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7" r:id="rId1"/>
  </p:sldMasterIdLst>
  <p:notesMasterIdLst>
    <p:notesMasterId r:id="rId9"/>
  </p:notesMasterIdLst>
  <p:sldIdLst>
    <p:sldId id="256" r:id="rId2"/>
    <p:sldId id="261" r:id="rId3"/>
    <p:sldId id="259" r:id="rId4"/>
    <p:sldId id="262" r:id="rId5"/>
    <p:sldId id="260" r:id="rId6"/>
    <p:sldId id="258" r:id="rId7"/>
    <p:sldId id="263" r:id="rId8"/>
  </p:sldIdLst>
  <p:sldSz cx="12192000" cy="6858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Helvetica Neue" panose="020B0604020202020204" charset="0"/>
      <p:regular r:id="rId14"/>
      <p:bold r:id="rId15"/>
      <p:italic r:id="rId16"/>
      <p:boldItalic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tx">
  <p:cSld name="TITLE_AND_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cabezado de sección">
  <p:cSld name="Encabezado de sección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os objetos">
  <p:cSld name="Dos objeto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ación">
  <p:cSld name="Comparació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2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ldNum" idx="1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olo el título">
  <p:cSld name="Solo el título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 blanco">
  <p:cSld name="En blanco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ido con título">
  <p:cSld name="Contenido con título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1pPr>
            <a:lvl2pPr marL="914400" lvl="1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2pPr>
            <a:lvl3pPr marL="1371600" lvl="2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3pPr>
            <a:lvl4pPr marL="1828800" lvl="3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4pPr>
            <a:lvl5pPr marL="2286000" lvl="4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ldNum" idx="1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n con título">
  <p:cSld name="Imagen con título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 descr="PortadaInterior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2268" y="0"/>
            <a:ext cx="54864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9200FCD-38E9-4E1B-9F3D-BB80E8133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578" y="228600"/>
            <a:ext cx="4602663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907889A-C19D-43EF-ABA2-ABBD36616DDD}"/>
              </a:ext>
            </a:extLst>
          </p:cNvPr>
          <p:cNvPicPr/>
          <p:nvPr/>
        </p:nvPicPr>
        <p:blipFill rotWithShape="1">
          <a:blip r:embed="rId2"/>
          <a:srcRect r="92023"/>
          <a:stretch/>
        </p:blipFill>
        <p:spPr bwMode="auto">
          <a:xfrm>
            <a:off x="0" y="1"/>
            <a:ext cx="969817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C19BD4D-74E0-4B64-A4D1-0566F36A5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767" y="219790"/>
            <a:ext cx="9181906" cy="641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730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4E4424A-E323-4F78-9E4C-92829140B73D}"/>
              </a:ext>
            </a:extLst>
          </p:cNvPr>
          <p:cNvPicPr/>
          <p:nvPr/>
        </p:nvPicPr>
        <p:blipFill rotWithShape="1">
          <a:blip r:embed="rId2"/>
          <a:srcRect r="92023"/>
          <a:stretch/>
        </p:blipFill>
        <p:spPr bwMode="auto">
          <a:xfrm>
            <a:off x="0" y="1"/>
            <a:ext cx="969817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E619E63-028A-4B21-AFAF-3EC30EE38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174" y="461865"/>
            <a:ext cx="9648850" cy="593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03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DBD3CE4-1AD1-46B5-BBDB-C9AEC57157AF}"/>
              </a:ext>
            </a:extLst>
          </p:cNvPr>
          <p:cNvPicPr/>
          <p:nvPr/>
        </p:nvPicPr>
        <p:blipFill rotWithShape="1">
          <a:blip r:embed="rId2"/>
          <a:srcRect r="92023"/>
          <a:stretch/>
        </p:blipFill>
        <p:spPr bwMode="auto">
          <a:xfrm>
            <a:off x="0" y="1"/>
            <a:ext cx="969817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3214B39-B2F6-45A7-AC07-DEDCB6638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9361" y="408214"/>
            <a:ext cx="9003831" cy="604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086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804B488-AF12-4504-B71D-8099B6E156DF}"/>
              </a:ext>
            </a:extLst>
          </p:cNvPr>
          <p:cNvPicPr/>
          <p:nvPr/>
        </p:nvPicPr>
        <p:blipFill rotWithShape="1">
          <a:blip r:embed="rId2"/>
          <a:srcRect r="92023"/>
          <a:stretch/>
        </p:blipFill>
        <p:spPr bwMode="auto">
          <a:xfrm>
            <a:off x="0" y="1"/>
            <a:ext cx="969817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082571A-0C59-487C-AF30-1382D050E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6608" y="300912"/>
            <a:ext cx="4208739" cy="625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140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 rotWithShape="1">
          <a:blip r:embed="rId2"/>
          <a:srcRect r="92023"/>
          <a:stretch/>
        </p:blipFill>
        <p:spPr bwMode="auto">
          <a:xfrm>
            <a:off x="0" y="1"/>
            <a:ext cx="969817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933" y="6289963"/>
            <a:ext cx="859495" cy="358965"/>
          </a:xfrm>
          <a:prstGeom prst="rect">
            <a:avLst/>
          </a:prstGeom>
        </p:spPr>
      </p:pic>
      <p:pic>
        <p:nvPicPr>
          <p:cNvPr id="4" name="Google Shape;95;p1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86655" y="6289963"/>
            <a:ext cx="950756" cy="35896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9;p11"/>
          <p:cNvSpPr txBox="1"/>
          <p:nvPr/>
        </p:nvSpPr>
        <p:spPr>
          <a:xfrm>
            <a:off x="4507927" y="464760"/>
            <a:ext cx="3343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85C"/>
              </a:buClr>
              <a:buSzPts val="3000"/>
              <a:buFont typeface="Helvetica Neue"/>
              <a:buNone/>
            </a:pPr>
            <a:r>
              <a:rPr lang="en-US" sz="3000" b="1" i="0" u="none" strike="noStrike" cap="none" dirty="0" err="1">
                <a:solidFill>
                  <a:srgbClr val="1E385C"/>
                </a:solidFill>
                <a:latin typeface="Calibri"/>
                <a:ea typeface="Calibri"/>
                <a:cs typeface="Calibri"/>
                <a:sym typeface="Calibri"/>
              </a:rPr>
              <a:t>Título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50;p11"/>
          <p:cNvSpPr txBox="1"/>
          <p:nvPr/>
        </p:nvSpPr>
        <p:spPr>
          <a:xfrm>
            <a:off x="1995055" y="1279313"/>
            <a:ext cx="884537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amet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consectetur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adipiscing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elit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Morbi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vel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felis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eu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augue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accumsan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vehicula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eu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consectetur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neque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344CD46-9C9F-4602-B04E-9396ECF202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3067" y="251517"/>
            <a:ext cx="9369347" cy="635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659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8AA7A7A-4FA1-4220-B5FE-9CE4D6315B40}"/>
              </a:ext>
            </a:extLst>
          </p:cNvPr>
          <p:cNvPicPr/>
          <p:nvPr/>
        </p:nvPicPr>
        <p:blipFill rotWithShape="1">
          <a:blip r:embed="rId2"/>
          <a:srcRect r="92023"/>
          <a:stretch/>
        </p:blipFill>
        <p:spPr bwMode="auto">
          <a:xfrm>
            <a:off x="0" y="1"/>
            <a:ext cx="969817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9653913-167D-403C-8BA9-C7174C2DE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526" y="287476"/>
            <a:ext cx="9955764" cy="628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500940"/>
      </p:ext>
    </p:extLst>
  </p:cSld>
  <p:clrMapOvr>
    <a:masterClrMapping/>
  </p:clrMapOvr>
</p:sld>
</file>

<file path=ppt/theme/theme1.xml><?xml version="1.0" encoding="utf-8"?>
<a:theme xmlns:a="http://schemas.openxmlformats.org/drawingml/2006/main" name="TemaWebinar">
  <a:themeElements>
    <a:clrScheme name="TemaWebinar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Webinar">
  <a:themeElements>
    <a:clrScheme name="TemaWebinar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22</Words>
  <Application>Microsoft Office PowerPoint</Application>
  <PresentationFormat>Panorámica</PresentationFormat>
  <Paragraphs>2</Paragraphs>
  <Slides>7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1" baseType="lpstr">
      <vt:lpstr>Arial</vt:lpstr>
      <vt:lpstr>Calibri</vt:lpstr>
      <vt:lpstr>Helvetica Neue</vt:lpstr>
      <vt:lpstr>TemaWebinar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Moira Delano</dc:creator>
  <cp:lastModifiedBy>Usuario</cp:lastModifiedBy>
  <cp:revision>4</cp:revision>
  <dcterms:modified xsi:type="dcterms:W3CDTF">2021-05-12T21:12:53Z</dcterms:modified>
</cp:coreProperties>
</file>