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17" r:id="rId2"/>
    <p:sldId id="320" r:id="rId3"/>
    <p:sldId id="321" r:id="rId4"/>
    <p:sldId id="32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8D"/>
    <a:srgbClr val="E6E6E6"/>
    <a:srgbClr val="CC2700"/>
    <a:srgbClr val="FF3300"/>
    <a:srgbClr val="1E316C"/>
    <a:srgbClr val="132F49"/>
    <a:srgbClr val="D09E00"/>
    <a:srgbClr val="0E1D4E"/>
    <a:srgbClr val="09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>
        <p:scale>
          <a:sx n="71" d="100"/>
          <a:sy n="71" d="100"/>
        </p:scale>
        <p:origin x="-48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07AA-6B25-4C65-9AA7-D4C34ACAE39B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7FF9-1E66-4961-A248-E09ACC60A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4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43339" y="175612"/>
            <a:ext cx="11952651" cy="6682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479376" y="980728"/>
            <a:ext cx="11305256" cy="56648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8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7E6411-9DAE-4275-80AF-6FD56B381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0"/>
            <a:ext cx="1218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E63431F-32B1-4819-92DF-0BC03CA9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72E992-02EE-405F-8D8D-A2FDE964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587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9202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Webinars</dc:title>
  <dc:creator>Moira Delano</dc:creator>
  <cp:lastModifiedBy>Carlos Vergara</cp:lastModifiedBy>
  <cp:revision>207</cp:revision>
  <dcterms:created xsi:type="dcterms:W3CDTF">2020-04-22T19:39:53Z</dcterms:created>
  <dcterms:modified xsi:type="dcterms:W3CDTF">2020-12-03T12:05:09Z</dcterms:modified>
</cp:coreProperties>
</file>