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63" r:id="rId4"/>
    <p:sldId id="264" r:id="rId5"/>
    <p:sldId id="265" r:id="rId6"/>
    <p:sldId id="267" r:id="rId7"/>
    <p:sldId id="269" r:id="rId8"/>
    <p:sldId id="270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image" Target="../media/image4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7711C2-3E3F-41A7-9FC5-F2DAACBBF470}" type="doc">
      <dgm:prSet loTypeId="urn:microsoft.com/office/officeart/2005/8/layout/hList7" loCatId="list" qsTypeId="urn:microsoft.com/office/officeart/2005/8/quickstyle/simple1" qsCatId="simple" csTypeId="urn:microsoft.com/office/officeart/2005/8/colors/colorful4" csCatId="colorful" phldr="1"/>
      <dgm:spPr/>
    </dgm:pt>
    <dgm:pt modelId="{E89A784F-5E68-4572-8930-464CC04EEC64}">
      <dgm:prSet phldrT="[Texto]" custT="1"/>
      <dgm:spPr/>
      <dgm:t>
        <a:bodyPr/>
        <a:lstStyle/>
        <a:p>
          <a:r>
            <a:rPr lang="es-ES_tradnl" sz="3200" dirty="0" smtClean="0"/>
            <a:t>Antes</a:t>
          </a:r>
          <a:r>
            <a:rPr lang="es-ES_tradnl" sz="2600" dirty="0" smtClean="0"/>
            <a:t> </a:t>
          </a:r>
          <a:r>
            <a:rPr lang="es-ES_tradnl" sz="1600" dirty="0" smtClean="0"/>
            <a:t>(preparación permanente)</a:t>
          </a:r>
          <a:endParaRPr lang="es-CL" sz="1600" dirty="0"/>
        </a:p>
      </dgm:t>
    </dgm:pt>
    <dgm:pt modelId="{AF3BD9F9-9779-42CE-B807-3D5B7341C740}" type="parTrans" cxnId="{34EA9175-19B6-4D9D-BF7F-BADED5A41E81}">
      <dgm:prSet/>
      <dgm:spPr/>
      <dgm:t>
        <a:bodyPr/>
        <a:lstStyle/>
        <a:p>
          <a:endParaRPr lang="es-CL"/>
        </a:p>
      </dgm:t>
    </dgm:pt>
    <dgm:pt modelId="{1734370A-73BC-4E6E-86B7-7A49CE22C271}" type="sibTrans" cxnId="{34EA9175-19B6-4D9D-BF7F-BADED5A41E81}">
      <dgm:prSet/>
      <dgm:spPr/>
      <dgm:t>
        <a:bodyPr/>
        <a:lstStyle/>
        <a:p>
          <a:endParaRPr lang="es-CL"/>
        </a:p>
      </dgm:t>
    </dgm:pt>
    <dgm:pt modelId="{4F83166A-F07C-44CD-B53D-B5B2A21C88DF}">
      <dgm:prSet phldrT="[Texto]"/>
      <dgm:spPr>
        <a:solidFill>
          <a:schemeClr val="accent6"/>
        </a:solidFill>
      </dgm:spPr>
      <dgm:t>
        <a:bodyPr/>
        <a:lstStyle/>
        <a:p>
          <a:r>
            <a:rPr lang="es-ES_tradnl" dirty="0" smtClean="0"/>
            <a:t>Durante</a:t>
          </a:r>
          <a:endParaRPr lang="es-CL" dirty="0"/>
        </a:p>
      </dgm:t>
    </dgm:pt>
    <dgm:pt modelId="{DDDB3F3F-B0CF-47A6-9EF1-7650C65AE2D9}" type="parTrans" cxnId="{895C02B6-0097-4AA9-A69C-67DC3AB68997}">
      <dgm:prSet/>
      <dgm:spPr/>
      <dgm:t>
        <a:bodyPr/>
        <a:lstStyle/>
        <a:p>
          <a:endParaRPr lang="es-CL"/>
        </a:p>
      </dgm:t>
    </dgm:pt>
    <dgm:pt modelId="{B9E2BBFB-6E17-43FD-BFE4-97C34B2BCDAB}" type="sibTrans" cxnId="{895C02B6-0097-4AA9-A69C-67DC3AB68997}">
      <dgm:prSet/>
      <dgm:spPr/>
      <dgm:t>
        <a:bodyPr/>
        <a:lstStyle/>
        <a:p>
          <a:endParaRPr lang="es-CL"/>
        </a:p>
      </dgm:t>
    </dgm:pt>
    <dgm:pt modelId="{CFC395F6-3F7A-4DDF-9CCB-0B33F8CC2B06}">
      <dgm:prSet phldrT="[Texto]"/>
      <dgm:spPr/>
      <dgm:t>
        <a:bodyPr/>
        <a:lstStyle/>
        <a:p>
          <a:r>
            <a:rPr lang="es-ES_tradnl" dirty="0" smtClean="0"/>
            <a:t>Después</a:t>
          </a:r>
          <a:endParaRPr lang="es-CL" dirty="0"/>
        </a:p>
      </dgm:t>
    </dgm:pt>
    <dgm:pt modelId="{E5A6F089-6E55-4630-BF83-6FF9E2CAE94D}" type="parTrans" cxnId="{5C8F00CF-2B4D-4626-AA00-95D1A0D1C10F}">
      <dgm:prSet/>
      <dgm:spPr/>
      <dgm:t>
        <a:bodyPr/>
        <a:lstStyle/>
        <a:p>
          <a:endParaRPr lang="es-CL"/>
        </a:p>
      </dgm:t>
    </dgm:pt>
    <dgm:pt modelId="{BB2AA503-571F-48CE-89BC-B22FE12CA233}" type="sibTrans" cxnId="{5C8F00CF-2B4D-4626-AA00-95D1A0D1C10F}">
      <dgm:prSet/>
      <dgm:spPr/>
      <dgm:t>
        <a:bodyPr/>
        <a:lstStyle/>
        <a:p>
          <a:endParaRPr lang="es-CL"/>
        </a:p>
      </dgm:t>
    </dgm:pt>
    <dgm:pt modelId="{EBD3BAD6-F102-4FD9-AA13-CDD3993DF558}" type="pres">
      <dgm:prSet presAssocID="{D17711C2-3E3F-41A7-9FC5-F2DAACBBF470}" presName="Name0" presStyleCnt="0">
        <dgm:presLayoutVars>
          <dgm:dir/>
          <dgm:resizeHandles val="exact"/>
        </dgm:presLayoutVars>
      </dgm:prSet>
      <dgm:spPr/>
    </dgm:pt>
    <dgm:pt modelId="{D4ED2BE1-0F54-4B36-BEF5-ECAC6876DAF3}" type="pres">
      <dgm:prSet presAssocID="{D17711C2-3E3F-41A7-9FC5-F2DAACBBF470}" presName="fgShape" presStyleLbl="fgShp" presStyleIdx="0" presStyleCnt="1" custFlipHor="0" custScaleX="36504" custLinFactNeighborX="52"/>
      <dgm:spPr>
        <a:prstGeom prst="rightArrow">
          <a:avLst/>
        </a:prstGeom>
      </dgm:spPr>
      <dgm:t>
        <a:bodyPr/>
        <a:lstStyle/>
        <a:p>
          <a:endParaRPr lang="es-CL"/>
        </a:p>
      </dgm:t>
    </dgm:pt>
    <dgm:pt modelId="{16EB2D5D-B45F-489F-B083-8C4723503E2D}" type="pres">
      <dgm:prSet presAssocID="{D17711C2-3E3F-41A7-9FC5-F2DAACBBF470}" presName="linComp" presStyleCnt="0"/>
      <dgm:spPr/>
    </dgm:pt>
    <dgm:pt modelId="{B40F7884-AB89-4D31-B0C9-A81466DD7190}" type="pres">
      <dgm:prSet presAssocID="{E89A784F-5E68-4572-8930-464CC04EEC64}" presName="compNode" presStyleCnt="0"/>
      <dgm:spPr/>
    </dgm:pt>
    <dgm:pt modelId="{E3D66983-662E-47AB-8A9F-FE438B88CB05}" type="pres">
      <dgm:prSet presAssocID="{E89A784F-5E68-4572-8930-464CC04EEC64}" presName="bkgdShape" presStyleLbl="node1" presStyleIdx="0" presStyleCnt="3" custLinFactNeighborX="-64" custLinFactNeighborY="-8664"/>
      <dgm:spPr/>
      <dgm:t>
        <a:bodyPr/>
        <a:lstStyle/>
        <a:p>
          <a:endParaRPr lang="es-CL"/>
        </a:p>
      </dgm:t>
    </dgm:pt>
    <dgm:pt modelId="{49A33D04-2ADB-4009-8777-239920A2A734}" type="pres">
      <dgm:prSet presAssocID="{E89A784F-5E68-4572-8930-464CC04EEC64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DFA193C-2A63-4FC8-83D4-AE4CC509A8A4}" type="pres">
      <dgm:prSet presAssocID="{E89A784F-5E68-4572-8930-464CC04EEC64}" presName="invisiNode" presStyleLbl="node1" presStyleIdx="0" presStyleCnt="3"/>
      <dgm:spPr/>
    </dgm:pt>
    <dgm:pt modelId="{E69ABB5B-1CA5-4A96-8BBB-DDFBFC08C2E5}" type="pres">
      <dgm:prSet presAssocID="{E89A784F-5E68-4572-8930-464CC04EEC64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06A1D1D2-F91E-4B2D-ACD7-A907AFA6D822}" type="pres">
      <dgm:prSet presAssocID="{1734370A-73BC-4E6E-86B7-7A49CE22C271}" presName="sibTrans" presStyleLbl="sibTrans2D1" presStyleIdx="0" presStyleCnt="0"/>
      <dgm:spPr/>
      <dgm:t>
        <a:bodyPr/>
        <a:lstStyle/>
        <a:p>
          <a:endParaRPr lang="es-CL"/>
        </a:p>
      </dgm:t>
    </dgm:pt>
    <dgm:pt modelId="{6FACB69F-650A-48B2-96AE-62ABA7875570}" type="pres">
      <dgm:prSet presAssocID="{4F83166A-F07C-44CD-B53D-B5B2A21C88DF}" presName="compNode" presStyleCnt="0"/>
      <dgm:spPr/>
    </dgm:pt>
    <dgm:pt modelId="{EFD0660C-B9C0-4237-BF38-9E18198D6D23}" type="pres">
      <dgm:prSet presAssocID="{4F83166A-F07C-44CD-B53D-B5B2A21C88DF}" presName="bkgdShape" presStyleLbl="node1" presStyleIdx="1" presStyleCnt="3"/>
      <dgm:spPr/>
      <dgm:t>
        <a:bodyPr/>
        <a:lstStyle/>
        <a:p>
          <a:endParaRPr lang="es-CL"/>
        </a:p>
      </dgm:t>
    </dgm:pt>
    <dgm:pt modelId="{269310B1-0025-4CA7-8040-E8F3E8AF240D}" type="pres">
      <dgm:prSet presAssocID="{4F83166A-F07C-44CD-B53D-B5B2A21C88DF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86507087-F6D9-4102-B6B7-C25E21BB0B27}" type="pres">
      <dgm:prSet presAssocID="{4F83166A-F07C-44CD-B53D-B5B2A21C88DF}" presName="invisiNode" presStyleLbl="node1" presStyleIdx="1" presStyleCnt="3"/>
      <dgm:spPr/>
    </dgm:pt>
    <dgm:pt modelId="{92CEE772-D047-4D5A-9F71-1C26FACF794D}" type="pres">
      <dgm:prSet presAssocID="{4F83166A-F07C-44CD-B53D-B5B2A21C88DF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3948FFFE-E3A2-4AAA-A6F1-48BBC316936E}" type="pres">
      <dgm:prSet presAssocID="{B9E2BBFB-6E17-43FD-BFE4-97C34B2BCDAB}" presName="sibTrans" presStyleLbl="sibTrans2D1" presStyleIdx="0" presStyleCnt="0"/>
      <dgm:spPr/>
      <dgm:t>
        <a:bodyPr/>
        <a:lstStyle/>
        <a:p>
          <a:endParaRPr lang="es-CL"/>
        </a:p>
      </dgm:t>
    </dgm:pt>
    <dgm:pt modelId="{C00FF1BE-A302-4CD0-B546-0C5A43F9FA24}" type="pres">
      <dgm:prSet presAssocID="{CFC395F6-3F7A-4DDF-9CCB-0B33F8CC2B06}" presName="compNode" presStyleCnt="0"/>
      <dgm:spPr/>
    </dgm:pt>
    <dgm:pt modelId="{E1BC74F9-F8AE-4B59-A052-566C9C35294A}" type="pres">
      <dgm:prSet presAssocID="{CFC395F6-3F7A-4DDF-9CCB-0B33F8CC2B06}" presName="bkgdShape" presStyleLbl="node1" presStyleIdx="2" presStyleCnt="3" custLinFactNeighborX="64"/>
      <dgm:spPr/>
      <dgm:t>
        <a:bodyPr/>
        <a:lstStyle/>
        <a:p>
          <a:endParaRPr lang="es-CL"/>
        </a:p>
      </dgm:t>
    </dgm:pt>
    <dgm:pt modelId="{5C0B4874-214F-4118-A144-7A8E64BA15C4}" type="pres">
      <dgm:prSet presAssocID="{CFC395F6-3F7A-4DDF-9CCB-0B33F8CC2B0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  <dgm:pt modelId="{DE6EBC2B-36FD-4375-83CC-F01A876121B0}" type="pres">
      <dgm:prSet presAssocID="{CFC395F6-3F7A-4DDF-9CCB-0B33F8CC2B06}" presName="invisiNode" presStyleLbl="node1" presStyleIdx="2" presStyleCnt="3"/>
      <dgm:spPr/>
    </dgm:pt>
    <dgm:pt modelId="{6EC69836-CC66-454E-8F3C-7C4446D066D4}" type="pres">
      <dgm:prSet presAssocID="{CFC395F6-3F7A-4DDF-9CCB-0B33F8CC2B0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</dgm:ptLst>
  <dgm:cxnLst>
    <dgm:cxn modelId="{5C8F00CF-2B4D-4626-AA00-95D1A0D1C10F}" srcId="{D17711C2-3E3F-41A7-9FC5-F2DAACBBF470}" destId="{CFC395F6-3F7A-4DDF-9CCB-0B33F8CC2B06}" srcOrd="2" destOrd="0" parTransId="{E5A6F089-6E55-4630-BF83-6FF9E2CAE94D}" sibTransId="{BB2AA503-571F-48CE-89BC-B22FE12CA233}"/>
    <dgm:cxn modelId="{033D81AA-F1ED-41C3-8047-70464FED376D}" type="presOf" srcId="{B9E2BBFB-6E17-43FD-BFE4-97C34B2BCDAB}" destId="{3948FFFE-E3A2-4AAA-A6F1-48BBC316936E}" srcOrd="0" destOrd="0" presId="urn:microsoft.com/office/officeart/2005/8/layout/hList7"/>
    <dgm:cxn modelId="{34EA9175-19B6-4D9D-BF7F-BADED5A41E81}" srcId="{D17711C2-3E3F-41A7-9FC5-F2DAACBBF470}" destId="{E89A784F-5E68-4572-8930-464CC04EEC64}" srcOrd="0" destOrd="0" parTransId="{AF3BD9F9-9779-42CE-B807-3D5B7341C740}" sibTransId="{1734370A-73BC-4E6E-86B7-7A49CE22C271}"/>
    <dgm:cxn modelId="{895C02B6-0097-4AA9-A69C-67DC3AB68997}" srcId="{D17711C2-3E3F-41A7-9FC5-F2DAACBBF470}" destId="{4F83166A-F07C-44CD-B53D-B5B2A21C88DF}" srcOrd="1" destOrd="0" parTransId="{DDDB3F3F-B0CF-47A6-9EF1-7650C65AE2D9}" sibTransId="{B9E2BBFB-6E17-43FD-BFE4-97C34B2BCDAB}"/>
    <dgm:cxn modelId="{D771ABCB-775F-40A5-90D4-AE7D9AC8E2D9}" type="presOf" srcId="{E89A784F-5E68-4572-8930-464CC04EEC64}" destId="{49A33D04-2ADB-4009-8777-239920A2A734}" srcOrd="1" destOrd="0" presId="urn:microsoft.com/office/officeart/2005/8/layout/hList7"/>
    <dgm:cxn modelId="{CD0C2607-D7B6-4E99-9427-6144885E21FC}" type="presOf" srcId="{D17711C2-3E3F-41A7-9FC5-F2DAACBBF470}" destId="{EBD3BAD6-F102-4FD9-AA13-CDD3993DF558}" srcOrd="0" destOrd="0" presId="urn:microsoft.com/office/officeart/2005/8/layout/hList7"/>
    <dgm:cxn modelId="{95718ADD-7E9A-417E-A02C-93FAC901712E}" type="presOf" srcId="{CFC395F6-3F7A-4DDF-9CCB-0B33F8CC2B06}" destId="{E1BC74F9-F8AE-4B59-A052-566C9C35294A}" srcOrd="0" destOrd="0" presId="urn:microsoft.com/office/officeart/2005/8/layout/hList7"/>
    <dgm:cxn modelId="{1A0BBF34-FA6B-4D2C-91C5-94720C3D8542}" type="presOf" srcId="{E89A784F-5E68-4572-8930-464CC04EEC64}" destId="{E3D66983-662E-47AB-8A9F-FE438B88CB05}" srcOrd="0" destOrd="0" presId="urn:microsoft.com/office/officeart/2005/8/layout/hList7"/>
    <dgm:cxn modelId="{027E0CCF-942D-491B-9123-D0C5448F1AA9}" type="presOf" srcId="{CFC395F6-3F7A-4DDF-9CCB-0B33F8CC2B06}" destId="{5C0B4874-214F-4118-A144-7A8E64BA15C4}" srcOrd="1" destOrd="0" presId="urn:microsoft.com/office/officeart/2005/8/layout/hList7"/>
    <dgm:cxn modelId="{77E2EA71-79C8-4B3E-B437-3596341319FB}" type="presOf" srcId="{4F83166A-F07C-44CD-B53D-B5B2A21C88DF}" destId="{269310B1-0025-4CA7-8040-E8F3E8AF240D}" srcOrd="1" destOrd="0" presId="urn:microsoft.com/office/officeart/2005/8/layout/hList7"/>
    <dgm:cxn modelId="{221FAA2D-5431-46E3-9134-FEF37257ADA9}" type="presOf" srcId="{4F83166A-F07C-44CD-B53D-B5B2A21C88DF}" destId="{EFD0660C-B9C0-4237-BF38-9E18198D6D23}" srcOrd="0" destOrd="0" presId="urn:microsoft.com/office/officeart/2005/8/layout/hList7"/>
    <dgm:cxn modelId="{7841507A-05FB-4811-8BB5-B70C55D67943}" type="presOf" srcId="{1734370A-73BC-4E6E-86B7-7A49CE22C271}" destId="{06A1D1D2-F91E-4B2D-ACD7-A907AFA6D822}" srcOrd="0" destOrd="0" presId="urn:microsoft.com/office/officeart/2005/8/layout/hList7"/>
    <dgm:cxn modelId="{726C28EA-8771-4C03-B7F3-0926EFB4CF6C}" type="presParOf" srcId="{EBD3BAD6-F102-4FD9-AA13-CDD3993DF558}" destId="{D4ED2BE1-0F54-4B36-BEF5-ECAC6876DAF3}" srcOrd="0" destOrd="0" presId="urn:microsoft.com/office/officeart/2005/8/layout/hList7"/>
    <dgm:cxn modelId="{2FD4B0E8-294D-414B-81C7-012FD368DF11}" type="presParOf" srcId="{EBD3BAD6-F102-4FD9-AA13-CDD3993DF558}" destId="{16EB2D5D-B45F-489F-B083-8C4723503E2D}" srcOrd="1" destOrd="0" presId="urn:microsoft.com/office/officeart/2005/8/layout/hList7"/>
    <dgm:cxn modelId="{02B63B9F-C98F-40E4-A27A-1897DA125E0C}" type="presParOf" srcId="{16EB2D5D-B45F-489F-B083-8C4723503E2D}" destId="{B40F7884-AB89-4D31-B0C9-A81466DD7190}" srcOrd="0" destOrd="0" presId="urn:microsoft.com/office/officeart/2005/8/layout/hList7"/>
    <dgm:cxn modelId="{A59FBCD1-9608-4399-877D-DE8BAC6234A0}" type="presParOf" srcId="{B40F7884-AB89-4D31-B0C9-A81466DD7190}" destId="{E3D66983-662E-47AB-8A9F-FE438B88CB05}" srcOrd="0" destOrd="0" presId="urn:microsoft.com/office/officeart/2005/8/layout/hList7"/>
    <dgm:cxn modelId="{0D1C335B-5563-4111-B2C0-2F350E55CF05}" type="presParOf" srcId="{B40F7884-AB89-4D31-B0C9-A81466DD7190}" destId="{49A33D04-2ADB-4009-8777-239920A2A734}" srcOrd="1" destOrd="0" presId="urn:microsoft.com/office/officeart/2005/8/layout/hList7"/>
    <dgm:cxn modelId="{008B23CA-59F9-456F-9E0C-952079DF1075}" type="presParOf" srcId="{B40F7884-AB89-4D31-B0C9-A81466DD7190}" destId="{DDFA193C-2A63-4FC8-83D4-AE4CC509A8A4}" srcOrd="2" destOrd="0" presId="urn:microsoft.com/office/officeart/2005/8/layout/hList7"/>
    <dgm:cxn modelId="{5916B6EB-3159-4EBC-B7DA-308008292F30}" type="presParOf" srcId="{B40F7884-AB89-4D31-B0C9-A81466DD7190}" destId="{E69ABB5B-1CA5-4A96-8BBB-DDFBFC08C2E5}" srcOrd="3" destOrd="0" presId="urn:microsoft.com/office/officeart/2005/8/layout/hList7"/>
    <dgm:cxn modelId="{1C43101B-DAF8-4276-9A01-1C7A64B7D040}" type="presParOf" srcId="{16EB2D5D-B45F-489F-B083-8C4723503E2D}" destId="{06A1D1D2-F91E-4B2D-ACD7-A907AFA6D822}" srcOrd="1" destOrd="0" presId="urn:microsoft.com/office/officeart/2005/8/layout/hList7"/>
    <dgm:cxn modelId="{C3E7380A-4A55-47AF-B89F-DB3ABBE02914}" type="presParOf" srcId="{16EB2D5D-B45F-489F-B083-8C4723503E2D}" destId="{6FACB69F-650A-48B2-96AE-62ABA7875570}" srcOrd="2" destOrd="0" presId="urn:microsoft.com/office/officeart/2005/8/layout/hList7"/>
    <dgm:cxn modelId="{21C21DEF-B3BC-41E3-B79A-97334D07EBDD}" type="presParOf" srcId="{6FACB69F-650A-48B2-96AE-62ABA7875570}" destId="{EFD0660C-B9C0-4237-BF38-9E18198D6D23}" srcOrd="0" destOrd="0" presId="urn:microsoft.com/office/officeart/2005/8/layout/hList7"/>
    <dgm:cxn modelId="{8C048579-0E32-4FA0-96A0-9392E6A632BC}" type="presParOf" srcId="{6FACB69F-650A-48B2-96AE-62ABA7875570}" destId="{269310B1-0025-4CA7-8040-E8F3E8AF240D}" srcOrd="1" destOrd="0" presId="urn:microsoft.com/office/officeart/2005/8/layout/hList7"/>
    <dgm:cxn modelId="{CD1A2592-CBB8-4E4B-879A-0C174654CC3C}" type="presParOf" srcId="{6FACB69F-650A-48B2-96AE-62ABA7875570}" destId="{86507087-F6D9-4102-B6B7-C25E21BB0B27}" srcOrd="2" destOrd="0" presId="urn:microsoft.com/office/officeart/2005/8/layout/hList7"/>
    <dgm:cxn modelId="{D73DBB7E-F4F3-4723-87C7-194EF9BEF70E}" type="presParOf" srcId="{6FACB69F-650A-48B2-96AE-62ABA7875570}" destId="{92CEE772-D047-4D5A-9F71-1C26FACF794D}" srcOrd="3" destOrd="0" presId="urn:microsoft.com/office/officeart/2005/8/layout/hList7"/>
    <dgm:cxn modelId="{CFA021F2-76D2-4329-898B-3EF884CF21D4}" type="presParOf" srcId="{16EB2D5D-B45F-489F-B083-8C4723503E2D}" destId="{3948FFFE-E3A2-4AAA-A6F1-48BBC316936E}" srcOrd="3" destOrd="0" presId="urn:microsoft.com/office/officeart/2005/8/layout/hList7"/>
    <dgm:cxn modelId="{EA3F5789-F33F-4061-A4C6-23017F8C0E90}" type="presParOf" srcId="{16EB2D5D-B45F-489F-B083-8C4723503E2D}" destId="{C00FF1BE-A302-4CD0-B546-0C5A43F9FA24}" srcOrd="4" destOrd="0" presId="urn:microsoft.com/office/officeart/2005/8/layout/hList7"/>
    <dgm:cxn modelId="{5D85C71A-6321-42A0-BBB1-F1D8C1C1796D}" type="presParOf" srcId="{C00FF1BE-A302-4CD0-B546-0C5A43F9FA24}" destId="{E1BC74F9-F8AE-4B59-A052-566C9C35294A}" srcOrd="0" destOrd="0" presId="urn:microsoft.com/office/officeart/2005/8/layout/hList7"/>
    <dgm:cxn modelId="{F569EFF2-2973-432A-A30A-3B8800BD24E3}" type="presParOf" srcId="{C00FF1BE-A302-4CD0-B546-0C5A43F9FA24}" destId="{5C0B4874-214F-4118-A144-7A8E64BA15C4}" srcOrd="1" destOrd="0" presId="urn:microsoft.com/office/officeart/2005/8/layout/hList7"/>
    <dgm:cxn modelId="{B913CBB8-E293-4C74-8706-780ADAC52DCB}" type="presParOf" srcId="{C00FF1BE-A302-4CD0-B546-0C5A43F9FA24}" destId="{DE6EBC2B-36FD-4375-83CC-F01A876121B0}" srcOrd="2" destOrd="0" presId="urn:microsoft.com/office/officeart/2005/8/layout/hList7"/>
    <dgm:cxn modelId="{D83E38A0-7E32-4721-ADAD-838B9E3D0734}" type="presParOf" srcId="{C00FF1BE-A302-4CD0-B546-0C5A43F9FA24}" destId="{6EC69836-CC66-454E-8F3C-7C4446D066D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66983-662E-47AB-8A9F-FE438B88CB05}">
      <dsp:nvSpPr>
        <dsp:cNvPr id="0" name=""/>
        <dsp:cNvSpPr/>
      </dsp:nvSpPr>
      <dsp:spPr>
        <a:xfrm>
          <a:off x="6" y="0"/>
          <a:ext cx="2203602" cy="47790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200" kern="1200" dirty="0" smtClean="0"/>
            <a:t>Antes</a:t>
          </a:r>
          <a:r>
            <a:rPr lang="es-ES_tradnl" sz="2600" kern="1200" dirty="0" smtClean="0"/>
            <a:t> </a:t>
          </a:r>
          <a:r>
            <a:rPr lang="es-ES_tradnl" sz="1600" kern="1200" dirty="0" smtClean="0"/>
            <a:t>(preparación permanente)</a:t>
          </a:r>
          <a:endParaRPr lang="es-CL" sz="1600" kern="1200" dirty="0"/>
        </a:p>
      </dsp:txBody>
      <dsp:txXfrm>
        <a:off x="6" y="1911613"/>
        <a:ext cx="2203602" cy="1911613"/>
      </dsp:txXfrm>
    </dsp:sp>
    <dsp:sp modelId="{E69ABB5B-1CA5-4A96-8BBB-DDFBFC08C2E5}">
      <dsp:nvSpPr>
        <dsp:cNvPr id="0" name=""/>
        <dsp:cNvSpPr/>
      </dsp:nvSpPr>
      <dsp:spPr>
        <a:xfrm>
          <a:off x="307508" y="286742"/>
          <a:ext cx="1591418" cy="159141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0660C-B9C0-4237-BF38-9E18198D6D23}">
      <dsp:nvSpPr>
        <dsp:cNvPr id="0" name=""/>
        <dsp:cNvSpPr/>
      </dsp:nvSpPr>
      <dsp:spPr>
        <a:xfrm>
          <a:off x="2271127" y="0"/>
          <a:ext cx="2203602" cy="477903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800" kern="1200" dirty="0" smtClean="0"/>
            <a:t>Durante</a:t>
          </a:r>
          <a:endParaRPr lang="es-CL" sz="3800" kern="1200" dirty="0"/>
        </a:p>
      </dsp:txBody>
      <dsp:txXfrm>
        <a:off x="2271127" y="1911613"/>
        <a:ext cx="2203602" cy="1911613"/>
      </dsp:txXfrm>
    </dsp:sp>
    <dsp:sp modelId="{92CEE772-D047-4D5A-9F71-1C26FACF794D}">
      <dsp:nvSpPr>
        <dsp:cNvPr id="0" name=""/>
        <dsp:cNvSpPr/>
      </dsp:nvSpPr>
      <dsp:spPr>
        <a:xfrm>
          <a:off x="2577219" y="286742"/>
          <a:ext cx="1591418" cy="159141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BC74F9-F8AE-4B59-A052-566C9C35294A}">
      <dsp:nvSpPr>
        <dsp:cNvPr id="0" name=""/>
        <dsp:cNvSpPr/>
      </dsp:nvSpPr>
      <dsp:spPr>
        <a:xfrm>
          <a:off x="4542248" y="0"/>
          <a:ext cx="2203602" cy="4779034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800" kern="1200" dirty="0" smtClean="0"/>
            <a:t>Después</a:t>
          </a:r>
          <a:endParaRPr lang="es-CL" sz="3800" kern="1200" dirty="0"/>
        </a:p>
      </dsp:txBody>
      <dsp:txXfrm>
        <a:off x="4542248" y="1911613"/>
        <a:ext cx="2203602" cy="1911613"/>
      </dsp:txXfrm>
    </dsp:sp>
    <dsp:sp modelId="{6EC69836-CC66-454E-8F3C-7C4446D066D4}">
      <dsp:nvSpPr>
        <dsp:cNvPr id="0" name=""/>
        <dsp:cNvSpPr/>
      </dsp:nvSpPr>
      <dsp:spPr>
        <a:xfrm>
          <a:off x="4846930" y="286742"/>
          <a:ext cx="1591418" cy="159141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ED2BE1-0F54-4B36-BEF5-ECAC6876DAF3}">
      <dsp:nvSpPr>
        <dsp:cNvPr id="0" name=""/>
        <dsp:cNvSpPr/>
      </dsp:nvSpPr>
      <dsp:spPr>
        <a:xfrm>
          <a:off x="2243402" y="3823227"/>
          <a:ext cx="2265507" cy="716855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99D73-B880-41C4-9065-0B436E9FC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3B72AB-1AEA-4714-B5FA-1C96E552C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169493-7662-479E-9CD3-8EFA2B824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E9CC9F-2B48-47C8-9968-7F960C70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3AC1A9-F8B4-424F-97BF-E379D4148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1295FA2-150C-4ADE-92D3-6191221743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280"/>
          <a:stretch/>
        </p:blipFill>
        <p:spPr>
          <a:xfrm rot="16200000">
            <a:off x="-3010295" y="2992296"/>
            <a:ext cx="6876000" cy="85540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842" y="6003231"/>
            <a:ext cx="1865158" cy="85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440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65DB71-6E45-470B-ADE5-294332EC5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1A667F-0A10-42DB-8F89-F0A1402D1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15B291-B96C-44B2-9324-3C372C817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6889BF-828A-4D64-8C11-1068A7D05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30FC2D-B078-4D9D-9F9C-8D21E297A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893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0A50316-C5D9-4F6B-B0A0-03647C1719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25699C-D931-4B99-93E9-23210D6D1B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60B2E2C-B651-43B6-B2C3-2105571D4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5C1B73-DF91-42A1-984C-48BDAADD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118410-B1CC-400B-B2CD-8B63C5097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815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E75625-AC24-4913-8E4E-8C1340E39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D5022F-5D52-4950-8DBD-039D8E66E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CCE11E-1908-4F04-A4F4-CBBFBA66D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6307E6-F58E-4417-BC43-7C0BA7DA3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16ECF3-27BE-4544-9F64-10CAD7515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497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69937A-B567-45D0-A46B-0CE85A38A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4CE146-1C3B-4E38-B362-AB35887A0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42DCAA-52C6-4446-B147-B00536AF1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695E80-4412-4463-8D2F-D5CF69E2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1CB86EC-6CD6-47FB-A585-238779B76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0881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19C10D-A905-4466-A02E-B0FE2C3F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2569CD-F27D-41AB-9A30-53D662D4BD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7511EE-8F8F-4483-99F7-4F2DD9E58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0A805D-1DC6-42D0-B4A2-5C0BB9C7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9B75CF-18A2-4A01-938E-6335C2EBA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323691-D93B-42E4-838B-ECFC3AA0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016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BE8ED-7CB9-49AF-BC42-CB47064C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C2E2D7E-1810-42B2-8B67-1FACFA678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C6096D-316A-4C65-BE7E-0176B285F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B7E02B-C276-4F52-9AEA-2CD984A2F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0D03C5E-43DA-4E96-A1F1-F3FC6B722E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4FF4C9-3B20-47DD-8B9F-4438C909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B5C85A-706B-4168-A80B-A0D8FA50F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BDF20EB-BA6E-4B84-AD10-D4995DCEE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8986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B90BE4-2A34-4988-A2B9-F62034FC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42267B3-9430-401F-9D5D-7E0C00FE0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225695-7B59-4F83-BF35-E96A7F075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4AD5300-F72C-42F7-B950-0FBB3786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521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F0796A7-71B0-497B-9405-E7F2CCA1A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CD3191D-9E12-438B-A52C-B3FDF2484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BE236B-4AE7-482C-987C-211E5C8A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935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C1AE57-B10C-4C24-9B90-9E958F8DD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843EEB-A433-4257-A9E6-BEA10482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C335025-92C8-4EAE-8DB7-6ADDDC875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48F50A-1805-4200-A6F1-091FDE29D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020086E-8E38-4104-AD37-08A7B2D9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0A7845-DBBB-4321-B827-4F6481538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6110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0C1801-3B0C-4BAC-9C24-0A5C10A30E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66C6CFC-EA3F-42B8-A527-BEBA201144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07B389-F765-4D10-BD0A-011A354441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3708F3-D37E-4DA6-BC11-7D0A6DB6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6F9E0-9D26-4917-AE24-67A70BAB4634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3F029B-1453-4987-A7B8-C1F5DB764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489CA58-0930-4F63-872E-0B1CDBD0F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1571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4C850F9-F09C-44E6-B353-20568F3A9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F02A41-40D9-4244-BA6C-16C65BF57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BE4A32-C745-4FF7-9FB0-EE7E42478F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6F9E0-9D26-4917-AE24-67A70BAB4634}" type="datetimeFigureOut">
              <a:rPr lang="es-CL" smtClean="0"/>
              <a:t>17-06-2020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3A01C4-D6E7-4443-97E8-6E3FB6DA5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E2A5E2-0D56-474A-BFD1-694E951100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0E0FD-EAF5-49C6-95BB-C71368289FA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9954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jpeg"/><Relationship Id="rId21" Type="http://schemas.openxmlformats.org/officeDocument/2006/relationships/image" Target="../media/image25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gif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00" y="814647"/>
            <a:ext cx="5486400" cy="2614353"/>
          </a:xfrm>
        </p:spPr>
        <p:txBody>
          <a:bodyPr>
            <a:normAutofit fontScale="90000"/>
          </a:bodyPr>
          <a:lstStyle/>
          <a:p>
            <a:pPr algn="ctr"/>
            <a: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  <a:t>E</a:t>
            </a:r>
            <a:r>
              <a:rPr lang="es-CL" sz="4000" b="1" dirty="0" smtClean="0">
                <a:solidFill>
                  <a:schemeClr val="accent1">
                    <a:lumMod val="50000"/>
                  </a:schemeClr>
                </a:solidFill>
              </a:rPr>
              <a:t>xperiencia </a:t>
            </a:r>
            <a: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  <a:t>regional en </a:t>
            </a:r>
            <a:r>
              <a:rPr lang="es-CL" sz="4000" b="1" dirty="0" smtClean="0">
                <a:solidFill>
                  <a:schemeClr val="accent1">
                    <a:lumMod val="50000"/>
                  </a:schemeClr>
                </a:solidFill>
              </a:rPr>
              <a:t>materia de protección de la Salud Mental y Apoyo Psicosocial en emergencias, desastres y epidemias.</a:t>
            </a:r>
            <a:endParaRPr lang="es-C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52CF782A-EDD6-430D-9487-D614A62C9503}"/>
              </a:ext>
            </a:extLst>
          </p:cNvPr>
          <p:cNvSpPr txBox="1">
            <a:spLocks/>
          </p:cNvSpPr>
          <p:nvPr/>
        </p:nvSpPr>
        <p:spPr>
          <a:xfrm>
            <a:off x="6096000" y="306131"/>
            <a:ext cx="5257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3408" y="5882502"/>
            <a:ext cx="2128592" cy="97549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85913" cy="6858000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6547834" y="4808218"/>
            <a:ext cx="5486400" cy="1307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CL" sz="2800" b="1" dirty="0" err="1" smtClean="0">
                <a:solidFill>
                  <a:schemeClr val="accent1">
                    <a:lumMod val="50000"/>
                  </a:schemeClr>
                </a:solidFill>
              </a:rPr>
              <a:t>Ps</a:t>
            </a:r>
            <a:r>
              <a:rPr lang="es-CL" sz="2800" b="1" dirty="0" smtClean="0">
                <a:solidFill>
                  <a:schemeClr val="accent1">
                    <a:lumMod val="50000"/>
                  </a:schemeClr>
                </a:solidFill>
              </a:rPr>
              <a:t>. Andrea Salgado</a:t>
            </a:r>
          </a:p>
          <a:p>
            <a:pPr algn="r"/>
            <a:r>
              <a:rPr lang="es-CL" sz="2800" b="1" dirty="0" smtClean="0">
                <a:solidFill>
                  <a:schemeClr val="accent1">
                    <a:lumMod val="50000"/>
                  </a:schemeClr>
                </a:solidFill>
              </a:rPr>
              <a:t>Encargada Programa Salud Mental </a:t>
            </a:r>
          </a:p>
          <a:p>
            <a:pPr algn="r"/>
            <a:r>
              <a:rPr lang="es-CL" sz="2800" b="1" dirty="0" smtClean="0">
                <a:solidFill>
                  <a:schemeClr val="accent1">
                    <a:lumMod val="50000"/>
                  </a:schemeClr>
                </a:solidFill>
              </a:rPr>
              <a:t>SEREMI de Salud Biobío</a:t>
            </a:r>
            <a:endParaRPr lang="es-CL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2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317800" y="184722"/>
            <a:ext cx="10042928" cy="9289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</a:t>
            </a:r>
            <a:r>
              <a:rPr lang="es-CL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Protección </a:t>
            </a:r>
          </a:p>
          <a:p>
            <a:r>
              <a:rPr lang="es-CL" sz="32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Salud Mental en la </a:t>
            </a:r>
            <a:r>
              <a:rPr lang="es-CL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gestión del riesgo de desastres</a:t>
            </a:r>
            <a:endParaRPr lang="es-CL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195879" y="4402329"/>
            <a:ext cx="47560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_tradn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Proteger la salud mental de la población en todo el ciclo del manejo del riesgo, mediante la disposición de lineamientos y orientaciones que apuntan a la promoción y fortalecimiento de las capacidades de todos los actores pertenecientes al Sistema Nacional de Protección Civil.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195879" y="3940664"/>
            <a:ext cx="442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PROPÓSITO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086596" y="1396066"/>
            <a:ext cx="4420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EJES ESTRATÉGICOS</a:t>
            </a:r>
            <a:endParaRPr lang="es-ES_tradnl" sz="2400" b="1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339264" y="1909338"/>
            <a:ext cx="5270269" cy="45243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1. Coordinación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del Sistema Nacional de Protección Civil en salud mental y gestión del riesgo de 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desastres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2. Educación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para la protección de la Salud Mental en la Gestión de Riesgo de Desastres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algn="just"/>
            <a:endParaRPr lang="es-CL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s-ES_tradn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3. 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Fortalecimiento Comunitario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4. Comunicación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Social en la gestión del riesgo de 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desastres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5. Lineamientos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Técnicos para la 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Intervención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6. Trabajo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con Grupos 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Específicos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7. Protección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y Cuidado de la Salud Mental de las Personas que colaboran en la Gestión del 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Riesgo</a:t>
            </a:r>
          </a:p>
          <a:p>
            <a:pPr algn="just"/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  <a:p>
            <a:pPr algn="just"/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8. Gestión </a:t>
            </a:r>
            <a:r>
              <a:rPr lang="es-C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de la </a:t>
            </a:r>
            <a:r>
              <a:rPr lang="es-CL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Información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8177" y="1396066"/>
            <a:ext cx="1837327" cy="238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01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2410218" y="150681"/>
            <a:ext cx="8279476" cy="69260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 smtClean="0">
                <a:solidFill>
                  <a:schemeClr val="accent1">
                    <a:lumMod val="50000"/>
                  </a:schemeClr>
                </a:solidFill>
              </a:rPr>
              <a:t>Coordinación </a:t>
            </a:r>
            <a: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  <a:t>del Sistema Nacional de Protección Civil en salud mental y gestión del riesgo de </a:t>
            </a:r>
            <a:r>
              <a:rPr lang="es-CL" sz="4000" b="1" dirty="0" smtClean="0">
                <a:solidFill>
                  <a:schemeClr val="accent1">
                    <a:lumMod val="50000"/>
                  </a:schemeClr>
                </a:solidFill>
              </a:rPr>
              <a:t>desastres</a:t>
            </a:r>
            <a:endParaRPr lang="es-CL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4" descr="Resultado de imagen para logo una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946" y="2151928"/>
            <a:ext cx="694135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Resultado de imagen para logo ud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81" y="3176309"/>
            <a:ext cx="59412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Resultado de imagen para logo cruz roja chile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676" y="2316234"/>
            <a:ext cx="1563291" cy="36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94" y="2907869"/>
            <a:ext cx="919420" cy="91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Resultado de imagen para logo udec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197" y="2432560"/>
            <a:ext cx="1350169" cy="429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Resultado de imagen para logo RAHC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2672" y="2189672"/>
            <a:ext cx="1241822" cy="67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n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8665" y="5481535"/>
            <a:ext cx="933408" cy="813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2" descr="https://www.junaeb.cl/wp-content/themes/junaeb/images/logo_pie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336" y="5486538"/>
            <a:ext cx="890345" cy="80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4" descr="Resultado de imagen para logo senda region del biobi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457" y="4239233"/>
            <a:ext cx="872728" cy="87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6" descr="Resultado de imagen para logo CAVI Ministerio del Interior y Seguridad Públic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267" y="4239233"/>
            <a:ext cx="854509" cy="77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056" y="5526053"/>
            <a:ext cx="907251" cy="82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Resultado de imagen para logo integr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515" y="3116667"/>
            <a:ext cx="1335580" cy="64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t="21333" r="40205" b="6909"/>
          <a:stretch/>
        </p:blipFill>
        <p:spPr>
          <a:xfrm>
            <a:off x="1159824" y="1273785"/>
            <a:ext cx="4665204" cy="4534976"/>
          </a:xfrm>
          <a:prstGeom prst="rect">
            <a:avLst/>
          </a:prstGeom>
        </p:spPr>
      </p:pic>
      <p:pic>
        <p:nvPicPr>
          <p:cNvPr id="1029" name="Picture 5" descr="Gendarmería: Retiro de oficiales es la cortina de humo del ...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955" y="3028060"/>
            <a:ext cx="937602" cy="867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7" descr="Archivo:Logo ACHS.svg - Wikipedia, la enciclopedia lib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8" t="8154" r="30068" b="7410"/>
          <a:stretch/>
        </p:blipFill>
        <p:spPr bwMode="auto">
          <a:xfrm>
            <a:off x="10792631" y="2975928"/>
            <a:ext cx="927754" cy="971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 descr="File:Logo FOSIS.png - Wikimedia Commons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9380" y="4239233"/>
            <a:ext cx="932996" cy="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Ministerio de Desarrollo Social y Familia - Gobierno de Chile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5637" y="5332862"/>
            <a:ext cx="875892" cy="79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Fundación Alto Rio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904" y="4168993"/>
            <a:ext cx="746754" cy="95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Noticias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9825" r="12374" b="10965"/>
          <a:stretch/>
        </p:blipFill>
        <p:spPr bwMode="auto">
          <a:xfrm>
            <a:off x="8954655" y="965914"/>
            <a:ext cx="1206880" cy="11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logo-minsal - DIPLAS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3986" y="1068753"/>
            <a:ext cx="1086096" cy="98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8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554479" y="201628"/>
            <a:ext cx="9426633" cy="845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 smtClean="0">
                <a:solidFill>
                  <a:schemeClr val="accent1">
                    <a:lumMod val="50000"/>
                  </a:schemeClr>
                </a:solidFill>
              </a:rPr>
              <a:t>Gestión </a:t>
            </a:r>
            <a: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  <a:t>de la información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046" t="11398" r="49632" b="30262"/>
          <a:stretch/>
        </p:blipFill>
        <p:spPr>
          <a:xfrm>
            <a:off x="1321725" y="1729048"/>
            <a:ext cx="5532296" cy="400565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808" y="1954053"/>
            <a:ext cx="1777823" cy="177782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2" y="4177283"/>
            <a:ext cx="4195156" cy="1064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554479" y="201628"/>
            <a:ext cx="9426633" cy="84577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s-CL" sz="4000" b="1" dirty="0" smtClean="0">
                <a:solidFill>
                  <a:schemeClr val="accent1">
                    <a:lumMod val="50000"/>
                  </a:schemeClr>
                </a:solidFill>
              </a:rPr>
              <a:t>ormación </a:t>
            </a:r>
            <a: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  <a:t>y lineamientos técnicos para la intervención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5207" t="9067" r="10106" b="9837"/>
          <a:stretch/>
        </p:blipFill>
        <p:spPr>
          <a:xfrm>
            <a:off x="1094085" y="2319293"/>
            <a:ext cx="4401975" cy="26885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2201" r="12179" b="73212"/>
          <a:stretch/>
        </p:blipFill>
        <p:spPr>
          <a:xfrm>
            <a:off x="6218745" y="1965471"/>
            <a:ext cx="5539665" cy="211646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35147" t="10256" r="35248" b="73257"/>
          <a:stretch/>
        </p:blipFill>
        <p:spPr>
          <a:xfrm>
            <a:off x="6267795" y="4222476"/>
            <a:ext cx="5490616" cy="174978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1554479" y="1390961"/>
            <a:ext cx="3094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PREVIAMENTE</a:t>
            </a:r>
            <a:endParaRPr lang="es-ES_tradnl" sz="3200" b="1" dirty="0">
              <a:solidFill>
                <a:schemeClr val="accent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739842" y="1380697"/>
            <a:ext cx="2216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COVID-19</a:t>
            </a:r>
            <a:endParaRPr lang="es-ES_tradnl" sz="3200" b="1" dirty="0">
              <a:solidFill>
                <a:schemeClr val="accent1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1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554479" y="201628"/>
            <a:ext cx="9426633" cy="8457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4000" b="1" dirty="0" smtClean="0">
                <a:solidFill>
                  <a:schemeClr val="accent1">
                    <a:lumMod val="50000"/>
                  </a:schemeClr>
                </a:solidFill>
              </a:rPr>
              <a:t>Trabajo </a:t>
            </a:r>
            <a:r>
              <a:rPr lang="es-CL" sz="4000" b="1" dirty="0">
                <a:solidFill>
                  <a:schemeClr val="accent1">
                    <a:lumMod val="50000"/>
                  </a:schemeClr>
                </a:solidFill>
              </a:rPr>
              <a:t>focalizado con grupos específicos</a:t>
            </a:r>
          </a:p>
        </p:txBody>
      </p:sp>
      <p:pic>
        <p:nvPicPr>
          <p:cNvPr id="3" name="Picture 2" descr="Unicef: 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6692" t="-243" r="26692" b="-1"/>
          <a:stretch/>
        </p:blipFill>
        <p:spPr bwMode="auto">
          <a:xfrm>
            <a:off x="1708453" y="1826843"/>
            <a:ext cx="2578576" cy="2908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990" y="1610582"/>
            <a:ext cx="3347618" cy="2231745"/>
          </a:xfrm>
          <a:prstGeom prst="rect">
            <a:avLst/>
          </a:prstGeom>
        </p:spPr>
      </p:pic>
      <p:pic>
        <p:nvPicPr>
          <p:cNvPr id="5" name="Picture 4" descr="Resultado de imagen para mujeres embarazadas latina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9" t="11693" r="539" b="8418"/>
          <a:stretch/>
        </p:blipFill>
        <p:spPr bwMode="auto">
          <a:xfrm>
            <a:off x="3815974" y="4097540"/>
            <a:ext cx="1855153" cy="2398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NE contabiliza 56.951 personas migrantes internacionales d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630" y="4226849"/>
            <a:ext cx="3139730" cy="20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ocumental Cárceles y Personas Privadas de Libertad en Bolivia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4385" y="2182698"/>
            <a:ext cx="2928851" cy="219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6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5D5BF4B0-1B9F-41B1-8A8B-0ED849CE1CF1}"/>
              </a:ext>
            </a:extLst>
          </p:cNvPr>
          <p:cNvSpPr txBox="1">
            <a:spLocks/>
          </p:cNvSpPr>
          <p:nvPr/>
        </p:nvSpPr>
        <p:spPr>
          <a:xfrm>
            <a:off x="1105593" y="274320"/>
            <a:ext cx="10631978" cy="964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800" b="1" dirty="0" smtClean="0">
                <a:solidFill>
                  <a:schemeClr val="accent1">
                    <a:lumMod val="50000"/>
                  </a:schemeClr>
                </a:solidFill>
              </a:rPr>
              <a:t>Fortalecimiento </a:t>
            </a:r>
            <a:r>
              <a:rPr lang="es-CL" sz="2800" b="1" dirty="0">
                <a:solidFill>
                  <a:schemeClr val="accent1">
                    <a:lumMod val="50000"/>
                  </a:schemeClr>
                </a:solidFill>
              </a:rPr>
              <a:t>comunitario, comunicación social y educación para la protección de la salud mental </a:t>
            </a:r>
            <a:r>
              <a:rPr lang="es-CL" sz="2800" b="1" dirty="0" smtClean="0">
                <a:solidFill>
                  <a:schemeClr val="accent1">
                    <a:lumMod val="50000"/>
                  </a:schemeClr>
                </a:solidFill>
              </a:rPr>
              <a:t>y apoyo </a:t>
            </a:r>
            <a:r>
              <a:rPr lang="es-CL" sz="2800" b="1" dirty="0">
                <a:solidFill>
                  <a:schemeClr val="accent1">
                    <a:lumMod val="50000"/>
                  </a:schemeClr>
                </a:solidFill>
              </a:rPr>
              <a:t>psicosocial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60" y="2440929"/>
            <a:ext cx="2549615" cy="340148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364" y="3076641"/>
            <a:ext cx="2527357" cy="335363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700012" y="1673121"/>
            <a:ext cx="3670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PREVIAMENTE</a:t>
            </a:r>
            <a:endParaRPr lang="es-ES_tradnl" sz="3200" b="1" dirty="0">
              <a:solidFill>
                <a:schemeClr val="accent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8263543" y="1749378"/>
            <a:ext cx="1921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 smtClean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COVID-19</a:t>
            </a:r>
            <a:endParaRPr lang="es-ES_tradnl" sz="3200" b="1" dirty="0">
              <a:solidFill>
                <a:schemeClr val="accent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9193" t="16505" r="28817" b="9623"/>
          <a:stretch/>
        </p:blipFill>
        <p:spPr>
          <a:xfrm>
            <a:off x="6924552" y="2440929"/>
            <a:ext cx="2502933" cy="247686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/>
          <a:srcRect l="28631" t="14581" r="28769" b="9139"/>
          <a:stretch/>
        </p:blipFill>
        <p:spPr>
          <a:xfrm>
            <a:off x="7997711" y="3335298"/>
            <a:ext cx="2310908" cy="232756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/>
          <a:srcRect l="28548" t="14499" r="28952" b="9010"/>
          <a:stretch/>
        </p:blipFill>
        <p:spPr>
          <a:xfrm>
            <a:off x="9664467" y="3998183"/>
            <a:ext cx="2073104" cy="2098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2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19" y="155338"/>
            <a:ext cx="10515600" cy="1325563"/>
          </a:xfrm>
        </p:spPr>
        <p:txBody>
          <a:bodyPr/>
          <a:lstStyle/>
          <a:p>
            <a:r>
              <a:rPr lang="es-CL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Desafío</a:t>
            </a:r>
            <a:endParaRPr lang="es-CL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Diagrama 5"/>
          <p:cNvGraphicFramePr/>
          <p:nvPr>
            <p:extLst/>
          </p:nvPr>
        </p:nvGraphicFramePr>
        <p:xfrm>
          <a:off x="3275163" y="1117408"/>
          <a:ext cx="6745857" cy="477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 derecha 6"/>
          <p:cNvSpPr/>
          <p:nvPr/>
        </p:nvSpPr>
        <p:spPr>
          <a:xfrm>
            <a:off x="7713336" y="4865188"/>
            <a:ext cx="2319684" cy="882544"/>
          </a:xfrm>
          <a:prstGeom prst="right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9 Flecha derecha"/>
          <p:cNvSpPr/>
          <p:nvPr/>
        </p:nvSpPr>
        <p:spPr>
          <a:xfrm>
            <a:off x="3291077" y="4974238"/>
            <a:ext cx="2242390" cy="664444"/>
          </a:xfrm>
          <a:prstGeom prst="rightArrow">
            <a:avLst/>
          </a:prstGeom>
          <a:noFill/>
          <a:ln>
            <a:solidFill>
              <a:schemeClr val="accent6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</a:endParaRPr>
          </a:p>
        </p:txBody>
      </p:sp>
      <p:cxnSp>
        <p:nvCxnSpPr>
          <p:cNvPr id="7" name="2 Conector recto"/>
          <p:cNvCxnSpPr/>
          <p:nvPr/>
        </p:nvCxnSpPr>
        <p:spPr>
          <a:xfrm flipH="1">
            <a:off x="2974078" y="809180"/>
            <a:ext cx="6926" cy="5235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4 Conector recto"/>
          <p:cNvCxnSpPr/>
          <p:nvPr/>
        </p:nvCxnSpPr>
        <p:spPr>
          <a:xfrm>
            <a:off x="2974078" y="6045152"/>
            <a:ext cx="71916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xplosión 1 16"/>
          <p:cNvSpPr/>
          <p:nvPr/>
        </p:nvSpPr>
        <p:spPr>
          <a:xfrm>
            <a:off x="4653061" y="593278"/>
            <a:ext cx="1614784" cy="887623"/>
          </a:xfrm>
          <a:prstGeom prst="irregularSeal1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Evento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405901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Webina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Webinar" id="{AF8BBE13-CD8E-44B3-A00E-686DA31FFCD7}" vid="{23FEAD4D-3485-46B6-96B4-D4134E02B87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TemaWebinar</Template>
  <TotalTime>575</TotalTime>
  <Words>245</Words>
  <Application>Microsoft Office PowerPoint</Application>
  <PresentationFormat>Panorámica</PresentationFormat>
  <Paragraphs>38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TemaWebinar</vt:lpstr>
      <vt:lpstr>Experiencia regional en materia de protección de la Salud Mental y Apoyo Psicosocial en emergencias, desastres y epidemias.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Desafío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Usuario</dc:creator>
  <cp:lastModifiedBy>VIVIANA PAREDES</cp:lastModifiedBy>
  <cp:revision>28</cp:revision>
  <dcterms:created xsi:type="dcterms:W3CDTF">2020-05-15T20:40:41Z</dcterms:created>
  <dcterms:modified xsi:type="dcterms:W3CDTF">2020-06-18T02:28:33Z</dcterms:modified>
</cp:coreProperties>
</file>