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99D73-B880-41C4-9065-0B436E9F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3B72AB-1AEA-4714-B5FA-1C96E552C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69493-7662-479E-9CD3-8EFA2B82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9CC9F-2B48-47C8-9968-7F960C70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3AC1A9-F8B4-424F-97BF-E379D414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295FA2-150C-4ADE-92D3-619122174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80"/>
          <a:stretch/>
        </p:blipFill>
        <p:spPr>
          <a:xfrm rot="16200000">
            <a:off x="-3010295" y="2992296"/>
            <a:ext cx="6876000" cy="8554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842" y="6003231"/>
            <a:ext cx="1865158" cy="8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4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5DB71-6E45-470B-ADE5-294332EC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1A667F-0A10-42DB-8F89-F0A1402D1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15B291-B96C-44B2-9324-3C372C81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6889BF-828A-4D64-8C11-1068A7D0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30FC2D-B078-4D9D-9F9C-8D21E297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893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A50316-C5D9-4F6B-B0A0-03647C171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25699C-D931-4B99-93E9-23210D6D1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0B2E2C-B651-43B6-B2C3-2105571D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C1B73-DF91-42A1-984C-48BDAAD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18410-B1CC-400B-B2CD-8B63C509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15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75625-AC24-4913-8E4E-8C1340E3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D5022F-5D52-4950-8DBD-039D8E66E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CCE11E-1908-4F04-A4F4-CBBFBA66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307E6-F58E-4417-BC43-7C0BA7DA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16ECF3-27BE-4544-9F64-10CAD751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497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9937A-B567-45D0-A46B-0CE85A38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4CE146-1C3B-4E38-B362-AB35887A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2DCAA-52C6-4446-B147-B00536AF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695E80-4412-4463-8D2F-D5CF69E2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B86EC-6CD6-47FB-A585-238779B7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088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9C10D-A905-4466-A02E-B0FE2C3F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2569CD-F27D-41AB-9A30-53D662D4B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7511EE-8F8F-4483-99F7-4F2DD9E58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0A805D-1DC6-42D0-B4A2-5C0BB9C7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9B75CF-18A2-4A01-938E-6335C2EB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323691-D93B-42E4-838B-ECFC3AA0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016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E8ED-7CB9-49AF-BC42-CB47064C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2E2D7E-1810-42B2-8B67-1FACFA678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C6096D-316A-4C65-BE7E-0176B285F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B7E02B-C276-4F52-9AEA-2CD984A2F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D03C5E-43DA-4E96-A1F1-F3FC6B722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4FF4C9-3B20-47DD-8B9F-4438C909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B5C85A-706B-4168-A80B-A0D8FA50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DF20EB-BA6E-4B84-AD10-D4995DCE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89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90BE4-2A34-4988-A2B9-F62034FC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2267B3-9430-401F-9D5D-7E0C00FE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225695-7B59-4F83-BF35-E96A7F07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AD5300-F72C-42F7-B950-0FBB3786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521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0796A7-71B0-497B-9405-E7F2CCA1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D3191D-9E12-438B-A52C-B3FDF248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E236B-4AE7-482C-987C-211E5C8A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935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1AE57-B10C-4C24-9B90-9E958F8D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43EEB-A433-4257-A9E6-BEA10482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335025-92C8-4EAE-8DB7-6ADDDC875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48F50A-1805-4200-A6F1-091FDE29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0086E-8E38-4104-AD37-08A7B2D9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0A7845-DBBB-4321-B827-4F648153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11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C1801-3B0C-4BAC-9C24-0A5C10A3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C6CFC-EA3F-42B8-A527-BEBA20114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07B389-F765-4D10-BD0A-011A35444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3708F3-D37E-4DA6-BC11-7D0A6DB6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3F029B-1453-4987-A7B8-C1F5DB76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89CA58-0930-4F63-872E-0B1CDBD0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57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C850F9-F09C-44E6-B353-20568F3A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F02A41-40D9-4244-BA6C-16C65BF57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BE4A32-C745-4FF7-9FB0-EE7E42478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F9E0-9D26-4917-AE24-67A70BAB4634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A01C4-D6E7-4443-97E8-6E3FB6DA5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E2A5E2-0D56-474A-BFD1-694E9511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995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034" y="1468726"/>
            <a:ext cx="5486400" cy="4297674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>Recuperación económica</a:t>
            </a:r>
            <a:b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>post-pandemia</a:t>
            </a:r>
            <a:b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>Una mirada desde</a:t>
            </a:r>
            <a:b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>las economías </a:t>
            </a:r>
            <a:r>
              <a:rPr lang="es-CL" sz="4000" b="1" dirty="0" smtClean="0">
                <a:solidFill>
                  <a:schemeClr val="accent1">
                    <a:lumMod val="50000"/>
                  </a:schemeClr>
                </a:solidFill>
              </a:rPr>
              <a:t>locales</a:t>
            </a:r>
            <a:br>
              <a:rPr lang="es-CL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4000" b="1" dirty="0" smtClean="0">
                <a:solidFill>
                  <a:schemeClr val="accent1">
                    <a:lumMod val="50000"/>
                  </a:schemeClr>
                </a:solidFill>
              </a:rPr>
              <a:t>Beatriz Cid A.</a:t>
            </a:r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2CF782A-EDD6-430D-9487-D614A62C9503}"/>
              </a:ext>
            </a:extLst>
          </p:cNvPr>
          <p:cNvSpPr txBox="1">
            <a:spLocks/>
          </p:cNvSpPr>
          <p:nvPr/>
        </p:nvSpPr>
        <p:spPr>
          <a:xfrm>
            <a:off x="6096000" y="306131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08" y="5882502"/>
            <a:ext cx="2128592" cy="9754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5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2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5CBF97-A015-4256-8585-06DFED01E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29" y="931853"/>
            <a:ext cx="10133398" cy="32185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3C1C50-5380-4387-AF07-12C4CC35B117}"/>
              </a:ext>
            </a:extLst>
          </p:cNvPr>
          <p:cNvSpPr/>
          <p:nvPr/>
        </p:nvSpPr>
        <p:spPr>
          <a:xfrm>
            <a:off x="1495729" y="43965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Fuente: 	</a:t>
            </a:r>
          </a:p>
          <a:p>
            <a:r>
              <a:rPr lang="es-ES" dirty="0"/>
              <a:t>Estadísticas de la empresa SII, año tributario 2019	</a:t>
            </a:r>
          </a:p>
        </p:txBody>
      </p:sp>
    </p:spTree>
    <p:extLst>
      <p:ext uri="{BB962C8B-B14F-4D97-AF65-F5344CB8AC3E}">
        <p14:creationId xmlns:p14="http://schemas.microsoft.com/office/powerpoint/2010/main" val="161901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50822E-E2EA-4068-9018-E952FFB0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" y="0"/>
            <a:ext cx="1130808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9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240DA-9897-4E75-88DA-BC80A6180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140" y="112701"/>
            <a:ext cx="7422443" cy="65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7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41913-0BB3-4D69-AE75-6363ADDA2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144" y="1531012"/>
            <a:ext cx="7363502" cy="396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FBA9D1-0552-4141-B551-7ECBB324F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95" y="0"/>
            <a:ext cx="1089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B080D0-75BE-4DCB-9D40-E30CACECDE6E}"/>
              </a:ext>
            </a:extLst>
          </p:cNvPr>
          <p:cNvSpPr txBox="1"/>
          <p:nvPr/>
        </p:nvSpPr>
        <p:spPr>
          <a:xfrm>
            <a:off x="1091197" y="5138300"/>
            <a:ext cx="5762827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¿</a:t>
            </a:r>
            <a:r>
              <a:rPr lang="en-US" sz="4200" dirty="0" err="1">
                <a:latin typeface="+mj-lt"/>
                <a:ea typeface="+mj-ea"/>
                <a:cs typeface="+mj-cs"/>
              </a:rPr>
              <a:t>Qué</a:t>
            </a:r>
            <a:r>
              <a:rPr lang="en-US" sz="4200" dirty="0"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latin typeface="+mj-lt"/>
                <a:ea typeface="+mj-ea"/>
                <a:cs typeface="+mj-cs"/>
              </a:rPr>
              <a:t>relaciones</a:t>
            </a:r>
            <a:r>
              <a:rPr lang="en-US" sz="4200" dirty="0"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latin typeface="+mj-lt"/>
                <a:ea typeface="+mj-ea"/>
                <a:cs typeface="+mj-cs"/>
              </a:rPr>
              <a:t>económicas</a:t>
            </a:r>
            <a:r>
              <a:rPr lang="en-US" sz="42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 err="1">
                <a:latin typeface="+mj-lt"/>
                <a:ea typeface="+mj-ea"/>
                <a:cs typeface="+mj-cs"/>
              </a:rPr>
              <a:t>queremos</a:t>
            </a:r>
            <a:r>
              <a:rPr lang="en-US" sz="4200" dirty="0"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latin typeface="+mj-lt"/>
                <a:ea typeface="+mj-ea"/>
                <a:cs typeface="+mj-cs"/>
              </a:rPr>
              <a:t>promover</a:t>
            </a:r>
            <a:r>
              <a:rPr lang="en-US" sz="4200" dirty="0"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6" name="Picture 5" descr="A picture containing food, device&#10;&#10;Description automatically generated">
            <a:extLst>
              <a:ext uri="{FF2B5EF4-FFF2-40B4-BE49-F238E27FC236}">
                <a16:creationId xmlns:a16="http://schemas.microsoft.com/office/drawing/2014/main" id="{EA5DF17D-0D84-4E7A-9CE1-13C6307F6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465" y="380198"/>
            <a:ext cx="5074213" cy="5972894"/>
          </a:xfrm>
          <a:prstGeom prst="rect">
            <a:avLst/>
          </a:prstGeom>
        </p:spPr>
      </p:pic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4111DBF6-C2F5-48DE-8215-7EACE99B8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68" y="435856"/>
            <a:ext cx="5700057" cy="42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14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Webinar" id="{AF8BBE13-CD8E-44B3-A00E-686DA31FFCD7}" vid="{23FEAD4D-3485-46B6-96B4-D4134E02B8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TemaWebinar</Template>
  <TotalTime>36</TotalTime>
  <Words>11</Words>
  <Application>Microsoft Office PowerPoint</Application>
  <PresentationFormat>Panorámica</PresentationFormat>
  <Paragraphs>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TemaWebinar</vt:lpstr>
      <vt:lpstr>Recuperación económica post-pandemia  Una mirada desde las economías locales    Beatriz Cid A.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Usuario</dc:creator>
  <cp:lastModifiedBy>Usuario</cp:lastModifiedBy>
  <cp:revision>10</cp:revision>
  <dcterms:created xsi:type="dcterms:W3CDTF">2020-05-15T20:40:41Z</dcterms:created>
  <dcterms:modified xsi:type="dcterms:W3CDTF">2020-06-24T21:51:06Z</dcterms:modified>
</cp:coreProperties>
</file>