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6" r:id="rId4"/>
    <p:sldId id="265" r:id="rId5"/>
    <p:sldId id="261" r:id="rId6"/>
    <p:sldId id="260" r:id="rId7"/>
    <p:sldId id="26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99D73-B880-41C4-9065-0B436E9F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3B72AB-1AEA-4714-B5FA-1C96E552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69493-7662-479E-9CD3-8EFA2B82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9CC9F-2B48-47C8-9968-7F960C70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3AC1A9-F8B4-424F-97BF-E379D414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295FA2-150C-4ADE-92D3-619122174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80"/>
          <a:stretch/>
        </p:blipFill>
        <p:spPr>
          <a:xfrm rot="16200000">
            <a:off x="-3010295" y="2992296"/>
            <a:ext cx="6876000" cy="855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42" y="6003231"/>
            <a:ext cx="1865158" cy="8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5DB71-6E45-470B-ADE5-294332EC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1A667F-0A10-42DB-8F89-F0A1402D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15B291-B96C-44B2-9324-3C372C81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889BF-828A-4D64-8C11-1068A7D0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30FC2D-B078-4D9D-9F9C-8D21E297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893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A50316-C5D9-4F6B-B0A0-03647C171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25699C-D931-4B99-93E9-23210D6D1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B2E2C-B651-43B6-B2C3-2105571D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C1B73-DF91-42A1-984C-48BDAAD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18410-B1CC-400B-B2CD-8B63C509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15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75625-AC24-4913-8E4E-8C1340E3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D5022F-5D52-4950-8DBD-039D8E66E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CCE11E-1908-4F04-A4F4-CBBFBA66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307E6-F58E-4417-BC43-7C0BA7DA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6ECF3-27BE-4544-9F64-10CAD751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497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9937A-B567-45D0-A46B-0CE85A38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4CE146-1C3B-4E38-B362-AB35887A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2DCAA-52C6-4446-B147-B00536AF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95E80-4412-4463-8D2F-D5CF69E2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B86EC-6CD6-47FB-A585-238779B7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88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9C10D-A905-4466-A02E-B0FE2C3F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569CD-F27D-41AB-9A30-53D662D4B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7511EE-8F8F-4483-99F7-4F2DD9E58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0A805D-1DC6-42D0-B4A2-5C0BB9C7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9B75CF-18A2-4A01-938E-6335C2EB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323691-D93B-42E4-838B-ECFC3AA0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016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E8ED-7CB9-49AF-BC42-CB47064C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2E2D7E-1810-42B2-8B67-1FACFA678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C6096D-316A-4C65-BE7E-0176B285F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B7E02B-C276-4F52-9AEA-2CD984A2F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D03C5E-43DA-4E96-A1F1-F3FC6B722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4FF4C9-3B20-47DD-8B9F-4438C909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B5C85A-706B-4168-A80B-A0D8FA50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DF20EB-BA6E-4B84-AD10-D4995DCE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89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90BE4-2A34-4988-A2B9-F62034FC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2267B3-9430-401F-9D5D-7E0C00FE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225695-7B59-4F83-BF35-E96A7F07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AD5300-F72C-42F7-B950-0FBB3786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521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0796A7-71B0-497B-9405-E7F2CCA1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D3191D-9E12-438B-A52C-B3FDF248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E236B-4AE7-482C-987C-211E5C8A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93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1AE57-B10C-4C24-9B90-9E958F8D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43EEB-A433-4257-A9E6-BEA10482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335025-92C8-4EAE-8DB7-6ADDDC87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48F50A-1805-4200-A6F1-091FDE29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0086E-8E38-4104-AD37-08A7B2D9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0A7845-DBBB-4321-B827-4F648153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11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C1801-3B0C-4BAC-9C24-0A5C10A3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C6CFC-EA3F-42B8-A527-BEBA20114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07B389-F765-4D10-BD0A-011A35444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3708F3-D37E-4DA6-BC11-7D0A6DB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3F029B-1453-4987-A7B8-C1F5DB76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89CA58-0930-4F63-872E-0B1CDBD0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57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C850F9-F09C-44E6-B353-20568F3A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02A41-40D9-4244-BA6C-16C65BF57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E4A32-C745-4FF7-9FB0-EE7E42478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F9E0-9D26-4917-AE24-67A70BAB4634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A01C4-D6E7-4443-97E8-6E3FB6DA5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2A5E2-0D56-474A-BFD1-694E9511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99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52CF782A-EDD6-430D-9487-D614A62C9503}"/>
              </a:ext>
            </a:extLst>
          </p:cNvPr>
          <p:cNvSpPr txBox="1">
            <a:spLocks/>
          </p:cNvSpPr>
          <p:nvPr/>
        </p:nvSpPr>
        <p:spPr>
          <a:xfrm>
            <a:off x="6043749" y="2343937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b="1" dirty="0" smtClean="0">
                <a:solidFill>
                  <a:schemeClr val="accent1">
                    <a:lumMod val="50000"/>
                  </a:schemeClr>
                </a:solidFill>
              </a:rPr>
              <a:t>LA MAYOR TRANSFORMACIÓN DE LA EDUCACIÓN SUPERIOR EN SU HISTORIA: ¿CÓMO SE PROYECTA EL FUTURO?</a:t>
            </a:r>
          </a:p>
          <a:p>
            <a:endParaRPr lang="es-C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C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L" sz="2000" b="1" dirty="0" smtClean="0">
                <a:solidFill>
                  <a:schemeClr val="accent1">
                    <a:lumMod val="50000"/>
                  </a:schemeClr>
                </a:solidFill>
              </a:rPr>
              <a:t>Carlos Saavedra Rubilar</a:t>
            </a:r>
          </a:p>
          <a:p>
            <a:r>
              <a:rPr lang="es-CL" sz="2000" b="1" dirty="0" smtClean="0">
                <a:solidFill>
                  <a:schemeClr val="accent1">
                    <a:lumMod val="50000"/>
                  </a:schemeClr>
                </a:solidFill>
              </a:rPr>
              <a:t>Rector</a:t>
            </a:r>
          </a:p>
          <a:p>
            <a:r>
              <a:rPr lang="es-CL" sz="2000" b="1" dirty="0" smtClean="0">
                <a:solidFill>
                  <a:schemeClr val="accent1">
                    <a:lumMod val="50000"/>
                  </a:schemeClr>
                </a:solidFill>
              </a:rPr>
              <a:t>Universidad de Concepción</a:t>
            </a:r>
            <a:endParaRPr lang="es-CL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08" y="5882502"/>
            <a:ext cx="2128592" cy="9754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5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2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25486" y="362635"/>
            <a:ext cx="8199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>
                <a:solidFill>
                  <a:schemeClr val="accent1">
                    <a:lumMod val="50000"/>
                  </a:schemeClr>
                </a:solidFill>
              </a:rPr>
              <a:t>¿En qué contexto las universidades han debido enfrentar la crisis sanitaria?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034"/>
          <a:stretch/>
        </p:blipFill>
        <p:spPr>
          <a:xfrm>
            <a:off x="1308463" y="1592265"/>
            <a:ext cx="10633166" cy="45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1" r="-165"/>
          <a:stretch/>
        </p:blipFill>
        <p:spPr>
          <a:xfrm>
            <a:off x="5043978" y="1275385"/>
            <a:ext cx="2969381" cy="25889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036" y="1263294"/>
            <a:ext cx="2860218" cy="258705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330493" y="26126"/>
            <a:ext cx="8525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Adecuación del funcionamiento para enfrentar la crisis sanitaria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9011" t="22054" r="41734" b="14732"/>
          <a:stretch/>
        </p:blipFill>
        <p:spPr>
          <a:xfrm>
            <a:off x="8403029" y="3969817"/>
            <a:ext cx="3071578" cy="26846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8308" t="22590" r="43439" b="21759"/>
          <a:stretch/>
        </p:blipFill>
        <p:spPr>
          <a:xfrm>
            <a:off x="4996268" y="4036421"/>
            <a:ext cx="3194143" cy="26125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l="17806" t="21875" r="42838" b="16875"/>
          <a:stretch/>
        </p:blipFill>
        <p:spPr>
          <a:xfrm>
            <a:off x="8296719" y="1103344"/>
            <a:ext cx="3177887" cy="27806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/>
          <a:srcRect l="19377" t="22500" r="43006" b="25000"/>
          <a:stretch/>
        </p:blipFill>
        <p:spPr>
          <a:xfrm>
            <a:off x="1677975" y="4178948"/>
            <a:ext cx="3147862" cy="24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2965" y="2664818"/>
            <a:ext cx="2872248" cy="26458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978" y="2664818"/>
            <a:ext cx="3020285" cy="26981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8006" t="22411" r="41315" b="12240"/>
          <a:stretch/>
        </p:blipFill>
        <p:spPr>
          <a:xfrm>
            <a:off x="8403028" y="2706233"/>
            <a:ext cx="2909406" cy="264953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63783" y="250367"/>
            <a:ext cx="8708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¿Qué medidas se han debido adoptar para la continuidad de las actividades educativas universitarias?</a:t>
            </a:r>
          </a:p>
        </p:txBody>
      </p:sp>
    </p:spTree>
    <p:extLst>
      <p:ext uri="{BB962C8B-B14F-4D97-AF65-F5344CB8AC3E}">
        <p14:creationId xmlns:p14="http://schemas.microsoft.com/office/powerpoint/2010/main" val="35674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1" y="1020354"/>
            <a:ext cx="10736580" cy="520518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316052" y="66247"/>
            <a:ext cx="7690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Aportes a la sociedad en el contexto de pandemia: más de 40 iniciativas</a:t>
            </a:r>
            <a:endParaRPr lang="es-C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982779" y="331317"/>
            <a:ext cx="7632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¿Surgirá un nuevo modelo de educación superior?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" b="20293"/>
          <a:stretch/>
        </p:blipFill>
        <p:spPr>
          <a:xfrm>
            <a:off x="2127334" y="1298987"/>
            <a:ext cx="9055659" cy="48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20537" y="379101"/>
            <a:ext cx="8434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¿Cómo sistematizamos las mejores prácticas de modo que permitan profundizarlas?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46" y="1504614"/>
            <a:ext cx="7565739" cy="50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Webinar" id="{AF8BBE13-CD8E-44B3-A00E-686DA31FFCD7}" vid="{23FEAD4D-3485-46B6-96B4-D4134E02B8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TemaWebinar</Template>
  <TotalTime>75</TotalTime>
  <Words>97</Words>
  <Application>Microsoft Office PowerPoint</Application>
  <PresentationFormat>Panorámica</PresentationFormat>
  <Paragraphs>12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TemaWebinar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Usuario</dc:creator>
  <cp:lastModifiedBy>Usuario</cp:lastModifiedBy>
  <cp:revision>14</cp:revision>
  <dcterms:created xsi:type="dcterms:W3CDTF">2020-05-15T20:40:41Z</dcterms:created>
  <dcterms:modified xsi:type="dcterms:W3CDTF">2020-07-08T21:35:26Z</dcterms:modified>
</cp:coreProperties>
</file>