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0" r:id="rId4"/>
    <p:sldId id="262" r:id="rId5"/>
    <p:sldId id="265" r:id="rId6"/>
    <p:sldId id="264" r:id="rId7"/>
    <p:sldId id="271" r:id="rId8"/>
    <p:sldId id="270" r:id="rId9"/>
    <p:sldId id="272" r:id="rId10"/>
    <p:sldId id="274" r:id="rId11"/>
    <p:sldId id="27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604" y="76844"/>
            <a:ext cx="54864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Proyecto Aparato de Asistencia Ventilatoria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pic>
        <p:nvPicPr>
          <p:cNvPr id="8" name="Imagen 7" descr="Imagen que contiene agua, exterior, barco, montaña&#10;&#10;Descripción generada automáticamente">
            <a:extLst>
              <a:ext uri="{FF2B5EF4-FFF2-40B4-BE49-F238E27FC236}">
                <a16:creationId xmlns:a16="http://schemas.microsoft.com/office/drawing/2014/main" id="{2AF030E3-0178-4FF9-8002-1D744F84B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-3" b="1493"/>
          <a:stretch/>
        </p:blipFill>
        <p:spPr>
          <a:xfrm>
            <a:off x="9085870" y="4697003"/>
            <a:ext cx="3117431" cy="1476859"/>
          </a:xfrm>
          <a:prstGeom prst="rect">
            <a:avLst/>
          </a:prstGeom>
        </p:spPr>
      </p:pic>
      <p:pic>
        <p:nvPicPr>
          <p:cNvPr id="10" name="Marcador de contenido 4" descr="Un edificio blanco&#10;&#10;Descripción generada automáticamente">
            <a:extLst>
              <a:ext uri="{FF2B5EF4-FFF2-40B4-BE49-F238E27FC236}">
                <a16:creationId xmlns:a16="http://schemas.microsoft.com/office/drawing/2014/main" id="{116A72CF-29BE-4AAA-B278-D57C875F3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6491" b="-2"/>
          <a:stretch/>
        </p:blipFill>
        <p:spPr>
          <a:xfrm>
            <a:off x="9087555" y="3023937"/>
            <a:ext cx="3117415" cy="1645263"/>
          </a:xfrm>
          <a:prstGeom prst="rect">
            <a:avLst/>
          </a:prstGeom>
        </p:spPr>
      </p:pic>
      <p:pic>
        <p:nvPicPr>
          <p:cNvPr id="11" name="Imagen 10" descr="Un barco en el mar&#10;&#10;Descripción generada automáticamente">
            <a:extLst>
              <a:ext uri="{FF2B5EF4-FFF2-40B4-BE49-F238E27FC236}">
                <a16:creationId xmlns:a16="http://schemas.microsoft.com/office/drawing/2014/main" id="{0CF32CBF-86DB-4947-B360-60B9496ED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r="10294" b="-2"/>
          <a:stretch/>
        </p:blipFill>
        <p:spPr>
          <a:xfrm>
            <a:off x="9071209" y="1370848"/>
            <a:ext cx="3117416" cy="16452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A4C343-9AEF-421E-9E6A-B36B9F8B7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071" y="3855781"/>
            <a:ext cx="2154606" cy="1420181"/>
          </a:xfrm>
          <a:prstGeom prst="rect">
            <a:avLst/>
          </a:prstGeom>
        </p:spPr>
      </p:pic>
      <p:pic>
        <p:nvPicPr>
          <p:cNvPr id="14" name="Imagen 13" descr="Armada de Chile (@Armada_Chile) | Twitter">
            <a:extLst>
              <a:ext uri="{FF2B5EF4-FFF2-40B4-BE49-F238E27FC236}">
                <a16:creationId xmlns:a16="http://schemas.microsoft.com/office/drawing/2014/main" id="{C847E2C5-14D5-498F-9AD6-0F74620F0F5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9" y="2279603"/>
            <a:ext cx="1432260" cy="113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418297-0D33-4660-9588-D1267746FCA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02" y="2465287"/>
            <a:ext cx="2154605" cy="77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87A72-E634-4287-9370-019D852F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03" y="0"/>
            <a:ext cx="932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453935-5343-4167-8849-D58E726B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72" y="0"/>
            <a:ext cx="10936765" cy="68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8EB0F3-E4DF-46F9-90E8-CB24EA818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06" y="0"/>
            <a:ext cx="957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EDFB53-900D-4189-9227-FEECDCC2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33" y="0"/>
            <a:ext cx="919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D84827-DE11-47C4-AF37-10657E21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94" y="0"/>
            <a:ext cx="926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D002E5-55C9-40BC-83EB-1535200B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468" y="0"/>
            <a:ext cx="834579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DADD845-5EED-4E71-B1C7-ACFD38E4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09" y="363111"/>
            <a:ext cx="4502118" cy="1325563"/>
          </a:xfrm>
          <a:ln w="762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35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Dónde estamos hoy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A77F16-810E-4FB6-B258-A0FB48656A0A}"/>
              </a:ext>
            </a:extLst>
          </p:cNvPr>
          <p:cNvSpPr txBox="1"/>
          <p:nvPr/>
        </p:nvSpPr>
        <p:spPr>
          <a:xfrm>
            <a:off x="1825368" y="1688673"/>
            <a:ext cx="4561363" cy="35867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b="1" dirty="0">
                <a:solidFill>
                  <a:schemeClr val="bg1"/>
                </a:solidFill>
              </a:rPr>
              <a:t>Pruebas de Funcionalidad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bg1"/>
                </a:solidFill>
              </a:rPr>
              <a:t>	Aprobado</a:t>
            </a:r>
          </a:p>
          <a:p>
            <a:pPr>
              <a:spcAft>
                <a:spcPts val="600"/>
              </a:spcAft>
            </a:pPr>
            <a:endParaRPr lang="es-CL" sz="24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s-CL" sz="2400" b="1" dirty="0">
                <a:solidFill>
                  <a:schemeClr val="bg1"/>
                </a:solidFill>
              </a:rPr>
              <a:t>Ensayo Animal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bg1"/>
                </a:solidFill>
              </a:rPr>
              <a:t>	Aprobado</a:t>
            </a:r>
          </a:p>
          <a:p>
            <a:pPr>
              <a:spcAft>
                <a:spcPts val="600"/>
              </a:spcAft>
            </a:pPr>
            <a:endParaRPr lang="es-CL" sz="24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s-CL" sz="2400" b="1" dirty="0">
                <a:solidFill>
                  <a:schemeClr val="bg1"/>
                </a:solidFill>
              </a:rPr>
              <a:t>Ensayo Clínico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</a:rPr>
              <a:t>Pendiente</a:t>
            </a:r>
          </a:p>
          <a:p>
            <a:pPr>
              <a:spcAft>
                <a:spcPts val="600"/>
              </a:spcAft>
            </a:pP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3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5AD69DF-71BA-475C-8CE0-008AA9DA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10" y="118649"/>
            <a:ext cx="8999147" cy="66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FFEC93-FC66-4FBE-AF5A-1BB36898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69" y="66821"/>
            <a:ext cx="9813926" cy="6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D9AD7C-FC7B-4F50-9807-95F6E076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86" y="0"/>
            <a:ext cx="10415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A10495-77CF-4C29-896C-C74C19B5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4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D613CB-15E3-4B64-A90E-4A857289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36" y="0"/>
            <a:ext cx="925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6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302</TotalTime>
  <Words>11</Words>
  <Application>Microsoft Office PowerPoint</Application>
  <PresentationFormat>Panorámica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TemaWebinar</vt:lpstr>
      <vt:lpstr>Proyecto Aparato de Asistencia Ventilatoria</vt:lpstr>
      <vt:lpstr>Presentación de PowerPoint</vt:lpstr>
      <vt:lpstr>Presentación de PowerPoint</vt:lpstr>
      <vt:lpstr>Presentación de PowerPoint</vt:lpstr>
      <vt:lpstr>Dónde estamos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Usuario</cp:lastModifiedBy>
  <cp:revision>18</cp:revision>
  <dcterms:created xsi:type="dcterms:W3CDTF">2020-05-15T20:40:41Z</dcterms:created>
  <dcterms:modified xsi:type="dcterms:W3CDTF">2020-05-27T21:49:03Z</dcterms:modified>
</cp:coreProperties>
</file>