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8"/>
  </p:notesMasterIdLst>
  <p:sldIdLst>
    <p:sldId id="256" r:id="rId2"/>
    <p:sldId id="260" r:id="rId3"/>
    <p:sldId id="259" r:id="rId4"/>
    <p:sldId id="258" r:id="rId5"/>
    <p:sldId id="261" r:id="rId6"/>
    <p:sldId id="262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Helvetica Neue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9"/>
    <p:restoredTop sz="94654"/>
  </p:normalViewPr>
  <p:slideViewPr>
    <p:cSldViewPr snapToGrid="0">
      <p:cViewPr varScale="1">
        <p:scale>
          <a:sx n="69" d="100"/>
          <a:sy n="69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>
  <p:cSld name="Encabezado de secció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s objetos">
  <p:cSld name="Dos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>
  <p:cSld name="Comparació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el título">
  <p:cSld name="Solo el títul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>
  <p:cSld name="En blanc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>
  <p:cSld name="Contenido con títul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>
  <p:cSld name="Imagen con títul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PortadaInterior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268" y="0"/>
            <a:ext cx="54864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computadora, cuarto&#10;&#10;Descripción generada automáticamente">
            <a:extLst>
              <a:ext uri="{FF2B5EF4-FFF2-40B4-BE49-F238E27FC236}">
                <a16:creationId xmlns:a16="http://schemas.microsoft.com/office/drawing/2014/main" id="{2947F8E8-4B8C-A24C-A006-01EFF502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0" y="0"/>
            <a:ext cx="478834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E023F13C-59D1-1C42-9301-F27D4CFE3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350" y="0"/>
            <a:ext cx="5149299" cy="6858000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 rotWithShape="1">
          <a:blip r:embed="rId3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933" y="6289963"/>
            <a:ext cx="859495" cy="358965"/>
          </a:xfrm>
          <a:prstGeom prst="rect">
            <a:avLst/>
          </a:prstGeom>
        </p:spPr>
      </p:pic>
      <p:pic>
        <p:nvPicPr>
          <p:cNvPr id="6" name="Google Shape;95;p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655" y="6289963"/>
            <a:ext cx="950756" cy="358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590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persona con un caballo a la orilla del agua&#10;&#10;Descripción generada automáticamente">
            <a:extLst>
              <a:ext uri="{FF2B5EF4-FFF2-40B4-BE49-F238E27FC236}">
                <a16:creationId xmlns:a16="http://schemas.microsoft.com/office/drawing/2014/main" id="{07E31351-D5A0-CD48-8EAF-AD0CAA3D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035" y="0"/>
            <a:ext cx="5409929" cy="6858000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 rotWithShape="1">
          <a:blip r:embed="rId3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933" y="6289963"/>
            <a:ext cx="859495" cy="358965"/>
          </a:xfrm>
          <a:prstGeom prst="rect">
            <a:avLst/>
          </a:prstGeom>
        </p:spPr>
      </p:pic>
      <p:pic>
        <p:nvPicPr>
          <p:cNvPr id="6" name="Google Shape;95;p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655" y="6289963"/>
            <a:ext cx="950756" cy="358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935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933" y="6289963"/>
            <a:ext cx="859495" cy="358965"/>
          </a:xfrm>
          <a:prstGeom prst="rect">
            <a:avLst/>
          </a:prstGeom>
        </p:spPr>
      </p:pic>
      <p:pic>
        <p:nvPicPr>
          <p:cNvPr id="4" name="Google Shape;95;p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655" y="6289963"/>
            <a:ext cx="950756" cy="35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Imagen que contiene interior, computadora, tabla, cuarto&#10;&#10;Descripción generada automáticamente">
            <a:extLst>
              <a:ext uri="{FF2B5EF4-FFF2-40B4-BE49-F238E27FC236}">
                <a16:creationId xmlns:a16="http://schemas.microsoft.com/office/drawing/2014/main" id="{E97048BF-EF5C-7543-9573-742F7E7F5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734" y="0"/>
            <a:ext cx="5174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ventana, hombre, foto, tabla&#10;&#10;Descripción generada automáticamente">
            <a:extLst>
              <a:ext uri="{FF2B5EF4-FFF2-40B4-BE49-F238E27FC236}">
                <a16:creationId xmlns:a16="http://schemas.microsoft.com/office/drawing/2014/main" id="{90184EB9-C40F-9842-B49C-14BAA9F9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930" y="0"/>
            <a:ext cx="5548139" cy="685800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3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933" y="6289963"/>
            <a:ext cx="859495" cy="358965"/>
          </a:xfrm>
          <a:prstGeom prst="rect">
            <a:avLst/>
          </a:prstGeom>
        </p:spPr>
      </p:pic>
      <p:pic>
        <p:nvPicPr>
          <p:cNvPr id="6" name="Google Shape;95;p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655" y="6289963"/>
            <a:ext cx="950756" cy="358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12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hombre, interior, parado, frente&#10;&#10;Descripción generada automáticamente">
            <a:extLst>
              <a:ext uri="{FF2B5EF4-FFF2-40B4-BE49-F238E27FC236}">
                <a16:creationId xmlns:a16="http://schemas.microsoft.com/office/drawing/2014/main" id="{435117C1-4BB4-F24C-B1BE-9DDB84E2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104" y="0"/>
            <a:ext cx="559579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933" y="6289963"/>
            <a:ext cx="859495" cy="358965"/>
          </a:xfrm>
          <a:prstGeom prst="rect">
            <a:avLst/>
          </a:prstGeom>
        </p:spPr>
      </p:pic>
      <p:pic>
        <p:nvPicPr>
          <p:cNvPr id="5" name="Google Shape;95;p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655" y="6289963"/>
            <a:ext cx="950756" cy="35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 rotWithShape="1">
          <a:blip r:embed="rId5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20375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Webinar">
  <a:themeElements>
    <a:clrScheme name="TemaWebina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Webinar">
  <a:themeElements>
    <a:clrScheme name="TemaWebina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Panorámica</PresentationFormat>
  <Paragraphs>0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Calibri</vt:lpstr>
      <vt:lpstr>Helvetica Neue</vt:lpstr>
      <vt:lpstr>Arial</vt:lpstr>
      <vt:lpstr>TemaWebinar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Moira Delano</dc:creator>
  <cp:lastModifiedBy>Moira Delano</cp:lastModifiedBy>
  <cp:revision>5</cp:revision>
  <dcterms:modified xsi:type="dcterms:W3CDTF">2021-05-12T17:00:22Z</dcterms:modified>
</cp:coreProperties>
</file>