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8A400-FFFA-4C0D-B9A4-CBE6153D4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4800" dirty="0"/>
              <a:t>Aprendizaje de la educación </a:t>
            </a:r>
            <a:r>
              <a:rPr lang="es-CL" sz="4800" dirty="0" smtClean="0"/>
              <a:t>formal online </a:t>
            </a:r>
            <a:r>
              <a:rPr lang="es-CL" sz="4800" dirty="0"/>
              <a:t>y los desafíos post pandemia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3608FE-0FB2-4650-83DD-3081ABC92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Gladys Valdés Rioseco</a:t>
            </a:r>
          </a:p>
        </p:txBody>
      </p:sp>
    </p:spTree>
    <p:extLst>
      <p:ext uri="{BB962C8B-B14F-4D97-AF65-F5344CB8AC3E}">
        <p14:creationId xmlns:p14="http://schemas.microsoft.com/office/powerpoint/2010/main" val="246966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D3475D-754B-4C85-9271-7F9F7B501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i="1" dirty="0"/>
              <a:t>“La resiliencia es un proceso dinámico que tiene como resultado la adaptación positiva en contextos de gran adversidad”</a:t>
            </a:r>
          </a:p>
          <a:p>
            <a:pPr algn="just"/>
            <a:endParaRPr lang="es-CL" sz="2800" i="1" dirty="0"/>
          </a:p>
          <a:p>
            <a:pPr marL="0" indent="0" algn="just">
              <a:buNone/>
            </a:pPr>
            <a:r>
              <a:rPr lang="es-CL" sz="2800" dirty="0"/>
              <a:t>(S. </a:t>
            </a:r>
            <a:r>
              <a:rPr lang="es-CL" sz="2800" dirty="0" err="1"/>
              <a:t>Luthar</a:t>
            </a:r>
            <a:r>
              <a:rPr lang="es-CL" sz="2800" dirty="0"/>
              <a:t>, D. </a:t>
            </a:r>
            <a:r>
              <a:rPr lang="es-CL" sz="2800" dirty="0" err="1"/>
              <a:t>Cicchetti</a:t>
            </a:r>
            <a:r>
              <a:rPr lang="es-CL" sz="2800" dirty="0"/>
              <a:t>, B. Becker, 2000:543)</a:t>
            </a:r>
          </a:p>
        </p:txBody>
      </p:sp>
    </p:spTree>
    <p:extLst>
      <p:ext uri="{BB962C8B-B14F-4D97-AF65-F5344CB8AC3E}">
        <p14:creationId xmlns:p14="http://schemas.microsoft.com/office/powerpoint/2010/main" val="42812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8A4F1-0BD8-417D-AA07-B566E7EA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DIFICULTADES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8F53DA-3D51-42A5-92A9-FF11257BC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dirty="0"/>
              <a:t>Desigualdad social.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Dificultad para realizar trabajo en equipo.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Estancamiento de los aprendizajes sociales.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Dificultad de no contar con el espacio, lugar adecuado para interactuar con el/la docente y sus iguales.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Valoración positiva sobre la relevancia de la implementación de las nuevas tecnologías digitales.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Comunicación 100% virtual, donde no se da el apoyo a estados emocionales que vive el/la estudiante.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Uso excesivo de las plataformas que hace difícil el aprendizaje cuando no se cuenta con los medios tecnológicos adecuados.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Falta de autodisciplina.</a:t>
            </a:r>
          </a:p>
          <a:p>
            <a:pPr marL="342900" indent="-34290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309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8A4F1-0BD8-417D-AA07-B566E7EA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DIFICULTADES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8F53DA-3D51-42A5-92A9-FF11257BC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9. Falta de aprendizaje de habilidades comunicativas y afectivas.</a:t>
            </a:r>
          </a:p>
          <a:p>
            <a:pPr marL="0" indent="0">
              <a:buNone/>
            </a:pPr>
            <a:r>
              <a:rPr lang="es-CL" dirty="0"/>
              <a:t>10. Mezclar quehaceres del hogar con lo académico. </a:t>
            </a:r>
          </a:p>
        </p:txBody>
      </p:sp>
    </p:spTree>
    <p:extLst>
      <p:ext uri="{BB962C8B-B14F-4D97-AF65-F5344CB8AC3E}">
        <p14:creationId xmlns:p14="http://schemas.microsoft.com/office/powerpoint/2010/main" val="119429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4D50-8421-44B9-9A70-E11540F8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DESAFIOS POST PANDEMIA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8E7932-24AF-478C-A282-2AD6E0A9F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s-CL" dirty="0"/>
              <a:t>Conocimientos teórico prácticos que le permitan usar distintas herramientas tecnológicas y aplicarlas en el proceso de formación.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Construcción de aprendizajes usando las plataformas.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Vinculación de las TIC’S al que hacer educativo.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La importancia que tiene el aprendizaje autorregulado, autónomo, responsable, potenciando la disciplina.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Aprender y darse cuenta que la interacción puede darse de manera sincrónica como también asincrónica.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La educación virtual debería ser un apoyo a la educación presencial.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Búsqueda de igualdad de opciones.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Recordar que las tecnologías son un medio y no un fin en si mismos.</a:t>
            </a:r>
          </a:p>
        </p:txBody>
      </p:sp>
    </p:spTree>
    <p:extLst>
      <p:ext uri="{BB962C8B-B14F-4D97-AF65-F5344CB8AC3E}">
        <p14:creationId xmlns:p14="http://schemas.microsoft.com/office/powerpoint/2010/main" val="224936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4D50-8421-44B9-9A70-E11540F8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DESAFIOS POST PANDEMIA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8E7932-24AF-478C-A282-2AD6E0A9F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9. Desarrollo de habilidades emocionales.</a:t>
            </a:r>
          </a:p>
          <a:p>
            <a:pPr marL="0" indent="0">
              <a:buNone/>
            </a:pPr>
            <a:r>
              <a:rPr lang="es-CL" dirty="0"/>
              <a:t>10. Capacitación estudiantes y docentes.</a:t>
            </a:r>
          </a:p>
          <a:p>
            <a:pPr marL="0" indent="0">
              <a:buNone/>
            </a:pPr>
            <a:r>
              <a:rPr lang="es-CL" dirty="0"/>
              <a:t>11. Nivelar a los y las estudiantes en sus aprendizajes académicos.</a:t>
            </a:r>
          </a:p>
          <a:p>
            <a:pPr marL="0" indent="0">
              <a:buNone/>
            </a:pPr>
            <a:r>
              <a:rPr lang="es-CL" dirty="0"/>
              <a:t>12. Brindar la importancia que tiene el cuidado de nuestra salud mental.</a:t>
            </a:r>
          </a:p>
          <a:p>
            <a:pPr marL="0" indent="0">
              <a:buNone/>
            </a:pPr>
            <a:r>
              <a:rPr lang="es-CL" dirty="0"/>
              <a:t>13. Rediseñar las mallas curriculares, agregar asignaturas que apunten al desarrollo </a:t>
            </a:r>
            <a:r>
              <a:rPr lang="es-CL" dirty="0" smtClean="0"/>
              <a:t>personal </a:t>
            </a:r>
            <a:r>
              <a:rPr lang="es-CL" dirty="0"/>
              <a:t>y social, salud mental.</a:t>
            </a:r>
          </a:p>
          <a:p>
            <a:pPr marL="0" indent="0">
              <a:buNone/>
            </a:pPr>
            <a:r>
              <a:rPr lang="es-CL" dirty="0"/>
              <a:t>14. Crear ambientes de confianza y potenciar un ambiente de seguridad.</a:t>
            </a:r>
          </a:p>
          <a:p>
            <a:pPr marL="0" indent="0">
              <a:buNone/>
            </a:pPr>
            <a:r>
              <a:rPr lang="es-CL" dirty="0"/>
              <a:t>15. Equilibrio entre el uso de las plataformas y las clases presenciales.</a:t>
            </a:r>
          </a:p>
          <a:p>
            <a:pPr marL="0" indent="0">
              <a:buNone/>
            </a:pPr>
            <a:r>
              <a:rPr lang="es-CL" dirty="0"/>
              <a:t>16. Aprender a valorar el aquí y ahora.</a:t>
            </a:r>
          </a:p>
        </p:txBody>
      </p:sp>
    </p:spTree>
    <p:extLst>
      <p:ext uri="{BB962C8B-B14F-4D97-AF65-F5344CB8AC3E}">
        <p14:creationId xmlns:p14="http://schemas.microsoft.com/office/powerpoint/2010/main" val="703586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353</TotalTime>
  <Words>367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Aprendizaje de la educación formal online y los desafíos post pandemia</vt:lpstr>
      <vt:lpstr>Presentación de PowerPoint</vt:lpstr>
      <vt:lpstr>DIFICULTADES</vt:lpstr>
      <vt:lpstr>DIFICULTADES</vt:lpstr>
      <vt:lpstr>DESAFIOS POST PANDEMIA</vt:lpstr>
      <vt:lpstr>DESAFIOS POST PANDEMIA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de la educación formal y los desafíos post pandemia</dc:title>
  <dc:creator>Francisca</dc:creator>
  <cp:lastModifiedBy>Usuario</cp:lastModifiedBy>
  <cp:revision>8</cp:revision>
  <dcterms:created xsi:type="dcterms:W3CDTF">2020-09-22T23:35:42Z</dcterms:created>
  <dcterms:modified xsi:type="dcterms:W3CDTF">2020-09-23T17:34:15Z</dcterms:modified>
</cp:coreProperties>
</file>