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7315200"/>
  <p:notesSz cx="13004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5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267712"/>
            <a:ext cx="1105408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2"/>
            <a:ext cx="91033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C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496"/>
            <a:ext cx="565708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0" cy="7315200"/>
          </a:xfrm>
          <a:custGeom>
            <a:avLst/>
            <a:gdLst/>
            <a:ahLst/>
            <a:cxnLst/>
            <a:rect l="l" t="t" r="r" b="b"/>
            <a:pathLst>
              <a:path h="7315200">
                <a:moveTo>
                  <a:pt x="0" y="0"/>
                </a:moveTo>
                <a:lnTo>
                  <a:pt x="0" y="7315200"/>
                </a:lnTo>
              </a:path>
            </a:pathLst>
          </a:custGeom>
          <a:ln w="12700">
            <a:solidFill>
              <a:srgbClr val="F6A2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51800" y="457200"/>
            <a:ext cx="2362200" cy="1041400"/>
          </a:xfrm>
          <a:custGeom>
            <a:avLst/>
            <a:gdLst/>
            <a:ahLst/>
            <a:cxnLst/>
            <a:rect l="l" t="t" r="r" b="b"/>
            <a:pathLst>
              <a:path w="2362200" h="1041400">
                <a:moveTo>
                  <a:pt x="0" y="1041400"/>
                </a:moveTo>
                <a:lnTo>
                  <a:pt x="2362200" y="1041400"/>
                </a:lnTo>
                <a:lnTo>
                  <a:pt x="2362200" y="0"/>
                </a:lnTo>
                <a:lnTo>
                  <a:pt x="0" y="0"/>
                </a:lnTo>
                <a:lnTo>
                  <a:pt x="0" y="1041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67" y="0"/>
            <a:ext cx="13000132" cy="731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9202" y="359994"/>
            <a:ext cx="10926394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8745" y="1634125"/>
            <a:ext cx="10227310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C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36"/>
            <a:ext cx="416153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36"/>
            <a:ext cx="299110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3424" y="1452133"/>
            <a:ext cx="573087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200" b="1" spc="155" dirty="0">
                <a:solidFill>
                  <a:srgbClr val="043B77"/>
                </a:solidFill>
                <a:latin typeface="Calibri"/>
                <a:cs typeface="Calibri"/>
              </a:rPr>
              <a:t>3 </a:t>
            </a:r>
            <a:r>
              <a:rPr sz="3200" b="1" spc="-70" dirty="0">
                <a:solidFill>
                  <a:srgbClr val="043B77"/>
                </a:solidFill>
                <a:latin typeface="Calibri"/>
                <a:cs typeface="Calibri"/>
              </a:rPr>
              <a:t>MIRADAS </a:t>
            </a:r>
            <a:r>
              <a:rPr sz="3200" b="1" spc="-45" dirty="0">
                <a:solidFill>
                  <a:srgbClr val="043B77"/>
                </a:solidFill>
                <a:latin typeface="Calibri"/>
                <a:cs typeface="Calibri"/>
              </a:rPr>
              <a:t>A </a:t>
            </a:r>
            <a:r>
              <a:rPr sz="3200" b="1" spc="100" dirty="0">
                <a:solidFill>
                  <a:srgbClr val="043B77"/>
                </a:solidFill>
                <a:latin typeface="Calibri"/>
                <a:cs typeface="Calibri"/>
              </a:rPr>
              <a:t>LA </a:t>
            </a:r>
            <a:r>
              <a:rPr sz="3200" b="1" spc="-45" dirty="0">
                <a:solidFill>
                  <a:srgbClr val="043B77"/>
                </a:solidFill>
                <a:latin typeface="Calibri"/>
                <a:cs typeface="Calibri"/>
              </a:rPr>
              <a:t>RECUPERACIÓN  </a:t>
            </a:r>
            <a:r>
              <a:rPr sz="3200" b="1" spc="-125" dirty="0">
                <a:solidFill>
                  <a:srgbClr val="043B77"/>
                </a:solidFill>
                <a:latin typeface="Calibri"/>
                <a:cs typeface="Calibri"/>
              </a:rPr>
              <a:t>ECONÓMICA </a:t>
            </a:r>
            <a:r>
              <a:rPr sz="3200" b="1" spc="-114" dirty="0">
                <a:solidFill>
                  <a:srgbClr val="043B77"/>
                </a:solidFill>
                <a:latin typeface="Calibri"/>
                <a:cs typeface="Calibri"/>
              </a:rPr>
              <a:t>POST </a:t>
            </a:r>
            <a:r>
              <a:rPr sz="3200" b="1" spc="-80" dirty="0">
                <a:solidFill>
                  <a:srgbClr val="043B77"/>
                </a:solidFill>
                <a:latin typeface="Calibri"/>
                <a:cs typeface="Calibri"/>
              </a:rPr>
              <a:t>PANDEMIA: </a:t>
            </a:r>
            <a:r>
              <a:rPr sz="3200" b="1" spc="-80" dirty="0">
                <a:solidFill>
                  <a:srgbClr val="F6A205"/>
                </a:solidFill>
                <a:latin typeface="Calibri"/>
                <a:cs typeface="Calibri"/>
              </a:rPr>
              <a:t> </a:t>
            </a:r>
            <a:r>
              <a:rPr sz="3200" b="1" spc="20" dirty="0">
                <a:solidFill>
                  <a:srgbClr val="F6A205"/>
                </a:solidFill>
                <a:latin typeface="Calibri"/>
                <a:cs typeface="Calibri"/>
              </a:rPr>
              <a:t>TEJIDO </a:t>
            </a:r>
            <a:r>
              <a:rPr sz="3200" b="1" spc="-90" dirty="0">
                <a:solidFill>
                  <a:srgbClr val="F6A205"/>
                </a:solidFill>
                <a:latin typeface="Calibri"/>
                <a:cs typeface="Calibri"/>
              </a:rPr>
              <a:t>PRODUCTIVO, </a:t>
            </a:r>
            <a:r>
              <a:rPr sz="3200" b="1" spc="-110" dirty="0">
                <a:solidFill>
                  <a:srgbClr val="F6A205"/>
                </a:solidFill>
                <a:latin typeface="Calibri"/>
                <a:cs typeface="Calibri"/>
              </a:rPr>
              <a:t>ECONOMÍAS  </a:t>
            </a:r>
            <a:r>
              <a:rPr sz="3200" b="1" spc="-65" dirty="0">
                <a:solidFill>
                  <a:srgbClr val="F6A205"/>
                </a:solidFill>
                <a:latin typeface="Calibri"/>
                <a:cs typeface="Calibri"/>
              </a:rPr>
              <a:t>COLABORATIVAS </a:t>
            </a:r>
            <a:r>
              <a:rPr sz="3200" b="1" spc="-5" dirty="0">
                <a:solidFill>
                  <a:srgbClr val="F6A205"/>
                </a:solidFill>
                <a:latin typeface="Calibri"/>
                <a:cs typeface="Calibri"/>
              </a:rPr>
              <a:t>Y </a:t>
            </a:r>
            <a:r>
              <a:rPr sz="3200" b="1" spc="100" dirty="0">
                <a:solidFill>
                  <a:srgbClr val="F6A205"/>
                </a:solidFill>
                <a:latin typeface="Calibri"/>
                <a:cs typeface="Calibri"/>
              </a:rPr>
              <a:t>LA </a:t>
            </a:r>
            <a:r>
              <a:rPr sz="3200" b="1" spc="-15" dirty="0">
                <a:solidFill>
                  <a:srgbClr val="F6A205"/>
                </a:solidFill>
                <a:latin typeface="Calibri"/>
                <a:cs typeface="Calibri"/>
              </a:rPr>
              <a:t>FUERZA </a:t>
            </a:r>
            <a:r>
              <a:rPr sz="3200" b="1" spc="-75" dirty="0">
                <a:solidFill>
                  <a:srgbClr val="F6A205"/>
                </a:solidFill>
                <a:latin typeface="Calibri"/>
                <a:cs typeface="Calibri"/>
              </a:rPr>
              <a:t>DE  </a:t>
            </a:r>
            <a:r>
              <a:rPr sz="3200" b="1" spc="100" dirty="0">
                <a:solidFill>
                  <a:srgbClr val="F6A205"/>
                </a:solidFill>
                <a:latin typeface="Calibri"/>
                <a:cs typeface="Calibri"/>
              </a:rPr>
              <a:t>LA</a:t>
            </a:r>
            <a:r>
              <a:rPr sz="3200" b="1" spc="210" dirty="0">
                <a:solidFill>
                  <a:srgbClr val="F6A205"/>
                </a:solidFill>
                <a:latin typeface="Calibri"/>
                <a:cs typeface="Calibri"/>
              </a:rPr>
              <a:t> </a:t>
            </a:r>
            <a:r>
              <a:rPr sz="3200" b="1" spc="-75" dirty="0">
                <a:solidFill>
                  <a:srgbClr val="F6A205"/>
                </a:solidFill>
                <a:latin typeface="Calibri"/>
                <a:cs typeface="Calibri"/>
              </a:rPr>
              <a:t>INNOVACIÓN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9909" y="4613569"/>
            <a:ext cx="156845" cy="292100"/>
          </a:xfrm>
          <a:custGeom>
            <a:avLst/>
            <a:gdLst/>
            <a:ahLst/>
            <a:cxnLst/>
            <a:rect l="l" t="t" r="r" b="b"/>
            <a:pathLst>
              <a:path w="156845" h="292100">
                <a:moveTo>
                  <a:pt x="44449" y="196850"/>
                </a:moveTo>
                <a:lnTo>
                  <a:pt x="11429" y="196850"/>
                </a:lnTo>
                <a:lnTo>
                  <a:pt x="6349" y="199390"/>
                </a:lnTo>
                <a:lnTo>
                  <a:pt x="3809" y="204470"/>
                </a:lnTo>
                <a:lnTo>
                  <a:pt x="3809" y="207010"/>
                </a:lnTo>
                <a:lnTo>
                  <a:pt x="9088" y="226595"/>
                </a:lnTo>
                <a:lnTo>
                  <a:pt x="20319" y="242728"/>
                </a:lnTo>
                <a:lnTo>
                  <a:pt x="36314" y="254337"/>
                </a:lnTo>
                <a:lnTo>
                  <a:pt x="55879" y="260350"/>
                </a:lnTo>
                <a:lnTo>
                  <a:pt x="55879" y="288290"/>
                </a:lnTo>
                <a:lnTo>
                  <a:pt x="59689" y="292100"/>
                </a:lnTo>
                <a:lnTo>
                  <a:pt x="96519" y="292100"/>
                </a:lnTo>
                <a:lnTo>
                  <a:pt x="100329" y="288290"/>
                </a:lnTo>
                <a:lnTo>
                  <a:pt x="100329" y="259080"/>
                </a:lnTo>
                <a:lnTo>
                  <a:pt x="121562" y="251182"/>
                </a:lnTo>
                <a:lnTo>
                  <a:pt x="138747" y="237807"/>
                </a:lnTo>
                <a:lnTo>
                  <a:pt x="150693" y="220146"/>
                </a:lnTo>
                <a:lnTo>
                  <a:pt x="151822" y="215900"/>
                </a:lnTo>
                <a:lnTo>
                  <a:pt x="57149" y="215900"/>
                </a:lnTo>
                <a:lnTo>
                  <a:pt x="50799" y="210820"/>
                </a:lnTo>
                <a:lnTo>
                  <a:pt x="49529" y="204470"/>
                </a:lnTo>
                <a:lnTo>
                  <a:pt x="48259" y="200660"/>
                </a:lnTo>
                <a:lnTo>
                  <a:pt x="44449" y="196850"/>
                </a:lnTo>
                <a:close/>
              </a:path>
              <a:path w="156845" h="292100">
                <a:moveTo>
                  <a:pt x="96519" y="0"/>
                </a:moveTo>
                <a:lnTo>
                  <a:pt x="59689" y="0"/>
                </a:lnTo>
                <a:lnTo>
                  <a:pt x="55879" y="3810"/>
                </a:lnTo>
                <a:lnTo>
                  <a:pt x="55879" y="33020"/>
                </a:lnTo>
                <a:lnTo>
                  <a:pt x="32146" y="42227"/>
                </a:lnTo>
                <a:lnTo>
                  <a:pt x="13652" y="59055"/>
                </a:lnTo>
                <a:lnTo>
                  <a:pt x="2301" y="81597"/>
                </a:lnTo>
                <a:lnTo>
                  <a:pt x="0" y="107950"/>
                </a:lnTo>
                <a:lnTo>
                  <a:pt x="7540" y="132139"/>
                </a:lnTo>
                <a:lnTo>
                  <a:pt x="23177" y="151923"/>
                </a:lnTo>
                <a:lnTo>
                  <a:pt x="45005" y="165278"/>
                </a:lnTo>
                <a:lnTo>
                  <a:pt x="71119" y="170180"/>
                </a:lnTo>
                <a:lnTo>
                  <a:pt x="95249" y="170180"/>
                </a:lnTo>
                <a:lnTo>
                  <a:pt x="101599" y="172720"/>
                </a:lnTo>
                <a:lnTo>
                  <a:pt x="109219" y="182880"/>
                </a:lnTo>
                <a:lnTo>
                  <a:pt x="111759" y="189230"/>
                </a:lnTo>
                <a:lnTo>
                  <a:pt x="111759" y="195580"/>
                </a:lnTo>
                <a:lnTo>
                  <a:pt x="109239" y="203577"/>
                </a:lnTo>
                <a:lnTo>
                  <a:pt x="103981" y="210026"/>
                </a:lnTo>
                <a:lnTo>
                  <a:pt x="96579" y="214332"/>
                </a:lnTo>
                <a:lnTo>
                  <a:pt x="87629" y="215900"/>
                </a:lnTo>
                <a:lnTo>
                  <a:pt x="151822" y="215900"/>
                </a:lnTo>
                <a:lnTo>
                  <a:pt x="156209" y="199390"/>
                </a:lnTo>
                <a:lnTo>
                  <a:pt x="156467" y="185162"/>
                </a:lnTo>
                <a:lnTo>
                  <a:pt x="153511" y="171291"/>
                </a:lnTo>
                <a:lnTo>
                  <a:pt x="127813" y="135314"/>
                </a:lnTo>
                <a:lnTo>
                  <a:pt x="87629" y="121920"/>
                </a:lnTo>
                <a:lnTo>
                  <a:pt x="60959" y="121920"/>
                </a:lnTo>
                <a:lnTo>
                  <a:pt x="54609" y="119380"/>
                </a:lnTo>
                <a:lnTo>
                  <a:pt x="46989" y="109220"/>
                </a:lnTo>
                <a:lnTo>
                  <a:pt x="44449" y="102870"/>
                </a:lnTo>
                <a:lnTo>
                  <a:pt x="44449" y="96520"/>
                </a:lnTo>
                <a:lnTo>
                  <a:pt x="46970" y="88522"/>
                </a:lnTo>
                <a:lnTo>
                  <a:pt x="52228" y="82073"/>
                </a:lnTo>
                <a:lnTo>
                  <a:pt x="59630" y="77767"/>
                </a:lnTo>
                <a:lnTo>
                  <a:pt x="68579" y="76200"/>
                </a:lnTo>
                <a:lnTo>
                  <a:pt x="150004" y="76200"/>
                </a:lnTo>
                <a:lnTo>
                  <a:pt x="147121" y="65504"/>
                </a:lnTo>
                <a:lnTo>
                  <a:pt x="135889" y="49371"/>
                </a:lnTo>
                <a:lnTo>
                  <a:pt x="119895" y="37762"/>
                </a:lnTo>
                <a:lnTo>
                  <a:pt x="100329" y="31750"/>
                </a:lnTo>
                <a:lnTo>
                  <a:pt x="100329" y="3810"/>
                </a:lnTo>
                <a:lnTo>
                  <a:pt x="96519" y="0"/>
                </a:lnTo>
                <a:close/>
              </a:path>
              <a:path w="156845" h="292100">
                <a:moveTo>
                  <a:pt x="150004" y="76200"/>
                </a:moveTo>
                <a:lnTo>
                  <a:pt x="99059" y="76200"/>
                </a:lnTo>
                <a:lnTo>
                  <a:pt x="105409" y="81280"/>
                </a:lnTo>
                <a:lnTo>
                  <a:pt x="106679" y="87630"/>
                </a:lnTo>
                <a:lnTo>
                  <a:pt x="107949" y="91440"/>
                </a:lnTo>
                <a:lnTo>
                  <a:pt x="111759" y="95250"/>
                </a:lnTo>
                <a:lnTo>
                  <a:pt x="144779" y="95250"/>
                </a:lnTo>
                <a:lnTo>
                  <a:pt x="149859" y="92710"/>
                </a:lnTo>
                <a:lnTo>
                  <a:pt x="152399" y="87630"/>
                </a:lnTo>
                <a:lnTo>
                  <a:pt x="152399" y="85090"/>
                </a:lnTo>
                <a:lnTo>
                  <a:pt x="150004" y="76200"/>
                </a:lnTo>
                <a:close/>
              </a:path>
            </a:pathLst>
          </a:custGeom>
          <a:solidFill>
            <a:srgbClr val="003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8900" y="4155099"/>
            <a:ext cx="1076960" cy="1206500"/>
          </a:xfrm>
          <a:custGeom>
            <a:avLst/>
            <a:gdLst/>
            <a:ahLst/>
            <a:cxnLst/>
            <a:rect l="l" t="t" r="r" b="b"/>
            <a:pathLst>
              <a:path w="1076959" h="1206500">
                <a:moveTo>
                  <a:pt x="538479" y="0"/>
                </a:moveTo>
                <a:lnTo>
                  <a:pt x="491767" y="10159"/>
                </a:lnTo>
                <a:lnTo>
                  <a:pt x="453389" y="35559"/>
                </a:lnTo>
                <a:lnTo>
                  <a:pt x="427394" y="74930"/>
                </a:lnTo>
                <a:lnTo>
                  <a:pt x="417829" y="120650"/>
                </a:lnTo>
                <a:lnTo>
                  <a:pt x="424596" y="161290"/>
                </a:lnTo>
                <a:lnTo>
                  <a:pt x="443388" y="195580"/>
                </a:lnTo>
                <a:lnTo>
                  <a:pt x="471943" y="220980"/>
                </a:lnTo>
                <a:lnTo>
                  <a:pt x="507999" y="236219"/>
                </a:lnTo>
                <a:lnTo>
                  <a:pt x="507999" y="342900"/>
                </a:lnTo>
                <a:lnTo>
                  <a:pt x="454640" y="355600"/>
                </a:lnTo>
                <a:lnTo>
                  <a:pt x="405923" y="377190"/>
                </a:lnTo>
                <a:lnTo>
                  <a:pt x="363160" y="408940"/>
                </a:lnTo>
                <a:lnTo>
                  <a:pt x="327659" y="447040"/>
                </a:lnTo>
                <a:lnTo>
                  <a:pt x="205739" y="447040"/>
                </a:lnTo>
                <a:lnTo>
                  <a:pt x="295909" y="499109"/>
                </a:lnTo>
                <a:lnTo>
                  <a:pt x="286642" y="524510"/>
                </a:lnTo>
                <a:lnTo>
                  <a:pt x="279876" y="549910"/>
                </a:lnTo>
                <a:lnTo>
                  <a:pt x="275728" y="576580"/>
                </a:lnTo>
                <a:lnTo>
                  <a:pt x="274319" y="603250"/>
                </a:lnTo>
                <a:lnTo>
                  <a:pt x="275728" y="631190"/>
                </a:lnTo>
                <a:lnTo>
                  <a:pt x="279876" y="657860"/>
                </a:lnTo>
                <a:lnTo>
                  <a:pt x="286642" y="683260"/>
                </a:lnTo>
                <a:lnTo>
                  <a:pt x="295909" y="707390"/>
                </a:lnTo>
                <a:lnTo>
                  <a:pt x="205739" y="759460"/>
                </a:lnTo>
                <a:lnTo>
                  <a:pt x="327659" y="759460"/>
                </a:lnTo>
                <a:lnTo>
                  <a:pt x="363160" y="798830"/>
                </a:lnTo>
                <a:lnTo>
                  <a:pt x="405923" y="830580"/>
                </a:lnTo>
                <a:lnTo>
                  <a:pt x="454640" y="852169"/>
                </a:lnTo>
                <a:lnTo>
                  <a:pt x="507999" y="863600"/>
                </a:lnTo>
                <a:lnTo>
                  <a:pt x="507999" y="970280"/>
                </a:lnTo>
                <a:lnTo>
                  <a:pt x="471943" y="986790"/>
                </a:lnTo>
                <a:lnTo>
                  <a:pt x="443388" y="1013460"/>
                </a:lnTo>
                <a:lnTo>
                  <a:pt x="424596" y="1046480"/>
                </a:lnTo>
                <a:lnTo>
                  <a:pt x="417829" y="1085850"/>
                </a:lnTo>
                <a:lnTo>
                  <a:pt x="427394" y="1132840"/>
                </a:lnTo>
                <a:lnTo>
                  <a:pt x="453389" y="1172210"/>
                </a:lnTo>
                <a:lnTo>
                  <a:pt x="491767" y="1197610"/>
                </a:lnTo>
                <a:lnTo>
                  <a:pt x="538479" y="1206500"/>
                </a:lnTo>
                <a:lnTo>
                  <a:pt x="585192" y="1197610"/>
                </a:lnTo>
                <a:lnTo>
                  <a:pt x="623569" y="1172210"/>
                </a:lnTo>
                <a:lnTo>
                  <a:pt x="640341" y="1146810"/>
                </a:lnTo>
                <a:lnTo>
                  <a:pt x="538479" y="1146810"/>
                </a:lnTo>
                <a:lnTo>
                  <a:pt x="515223" y="1141730"/>
                </a:lnTo>
                <a:lnTo>
                  <a:pt x="496252" y="1129030"/>
                </a:lnTo>
                <a:lnTo>
                  <a:pt x="483473" y="1109980"/>
                </a:lnTo>
                <a:lnTo>
                  <a:pt x="478789" y="1085850"/>
                </a:lnTo>
                <a:lnTo>
                  <a:pt x="483473" y="1062990"/>
                </a:lnTo>
                <a:lnTo>
                  <a:pt x="496252" y="1043940"/>
                </a:lnTo>
                <a:lnTo>
                  <a:pt x="515223" y="1031240"/>
                </a:lnTo>
                <a:lnTo>
                  <a:pt x="538479" y="1026160"/>
                </a:lnTo>
                <a:lnTo>
                  <a:pt x="641227" y="1026160"/>
                </a:lnTo>
                <a:lnTo>
                  <a:pt x="633571" y="1012190"/>
                </a:lnTo>
                <a:lnTo>
                  <a:pt x="605016" y="986790"/>
                </a:lnTo>
                <a:lnTo>
                  <a:pt x="568959" y="970280"/>
                </a:lnTo>
                <a:lnTo>
                  <a:pt x="568959" y="863600"/>
                </a:lnTo>
                <a:lnTo>
                  <a:pt x="622319" y="852169"/>
                </a:lnTo>
                <a:lnTo>
                  <a:pt x="671036" y="830580"/>
                </a:lnTo>
                <a:lnTo>
                  <a:pt x="703536" y="806450"/>
                </a:lnTo>
                <a:lnTo>
                  <a:pt x="538479" y="806450"/>
                </a:lnTo>
                <a:lnTo>
                  <a:pt x="492034" y="801370"/>
                </a:lnTo>
                <a:lnTo>
                  <a:pt x="449320" y="786130"/>
                </a:lnTo>
                <a:lnTo>
                  <a:pt x="411583" y="762000"/>
                </a:lnTo>
                <a:lnTo>
                  <a:pt x="380066" y="730250"/>
                </a:lnTo>
                <a:lnTo>
                  <a:pt x="356014" y="693420"/>
                </a:lnTo>
                <a:lnTo>
                  <a:pt x="340671" y="650240"/>
                </a:lnTo>
                <a:lnTo>
                  <a:pt x="335279" y="603250"/>
                </a:lnTo>
                <a:lnTo>
                  <a:pt x="340671" y="557530"/>
                </a:lnTo>
                <a:lnTo>
                  <a:pt x="356014" y="514350"/>
                </a:lnTo>
                <a:lnTo>
                  <a:pt x="380066" y="477520"/>
                </a:lnTo>
                <a:lnTo>
                  <a:pt x="411583" y="445770"/>
                </a:lnTo>
                <a:lnTo>
                  <a:pt x="449320" y="421640"/>
                </a:lnTo>
                <a:lnTo>
                  <a:pt x="492034" y="406400"/>
                </a:lnTo>
                <a:lnTo>
                  <a:pt x="538479" y="400050"/>
                </a:lnTo>
                <a:lnTo>
                  <a:pt x="701825" y="400050"/>
                </a:lnTo>
                <a:lnTo>
                  <a:pt x="671036" y="377190"/>
                </a:lnTo>
                <a:lnTo>
                  <a:pt x="622319" y="355600"/>
                </a:lnTo>
                <a:lnTo>
                  <a:pt x="568959" y="342900"/>
                </a:lnTo>
                <a:lnTo>
                  <a:pt x="568959" y="236219"/>
                </a:lnTo>
                <a:lnTo>
                  <a:pt x="605016" y="220980"/>
                </a:lnTo>
                <a:lnTo>
                  <a:pt x="633571" y="194309"/>
                </a:lnTo>
                <a:lnTo>
                  <a:pt x="641521" y="180340"/>
                </a:lnTo>
                <a:lnTo>
                  <a:pt x="538479" y="180340"/>
                </a:lnTo>
                <a:lnTo>
                  <a:pt x="515223" y="176530"/>
                </a:lnTo>
                <a:lnTo>
                  <a:pt x="496252" y="163830"/>
                </a:lnTo>
                <a:lnTo>
                  <a:pt x="483473" y="144780"/>
                </a:lnTo>
                <a:lnTo>
                  <a:pt x="478789" y="120650"/>
                </a:lnTo>
                <a:lnTo>
                  <a:pt x="483473" y="97790"/>
                </a:lnTo>
                <a:lnTo>
                  <a:pt x="496252" y="78740"/>
                </a:lnTo>
                <a:lnTo>
                  <a:pt x="515223" y="66040"/>
                </a:lnTo>
                <a:lnTo>
                  <a:pt x="538479" y="60959"/>
                </a:lnTo>
                <a:lnTo>
                  <a:pt x="640341" y="60959"/>
                </a:lnTo>
                <a:lnTo>
                  <a:pt x="623569" y="35559"/>
                </a:lnTo>
                <a:lnTo>
                  <a:pt x="585192" y="10159"/>
                </a:lnTo>
                <a:lnTo>
                  <a:pt x="538479" y="0"/>
                </a:lnTo>
                <a:close/>
              </a:path>
              <a:path w="1076959" h="1206500">
                <a:moveTo>
                  <a:pt x="641227" y="1026160"/>
                </a:moveTo>
                <a:lnTo>
                  <a:pt x="538479" y="1026160"/>
                </a:lnTo>
                <a:lnTo>
                  <a:pt x="561736" y="1031240"/>
                </a:lnTo>
                <a:lnTo>
                  <a:pt x="580707" y="1043940"/>
                </a:lnTo>
                <a:lnTo>
                  <a:pt x="593486" y="1062990"/>
                </a:lnTo>
                <a:lnTo>
                  <a:pt x="598169" y="1085850"/>
                </a:lnTo>
                <a:lnTo>
                  <a:pt x="593486" y="1109980"/>
                </a:lnTo>
                <a:lnTo>
                  <a:pt x="580707" y="1129030"/>
                </a:lnTo>
                <a:lnTo>
                  <a:pt x="561736" y="1141730"/>
                </a:lnTo>
                <a:lnTo>
                  <a:pt x="538479" y="1146810"/>
                </a:lnTo>
                <a:lnTo>
                  <a:pt x="640341" y="1146810"/>
                </a:lnTo>
                <a:lnTo>
                  <a:pt x="649565" y="1132840"/>
                </a:lnTo>
                <a:lnTo>
                  <a:pt x="659129" y="1085850"/>
                </a:lnTo>
                <a:lnTo>
                  <a:pt x="652363" y="1046480"/>
                </a:lnTo>
                <a:lnTo>
                  <a:pt x="641227" y="1026160"/>
                </a:lnTo>
                <a:close/>
              </a:path>
              <a:path w="1076959" h="1206500">
                <a:moveTo>
                  <a:pt x="120649" y="723900"/>
                </a:moveTo>
                <a:lnTo>
                  <a:pt x="73937" y="734060"/>
                </a:lnTo>
                <a:lnTo>
                  <a:pt x="35559" y="759460"/>
                </a:lnTo>
                <a:lnTo>
                  <a:pt x="9564" y="798830"/>
                </a:lnTo>
                <a:lnTo>
                  <a:pt x="0" y="844550"/>
                </a:lnTo>
                <a:lnTo>
                  <a:pt x="9564" y="891540"/>
                </a:lnTo>
                <a:lnTo>
                  <a:pt x="35559" y="929640"/>
                </a:lnTo>
                <a:lnTo>
                  <a:pt x="73937" y="956310"/>
                </a:lnTo>
                <a:lnTo>
                  <a:pt x="120649" y="965200"/>
                </a:lnTo>
                <a:lnTo>
                  <a:pt x="167362" y="956310"/>
                </a:lnTo>
                <a:lnTo>
                  <a:pt x="205739" y="929640"/>
                </a:lnTo>
                <a:lnTo>
                  <a:pt x="223070" y="904240"/>
                </a:lnTo>
                <a:lnTo>
                  <a:pt x="120649" y="904240"/>
                </a:lnTo>
                <a:lnTo>
                  <a:pt x="97393" y="900430"/>
                </a:lnTo>
                <a:lnTo>
                  <a:pt x="78422" y="887730"/>
                </a:lnTo>
                <a:lnTo>
                  <a:pt x="65643" y="868680"/>
                </a:lnTo>
                <a:lnTo>
                  <a:pt x="60959" y="844550"/>
                </a:lnTo>
                <a:lnTo>
                  <a:pt x="65643" y="821690"/>
                </a:lnTo>
                <a:lnTo>
                  <a:pt x="78422" y="802640"/>
                </a:lnTo>
                <a:lnTo>
                  <a:pt x="97393" y="789940"/>
                </a:lnTo>
                <a:lnTo>
                  <a:pt x="120649" y="784860"/>
                </a:lnTo>
                <a:lnTo>
                  <a:pt x="284117" y="784860"/>
                </a:lnTo>
                <a:lnTo>
                  <a:pt x="327659" y="759460"/>
                </a:lnTo>
                <a:lnTo>
                  <a:pt x="205739" y="759460"/>
                </a:lnTo>
                <a:lnTo>
                  <a:pt x="187979" y="745490"/>
                </a:lnTo>
                <a:lnTo>
                  <a:pt x="167481" y="734060"/>
                </a:lnTo>
                <a:lnTo>
                  <a:pt x="144839" y="726440"/>
                </a:lnTo>
                <a:lnTo>
                  <a:pt x="120649" y="723900"/>
                </a:lnTo>
                <a:close/>
              </a:path>
              <a:path w="1076959" h="1206500">
                <a:moveTo>
                  <a:pt x="956309" y="723900"/>
                </a:moveTo>
                <a:lnTo>
                  <a:pt x="932120" y="726440"/>
                </a:lnTo>
                <a:lnTo>
                  <a:pt x="909478" y="734060"/>
                </a:lnTo>
                <a:lnTo>
                  <a:pt x="888980" y="745490"/>
                </a:lnTo>
                <a:lnTo>
                  <a:pt x="871219" y="759460"/>
                </a:lnTo>
                <a:lnTo>
                  <a:pt x="749299" y="759460"/>
                </a:lnTo>
                <a:lnTo>
                  <a:pt x="840739" y="812800"/>
                </a:lnTo>
                <a:lnTo>
                  <a:pt x="838874" y="821690"/>
                </a:lnTo>
                <a:lnTo>
                  <a:pt x="837247" y="829310"/>
                </a:lnTo>
                <a:lnTo>
                  <a:pt x="836096" y="836930"/>
                </a:lnTo>
                <a:lnTo>
                  <a:pt x="845224" y="891540"/>
                </a:lnTo>
                <a:lnTo>
                  <a:pt x="871219" y="929640"/>
                </a:lnTo>
                <a:lnTo>
                  <a:pt x="909597" y="956310"/>
                </a:lnTo>
                <a:lnTo>
                  <a:pt x="956309" y="965200"/>
                </a:lnTo>
                <a:lnTo>
                  <a:pt x="1003022" y="956310"/>
                </a:lnTo>
                <a:lnTo>
                  <a:pt x="1041399" y="929640"/>
                </a:lnTo>
                <a:lnTo>
                  <a:pt x="1058730" y="904240"/>
                </a:lnTo>
                <a:lnTo>
                  <a:pt x="956309" y="904240"/>
                </a:lnTo>
                <a:lnTo>
                  <a:pt x="933053" y="900430"/>
                </a:lnTo>
                <a:lnTo>
                  <a:pt x="914082" y="887730"/>
                </a:lnTo>
                <a:lnTo>
                  <a:pt x="901303" y="868680"/>
                </a:lnTo>
                <a:lnTo>
                  <a:pt x="896619" y="844550"/>
                </a:lnTo>
                <a:lnTo>
                  <a:pt x="901303" y="821690"/>
                </a:lnTo>
                <a:lnTo>
                  <a:pt x="914082" y="802640"/>
                </a:lnTo>
                <a:lnTo>
                  <a:pt x="933053" y="789940"/>
                </a:lnTo>
                <a:lnTo>
                  <a:pt x="956309" y="784860"/>
                </a:lnTo>
                <a:lnTo>
                  <a:pt x="1058455" y="784860"/>
                </a:lnTo>
                <a:lnTo>
                  <a:pt x="1041876" y="759460"/>
                </a:lnTo>
                <a:lnTo>
                  <a:pt x="1003557" y="734060"/>
                </a:lnTo>
                <a:lnTo>
                  <a:pt x="956309" y="723900"/>
                </a:lnTo>
                <a:close/>
              </a:path>
              <a:path w="1076959" h="1206500">
                <a:moveTo>
                  <a:pt x="284117" y="784860"/>
                </a:moveTo>
                <a:lnTo>
                  <a:pt x="120649" y="784860"/>
                </a:lnTo>
                <a:lnTo>
                  <a:pt x="143906" y="789940"/>
                </a:lnTo>
                <a:lnTo>
                  <a:pt x="162877" y="802640"/>
                </a:lnTo>
                <a:lnTo>
                  <a:pt x="175656" y="821690"/>
                </a:lnTo>
                <a:lnTo>
                  <a:pt x="180339" y="844550"/>
                </a:lnTo>
                <a:lnTo>
                  <a:pt x="175656" y="868680"/>
                </a:lnTo>
                <a:lnTo>
                  <a:pt x="162877" y="887730"/>
                </a:lnTo>
                <a:lnTo>
                  <a:pt x="143906" y="900430"/>
                </a:lnTo>
                <a:lnTo>
                  <a:pt x="120649" y="904240"/>
                </a:lnTo>
                <a:lnTo>
                  <a:pt x="223070" y="904240"/>
                </a:lnTo>
                <a:lnTo>
                  <a:pt x="231735" y="891540"/>
                </a:lnTo>
                <a:lnTo>
                  <a:pt x="241299" y="844550"/>
                </a:lnTo>
                <a:lnTo>
                  <a:pt x="240863" y="836930"/>
                </a:lnTo>
                <a:lnTo>
                  <a:pt x="239712" y="829310"/>
                </a:lnTo>
                <a:lnTo>
                  <a:pt x="238085" y="821690"/>
                </a:lnTo>
                <a:lnTo>
                  <a:pt x="236219" y="812800"/>
                </a:lnTo>
                <a:lnTo>
                  <a:pt x="284117" y="784860"/>
                </a:lnTo>
                <a:close/>
              </a:path>
              <a:path w="1076959" h="1206500">
                <a:moveTo>
                  <a:pt x="1058455" y="784860"/>
                </a:moveTo>
                <a:lnTo>
                  <a:pt x="956309" y="784860"/>
                </a:lnTo>
                <a:lnTo>
                  <a:pt x="979566" y="789940"/>
                </a:lnTo>
                <a:lnTo>
                  <a:pt x="998537" y="802640"/>
                </a:lnTo>
                <a:lnTo>
                  <a:pt x="1011316" y="821690"/>
                </a:lnTo>
                <a:lnTo>
                  <a:pt x="1015999" y="844550"/>
                </a:lnTo>
                <a:lnTo>
                  <a:pt x="1011316" y="868680"/>
                </a:lnTo>
                <a:lnTo>
                  <a:pt x="998537" y="887730"/>
                </a:lnTo>
                <a:lnTo>
                  <a:pt x="979566" y="900430"/>
                </a:lnTo>
                <a:lnTo>
                  <a:pt x="956309" y="904240"/>
                </a:lnTo>
                <a:lnTo>
                  <a:pt x="1058730" y="904240"/>
                </a:lnTo>
                <a:lnTo>
                  <a:pt x="1067395" y="891540"/>
                </a:lnTo>
                <a:lnTo>
                  <a:pt x="1076959" y="844550"/>
                </a:lnTo>
                <a:lnTo>
                  <a:pt x="1067573" y="798830"/>
                </a:lnTo>
                <a:lnTo>
                  <a:pt x="1058455" y="784860"/>
                </a:lnTo>
                <a:close/>
              </a:path>
              <a:path w="1076959" h="1206500">
                <a:moveTo>
                  <a:pt x="701825" y="400050"/>
                </a:moveTo>
                <a:lnTo>
                  <a:pt x="538479" y="400050"/>
                </a:lnTo>
                <a:lnTo>
                  <a:pt x="584925" y="406400"/>
                </a:lnTo>
                <a:lnTo>
                  <a:pt x="627639" y="421640"/>
                </a:lnTo>
                <a:lnTo>
                  <a:pt x="665376" y="445770"/>
                </a:lnTo>
                <a:lnTo>
                  <a:pt x="696893" y="477520"/>
                </a:lnTo>
                <a:lnTo>
                  <a:pt x="720945" y="514350"/>
                </a:lnTo>
                <a:lnTo>
                  <a:pt x="736288" y="557530"/>
                </a:lnTo>
                <a:lnTo>
                  <a:pt x="741679" y="603250"/>
                </a:lnTo>
                <a:lnTo>
                  <a:pt x="736288" y="650240"/>
                </a:lnTo>
                <a:lnTo>
                  <a:pt x="720945" y="693420"/>
                </a:lnTo>
                <a:lnTo>
                  <a:pt x="696893" y="730250"/>
                </a:lnTo>
                <a:lnTo>
                  <a:pt x="665376" y="762000"/>
                </a:lnTo>
                <a:lnTo>
                  <a:pt x="627639" y="786130"/>
                </a:lnTo>
                <a:lnTo>
                  <a:pt x="584925" y="801370"/>
                </a:lnTo>
                <a:lnTo>
                  <a:pt x="538479" y="806450"/>
                </a:lnTo>
                <a:lnTo>
                  <a:pt x="703536" y="806450"/>
                </a:lnTo>
                <a:lnTo>
                  <a:pt x="713799" y="798830"/>
                </a:lnTo>
                <a:lnTo>
                  <a:pt x="749299" y="759460"/>
                </a:lnTo>
                <a:lnTo>
                  <a:pt x="871219" y="759460"/>
                </a:lnTo>
                <a:lnTo>
                  <a:pt x="781049" y="707390"/>
                </a:lnTo>
                <a:lnTo>
                  <a:pt x="790317" y="683260"/>
                </a:lnTo>
                <a:lnTo>
                  <a:pt x="797083" y="657860"/>
                </a:lnTo>
                <a:lnTo>
                  <a:pt x="801231" y="631190"/>
                </a:lnTo>
                <a:lnTo>
                  <a:pt x="802639" y="603250"/>
                </a:lnTo>
                <a:lnTo>
                  <a:pt x="801231" y="576580"/>
                </a:lnTo>
                <a:lnTo>
                  <a:pt x="797083" y="549910"/>
                </a:lnTo>
                <a:lnTo>
                  <a:pt x="790317" y="524510"/>
                </a:lnTo>
                <a:lnTo>
                  <a:pt x="781049" y="499109"/>
                </a:lnTo>
                <a:lnTo>
                  <a:pt x="871219" y="447040"/>
                </a:lnTo>
                <a:lnTo>
                  <a:pt x="749299" y="447040"/>
                </a:lnTo>
                <a:lnTo>
                  <a:pt x="713799" y="408940"/>
                </a:lnTo>
                <a:lnTo>
                  <a:pt x="701825" y="400050"/>
                </a:lnTo>
                <a:close/>
              </a:path>
              <a:path w="1076959" h="1206500">
                <a:moveTo>
                  <a:pt x="120649" y="241300"/>
                </a:moveTo>
                <a:lnTo>
                  <a:pt x="73937" y="251459"/>
                </a:lnTo>
                <a:lnTo>
                  <a:pt x="35559" y="276859"/>
                </a:lnTo>
                <a:lnTo>
                  <a:pt x="9564" y="316230"/>
                </a:lnTo>
                <a:lnTo>
                  <a:pt x="0" y="361950"/>
                </a:lnTo>
                <a:lnTo>
                  <a:pt x="9564" y="408940"/>
                </a:lnTo>
                <a:lnTo>
                  <a:pt x="35559" y="447040"/>
                </a:lnTo>
                <a:lnTo>
                  <a:pt x="73937" y="473709"/>
                </a:lnTo>
                <a:lnTo>
                  <a:pt x="120649" y="482600"/>
                </a:lnTo>
                <a:lnTo>
                  <a:pt x="144839" y="481330"/>
                </a:lnTo>
                <a:lnTo>
                  <a:pt x="167481" y="473709"/>
                </a:lnTo>
                <a:lnTo>
                  <a:pt x="187979" y="462280"/>
                </a:lnTo>
                <a:lnTo>
                  <a:pt x="205739" y="447040"/>
                </a:lnTo>
                <a:lnTo>
                  <a:pt x="327659" y="447040"/>
                </a:lnTo>
                <a:lnTo>
                  <a:pt x="284117" y="421640"/>
                </a:lnTo>
                <a:lnTo>
                  <a:pt x="120649" y="421640"/>
                </a:lnTo>
                <a:lnTo>
                  <a:pt x="97393" y="417830"/>
                </a:lnTo>
                <a:lnTo>
                  <a:pt x="78422" y="405130"/>
                </a:lnTo>
                <a:lnTo>
                  <a:pt x="65643" y="386080"/>
                </a:lnTo>
                <a:lnTo>
                  <a:pt x="60959" y="361950"/>
                </a:lnTo>
                <a:lnTo>
                  <a:pt x="65643" y="339090"/>
                </a:lnTo>
                <a:lnTo>
                  <a:pt x="78422" y="320040"/>
                </a:lnTo>
                <a:lnTo>
                  <a:pt x="97393" y="307340"/>
                </a:lnTo>
                <a:lnTo>
                  <a:pt x="120649" y="302259"/>
                </a:lnTo>
                <a:lnTo>
                  <a:pt x="222511" y="302259"/>
                </a:lnTo>
                <a:lnTo>
                  <a:pt x="205739" y="276859"/>
                </a:lnTo>
                <a:lnTo>
                  <a:pt x="167362" y="251459"/>
                </a:lnTo>
                <a:lnTo>
                  <a:pt x="120649" y="241300"/>
                </a:lnTo>
                <a:close/>
              </a:path>
              <a:path w="1076959" h="1206500">
                <a:moveTo>
                  <a:pt x="956309" y="241300"/>
                </a:moveTo>
                <a:lnTo>
                  <a:pt x="909597" y="251459"/>
                </a:lnTo>
                <a:lnTo>
                  <a:pt x="871219" y="276859"/>
                </a:lnTo>
                <a:lnTo>
                  <a:pt x="845224" y="316230"/>
                </a:lnTo>
                <a:lnTo>
                  <a:pt x="835659" y="361950"/>
                </a:lnTo>
                <a:lnTo>
                  <a:pt x="836096" y="370840"/>
                </a:lnTo>
                <a:lnTo>
                  <a:pt x="837247" y="378459"/>
                </a:lnTo>
                <a:lnTo>
                  <a:pt x="838874" y="386080"/>
                </a:lnTo>
                <a:lnTo>
                  <a:pt x="840739" y="393700"/>
                </a:lnTo>
                <a:lnTo>
                  <a:pt x="749299" y="447040"/>
                </a:lnTo>
                <a:lnTo>
                  <a:pt x="871219" y="447040"/>
                </a:lnTo>
                <a:lnTo>
                  <a:pt x="888980" y="462280"/>
                </a:lnTo>
                <a:lnTo>
                  <a:pt x="909478" y="473709"/>
                </a:lnTo>
                <a:lnTo>
                  <a:pt x="932120" y="481330"/>
                </a:lnTo>
                <a:lnTo>
                  <a:pt x="956309" y="482600"/>
                </a:lnTo>
                <a:lnTo>
                  <a:pt x="1003022" y="473709"/>
                </a:lnTo>
                <a:lnTo>
                  <a:pt x="1041399" y="447040"/>
                </a:lnTo>
                <a:lnTo>
                  <a:pt x="1058730" y="421640"/>
                </a:lnTo>
                <a:lnTo>
                  <a:pt x="956309" y="421640"/>
                </a:lnTo>
                <a:lnTo>
                  <a:pt x="933053" y="417830"/>
                </a:lnTo>
                <a:lnTo>
                  <a:pt x="914082" y="405130"/>
                </a:lnTo>
                <a:lnTo>
                  <a:pt x="901303" y="386080"/>
                </a:lnTo>
                <a:lnTo>
                  <a:pt x="896619" y="361950"/>
                </a:lnTo>
                <a:lnTo>
                  <a:pt x="901303" y="339090"/>
                </a:lnTo>
                <a:lnTo>
                  <a:pt x="914082" y="320040"/>
                </a:lnTo>
                <a:lnTo>
                  <a:pt x="933053" y="307340"/>
                </a:lnTo>
                <a:lnTo>
                  <a:pt x="956309" y="302259"/>
                </a:lnTo>
                <a:lnTo>
                  <a:pt x="1058171" y="302259"/>
                </a:lnTo>
                <a:lnTo>
                  <a:pt x="1041399" y="276859"/>
                </a:lnTo>
                <a:lnTo>
                  <a:pt x="1003022" y="251459"/>
                </a:lnTo>
                <a:lnTo>
                  <a:pt x="956309" y="241300"/>
                </a:lnTo>
                <a:close/>
              </a:path>
              <a:path w="1076959" h="1206500">
                <a:moveTo>
                  <a:pt x="222511" y="302259"/>
                </a:moveTo>
                <a:lnTo>
                  <a:pt x="120649" y="302259"/>
                </a:lnTo>
                <a:lnTo>
                  <a:pt x="143906" y="307340"/>
                </a:lnTo>
                <a:lnTo>
                  <a:pt x="162877" y="320040"/>
                </a:lnTo>
                <a:lnTo>
                  <a:pt x="175656" y="339090"/>
                </a:lnTo>
                <a:lnTo>
                  <a:pt x="180339" y="361950"/>
                </a:lnTo>
                <a:lnTo>
                  <a:pt x="175656" y="386080"/>
                </a:lnTo>
                <a:lnTo>
                  <a:pt x="162877" y="405130"/>
                </a:lnTo>
                <a:lnTo>
                  <a:pt x="143906" y="417830"/>
                </a:lnTo>
                <a:lnTo>
                  <a:pt x="120649" y="421640"/>
                </a:lnTo>
                <a:lnTo>
                  <a:pt x="284117" y="421640"/>
                </a:lnTo>
                <a:lnTo>
                  <a:pt x="236219" y="393700"/>
                </a:lnTo>
                <a:lnTo>
                  <a:pt x="238085" y="386080"/>
                </a:lnTo>
                <a:lnTo>
                  <a:pt x="239712" y="378459"/>
                </a:lnTo>
                <a:lnTo>
                  <a:pt x="240863" y="370840"/>
                </a:lnTo>
                <a:lnTo>
                  <a:pt x="241299" y="361950"/>
                </a:lnTo>
                <a:lnTo>
                  <a:pt x="231735" y="316230"/>
                </a:lnTo>
                <a:lnTo>
                  <a:pt x="222511" y="302259"/>
                </a:lnTo>
                <a:close/>
              </a:path>
              <a:path w="1076959" h="1206500">
                <a:moveTo>
                  <a:pt x="1058171" y="302259"/>
                </a:moveTo>
                <a:lnTo>
                  <a:pt x="956309" y="302259"/>
                </a:lnTo>
                <a:lnTo>
                  <a:pt x="979566" y="307340"/>
                </a:lnTo>
                <a:lnTo>
                  <a:pt x="998537" y="320040"/>
                </a:lnTo>
                <a:lnTo>
                  <a:pt x="1011316" y="339090"/>
                </a:lnTo>
                <a:lnTo>
                  <a:pt x="1015999" y="361950"/>
                </a:lnTo>
                <a:lnTo>
                  <a:pt x="1011316" y="386080"/>
                </a:lnTo>
                <a:lnTo>
                  <a:pt x="998537" y="405130"/>
                </a:lnTo>
                <a:lnTo>
                  <a:pt x="979566" y="417830"/>
                </a:lnTo>
                <a:lnTo>
                  <a:pt x="956309" y="421640"/>
                </a:lnTo>
                <a:lnTo>
                  <a:pt x="1058730" y="421640"/>
                </a:lnTo>
                <a:lnTo>
                  <a:pt x="1067395" y="408940"/>
                </a:lnTo>
                <a:lnTo>
                  <a:pt x="1076959" y="361950"/>
                </a:lnTo>
                <a:lnTo>
                  <a:pt x="1067395" y="316230"/>
                </a:lnTo>
                <a:lnTo>
                  <a:pt x="1058171" y="302259"/>
                </a:lnTo>
                <a:close/>
              </a:path>
              <a:path w="1076959" h="1206500">
                <a:moveTo>
                  <a:pt x="640341" y="60959"/>
                </a:moveTo>
                <a:lnTo>
                  <a:pt x="538479" y="60959"/>
                </a:lnTo>
                <a:lnTo>
                  <a:pt x="561736" y="66040"/>
                </a:lnTo>
                <a:lnTo>
                  <a:pt x="580707" y="78740"/>
                </a:lnTo>
                <a:lnTo>
                  <a:pt x="593486" y="97790"/>
                </a:lnTo>
                <a:lnTo>
                  <a:pt x="598169" y="120650"/>
                </a:lnTo>
                <a:lnTo>
                  <a:pt x="593486" y="144780"/>
                </a:lnTo>
                <a:lnTo>
                  <a:pt x="580707" y="163830"/>
                </a:lnTo>
                <a:lnTo>
                  <a:pt x="561736" y="176530"/>
                </a:lnTo>
                <a:lnTo>
                  <a:pt x="538479" y="180340"/>
                </a:lnTo>
                <a:lnTo>
                  <a:pt x="641521" y="180340"/>
                </a:lnTo>
                <a:lnTo>
                  <a:pt x="652363" y="161290"/>
                </a:lnTo>
                <a:lnTo>
                  <a:pt x="659129" y="120650"/>
                </a:lnTo>
                <a:lnTo>
                  <a:pt x="649565" y="74930"/>
                </a:lnTo>
                <a:lnTo>
                  <a:pt x="640341" y="60959"/>
                </a:lnTo>
                <a:close/>
              </a:path>
            </a:pathLst>
          </a:custGeom>
          <a:solidFill>
            <a:srgbClr val="003A7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7899" y="1625091"/>
            <a:ext cx="3340100" cy="273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6186" y="4419600"/>
            <a:ext cx="3843654" cy="2613660"/>
          </a:xfrm>
          <a:custGeom>
            <a:avLst/>
            <a:gdLst/>
            <a:ahLst/>
            <a:cxnLst/>
            <a:rect l="l" t="t" r="r" b="b"/>
            <a:pathLst>
              <a:path w="3843654" h="2613659">
                <a:moveTo>
                  <a:pt x="0" y="2613647"/>
                </a:moveTo>
                <a:lnTo>
                  <a:pt x="3843210" y="2613647"/>
                </a:lnTo>
                <a:lnTo>
                  <a:pt x="3843210" y="0"/>
                </a:lnTo>
                <a:lnTo>
                  <a:pt x="0" y="0"/>
                </a:lnTo>
                <a:lnTo>
                  <a:pt x="0" y="2613647"/>
                </a:lnTo>
                <a:close/>
              </a:path>
            </a:pathLst>
          </a:custGeom>
          <a:solidFill>
            <a:srgbClr val="4095D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613" y="4915001"/>
            <a:ext cx="5937250" cy="2133600"/>
          </a:xfrm>
          <a:custGeom>
            <a:avLst/>
            <a:gdLst/>
            <a:ahLst/>
            <a:cxnLst/>
            <a:rect l="l" t="t" r="r" b="b"/>
            <a:pathLst>
              <a:path w="5937250" h="2133600">
                <a:moveTo>
                  <a:pt x="0" y="2133599"/>
                </a:moveTo>
                <a:lnTo>
                  <a:pt x="5936983" y="2133599"/>
                </a:lnTo>
                <a:lnTo>
                  <a:pt x="5936983" y="0"/>
                </a:lnTo>
                <a:lnTo>
                  <a:pt x="0" y="0"/>
                </a:lnTo>
                <a:lnTo>
                  <a:pt x="0" y="2133599"/>
                </a:lnTo>
                <a:close/>
              </a:path>
            </a:pathLst>
          </a:custGeom>
          <a:solidFill>
            <a:srgbClr val="00A8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597" y="881697"/>
            <a:ext cx="10160000" cy="457200"/>
          </a:xfrm>
          <a:custGeom>
            <a:avLst/>
            <a:gdLst/>
            <a:ahLst/>
            <a:cxnLst/>
            <a:rect l="l" t="t" r="r" b="b"/>
            <a:pathLst>
              <a:path w="10160000" h="457200">
                <a:moveTo>
                  <a:pt x="0" y="457200"/>
                </a:moveTo>
                <a:lnTo>
                  <a:pt x="10160000" y="457200"/>
                </a:lnTo>
                <a:lnTo>
                  <a:pt x="10160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73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5597" y="233997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pc="135" dirty="0"/>
              <a:t>CRISIS </a:t>
            </a:r>
            <a:r>
              <a:rPr spc="50" dirty="0"/>
              <a:t>COVID-19: </a:t>
            </a:r>
            <a:r>
              <a:rPr spc="55" dirty="0"/>
              <a:t>UN </a:t>
            </a:r>
            <a:r>
              <a:rPr spc="35" dirty="0"/>
              <a:t>SHOCK </a:t>
            </a:r>
            <a:r>
              <a:rPr spc="125" dirty="0"/>
              <a:t>SIN</a:t>
            </a:r>
            <a:r>
              <a:rPr spc="700" dirty="0"/>
              <a:t> </a:t>
            </a:r>
            <a:r>
              <a:rPr spc="75" dirty="0"/>
              <a:t>PRECEDENTES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20199" y="4399833"/>
            <a:ext cx="3188970" cy="25095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b="1" spc="85" dirty="0">
                <a:solidFill>
                  <a:srgbClr val="3A79AE"/>
                </a:solidFill>
                <a:latin typeface="Calibri"/>
                <a:cs typeface="Calibri"/>
              </a:rPr>
              <a:t>CHILE: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50" dirty="0">
                <a:solidFill>
                  <a:srgbClr val="3A79AE"/>
                </a:solidFill>
                <a:latin typeface="Calibri"/>
                <a:cs typeface="Calibri"/>
              </a:rPr>
              <a:t>BALANCE </a:t>
            </a:r>
            <a:r>
              <a:rPr sz="1600" b="1" spc="30" dirty="0">
                <a:solidFill>
                  <a:srgbClr val="3A79AE"/>
                </a:solidFill>
                <a:latin typeface="Calibri"/>
                <a:cs typeface="Calibri"/>
              </a:rPr>
              <a:t>COVID-19, </a:t>
            </a:r>
            <a:r>
              <a:rPr sz="1600" b="1" spc="75" dirty="0">
                <a:solidFill>
                  <a:srgbClr val="3A79AE"/>
                </a:solidFill>
                <a:latin typeface="Calibri"/>
                <a:cs typeface="Calibri"/>
              </a:rPr>
              <a:t>23 </a:t>
            </a:r>
            <a:r>
              <a:rPr sz="1600" b="1" spc="20" dirty="0">
                <a:solidFill>
                  <a:srgbClr val="3A79AE"/>
                </a:solidFill>
                <a:latin typeface="Calibri"/>
                <a:cs typeface="Calibri"/>
              </a:rPr>
              <a:t>DE</a:t>
            </a:r>
            <a:r>
              <a:rPr sz="1600" b="1" spc="265" dirty="0">
                <a:solidFill>
                  <a:srgbClr val="3A79AE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3A79AE"/>
                </a:solidFill>
                <a:latin typeface="Calibri"/>
                <a:cs typeface="Calibri"/>
              </a:rPr>
              <a:t>JUNIO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b="1" spc="50" dirty="0">
                <a:latin typeface="Calibri"/>
                <a:cs typeface="Calibri"/>
              </a:rPr>
              <a:t>·Total </a:t>
            </a:r>
            <a:r>
              <a:rPr sz="1400" b="1" spc="10" dirty="0">
                <a:latin typeface="Calibri"/>
                <a:cs typeface="Calibri"/>
              </a:rPr>
              <a:t>contagiados:</a:t>
            </a:r>
            <a:r>
              <a:rPr sz="1400" b="1" spc="130" dirty="0">
                <a:latin typeface="Calibri"/>
                <a:cs typeface="Calibri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250.919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65" dirty="0">
                <a:latin typeface="Calibri"/>
                <a:cs typeface="Calibri"/>
              </a:rPr>
              <a:t>·Casos </a:t>
            </a:r>
            <a:r>
              <a:rPr sz="1400" b="1" spc="10" dirty="0">
                <a:latin typeface="Calibri"/>
                <a:cs typeface="Calibri"/>
              </a:rPr>
              <a:t>activos: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46.028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25" dirty="0">
                <a:latin typeface="Calibri"/>
                <a:cs typeface="Calibri"/>
              </a:rPr>
              <a:t>·Recuperados: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200.798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50" dirty="0">
                <a:latin typeface="Calibri"/>
                <a:cs typeface="Calibri"/>
              </a:rPr>
              <a:t>·Fallecidos: </a:t>
            </a:r>
            <a:r>
              <a:rPr sz="1400" spc="-50" dirty="0">
                <a:latin typeface="Trebuchet MS"/>
                <a:cs typeface="Trebuchet MS"/>
              </a:rPr>
              <a:t>4.093 </a:t>
            </a:r>
            <a:r>
              <a:rPr sz="1400" spc="-75" dirty="0">
                <a:latin typeface="Trebuchet MS"/>
                <a:cs typeface="Trebuchet MS"/>
              </a:rPr>
              <a:t>víctimas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fatales.</a:t>
            </a:r>
            <a:endParaRPr sz="1400">
              <a:latin typeface="Trebuchet MS"/>
              <a:cs typeface="Trebuchet MS"/>
            </a:endParaRPr>
          </a:p>
          <a:p>
            <a:pPr marL="163830" indent="-151765">
              <a:lnSpc>
                <a:spcPct val="100000"/>
              </a:lnSpc>
              <a:spcBef>
                <a:spcPts val="320"/>
              </a:spcBef>
              <a:buChar char="·"/>
              <a:tabLst>
                <a:tab pos="164465" algn="l"/>
              </a:tabLst>
            </a:pPr>
            <a:r>
              <a:rPr sz="1400" b="1" spc="20" dirty="0">
                <a:latin typeface="Calibri"/>
                <a:cs typeface="Calibri"/>
              </a:rPr>
              <a:t>Hospitalizados: </a:t>
            </a:r>
            <a:r>
              <a:rPr sz="1400" spc="-50" dirty="0">
                <a:latin typeface="Trebuchet MS"/>
                <a:cs typeface="Trebuchet MS"/>
              </a:rPr>
              <a:t>1.996 </a:t>
            </a:r>
            <a:r>
              <a:rPr sz="1400" spc="-80" dirty="0">
                <a:latin typeface="Trebuchet MS"/>
                <a:cs typeface="Trebuchet MS"/>
              </a:rPr>
              <a:t>en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UCI.</a:t>
            </a:r>
            <a:endParaRPr sz="1400">
              <a:latin typeface="Trebuchet MS"/>
              <a:cs typeface="Trebuchet MS"/>
            </a:endParaRPr>
          </a:p>
          <a:p>
            <a:pPr marL="160020" indent="-147955">
              <a:lnSpc>
                <a:spcPct val="100000"/>
              </a:lnSpc>
              <a:spcBef>
                <a:spcPts val="320"/>
              </a:spcBef>
              <a:buChar char="·"/>
              <a:tabLst>
                <a:tab pos="160655" algn="l"/>
              </a:tabLst>
            </a:pPr>
            <a:r>
              <a:rPr sz="1400" b="1" spc="-35" dirty="0">
                <a:latin typeface="Calibri"/>
                <a:cs typeface="Calibri"/>
              </a:rPr>
              <a:t>Total </a:t>
            </a:r>
            <a:r>
              <a:rPr sz="1400" b="1" spc="-20" dirty="0">
                <a:latin typeface="Calibri"/>
                <a:cs typeface="Calibri"/>
              </a:rPr>
              <a:t>Exámenes: </a:t>
            </a:r>
            <a:r>
              <a:rPr sz="1400" spc="-65" dirty="0">
                <a:latin typeface="Trebuchet MS"/>
                <a:cs typeface="Trebuchet MS"/>
              </a:rPr>
              <a:t>49,4 </a:t>
            </a:r>
            <a:r>
              <a:rPr sz="1400" spc="-70" dirty="0">
                <a:latin typeface="Trebuchet MS"/>
                <a:cs typeface="Trebuchet MS"/>
              </a:rPr>
              <a:t>(por </a:t>
            </a:r>
            <a:r>
              <a:rPr sz="1400" spc="-85" dirty="0">
                <a:latin typeface="Trebuchet MS"/>
                <a:cs typeface="Trebuchet MS"/>
              </a:rPr>
              <a:t>mil</a:t>
            </a:r>
            <a:r>
              <a:rPr sz="1400" spc="-75" dirty="0">
                <a:latin typeface="Trebuchet MS"/>
                <a:cs typeface="Trebuchet MS"/>
              </a:rPr>
              <a:t> habitantes)</a:t>
            </a:r>
            <a:endParaRPr sz="1400">
              <a:latin typeface="Trebuchet MS"/>
              <a:cs typeface="Trebuchet MS"/>
            </a:endParaRPr>
          </a:p>
          <a:p>
            <a:pPr marL="163830" indent="-151765">
              <a:lnSpc>
                <a:spcPct val="100000"/>
              </a:lnSpc>
              <a:spcBef>
                <a:spcPts val="320"/>
              </a:spcBef>
              <a:buChar char="·"/>
              <a:tabLst>
                <a:tab pos="164465" algn="l"/>
              </a:tabLst>
            </a:pPr>
            <a:r>
              <a:rPr sz="1400" b="1" spc="-5" dirty="0">
                <a:latin typeface="Calibri"/>
                <a:cs typeface="Calibri"/>
              </a:rPr>
              <a:t>Ventiladores </a:t>
            </a:r>
            <a:r>
              <a:rPr sz="1400" b="1" spc="25" dirty="0">
                <a:latin typeface="Calibri"/>
                <a:cs typeface="Calibri"/>
              </a:rPr>
              <a:t>disponibles: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302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52536" y="1553197"/>
            <a:ext cx="3804920" cy="2733675"/>
          </a:xfrm>
          <a:custGeom>
            <a:avLst/>
            <a:gdLst/>
            <a:ahLst/>
            <a:cxnLst/>
            <a:rect l="l" t="t" r="r" b="b"/>
            <a:pathLst>
              <a:path w="3804920" h="2733675">
                <a:moveTo>
                  <a:pt x="0" y="2733052"/>
                </a:moveTo>
                <a:lnTo>
                  <a:pt x="3804450" y="2733052"/>
                </a:lnTo>
                <a:lnTo>
                  <a:pt x="3804450" y="0"/>
                </a:lnTo>
                <a:lnTo>
                  <a:pt x="0" y="0"/>
                </a:lnTo>
                <a:lnTo>
                  <a:pt x="0" y="2733052"/>
                </a:lnTo>
                <a:close/>
              </a:path>
            </a:pathLst>
          </a:custGeom>
          <a:ln w="12700">
            <a:solidFill>
              <a:srgbClr val="00A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1553" y="1553197"/>
            <a:ext cx="5913120" cy="3194050"/>
          </a:xfrm>
          <a:custGeom>
            <a:avLst/>
            <a:gdLst/>
            <a:ahLst/>
            <a:cxnLst/>
            <a:rect l="l" t="t" r="r" b="b"/>
            <a:pathLst>
              <a:path w="5913120" h="3194050">
                <a:moveTo>
                  <a:pt x="0" y="3194050"/>
                </a:moveTo>
                <a:lnTo>
                  <a:pt x="5913043" y="3194050"/>
                </a:lnTo>
                <a:lnTo>
                  <a:pt x="5913043" y="0"/>
                </a:lnTo>
                <a:lnTo>
                  <a:pt x="0" y="0"/>
                </a:lnTo>
                <a:lnTo>
                  <a:pt x="0" y="3194050"/>
                </a:lnTo>
                <a:close/>
              </a:path>
            </a:pathLst>
          </a:custGeom>
          <a:solidFill>
            <a:srgbClr val="4095D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10983" y="5022381"/>
            <a:ext cx="1093470" cy="8534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3A79AE"/>
                </a:solidFill>
                <a:latin typeface="Calibri"/>
                <a:cs typeface="Calibri"/>
              </a:rPr>
              <a:t>TOTAL </a:t>
            </a:r>
            <a:r>
              <a:rPr sz="1400" b="1" spc="40" dirty="0">
                <a:solidFill>
                  <a:srgbClr val="3A79AE"/>
                </a:solidFill>
                <a:latin typeface="Calibri"/>
                <a:cs typeface="Calibri"/>
              </a:rPr>
              <a:t>PAISES  </a:t>
            </a:r>
            <a:r>
              <a:rPr sz="1400" b="1" dirty="0">
                <a:solidFill>
                  <a:srgbClr val="3A79AE"/>
                </a:solidFill>
                <a:latin typeface="Calibri"/>
                <a:cs typeface="Calibri"/>
              </a:rPr>
              <a:t>AFECTADOS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sz="1600" b="1" spc="75" dirty="0">
                <a:latin typeface="Calibri"/>
                <a:cs typeface="Calibri"/>
              </a:rPr>
              <a:t>188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597" y="929463"/>
            <a:ext cx="10160000" cy="315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003C73"/>
                </a:solidFill>
                <a:latin typeface="Calibri"/>
                <a:cs typeface="Calibri"/>
              </a:rPr>
              <a:t>CRISIS </a:t>
            </a:r>
            <a:r>
              <a:rPr sz="2000" b="1" spc="65" dirty="0">
                <a:solidFill>
                  <a:srgbClr val="003C73"/>
                </a:solidFill>
                <a:latin typeface="Calibri"/>
                <a:cs typeface="Calibri"/>
              </a:rPr>
              <a:t>SANITARIA: </a:t>
            </a:r>
            <a:r>
              <a:rPr sz="2000" b="1" spc="5" dirty="0">
                <a:solidFill>
                  <a:srgbClr val="003C73"/>
                </a:solidFill>
                <a:latin typeface="Calibri"/>
                <a:cs typeface="Calibri"/>
              </a:rPr>
              <a:t>PANDEMIA</a:t>
            </a:r>
            <a:r>
              <a:rPr sz="2000" b="1" spc="24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2000" b="1" spc="35" dirty="0">
                <a:solidFill>
                  <a:srgbClr val="003C73"/>
                </a:solidFill>
                <a:latin typeface="Calibri"/>
                <a:cs typeface="Calibri"/>
              </a:rPr>
              <a:t>COVID-19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43204">
              <a:lnSpc>
                <a:spcPct val="100000"/>
              </a:lnSpc>
              <a:spcBef>
                <a:spcPts val="1570"/>
              </a:spcBef>
            </a:pPr>
            <a:r>
              <a:rPr sz="1600" b="1" spc="45" dirty="0">
                <a:solidFill>
                  <a:srgbClr val="3A79AE"/>
                </a:solidFill>
                <a:latin typeface="Calibri"/>
                <a:cs typeface="Calibri"/>
              </a:rPr>
              <a:t>PAISES </a:t>
            </a:r>
            <a:r>
              <a:rPr sz="1600" b="1" spc="-50" dirty="0">
                <a:solidFill>
                  <a:srgbClr val="3A79AE"/>
                </a:solidFill>
                <a:latin typeface="Calibri"/>
                <a:cs typeface="Calibri"/>
              </a:rPr>
              <a:t>CON </a:t>
            </a:r>
            <a:r>
              <a:rPr sz="1600" b="1" spc="-35" dirty="0">
                <a:solidFill>
                  <a:srgbClr val="3A79AE"/>
                </a:solidFill>
                <a:latin typeface="Calibri"/>
                <a:cs typeface="Calibri"/>
              </a:rPr>
              <a:t>MÁS</a:t>
            </a:r>
            <a:r>
              <a:rPr sz="1600" b="1" spc="20" dirty="0">
                <a:solidFill>
                  <a:srgbClr val="3A79A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3A79AE"/>
                </a:solidFill>
                <a:latin typeface="Calibri"/>
                <a:cs typeface="Calibri"/>
              </a:rPr>
              <a:t>CONTAGIADOS:</a:t>
            </a:r>
            <a:endParaRPr sz="1600">
              <a:latin typeface="Calibri"/>
              <a:cs typeface="Calibri"/>
            </a:endParaRPr>
          </a:p>
          <a:p>
            <a:pPr marL="332740" indent="-90170">
              <a:lnSpc>
                <a:spcPts val="1639"/>
              </a:lnSpc>
              <a:spcBef>
                <a:spcPts val="1480"/>
              </a:spcBef>
              <a:buSzPct val="92857"/>
              <a:buChar char="·"/>
              <a:tabLst>
                <a:tab pos="333375" algn="l"/>
              </a:tabLst>
            </a:pPr>
            <a:r>
              <a:rPr sz="1400" spc="-80" dirty="0">
                <a:latin typeface="Trebuchet MS"/>
                <a:cs typeface="Trebuchet MS"/>
              </a:rPr>
              <a:t>USA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-20" dirty="0">
                <a:latin typeface="Trebuchet MS"/>
                <a:cs typeface="Trebuchet MS"/>
              </a:rPr>
              <a:t>·Brasil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-20" dirty="0">
                <a:latin typeface="Trebuchet MS"/>
                <a:cs typeface="Trebuchet MS"/>
              </a:rPr>
              <a:t>·Rusia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5" dirty="0">
                <a:latin typeface="Trebuchet MS"/>
                <a:cs typeface="Trebuchet MS"/>
              </a:rPr>
              <a:t>·India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5" dirty="0">
                <a:latin typeface="Trebuchet MS"/>
                <a:cs typeface="Trebuchet MS"/>
              </a:rPr>
              <a:t>·UK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-50" dirty="0">
                <a:latin typeface="Trebuchet MS"/>
                <a:cs typeface="Trebuchet MS"/>
              </a:rPr>
              <a:t>·Perú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-40" dirty="0">
                <a:latin typeface="Trebuchet MS"/>
                <a:cs typeface="Trebuchet MS"/>
              </a:rPr>
              <a:t>·Chile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00"/>
              </a:lnSpc>
            </a:pPr>
            <a:r>
              <a:rPr sz="1400" spc="-40" dirty="0">
                <a:latin typeface="Trebuchet MS"/>
                <a:cs typeface="Trebuchet MS"/>
              </a:rPr>
              <a:t>·España</a:t>
            </a:r>
            <a:endParaRPr sz="1400">
              <a:latin typeface="Trebuchet MS"/>
              <a:cs typeface="Trebuchet MS"/>
            </a:endParaRPr>
          </a:p>
          <a:p>
            <a:pPr marL="243204">
              <a:lnSpc>
                <a:spcPts val="1639"/>
              </a:lnSpc>
            </a:pPr>
            <a:r>
              <a:rPr sz="1400" spc="-10" dirty="0">
                <a:latin typeface="Trebuchet MS"/>
                <a:cs typeface="Trebuchet MS"/>
              </a:rPr>
              <a:t>·Italia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3175" y="5031382"/>
            <a:ext cx="1300480" cy="8534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algn="ctr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3A79AE"/>
                </a:solidFill>
                <a:latin typeface="Calibri"/>
                <a:cs typeface="Calibri"/>
              </a:rPr>
              <a:t>TOTAL </a:t>
            </a:r>
            <a:r>
              <a:rPr sz="1400" b="1" spc="20" dirty="0">
                <a:solidFill>
                  <a:srgbClr val="3A79AE"/>
                </a:solidFill>
                <a:latin typeface="Calibri"/>
                <a:cs typeface="Calibri"/>
              </a:rPr>
              <a:t>DE </a:t>
            </a:r>
            <a:r>
              <a:rPr sz="1400" b="1" spc="-5" dirty="0">
                <a:solidFill>
                  <a:srgbClr val="3A79AE"/>
                </a:solidFill>
                <a:latin typeface="Calibri"/>
                <a:cs typeface="Calibri"/>
              </a:rPr>
              <a:t>CASOS  </a:t>
            </a:r>
            <a:r>
              <a:rPr sz="1400" b="1" spc="-10" dirty="0">
                <a:solidFill>
                  <a:srgbClr val="3A79AE"/>
                </a:solidFill>
                <a:latin typeface="Calibri"/>
                <a:cs typeface="Calibri"/>
              </a:rPr>
              <a:t>CONFIRMADOS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sz="1600" b="1" spc="70" dirty="0">
                <a:latin typeface="Calibri"/>
                <a:cs typeface="Calibri"/>
              </a:rPr>
              <a:t>9.131.445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8626" y="5027731"/>
            <a:ext cx="1201420" cy="8534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3A79AE"/>
                </a:solidFill>
                <a:latin typeface="Calibri"/>
                <a:cs typeface="Calibri"/>
              </a:rPr>
              <a:t>CASOS</a:t>
            </a:r>
            <a:r>
              <a:rPr sz="1400" b="1" spc="15" dirty="0">
                <a:solidFill>
                  <a:srgbClr val="3A79AE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3A79AE"/>
                </a:solidFill>
                <a:latin typeface="Calibri"/>
                <a:cs typeface="Calibri"/>
              </a:rPr>
              <a:t>NUEVOS </a:t>
            </a:r>
            <a:r>
              <a:rPr sz="1400" b="1" spc="-20" dirty="0">
                <a:solidFill>
                  <a:srgbClr val="3A79A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A79AE"/>
                </a:solidFill>
                <a:latin typeface="Calibri"/>
                <a:cs typeface="Calibri"/>
              </a:rPr>
              <a:t>POR</a:t>
            </a:r>
            <a:r>
              <a:rPr sz="1400" b="1" spc="80" dirty="0">
                <a:solidFill>
                  <a:srgbClr val="3A79AE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3A79AE"/>
                </a:solidFill>
                <a:latin typeface="Calibri"/>
                <a:cs typeface="Calibri"/>
              </a:rPr>
              <a:t>DÍA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sz="1600" b="1" spc="70" dirty="0">
                <a:latin typeface="Calibri"/>
                <a:cs typeface="Calibri"/>
              </a:rPr>
              <a:t>150.000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1375" y="5027181"/>
            <a:ext cx="967740" cy="8534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-635" algn="ctr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3A79AE"/>
                </a:solidFill>
                <a:latin typeface="Calibri"/>
                <a:cs typeface="Calibri"/>
              </a:rPr>
              <a:t>TOTAL  </a:t>
            </a:r>
            <a:r>
              <a:rPr sz="1400" b="1" dirty="0">
                <a:solidFill>
                  <a:srgbClr val="3A79AE"/>
                </a:solidFill>
                <a:latin typeface="Calibri"/>
                <a:cs typeface="Calibri"/>
              </a:rPr>
              <a:t>F</a:t>
            </a:r>
            <a:r>
              <a:rPr sz="1400" b="1" spc="45" dirty="0">
                <a:solidFill>
                  <a:srgbClr val="3A79AE"/>
                </a:solidFill>
                <a:latin typeface="Calibri"/>
                <a:cs typeface="Calibri"/>
              </a:rPr>
              <a:t>ALLECIDOS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80"/>
              </a:spcBef>
            </a:pPr>
            <a:r>
              <a:rPr sz="1600" b="1" spc="70" dirty="0">
                <a:latin typeface="Calibri"/>
                <a:cs typeface="Calibri"/>
              </a:rPr>
              <a:t>472.856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6123" y="6107959"/>
            <a:ext cx="696415" cy="65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78700" y="4905999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0"/>
                </a:moveTo>
                <a:lnTo>
                  <a:pt x="0" y="2133599"/>
                </a:lnTo>
              </a:path>
            </a:pathLst>
          </a:custGeom>
          <a:ln w="12700">
            <a:solidFill>
              <a:srgbClr val="00A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6699" y="4905999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0"/>
                </a:moveTo>
                <a:lnTo>
                  <a:pt x="0" y="2133599"/>
                </a:lnTo>
              </a:path>
            </a:pathLst>
          </a:custGeom>
          <a:ln w="12700">
            <a:solidFill>
              <a:srgbClr val="00A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5700" y="4905999"/>
            <a:ext cx="0" cy="2133600"/>
          </a:xfrm>
          <a:custGeom>
            <a:avLst/>
            <a:gdLst/>
            <a:ahLst/>
            <a:cxnLst/>
            <a:rect l="l" t="t" r="r" b="b"/>
            <a:pathLst>
              <a:path h="2133600">
                <a:moveTo>
                  <a:pt x="0" y="0"/>
                </a:moveTo>
                <a:lnTo>
                  <a:pt x="0" y="2133599"/>
                </a:lnTo>
              </a:path>
            </a:pathLst>
          </a:custGeom>
          <a:ln w="12700">
            <a:solidFill>
              <a:srgbClr val="00A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3458" y="6184234"/>
            <a:ext cx="552450" cy="581660"/>
          </a:xfrm>
          <a:custGeom>
            <a:avLst/>
            <a:gdLst/>
            <a:ahLst/>
            <a:cxnLst/>
            <a:rect l="l" t="t" r="r" b="b"/>
            <a:pathLst>
              <a:path w="552450" h="581659">
                <a:moveTo>
                  <a:pt x="97607" y="193040"/>
                </a:moveTo>
                <a:lnTo>
                  <a:pt x="71513" y="193040"/>
                </a:lnTo>
                <a:lnTo>
                  <a:pt x="141579" y="278130"/>
                </a:lnTo>
                <a:lnTo>
                  <a:pt x="358381" y="544830"/>
                </a:lnTo>
                <a:lnTo>
                  <a:pt x="358990" y="544830"/>
                </a:lnTo>
                <a:lnTo>
                  <a:pt x="368240" y="554990"/>
                </a:lnTo>
                <a:lnTo>
                  <a:pt x="379296" y="565150"/>
                </a:lnTo>
                <a:lnTo>
                  <a:pt x="392293" y="574040"/>
                </a:lnTo>
                <a:lnTo>
                  <a:pt x="407365" y="580390"/>
                </a:lnTo>
                <a:lnTo>
                  <a:pt x="424831" y="581660"/>
                </a:lnTo>
                <a:lnTo>
                  <a:pt x="443917" y="580390"/>
                </a:lnTo>
                <a:lnTo>
                  <a:pt x="464320" y="571500"/>
                </a:lnTo>
                <a:lnTo>
                  <a:pt x="477949" y="562610"/>
                </a:lnTo>
                <a:lnTo>
                  <a:pt x="425166" y="562610"/>
                </a:lnTo>
                <a:lnTo>
                  <a:pt x="412724" y="560070"/>
                </a:lnTo>
                <a:lnTo>
                  <a:pt x="403692" y="557530"/>
                </a:lnTo>
                <a:lnTo>
                  <a:pt x="395284" y="552450"/>
                </a:lnTo>
                <a:lnTo>
                  <a:pt x="387528" y="546100"/>
                </a:lnTo>
                <a:lnTo>
                  <a:pt x="380453" y="538480"/>
                </a:lnTo>
                <a:lnTo>
                  <a:pt x="399358" y="523240"/>
                </a:lnTo>
                <a:lnTo>
                  <a:pt x="367360" y="523240"/>
                </a:lnTo>
                <a:lnTo>
                  <a:pt x="163563" y="273050"/>
                </a:lnTo>
                <a:lnTo>
                  <a:pt x="182315" y="257810"/>
                </a:lnTo>
                <a:lnTo>
                  <a:pt x="150825" y="257810"/>
                </a:lnTo>
                <a:lnTo>
                  <a:pt x="97607" y="193040"/>
                </a:lnTo>
                <a:close/>
              </a:path>
              <a:path w="552450" h="581659">
                <a:moveTo>
                  <a:pt x="512907" y="450850"/>
                </a:moveTo>
                <a:lnTo>
                  <a:pt x="489153" y="450850"/>
                </a:lnTo>
                <a:lnTo>
                  <a:pt x="494427" y="458470"/>
                </a:lnTo>
                <a:lnTo>
                  <a:pt x="498840" y="467360"/>
                </a:lnTo>
                <a:lnTo>
                  <a:pt x="502019" y="477520"/>
                </a:lnTo>
                <a:lnTo>
                  <a:pt x="503593" y="486410"/>
                </a:lnTo>
                <a:lnTo>
                  <a:pt x="502870" y="499110"/>
                </a:lnTo>
                <a:lnTo>
                  <a:pt x="473011" y="542290"/>
                </a:lnTo>
                <a:lnTo>
                  <a:pt x="439153" y="560070"/>
                </a:lnTo>
                <a:lnTo>
                  <a:pt x="425166" y="562610"/>
                </a:lnTo>
                <a:lnTo>
                  <a:pt x="477949" y="562610"/>
                </a:lnTo>
                <a:lnTo>
                  <a:pt x="516189" y="520700"/>
                </a:lnTo>
                <a:lnTo>
                  <a:pt x="523697" y="485140"/>
                </a:lnTo>
                <a:lnTo>
                  <a:pt x="520827" y="468630"/>
                </a:lnTo>
                <a:lnTo>
                  <a:pt x="515146" y="454660"/>
                </a:lnTo>
                <a:lnTo>
                  <a:pt x="512907" y="450850"/>
                </a:lnTo>
                <a:close/>
              </a:path>
              <a:path w="552450" h="581659">
                <a:moveTo>
                  <a:pt x="82321" y="365760"/>
                </a:moveTo>
                <a:lnTo>
                  <a:pt x="30759" y="379730"/>
                </a:lnTo>
                <a:lnTo>
                  <a:pt x="17005" y="431800"/>
                </a:lnTo>
                <a:lnTo>
                  <a:pt x="45643" y="459740"/>
                </a:lnTo>
                <a:lnTo>
                  <a:pt x="34645" y="501650"/>
                </a:lnTo>
                <a:lnTo>
                  <a:pt x="72440" y="538480"/>
                </a:lnTo>
                <a:lnTo>
                  <a:pt x="123926" y="525780"/>
                </a:lnTo>
                <a:lnTo>
                  <a:pt x="125488" y="519430"/>
                </a:lnTo>
                <a:lnTo>
                  <a:pt x="126163" y="516890"/>
                </a:lnTo>
                <a:lnTo>
                  <a:pt x="78473" y="516890"/>
                </a:lnTo>
                <a:lnTo>
                  <a:pt x="57111" y="495300"/>
                </a:lnTo>
                <a:lnTo>
                  <a:pt x="64782" y="466090"/>
                </a:lnTo>
                <a:lnTo>
                  <a:pt x="94373" y="458470"/>
                </a:lnTo>
                <a:lnTo>
                  <a:pt x="122652" y="458470"/>
                </a:lnTo>
                <a:lnTo>
                  <a:pt x="111579" y="447040"/>
                </a:lnTo>
                <a:lnTo>
                  <a:pt x="60388" y="447040"/>
                </a:lnTo>
                <a:lnTo>
                  <a:pt x="39458" y="425450"/>
                </a:lnTo>
                <a:lnTo>
                  <a:pt x="47205" y="396240"/>
                </a:lnTo>
                <a:lnTo>
                  <a:pt x="76301" y="388620"/>
                </a:lnTo>
                <a:lnTo>
                  <a:pt x="104562" y="388620"/>
                </a:lnTo>
                <a:lnTo>
                  <a:pt x="82321" y="365760"/>
                </a:lnTo>
                <a:close/>
              </a:path>
              <a:path w="552450" h="581659">
                <a:moveTo>
                  <a:pt x="298586" y="184150"/>
                </a:moveTo>
                <a:lnTo>
                  <a:pt x="272948" y="184150"/>
                </a:lnTo>
                <a:lnTo>
                  <a:pt x="476745" y="434340"/>
                </a:lnTo>
                <a:lnTo>
                  <a:pt x="367360" y="523240"/>
                </a:lnTo>
                <a:lnTo>
                  <a:pt x="399358" y="523240"/>
                </a:lnTo>
                <a:lnTo>
                  <a:pt x="489153" y="450850"/>
                </a:lnTo>
                <a:lnTo>
                  <a:pt x="512907" y="450850"/>
                </a:lnTo>
                <a:lnTo>
                  <a:pt x="507680" y="441960"/>
                </a:lnTo>
                <a:lnTo>
                  <a:pt x="499452" y="430530"/>
                </a:lnTo>
                <a:lnTo>
                  <a:pt x="499033" y="430530"/>
                </a:lnTo>
                <a:lnTo>
                  <a:pt x="298586" y="184150"/>
                </a:lnTo>
                <a:close/>
              </a:path>
              <a:path w="552450" h="581659">
                <a:moveTo>
                  <a:pt x="122652" y="458470"/>
                </a:moveTo>
                <a:lnTo>
                  <a:pt x="94373" y="458470"/>
                </a:lnTo>
                <a:lnTo>
                  <a:pt x="115303" y="480060"/>
                </a:lnTo>
                <a:lnTo>
                  <a:pt x="107492" y="509270"/>
                </a:lnTo>
                <a:lnTo>
                  <a:pt x="78473" y="516890"/>
                </a:lnTo>
                <a:lnTo>
                  <a:pt x="126163" y="516890"/>
                </a:lnTo>
                <a:lnTo>
                  <a:pt x="134594" y="485140"/>
                </a:lnTo>
                <a:lnTo>
                  <a:pt x="175577" y="474980"/>
                </a:lnTo>
                <a:lnTo>
                  <a:pt x="177126" y="468630"/>
                </a:lnTo>
                <a:lnTo>
                  <a:pt x="177809" y="466090"/>
                </a:lnTo>
                <a:lnTo>
                  <a:pt x="130035" y="466090"/>
                </a:lnTo>
                <a:lnTo>
                  <a:pt x="122652" y="458470"/>
                </a:lnTo>
                <a:close/>
              </a:path>
              <a:path w="552450" h="581659">
                <a:moveTo>
                  <a:pt x="396049" y="401320"/>
                </a:moveTo>
                <a:lnTo>
                  <a:pt x="390702" y="401320"/>
                </a:lnTo>
                <a:lnTo>
                  <a:pt x="388493" y="402590"/>
                </a:lnTo>
                <a:lnTo>
                  <a:pt x="355523" y="429260"/>
                </a:lnTo>
                <a:lnTo>
                  <a:pt x="354977" y="429260"/>
                </a:lnTo>
                <a:lnTo>
                  <a:pt x="351040" y="434340"/>
                </a:lnTo>
                <a:lnTo>
                  <a:pt x="350748" y="439420"/>
                </a:lnTo>
                <a:lnTo>
                  <a:pt x="379514" y="474980"/>
                </a:lnTo>
                <a:lnTo>
                  <a:pt x="383044" y="478790"/>
                </a:lnTo>
                <a:lnTo>
                  <a:pt x="389394" y="480060"/>
                </a:lnTo>
                <a:lnTo>
                  <a:pt x="393700" y="476250"/>
                </a:lnTo>
                <a:lnTo>
                  <a:pt x="420234" y="454660"/>
                </a:lnTo>
                <a:lnTo>
                  <a:pt x="388759" y="454660"/>
                </a:lnTo>
                <a:lnTo>
                  <a:pt x="376059" y="438150"/>
                </a:lnTo>
                <a:lnTo>
                  <a:pt x="391693" y="425450"/>
                </a:lnTo>
                <a:lnTo>
                  <a:pt x="417231" y="425450"/>
                </a:lnTo>
                <a:lnTo>
                  <a:pt x="400926" y="405130"/>
                </a:lnTo>
                <a:lnTo>
                  <a:pt x="398970" y="402590"/>
                </a:lnTo>
                <a:lnTo>
                  <a:pt x="396049" y="401320"/>
                </a:lnTo>
                <a:close/>
              </a:path>
              <a:path w="552450" h="581659">
                <a:moveTo>
                  <a:pt x="174320" y="407670"/>
                </a:moveTo>
                <a:lnTo>
                  <a:pt x="145669" y="407670"/>
                </a:lnTo>
                <a:lnTo>
                  <a:pt x="166954" y="429260"/>
                </a:lnTo>
                <a:lnTo>
                  <a:pt x="159131" y="458470"/>
                </a:lnTo>
                <a:lnTo>
                  <a:pt x="130035" y="466090"/>
                </a:lnTo>
                <a:lnTo>
                  <a:pt x="177809" y="466090"/>
                </a:lnTo>
                <a:lnTo>
                  <a:pt x="189407" y="422910"/>
                </a:lnTo>
                <a:lnTo>
                  <a:pt x="174320" y="407670"/>
                </a:lnTo>
                <a:close/>
              </a:path>
              <a:path w="552450" h="581659">
                <a:moveTo>
                  <a:pt x="417231" y="425450"/>
                </a:moveTo>
                <a:lnTo>
                  <a:pt x="391693" y="425450"/>
                </a:lnTo>
                <a:lnTo>
                  <a:pt x="404393" y="441960"/>
                </a:lnTo>
                <a:lnTo>
                  <a:pt x="388759" y="454660"/>
                </a:lnTo>
                <a:lnTo>
                  <a:pt x="420234" y="454660"/>
                </a:lnTo>
                <a:lnTo>
                  <a:pt x="424916" y="450850"/>
                </a:lnTo>
                <a:lnTo>
                  <a:pt x="429234" y="447040"/>
                </a:lnTo>
                <a:lnTo>
                  <a:pt x="429907" y="440690"/>
                </a:lnTo>
                <a:lnTo>
                  <a:pt x="426402" y="436880"/>
                </a:lnTo>
                <a:lnTo>
                  <a:pt x="417231" y="425450"/>
                </a:lnTo>
                <a:close/>
              </a:path>
              <a:path w="552450" h="581659">
                <a:moveTo>
                  <a:pt x="104562" y="388620"/>
                </a:moveTo>
                <a:lnTo>
                  <a:pt x="76301" y="388620"/>
                </a:lnTo>
                <a:lnTo>
                  <a:pt x="97269" y="410210"/>
                </a:lnTo>
                <a:lnTo>
                  <a:pt x="89471" y="438150"/>
                </a:lnTo>
                <a:lnTo>
                  <a:pt x="60388" y="447040"/>
                </a:lnTo>
                <a:lnTo>
                  <a:pt x="111579" y="447040"/>
                </a:lnTo>
                <a:lnTo>
                  <a:pt x="109118" y="444500"/>
                </a:lnTo>
                <a:lnTo>
                  <a:pt x="117005" y="415290"/>
                </a:lnTo>
                <a:lnTo>
                  <a:pt x="145669" y="407670"/>
                </a:lnTo>
                <a:lnTo>
                  <a:pt x="174320" y="407670"/>
                </a:lnTo>
                <a:lnTo>
                  <a:pt x="163004" y="396240"/>
                </a:lnTo>
                <a:lnTo>
                  <a:pt x="111975" y="396240"/>
                </a:lnTo>
                <a:lnTo>
                  <a:pt x="104562" y="388620"/>
                </a:lnTo>
                <a:close/>
              </a:path>
              <a:path w="552450" h="581659">
                <a:moveTo>
                  <a:pt x="359963" y="400050"/>
                </a:moveTo>
                <a:lnTo>
                  <a:pt x="344182" y="400050"/>
                </a:lnTo>
                <a:lnTo>
                  <a:pt x="350583" y="407670"/>
                </a:lnTo>
                <a:lnTo>
                  <a:pt x="359963" y="400050"/>
                </a:lnTo>
                <a:close/>
              </a:path>
              <a:path w="552450" h="581659">
                <a:moveTo>
                  <a:pt x="340702" y="363220"/>
                </a:moveTo>
                <a:lnTo>
                  <a:pt x="325069" y="375920"/>
                </a:lnTo>
                <a:lnTo>
                  <a:pt x="331444" y="383540"/>
                </a:lnTo>
                <a:lnTo>
                  <a:pt x="323646" y="389890"/>
                </a:lnTo>
                <a:lnTo>
                  <a:pt x="336384" y="406400"/>
                </a:lnTo>
                <a:lnTo>
                  <a:pt x="344182" y="400050"/>
                </a:lnTo>
                <a:lnTo>
                  <a:pt x="359963" y="400050"/>
                </a:lnTo>
                <a:lnTo>
                  <a:pt x="366217" y="394970"/>
                </a:lnTo>
                <a:lnTo>
                  <a:pt x="359854" y="387350"/>
                </a:lnTo>
                <a:lnTo>
                  <a:pt x="367639" y="381000"/>
                </a:lnTo>
                <a:lnTo>
                  <a:pt x="359808" y="370840"/>
                </a:lnTo>
                <a:lnTo>
                  <a:pt x="347116" y="370840"/>
                </a:lnTo>
                <a:lnTo>
                  <a:pt x="340702" y="363220"/>
                </a:lnTo>
                <a:close/>
              </a:path>
              <a:path w="552450" h="581659">
                <a:moveTo>
                  <a:pt x="151688" y="384810"/>
                </a:moveTo>
                <a:lnTo>
                  <a:pt x="111975" y="396240"/>
                </a:lnTo>
                <a:lnTo>
                  <a:pt x="163004" y="396240"/>
                </a:lnTo>
                <a:lnTo>
                  <a:pt x="151688" y="384810"/>
                </a:lnTo>
                <a:close/>
              </a:path>
              <a:path w="552450" h="581659">
                <a:moveTo>
                  <a:pt x="354914" y="364490"/>
                </a:moveTo>
                <a:lnTo>
                  <a:pt x="347116" y="370840"/>
                </a:lnTo>
                <a:lnTo>
                  <a:pt x="359808" y="370840"/>
                </a:lnTo>
                <a:lnTo>
                  <a:pt x="354914" y="364490"/>
                </a:lnTo>
                <a:close/>
              </a:path>
              <a:path w="552450" h="581659">
                <a:moveTo>
                  <a:pt x="294208" y="276860"/>
                </a:moveTo>
                <a:lnTo>
                  <a:pt x="286600" y="276860"/>
                </a:lnTo>
                <a:lnTo>
                  <a:pt x="253619" y="304800"/>
                </a:lnTo>
                <a:lnTo>
                  <a:pt x="249288" y="307340"/>
                </a:lnTo>
                <a:lnTo>
                  <a:pt x="248615" y="313690"/>
                </a:lnTo>
                <a:lnTo>
                  <a:pt x="252158" y="318770"/>
                </a:lnTo>
                <a:lnTo>
                  <a:pt x="277596" y="349250"/>
                </a:lnTo>
                <a:lnTo>
                  <a:pt x="281101" y="354330"/>
                </a:lnTo>
                <a:lnTo>
                  <a:pt x="287451" y="354330"/>
                </a:lnTo>
                <a:lnTo>
                  <a:pt x="291833" y="351790"/>
                </a:lnTo>
                <a:lnTo>
                  <a:pt x="319916" y="328930"/>
                </a:lnTo>
                <a:lnTo>
                  <a:pt x="286893" y="328930"/>
                </a:lnTo>
                <a:lnTo>
                  <a:pt x="274129" y="313690"/>
                </a:lnTo>
                <a:lnTo>
                  <a:pt x="289763" y="300990"/>
                </a:lnTo>
                <a:lnTo>
                  <a:pt x="316018" y="300990"/>
                </a:lnTo>
                <a:lnTo>
                  <a:pt x="299059" y="280670"/>
                </a:lnTo>
                <a:lnTo>
                  <a:pt x="297129" y="278130"/>
                </a:lnTo>
                <a:lnTo>
                  <a:pt x="294208" y="276860"/>
                </a:lnTo>
                <a:close/>
              </a:path>
              <a:path w="552450" h="581659">
                <a:moveTo>
                  <a:pt x="316018" y="300990"/>
                </a:moveTo>
                <a:lnTo>
                  <a:pt x="289763" y="300990"/>
                </a:lnTo>
                <a:lnTo>
                  <a:pt x="302526" y="316230"/>
                </a:lnTo>
                <a:lnTo>
                  <a:pt x="286893" y="328930"/>
                </a:lnTo>
                <a:lnTo>
                  <a:pt x="319916" y="328930"/>
                </a:lnTo>
                <a:lnTo>
                  <a:pt x="323037" y="326390"/>
                </a:lnTo>
                <a:lnTo>
                  <a:pt x="327367" y="322580"/>
                </a:lnTo>
                <a:lnTo>
                  <a:pt x="328041" y="316230"/>
                </a:lnTo>
                <a:lnTo>
                  <a:pt x="324497" y="311150"/>
                </a:lnTo>
                <a:lnTo>
                  <a:pt x="316018" y="300990"/>
                </a:lnTo>
                <a:close/>
              </a:path>
              <a:path w="552450" h="581659">
                <a:moveTo>
                  <a:pt x="238836" y="238760"/>
                </a:moveTo>
                <a:lnTo>
                  <a:pt x="223202" y="251460"/>
                </a:lnTo>
                <a:lnTo>
                  <a:pt x="248653" y="281940"/>
                </a:lnTo>
                <a:lnTo>
                  <a:pt x="264274" y="269240"/>
                </a:lnTo>
                <a:lnTo>
                  <a:pt x="238836" y="238760"/>
                </a:lnTo>
                <a:close/>
              </a:path>
              <a:path w="552450" h="581659">
                <a:moveTo>
                  <a:pt x="223408" y="91440"/>
                </a:moveTo>
                <a:lnTo>
                  <a:pt x="196557" y="91440"/>
                </a:lnTo>
                <a:lnTo>
                  <a:pt x="260210" y="168910"/>
                </a:lnTo>
                <a:lnTo>
                  <a:pt x="150825" y="257810"/>
                </a:lnTo>
                <a:lnTo>
                  <a:pt x="182315" y="257810"/>
                </a:lnTo>
                <a:lnTo>
                  <a:pt x="272948" y="184150"/>
                </a:lnTo>
                <a:lnTo>
                  <a:pt x="298586" y="184150"/>
                </a:lnTo>
                <a:lnTo>
                  <a:pt x="282054" y="163830"/>
                </a:lnTo>
                <a:lnTo>
                  <a:pt x="281597" y="163830"/>
                </a:lnTo>
                <a:lnTo>
                  <a:pt x="223408" y="91440"/>
                </a:lnTo>
                <a:close/>
              </a:path>
              <a:path w="552450" h="581659">
                <a:moveTo>
                  <a:pt x="186207" y="0"/>
                </a:moveTo>
                <a:lnTo>
                  <a:pt x="180860" y="0"/>
                </a:lnTo>
                <a:lnTo>
                  <a:pt x="178663" y="1270"/>
                </a:lnTo>
                <a:lnTo>
                  <a:pt x="622" y="146050"/>
                </a:lnTo>
                <a:lnTo>
                  <a:pt x="0" y="152400"/>
                </a:lnTo>
                <a:lnTo>
                  <a:pt x="3530" y="157480"/>
                </a:lnTo>
                <a:lnTo>
                  <a:pt x="41706" y="204470"/>
                </a:lnTo>
                <a:lnTo>
                  <a:pt x="45212" y="208280"/>
                </a:lnTo>
                <a:lnTo>
                  <a:pt x="51562" y="209550"/>
                </a:lnTo>
                <a:lnTo>
                  <a:pt x="71513" y="193040"/>
                </a:lnTo>
                <a:lnTo>
                  <a:pt x="97607" y="193040"/>
                </a:lnTo>
                <a:lnTo>
                  <a:pt x="89259" y="182880"/>
                </a:lnTo>
                <a:lnTo>
                  <a:pt x="51003" y="182880"/>
                </a:lnTo>
                <a:lnTo>
                  <a:pt x="25527" y="152400"/>
                </a:lnTo>
                <a:lnTo>
                  <a:pt x="181775" y="25400"/>
                </a:lnTo>
                <a:lnTo>
                  <a:pt x="208673" y="25400"/>
                </a:lnTo>
                <a:lnTo>
                  <a:pt x="189128" y="1270"/>
                </a:lnTo>
                <a:lnTo>
                  <a:pt x="186207" y="0"/>
                </a:lnTo>
                <a:close/>
              </a:path>
              <a:path w="552450" h="581659">
                <a:moveTo>
                  <a:pt x="400100" y="137160"/>
                </a:moveTo>
                <a:lnTo>
                  <a:pt x="396506" y="137160"/>
                </a:lnTo>
                <a:lnTo>
                  <a:pt x="385800" y="139700"/>
                </a:lnTo>
                <a:lnTo>
                  <a:pt x="377020" y="144780"/>
                </a:lnTo>
                <a:lnTo>
                  <a:pt x="371080" y="153670"/>
                </a:lnTo>
                <a:lnTo>
                  <a:pt x="368896" y="165100"/>
                </a:lnTo>
                <a:lnTo>
                  <a:pt x="371080" y="175260"/>
                </a:lnTo>
                <a:lnTo>
                  <a:pt x="377020" y="184150"/>
                </a:lnTo>
                <a:lnTo>
                  <a:pt x="385800" y="190500"/>
                </a:lnTo>
                <a:lnTo>
                  <a:pt x="396506" y="191770"/>
                </a:lnTo>
                <a:lnTo>
                  <a:pt x="407217" y="190500"/>
                </a:lnTo>
                <a:lnTo>
                  <a:pt x="416020" y="184150"/>
                </a:lnTo>
                <a:lnTo>
                  <a:pt x="421984" y="175260"/>
                </a:lnTo>
                <a:lnTo>
                  <a:pt x="422533" y="172720"/>
                </a:lnTo>
                <a:lnTo>
                  <a:pt x="392252" y="172720"/>
                </a:lnTo>
                <a:lnTo>
                  <a:pt x="389064" y="168910"/>
                </a:lnTo>
                <a:lnTo>
                  <a:pt x="389064" y="160020"/>
                </a:lnTo>
                <a:lnTo>
                  <a:pt x="392252" y="157480"/>
                </a:lnTo>
                <a:lnTo>
                  <a:pt x="423485" y="157480"/>
                </a:lnTo>
                <a:lnTo>
                  <a:pt x="423138" y="156210"/>
                </a:lnTo>
                <a:lnTo>
                  <a:pt x="421411" y="152400"/>
                </a:lnTo>
                <a:lnTo>
                  <a:pt x="435762" y="139700"/>
                </a:lnTo>
                <a:lnTo>
                  <a:pt x="406742" y="139700"/>
                </a:lnTo>
                <a:lnTo>
                  <a:pt x="403555" y="138430"/>
                </a:lnTo>
                <a:lnTo>
                  <a:pt x="400100" y="137160"/>
                </a:lnTo>
                <a:close/>
              </a:path>
              <a:path w="552450" h="581659">
                <a:moveTo>
                  <a:pt x="208673" y="25400"/>
                </a:moveTo>
                <a:lnTo>
                  <a:pt x="181775" y="25400"/>
                </a:lnTo>
                <a:lnTo>
                  <a:pt x="207276" y="55880"/>
                </a:lnTo>
                <a:lnTo>
                  <a:pt x="51003" y="182880"/>
                </a:lnTo>
                <a:lnTo>
                  <a:pt x="89259" y="182880"/>
                </a:lnTo>
                <a:lnTo>
                  <a:pt x="87172" y="180340"/>
                </a:lnTo>
                <a:lnTo>
                  <a:pt x="196557" y="91440"/>
                </a:lnTo>
                <a:lnTo>
                  <a:pt x="223408" y="91440"/>
                </a:lnTo>
                <a:lnTo>
                  <a:pt x="212178" y="77470"/>
                </a:lnTo>
                <a:lnTo>
                  <a:pt x="227850" y="64770"/>
                </a:lnTo>
                <a:lnTo>
                  <a:pt x="232156" y="62230"/>
                </a:lnTo>
                <a:lnTo>
                  <a:pt x="232778" y="55880"/>
                </a:lnTo>
                <a:lnTo>
                  <a:pt x="229247" y="50800"/>
                </a:lnTo>
                <a:lnTo>
                  <a:pt x="208673" y="25400"/>
                </a:lnTo>
                <a:close/>
              </a:path>
              <a:path w="552450" h="581659">
                <a:moveTo>
                  <a:pt x="423485" y="157480"/>
                </a:moveTo>
                <a:lnTo>
                  <a:pt x="400748" y="157480"/>
                </a:lnTo>
                <a:lnTo>
                  <a:pt x="404025" y="160020"/>
                </a:lnTo>
                <a:lnTo>
                  <a:pt x="404025" y="168910"/>
                </a:lnTo>
                <a:lnTo>
                  <a:pt x="400748" y="172720"/>
                </a:lnTo>
                <a:lnTo>
                  <a:pt x="422533" y="172720"/>
                </a:lnTo>
                <a:lnTo>
                  <a:pt x="424180" y="165100"/>
                </a:lnTo>
                <a:lnTo>
                  <a:pt x="424180" y="160020"/>
                </a:lnTo>
                <a:lnTo>
                  <a:pt x="423485" y="157480"/>
                </a:lnTo>
                <a:close/>
              </a:path>
              <a:path w="552450" h="581659">
                <a:moveTo>
                  <a:pt x="494717" y="82550"/>
                </a:moveTo>
                <a:lnTo>
                  <a:pt x="382066" y="82550"/>
                </a:lnTo>
                <a:lnTo>
                  <a:pt x="419493" y="91440"/>
                </a:lnTo>
                <a:lnTo>
                  <a:pt x="417957" y="96520"/>
                </a:lnTo>
                <a:lnTo>
                  <a:pt x="416979" y="100330"/>
                </a:lnTo>
                <a:lnTo>
                  <a:pt x="416979" y="111760"/>
                </a:lnTo>
                <a:lnTo>
                  <a:pt x="418922" y="119380"/>
                </a:lnTo>
                <a:lnTo>
                  <a:pt x="422059" y="124460"/>
                </a:lnTo>
                <a:lnTo>
                  <a:pt x="406742" y="139700"/>
                </a:lnTo>
                <a:lnTo>
                  <a:pt x="435762" y="139700"/>
                </a:lnTo>
                <a:lnTo>
                  <a:pt x="441972" y="143510"/>
                </a:lnTo>
                <a:lnTo>
                  <a:pt x="449287" y="146050"/>
                </a:lnTo>
                <a:lnTo>
                  <a:pt x="457161" y="146050"/>
                </a:lnTo>
                <a:lnTo>
                  <a:pt x="472772" y="142240"/>
                </a:lnTo>
                <a:lnTo>
                  <a:pt x="485571" y="133350"/>
                </a:lnTo>
                <a:lnTo>
                  <a:pt x="490765" y="125730"/>
                </a:lnTo>
                <a:lnTo>
                  <a:pt x="457161" y="125730"/>
                </a:lnTo>
                <a:lnTo>
                  <a:pt x="449306" y="124460"/>
                </a:lnTo>
                <a:lnTo>
                  <a:pt x="442947" y="119380"/>
                </a:lnTo>
                <a:lnTo>
                  <a:pt x="438688" y="113030"/>
                </a:lnTo>
                <a:lnTo>
                  <a:pt x="437134" y="105410"/>
                </a:lnTo>
                <a:lnTo>
                  <a:pt x="438688" y="97790"/>
                </a:lnTo>
                <a:lnTo>
                  <a:pt x="442947" y="91440"/>
                </a:lnTo>
                <a:lnTo>
                  <a:pt x="449306" y="86360"/>
                </a:lnTo>
                <a:lnTo>
                  <a:pt x="457161" y="85090"/>
                </a:lnTo>
                <a:lnTo>
                  <a:pt x="491972" y="85090"/>
                </a:lnTo>
                <a:lnTo>
                  <a:pt x="494717" y="82550"/>
                </a:lnTo>
                <a:close/>
              </a:path>
              <a:path w="552450" h="581659">
                <a:moveTo>
                  <a:pt x="491972" y="85090"/>
                </a:moveTo>
                <a:lnTo>
                  <a:pt x="457161" y="85090"/>
                </a:lnTo>
                <a:lnTo>
                  <a:pt x="465024" y="86360"/>
                </a:lnTo>
                <a:lnTo>
                  <a:pt x="471401" y="91440"/>
                </a:lnTo>
                <a:lnTo>
                  <a:pt x="475678" y="97790"/>
                </a:lnTo>
                <a:lnTo>
                  <a:pt x="477240" y="105410"/>
                </a:lnTo>
                <a:lnTo>
                  <a:pt x="475678" y="113030"/>
                </a:lnTo>
                <a:lnTo>
                  <a:pt x="471401" y="119380"/>
                </a:lnTo>
                <a:lnTo>
                  <a:pt x="465024" y="124460"/>
                </a:lnTo>
                <a:lnTo>
                  <a:pt x="457161" y="125730"/>
                </a:lnTo>
                <a:lnTo>
                  <a:pt x="490765" y="125730"/>
                </a:lnTo>
                <a:lnTo>
                  <a:pt x="494227" y="120650"/>
                </a:lnTo>
                <a:lnTo>
                  <a:pt x="497408" y="105410"/>
                </a:lnTo>
                <a:lnTo>
                  <a:pt x="497408" y="97790"/>
                </a:lnTo>
                <a:lnTo>
                  <a:pt x="495338" y="91440"/>
                </a:lnTo>
                <a:lnTo>
                  <a:pt x="491972" y="85090"/>
                </a:lnTo>
                <a:close/>
              </a:path>
              <a:path w="552450" h="581659">
                <a:moveTo>
                  <a:pt x="361315" y="36830"/>
                </a:moveTo>
                <a:lnTo>
                  <a:pt x="350602" y="39370"/>
                </a:lnTo>
                <a:lnTo>
                  <a:pt x="341795" y="44450"/>
                </a:lnTo>
                <a:lnTo>
                  <a:pt x="335826" y="53340"/>
                </a:lnTo>
                <a:lnTo>
                  <a:pt x="333629" y="64770"/>
                </a:lnTo>
                <a:lnTo>
                  <a:pt x="335826" y="74930"/>
                </a:lnTo>
                <a:lnTo>
                  <a:pt x="341795" y="83820"/>
                </a:lnTo>
                <a:lnTo>
                  <a:pt x="350602" y="90170"/>
                </a:lnTo>
                <a:lnTo>
                  <a:pt x="361315" y="92710"/>
                </a:lnTo>
                <a:lnTo>
                  <a:pt x="369595" y="92710"/>
                </a:lnTo>
                <a:lnTo>
                  <a:pt x="376986" y="88900"/>
                </a:lnTo>
                <a:lnTo>
                  <a:pt x="382066" y="82550"/>
                </a:lnTo>
                <a:lnTo>
                  <a:pt x="494717" y="82550"/>
                </a:lnTo>
                <a:lnTo>
                  <a:pt x="504324" y="73660"/>
                </a:lnTo>
                <a:lnTo>
                  <a:pt x="432117" y="73660"/>
                </a:lnTo>
                <a:lnTo>
                  <a:pt x="426702" y="72390"/>
                </a:lnTo>
                <a:lnTo>
                  <a:pt x="357073" y="72390"/>
                </a:lnTo>
                <a:lnTo>
                  <a:pt x="353796" y="68580"/>
                </a:lnTo>
                <a:lnTo>
                  <a:pt x="353796" y="59690"/>
                </a:lnTo>
                <a:lnTo>
                  <a:pt x="357073" y="57150"/>
                </a:lnTo>
                <a:lnTo>
                  <a:pt x="387242" y="57150"/>
                </a:lnTo>
                <a:lnTo>
                  <a:pt x="386309" y="53340"/>
                </a:lnTo>
                <a:lnTo>
                  <a:pt x="380347" y="44450"/>
                </a:lnTo>
                <a:lnTo>
                  <a:pt x="371740" y="39370"/>
                </a:lnTo>
                <a:lnTo>
                  <a:pt x="361315" y="36830"/>
                </a:lnTo>
                <a:close/>
              </a:path>
              <a:path w="552450" h="581659">
                <a:moveTo>
                  <a:pt x="464781" y="64770"/>
                </a:moveTo>
                <a:lnTo>
                  <a:pt x="457161" y="64770"/>
                </a:lnTo>
                <a:lnTo>
                  <a:pt x="450210" y="66040"/>
                </a:lnTo>
                <a:lnTo>
                  <a:pt x="443663" y="67310"/>
                </a:lnTo>
                <a:lnTo>
                  <a:pt x="437604" y="69850"/>
                </a:lnTo>
                <a:lnTo>
                  <a:pt x="432117" y="73660"/>
                </a:lnTo>
                <a:lnTo>
                  <a:pt x="504324" y="73660"/>
                </a:lnTo>
                <a:lnTo>
                  <a:pt x="507069" y="71120"/>
                </a:lnTo>
                <a:lnTo>
                  <a:pt x="477951" y="71120"/>
                </a:lnTo>
                <a:lnTo>
                  <a:pt x="471855" y="67310"/>
                </a:lnTo>
                <a:lnTo>
                  <a:pt x="464781" y="64770"/>
                </a:lnTo>
                <a:close/>
              </a:path>
              <a:path w="552450" h="581659">
                <a:moveTo>
                  <a:pt x="387242" y="57150"/>
                </a:moveTo>
                <a:lnTo>
                  <a:pt x="365569" y="57150"/>
                </a:lnTo>
                <a:lnTo>
                  <a:pt x="368757" y="59690"/>
                </a:lnTo>
                <a:lnTo>
                  <a:pt x="368757" y="68580"/>
                </a:lnTo>
                <a:lnTo>
                  <a:pt x="365569" y="72390"/>
                </a:lnTo>
                <a:lnTo>
                  <a:pt x="426702" y="72390"/>
                </a:lnTo>
                <a:lnTo>
                  <a:pt x="388797" y="63500"/>
                </a:lnTo>
                <a:lnTo>
                  <a:pt x="387242" y="57150"/>
                </a:lnTo>
                <a:close/>
              </a:path>
              <a:path w="552450" h="581659">
                <a:moveTo>
                  <a:pt x="524573" y="13970"/>
                </a:moveTo>
                <a:lnTo>
                  <a:pt x="513863" y="15240"/>
                </a:lnTo>
                <a:lnTo>
                  <a:pt x="505059" y="21590"/>
                </a:lnTo>
                <a:lnTo>
                  <a:pt x="499095" y="30480"/>
                </a:lnTo>
                <a:lnTo>
                  <a:pt x="496900" y="40640"/>
                </a:lnTo>
                <a:lnTo>
                  <a:pt x="496900" y="44450"/>
                </a:lnTo>
                <a:lnTo>
                  <a:pt x="497649" y="48260"/>
                </a:lnTo>
                <a:lnTo>
                  <a:pt x="498881" y="50800"/>
                </a:lnTo>
                <a:lnTo>
                  <a:pt x="477951" y="71120"/>
                </a:lnTo>
                <a:lnTo>
                  <a:pt x="507069" y="71120"/>
                </a:lnTo>
                <a:lnTo>
                  <a:pt x="512559" y="66040"/>
                </a:lnTo>
                <a:lnTo>
                  <a:pt x="535274" y="66040"/>
                </a:lnTo>
                <a:lnTo>
                  <a:pt x="544055" y="60960"/>
                </a:lnTo>
                <a:lnTo>
                  <a:pt x="549998" y="52070"/>
                </a:lnTo>
                <a:lnTo>
                  <a:pt x="550726" y="48260"/>
                </a:lnTo>
                <a:lnTo>
                  <a:pt x="520331" y="48260"/>
                </a:lnTo>
                <a:lnTo>
                  <a:pt x="517055" y="45720"/>
                </a:lnTo>
                <a:lnTo>
                  <a:pt x="517055" y="36830"/>
                </a:lnTo>
                <a:lnTo>
                  <a:pt x="520331" y="34290"/>
                </a:lnTo>
                <a:lnTo>
                  <a:pt x="550817" y="34290"/>
                </a:lnTo>
                <a:lnTo>
                  <a:pt x="549998" y="30480"/>
                </a:lnTo>
                <a:lnTo>
                  <a:pt x="544055" y="21590"/>
                </a:lnTo>
                <a:lnTo>
                  <a:pt x="535274" y="15240"/>
                </a:lnTo>
                <a:lnTo>
                  <a:pt x="524573" y="13970"/>
                </a:lnTo>
                <a:close/>
              </a:path>
              <a:path w="552450" h="581659">
                <a:moveTo>
                  <a:pt x="535274" y="66040"/>
                </a:moveTo>
                <a:lnTo>
                  <a:pt x="512559" y="66040"/>
                </a:lnTo>
                <a:lnTo>
                  <a:pt x="516216" y="67310"/>
                </a:lnTo>
                <a:lnTo>
                  <a:pt x="520268" y="68580"/>
                </a:lnTo>
                <a:lnTo>
                  <a:pt x="524573" y="68580"/>
                </a:lnTo>
                <a:lnTo>
                  <a:pt x="535274" y="66040"/>
                </a:lnTo>
                <a:close/>
              </a:path>
              <a:path w="552450" h="581659">
                <a:moveTo>
                  <a:pt x="550817" y="34290"/>
                </a:moveTo>
                <a:lnTo>
                  <a:pt x="528828" y="34290"/>
                </a:lnTo>
                <a:lnTo>
                  <a:pt x="532015" y="36830"/>
                </a:lnTo>
                <a:lnTo>
                  <a:pt x="532015" y="45720"/>
                </a:lnTo>
                <a:lnTo>
                  <a:pt x="528828" y="48260"/>
                </a:lnTo>
                <a:lnTo>
                  <a:pt x="550726" y="48260"/>
                </a:lnTo>
                <a:lnTo>
                  <a:pt x="552183" y="40640"/>
                </a:lnTo>
                <a:lnTo>
                  <a:pt x="550817" y="34290"/>
                </a:lnTo>
                <a:close/>
              </a:path>
            </a:pathLst>
          </a:custGeom>
          <a:solidFill>
            <a:srgbClr val="00A8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7899" y="6179799"/>
            <a:ext cx="424180" cy="609600"/>
          </a:xfrm>
          <a:custGeom>
            <a:avLst/>
            <a:gdLst/>
            <a:ahLst/>
            <a:cxnLst/>
            <a:rect l="l" t="t" r="r" b="b"/>
            <a:pathLst>
              <a:path w="424179" h="609600">
                <a:moveTo>
                  <a:pt x="360680" y="488950"/>
                </a:moveTo>
                <a:lnTo>
                  <a:pt x="63500" y="488950"/>
                </a:lnTo>
                <a:lnTo>
                  <a:pt x="38576" y="493871"/>
                </a:lnTo>
                <a:lnTo>
                  <a:pt x="18415" y="507365"/>
                </a:lnTo>
                <a:lnTo>
                  <a:pt x="4921" y="527526"/>
                </a:lnTo>
                <a:lnTo>
                  <a:pt x="0" y="552450"/>
                </a:lnTo>
                <a:lnTo>
                  <a:pt x="0" y="604520"/>
                </a:lnTo>
                <a:lnTo>
                  <a:pt x="6350" y="609600"/>
                </a:lnTo>
                <a:lnTo>
                  <a:pt x="419100" y="609600"/>
                </a:lnTo>
                <a:lnTo>
                  <a:pt x="424180" y="604520"/>
                </a:lnTo>
                <a:lnTo>
                  <a:pt x="424180" y="584200"/>
                </a:lnTo>
                <a:lnTo>
                  <a:pt x="25400" y="584200"/>
                </a:lnTo>
                <a:lnTo>
                  <a:pt x="25400" y="552450"/>
                </a:lnTo>
                <a:lnTo>
                  <a:pt x="28317" y="537388"/>
                </a:lnTo>
                <a:lnTo>
                  <a:pt x="36353" y="525303"/>
                </a:lnTo>
                <a:lnTo>
                  <a:pt x="48438" y="517267"/>
                </a:lnTo>
                <a:lnTo>
                  <a:pt x="63500" y="514350"/>
                </a:lnTo>
                <a:lnTo>
                  <a:pt x="410439" y="514350"/>
                </a:lnTo>
                <a:lnTo>
                  <a:pt x="405764" y="507365"/>
                </a:lnTo>
                <a:lnTo>
                  <a:pt x="385603" y="493871"/>
                </a:lnTo>
                <a:lnTo>
                  <a:pt x="360680" y="488950"/>
                </a:lnTo>
                <a:close/>
              </a:path>
              <a:path w="424179" h="609600">
                <a:moveTo>
                  <a:pt x="410439" y="514350"/>
                </a:moveTo>
                <a:lnTo>
                  <a:pt x="360680" y="514350"/>
                </a:lnTo>
                <a:lnTo>
                  <a:pt x="375741" y="517267"/>
                </a:lnTo>
                <a:lnTo>
                  <a:pt x="387826" y="525303"/>
                </a:lnTo>
                <a:lnTo>
                  <a:pt x="395862" y="537388"/>
                </a:lnTo>
                <a:lnTo>
                  <a:pt x="398780" y="552450"/>
                </a:lnTo>
                <a:lnTo>
                  <a:pt x="398780" y="584200"/>
                </a:lnTo>
                <a:lnTo>
                  <a:pt x="424180" y="584200"/>
                </a:lnTo>
                <a:lnTo>
                  <a:pt x="424180" y="552450"/>
                </a:lnTo>
                <a:lnTo>
                  <a:pt x="419258" y="527526"/>
                </a:lnTo>
                <a:lnTo>
                  <a:pt x="410439" y="514350"/>
                </a:lnTo>
                <a:close/>
              </a:path>
              <a:path w="424179" h="609600">
                <a:moveTo>
                  <a:pt x="265430" y="0"/>
                </a:moveTo>
                <a:lnTo>
                  <a:pt x="158750" y="0"/>
                </a:lnTo>
                <a:lnTo>
                  <a:pt x="153670" y="5080"/>
                </a:lnTo>
                <a:lnTo>
                  <a:pt x="153670" y="120650"/>
                </a:lnTo>
                <a:lnTo>
                  <a:pt x="53340" y="120650"/>
                </a:lnTo>
                <a:lnTo>
                  <a:pt x="48260" y="125730"/>
                </a:lnTo>
                <a:lnTo>
                  <a:pt x="48260" y="232410"/>
                </a:lnTo>
                <a:lnTo>
                  <a:pt x="53340" y="237490"/>
                </a:lnTo>
                <a:lnTo>
                  <a:pt x="153670" y="237490"/>
                </a:lnTo>
                <a:lnTo>
                  <a:pt x="153670" y="488950"/>
                </a:lnTo>
                <a:lnTo>
                  <a:pt x="179070" y="488950"/>
                </a:lnTo>
                <a:lnTo>
                  <a:pt x="179070" y="217170"/>
                </a:lnTo>
                <a:lnTo>
                  <a:pt x="173990" y="212090"/>
                </a:lnTo>
                <a:lnTo>
                  <a:pt x="73660" y="212090"/>
                </a:lnTo>
                <a:lnTo>
                  <a:pt x="73660" y="146050"/>
                </a:lnTo>
                <a:lnTo>
                  <a:pt x="173990" y="146050"/>
                </a:lnTo>
                <a:lnTo>
                  <a:pt x="179070" y="140970"/>
                </a:lnTo>
                <a:lnTo>
                  <a:pt x="179070" y="25400"/>
                </a:lnTo>
                <a:lnTo>
                  <a:pt x="270510" y="25400"/>
                </a:lnTo>
                <a:lnTo>
                  <a:pt x="270510" y="5080"/>
                </a:lnTo>
                <a:lnTo>
                  <a:pt x="265430" y="0"/>
                </a:lnTo>
                <a:close/>
              </a:path>
              <a:path w="424179" h="609600">
                <a:moveTo>
                  <a:pt x="270510" y="25400"/>
                </a:moveTo>
                <a:lnTo>
                  <a:pt x="245110" y="25400"/>
                </a:lnTo>
                <a:lnTo>
                  <a:pt x="245110" y="140970"/>
                </a:lnTo>
                <a:lnTo>
                  <a:pt x="250190" y="146050"/>
                </a:lnTo>
                <a:lnTo>
                  <a:pt x="350520" y="146050"/>
                </a:lnTo>
                <a:lnTo>
                  <a:pt x="350520" y="212090"/>
                </a:lnTo>
                <a:lnTo>
                  <a:pt x="250190" y="212090"/>
                </a:lnTo>
                <a:lnTo>
                  <a:pt x="245110" y="217170"/>
                </a:lnTo>
                <a:lnTo>
                  <a:pt x="245110" y="488950"/>
                </a:lnTo>
                <a:lnTo>
                  <a:pt x="270510" y="488950"/>
                </a:lnTo>
                <a:lnTo>
                  <a:pt x="270510" y="237490"/>
                </a:lnTo>
                <a:lnTo>
                  <a:pt x="370840" y="237490"/>
                </a:lnTo>
                <a:lnTo>
                  <a:pt x="375920" y="232410"/>
                </a:lnTo>
                <a:lnTo>
                  <a:pt x="375920" y="125730"/>
                </a:lnTo>
                <a:lnTo>
                  <a:pt x="370840" y="120650"/>
                </a:lnTo>
                <a:lnTo>
                  <a:pt x="270510" y="120650"/>
                </a:lnTo>
                <a:lnTo>
                  <a:pt x="270510" y="25400"/>
                </a:lnTo>
                <a:close/>
              </a:path>
            </a:pathLst>
          </a:custGeom>
          <a:solidFill>
            <a:srgbClr val="00A8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1199" y="6201009"/>
            <a:ext cx="579755" cy="605790"/>
          </a:xfrm>
          <a:custGeom>
            <a:avLst/>
            <a:gdLst/>
            <a:ahLst/>
            <a:cxnLst/>
            <a:rect l="l" t="t" r="r" b="b"/>
            <a:pathLst>
              <a:path w="579754" h="605790">
                <a:moveTo>
                  <a:pt x="240029" y="125729"/>
                </a:moveTo>
                <a:lnTo>
                  <a:pt x="191714" y="130614"/>
                </a:lnTo>
                <a:lnTo>
                  <a:pt x="146686" y="144621"/>
                </a:lnTo>
                <a:lnTo>
                  <a:pt x="105917" y="166777"/>
                </a:lnTo>
                <a:lnTo>
                  <a:pt x="70380" y="196110"/>
                </a:lnTo>
                <a:lnTo>
                  <a:pt x="41026" y="231685"/>
                </a:lnTo>
                <a:lnTo>
                  <a:pt x="18891" y="272416"/>
                </a:lnTo>
                <a:lnTo>
                  <a:pt x="4884" y="317444"/>
                </a:lnTo>
                <a:lnTo>
                  <a:pt x="0" y="365759"/>
                </a:lnTo>
                <a:lnTo>
                  <a:pt x="4884" y="414075"/>
                </a:lnTo>
                <a:lnTo>
                  <a:pt x="18891" y="459103"/>
                </a:lnTo>
                <a:lnTo>
                  <a:pt x="41047" y="499872"/>
                </a:lnTo>
                <a:lnTo>
                  <a:pt x="70380" y="535409"/>
                </a:lnTo>
                <a:lnTo>
                  <a:pt x="105917" y="564742"/>
                </a:lnTo>
                <a:lnTo>
                  <a:pt x="146686" y="586898"/>
                </a:lnTo>
                <a:lnTo>
                  <a:pt x="191714" y="600905"/>
                </a:lnTo>
                <a:lnTo>
                  <a:pt x="240029" y="605789"/>
                </a:lnTo>
                <a:lnTo>
                  <a:pt x="286020" y="601346"/>
                </a:lnTo>
                <a:lnTo>
                  <a:pt x="329052" y="588585"/>
                </a:lnTo>
                <a:lnTo>
                  <a:pt x="340028" y="582929"/>
                </a:lnTo>
                <a:lnTo>
                  <a:pt x="240017" y="582929"/>
                </a:lnTo>
                <a:lnTo>
                  <a:pt x="190287" y="577184"/>
                </a:lnTo>
                <a:lnTo>
                  <a:pt x="144603" y="560823"/>
                </a:lnTo>
                <a:lnTo>
                  <a:pt x="104279" y="535159"/>
                </a:lnTo>
                <a:lnTo>
                  <a:pt x="70629" y="501508"/>
                </a:lnTo>
                <a:lnTo>
                  <a:pt x="44966" y="461182"/>
                </a:lnTo>
                <a:lnTo>
                  <a:pt x="28605" y="415494"/>
                </a:lnTo>
                <a:lnTo>
                  <a:pt x="22859" y="365759"/>
                </a:lnTo>
                <a:lnTo>
                  <a:pt x="23607" y="347964"/>
                </a:lnTo>
                <a:lnTo>
                  <a:pt x="25792" y="330574"/>
                </a:lnTo>
                <a:lnTo>
                  <a:pt x="29326" y="313632"/>
                </a:lnTo>
                <a:lnTo>
                  <a:pt x="34124" y="297179"/>
                </a:lnTo>
                <a:lnTo>
                  <a:pt x="157999" y="297179"/>
                </a:lnTo>
                <a:lnTo>
                  <a:pt x="157613" y="295274"/>
                </a:lnTo>
                <a:lnTo>
                  <a:pt x="150258" y="284373"/>
                </a:lnTo>
                <a:lnTo>
                  <a:pt x="139357" y="277018"/>
                </a:lnTo>
                <a:lnTo>
                  <a:pt x="126022" y="274319"/>
                </a:lnTo>
                <a:lnTo>
                  <a:pt x="43319" y="274319"/>
                </a:lnTo>
                <a:lnTo>
                  <a:pt x="69603" y="231647"/>
                </a:lnTo>
                <a:lnTo>
                  <a:pt x="104594" y="196292"/>
                </a:lnTo>
                <a:lnTo>
                  <a:pt x="146932" y="169665"/>
                </a:lnTo>
                <a:lnTo>
                  <a:pt x="195110" y="153327"/>
                </a:lnTo>
                <a:lnTo>
                  <a:pt x="217840" y="153327"/>
                </a:lnTo>
                <a:lnTo>
                  <a:pt x="217868" y="153085"/>
                </a:lnTo>
                <a:lnTo>
                  <a:pt x="218490" y="149669"/>
                </a:lnTo>
                <a:lnTo>
                  <a:pt x="225577" y="148983"/>
                </a:lnTo>
                <a:lnTo>
                  <a:pt x="232765" y="148589"/>
                </a:lnTo>
                <a:lnTo>
                  <a:pt x="338689" y="148589"/>
                </a:lnTo>
                <a:lnTo>
                  <a:pt x="320039" y="139738"/>
                </a:lnTo>
                <a:lnTo>
                  <a:pt x="320039" y="132892"/>
                </a:lnTo>
                <a:lnTo>
                  <a:pt x="297179" y="132892"/>
                </a:lnTo>
                <a:lnTo>
                  <a:pt x="283281" y="129871"/>
                </a:lnTo>
                <a:lnTo>
                  <a:pt x="269119" y="127620"/>
                </a:lnTo>
                <a:lnTo>
                  <a:pt x="254699" y="126215"/>
                </a:lnTo>
                <a:lnTo>
                  <a:pt x="240029" y="125729"/>
                </a:lnTo>
                <a:close/>
              </a:path>
              <a:path w="579754" h="605790">
                <a:moveTo>
                  <a:pt x="313715" y="424116"/>
                </a:moveTo>
                <a:lnTo>
                  <a:pt x="303491" y="444563"/>
                </a:lnTo>
                <a:lnTo>
                  <a:pt x="341922" y="463778"/>
                </a:lnTo>
                <a:lnTo>
                  <a:pt x="337388" y="466839"/>
                </a:lnTo>
                <a:lnTo>
                  <a:pt x="331927" y="468629"/>
                </a:lnTo>
                <a:lnTo>
                  <a:pt x="177457" y="468629"/>
                </a:lnTo>
                <a:lnTo>
                  <a:pt x="161897" y="471778"/>
                </a:lnTo>
                <a:lnTo>
                  <a:pt x="149175" y="480360"/>
                </a:lnTo>
                <a:lnTo>
                  <a:pt x="140589" y="493077"/>
                </a:lnTo>
                <a:lnTo>
                  <a:pt x="137439" y="508634"/>
                </a:lnTo>
                <a:lnTo>
                  <a:pt x="140589" y="524192"/>
                </a:lnTo>
                <a:lnTo>
                  <a:pt x="149175" y="536909"/>
                </a:lnTo>
                <a:lnTo>
                  <a:pt x="161897" y="545491"/>
                </a:lnTo>
                <a:lnTo>
                  <a:pt x="177457" y="548639"/>
                </a:lnTo>
                <a:lnTo>
                  <a:pt x="356679" y="548639"/>
                </a:lnTo>
                <a:lnTo>
                  <a:pt x="330255" y="563111"/>
                </a:lnTo>
                <a:lnTo>
                  <a:pt x="301801" y="573886"/>
                </a:lnTo>
                <a:lnTo>
                  <a:pt x="271620" y="580610"/>
                </a:lnTo>
                <a:lnTo>
                  <a:pt x="240017" y="582929"/>
                </a:lnTo>
                <a:lnTo>
                  <a:pt x="340028" y="582929"/>
                </a:lnTo>
                <a:lnTo>
                  <a:pt x="368309" y="568359"/>
                </a:lnTo>
                <a:lnTo>
                  <a:pt x="402974" y="541521"/>
                </a:lnTo>
                <a:lnTo>
                  <a:pt x="417104" y="525779"/>
                </a:lnTo>
                <a:lnTo>
                  <a:pt x="167995" y="525779"/>
                </a:lnTo>
                <a:lnTo>
                  <a:pt x="160312" y="518083"/>
                </a:lnTo>
                <a:lnTo>
                  <a:pt x="160312" y="499186"/>
                </a:lnTo>
                <a:lnTo>
                  <a:pt x="167995" y="491489"/>
                </a:lnTo>
                <a:lnTo>
                  <a:pt x="326034" y="491489"/>
                </a:lnTo>
                <a:lnTo>
                  <a:pt x="336934" y="490308"/>
                </a:lnTo>
                <a:lnTo>
                  <a:pt x="347008" y="486940"/>
                </a:lnTo>
                <a:lnTo>
                  <a:pt x="356034" y="481653"/>
                </a:lnTo>
                <a:lnTo>
                  <a:pt x="363791" y="474713"/>
                </a:lnTo>
                <a:lnTo>
                  <a:pt x="414934" y="474713"/>
                </a:lnTo>
                <a:lnTo>
                  <a:pt x="375081" y="454786"/>
                </a:lnTo>
                <a:lnTo>
                  <a:pt x="376491" y="450087"/>
                </a:lnTo>
                <a:lnTo>
                  <a:pt x="377482" y="445211"/>
                </a:lnTo>
                <a:lnTo>
                  <a:pt x="377482" y="444347"/>
                </a:lnTo>
                <a:lnTo>
                  <a:pt x="354177" y="444347"/>
                </a:lnTo>
                <a:lnTo>
                  <a:pt x="313715" y="424116"/>
                </a:lnTo>
                <a:close/>
              </a:path>
              <a:path w="579754" h="605790">
                <a:moveTo>
                  <a:pt x="414934" y="474713"/>
                </a:moveTo>
                <a:lnTo>
                  <a:pt x="363791" y="474713"/>
                </a:lnTo>
                <a:lnTo>
                  <a:pt x="411479" y="498551"/>
                </a:lnTo>
                <a:lnTo>
                  <a:pt x="405631" y="505761"/>
                </a:lnTo>
                <a:lnTo>
                  <a:pt x="399483" y="512703"/>
                </a:lnTo>
                <a:lnTo>
                  <a:pt x="393047" y="519377"/>
                </a:lnTo>
                <a:lnTo>
                  <a:pt x="386333" y="525779"/>
                </a:lnTo>
                <a:lnTo>
                  <a:pt x="417104" y="525779"/>
                </a:lnTo>
                <a:lnTo>
                  <a:pt x="432231" y="508927"/>
                </a:lnTo>
                <a:lnTo>
                  <a:pt x="471347" y="508927"/>
                </a:lnTo>
                <a:lnTo>
                  <a:pt x="473748" y="504126"/>
                </a:lnTo>
                <a:lnTo>
                  <a:pt x="445134" y="489826"/>
                </a:lnTo>
                <a:lnTo>
                  <a:pt x="450481" y="479564"/>
                </a:lnTo>
                <a:lnTo>
                  <a:pt x="424637" y="479564"/>
                </a:lnTo>
                <a:lnTo>
                  <a:pt x="414934" y="474713"/>
                </a:lnTo>
                <a:close/>
              </a:path>
              <a:path w="579754" h="605790">
                <a:moveTo>
                  <a:pt x="471347" y="508927"/>
                </a:moveTo>
                <a:lnTo>
                  <a:pt x="432231" y="508927"/>
                </a:lnTo>
                <a:lnTo>
                  <a:pt x="463524" y="524573"/>
                </a:lnTo>
                <a:lnTo>
                  <a:pt x="471347" y="508927"/>
                </a:lnTo>
                <a:close/>
              </a:path>
              <a:path w="579754" h="605790">
                <a:moveTo>
                  <a:pt x="217840" y="153327"/>
                </a:moveTo>
                <a:lnTo>
                  <a:pt x="195110" y="153327"/>
                </a:lnTo>
                <a:lnTo>
                  <a:pt x="194932" y="155549"/>
                </a:lnTo>
                <a:lnTo>
                  <a:pt x="194602" y="157772"/>
                </a:lnTo>
                <a:lnTo>
                  <a:pt x="194602" y="160019"/>
                </a:lnTo>
                <a:lnTo>
                  <a:pt x="200899" y="191134"/>
                </a:lnTo>
                <a:lnTo>
                  <a:pt x="218062" y="216569"/>
                </a:lnTo>
                <a:lnTo>
                  <a:pt x="243497" y="233732"/>
                </a:lnTo>
                <a:lnTo>
                  <a:pt x="274612" y="240029"/>
                </a:lnTo>
                <a:lnTo>
                  <a:pt x="416788" y="240029"/>
                </a:lnTo>
                <a:lnTo>
                  <a:pt x="423949" y="250714"/>
                </a:lnTo>
                <a:lnTo>
                  <a:pt x="430482" y="261821"/>
                </a:lnTo>
                <a:lnTo>
                  <a:pt x="436362" y="273335"/>
                </a:lnTo>
                <a:lnTo>
                  <a:pt x="441566" y="285241"/>
                </a:lnTo>
                <a:lnTo>
                  <a:pt x="441032" y="285749"/>
                </a:lnTo>
                <a:lnTo>
                  <a:pt x="337464" y="285749"/>
                </a:lnTo>
                <a:lnTo>
                  <a:pt x="321912" y="288898"/>
                </a:lnTo>
                <a:lnTo>
                  <a:pt x="309194" y="297480"/>
                </a:lnTo>
                <a:lnTo>
                  <a:pt x="300609" y="310197"/>
                </a:lnTo>
                <a:lnTo>
                  <a:pt x="297459" y="325754"/>
                </a:lnTo>
                <a:lnTo>
                  <a:pt x="300609" y="341312"/>
                </a:lnTo>
                <a:lnTo>
                  <a:pt x="309194" y="354029"/>
                </a:lnTo>
                <a:lnTo>
                  <a:pt x="321912" y="362611"/>
                </a:lnTo>
                <a:lnTo>
                  <a:pt x="337464" y="365759"/>
                </a:lnTo>
                <a:lnTo>
                  <a:pt x="457199" y="365759"/>
                </a:lnTo>
                <a:lnTo>
                  <a:pt x="454996" y="396502"/>
                </a:lnTo>
                <a:lnTo>
                  <a:pt x="448610" y="425896"/>
                </a:lnTo>
                <a:lnTo>
                  <a:pt x="438378" y="453672"/>
                </a:lnTo>
                <a:lnTo>
                  <a:pt x="424637" y="479564"/>
                </a:lnTo>
                <a:lnTo>
                  <a:pt x="450481" y="479564"/>
                </a:lnTo>
                <a:lnTo>
                  <a:pt x="459877" y="461529"/>
                </a:lnTo>
                <a:lnTo>
                  <a:pt x="470850" y="431231"/>
                </a:lnTo>
                <a:lnTo>
                  <a:pt x="477697" y="399214"/>
                </a:lnTo>
                <a:lnTo>
                  <a:pt x="480059" y="365759"/>
                </a:lnTo>
                <a:lnTo>
                  <a:pt x="479264" y="346396"/>
                </a:lnTo>
                <a:lnTo>
                  <a:pt x="478834" y="342899"/>
                </a:lnTo>
                <a:lnTo>
                  <a:pt x="328015" y="342899"/>
                </a:lnTo>
                <a:lnTo>
                  <a:pt x="320332" y="335203"/>
                </a:lnTo>
                <a:lnTo>
                  <a:pt x="320332" y="316306"/>
                </a:lnTo>
                <a:lnTo>
                  <a:pt x="328015" y="308609"/>
                </a:lnTo>
                <a:lnTo>
                  <a:pt x="473036" y="308609"/>
                </a:lnTo>
                <a:lnTo>
                  <a:pt x="468007" y="291096"/>
                </a:lnTo>
                <a:lnTo>
                  <a:pt x="491274" y="267830"/>
                </a:lnTo>
                <a:lnTo>
                  <a:pt x="458965" y="267830"/>
                </a:lnTo>
                <a:lnTo>
                  <a:pt x="434682" y="225795"/>
                </a:lnTo>
                <a:lnTo>
                  <a:pt x="427037" y="217169"/>
                </a:lnTo>
                <a:lnTo>
                  <a:pt x="274612" y="217169"/>
                </a:lnTo>
                <a:lnTo>
                  <a:pt x="252384" y="212671"/>
                </a:lnTo>
                <a:lnTo>
                  <a:pt x="234216" y="200410"/>
                </a:lnTo>
                <a:lnTo>
                  <a:pt x="221959" y="182242"/>
                </a:lnTo>
                <a:lnTo>
                  <a:pt x="217462" y="160019"/>
                </a:lnTo>
                <a:lnTo>
                  <a:pt x="217577" y="155549"/>
                </a:lnTo>
                <a:lnTo>
                  <a:pt x="217840" y="153327"/>
                </a:lnTo>
                <a:close/>
              </a:path>
              <a:path w="579754" h="605790">
                <a:moveTo>
                  <a:pt x="157999" y="297179"/>
                </a:moveTo>
                <a:lnTo>
                  <a:pt x="132308" y="297179"/>
                </a:lnTo>
                <a:lnTo>
                  <a:pt x="137439" y="302310"/>
                </a:lnTo>
                <a:lnTo>
                  <a:pt x="137439" y="314909"/>
                </a:lnTo>
                <a:lnTo>
                  <a:pt x="132308" y="320039"/>
                </a:lnTo>
                <a:lnTo>
                  <a:pt x="91732" y="320039"/>
                </a:lnTo>
                <a:lnTo>
                  <a:pt x="73947" y="323638"/>
                </a:lnTo>
                <a:lnTo>
                  <a:pt x="59413" y="333446"/>
                </a:lnTo>
                <a:lnTo>
                  <a:pt x="49608" y="347980"/>
                </a:lnTo>
                <a:lnTo>
                  <a:pt x="46012" y="365759"/>
                </a:lnTo>
                <a:lnTo>
                  <a:pt x="49608" y="383539"/>
                </a:lnTo>
                <a:lnTo>
                  <a:pt x="59413" y="398073"/>
                </a:lnTo>
                <a:lnTo>
                  <a:pt x="73947" y="407881"/>
                </a:lnTo>
                <a:lnTo>
                  <a:pt x="91732" y="411479"/>
                </a:lnTo>
                <a:lnTo>
                  <a:pt x="326034" y="411479"/>
                </a:lnTo>
                <a:lnTo>
                  <a:pt x="337148" y="413730"/>
                </a:lnTo>
                <a:lnTo>
                  <a:pt x="346232" y="419861"/>
                </a:lnTo>
                <a:lnTo>
                  <a:pt x="352360" y="428946"/>
                </a:lnTo>
                <a:lnTo>
                  <a:pt x="354609" y="440054"/>
                </a:lnTo>
                <a:lnTo>
                  <a:pt x="354609" y="441528"/>
                </a:lnTo>
                <a:lnTo>
                  <a:pt x="354177" y="444347"/>
                </a:lnTo>
                <a:lnTo>
                  <a:pt x="377482" y="444347"/>
                </a:lnTo>
                <a:lnTo>
                  <a:pt x="377482" y="440054"/>
                </a:lnTo>
                <a:lnTo>
                  <a:pt x="373433" y="420054"/>
                </a:lnTo>
                <a:lnTo>
                  <a:pt x="362399" y="403702"/>
                </a:lnTo>
                <a:lnTo>
                  <a:pt x="346047" y="392668"/>
                </a:lnTo>
                <a:lnTo>
                  <a:pt x="326047" y="388619"/>
                </a:lnTo>
                <a:lnTo>
                  <a:pt x="91732" y="388619"/>
                </a:lnTo>
                <a:lnTo>
                  <a:pt x="82845" y="386821"/>
                </a:lnTo>
                <a:lnTo>
                  <a:pt x="75577" y="381919"/>
                </a:lnTo>
                <a:lnTo>
                  <a:pt x="70672" y="374652"/>
                </a:lnTo>
                <a:lnTo>
                  <a:pt x="68872" y="365759"/>
                </a:lnTo>
                <a:lnTo>
                  <a:pt x="70672" y="356867"/>
                </a:lnTo>
                <a:lnTo>
                  <a:pt x="75577" y="349600"/>
                </a:lnTo>
                <a:lnTo>
                  <a:pt x="82845" y="344698"/>
                </a:lnTo>
                <a:lnTo>
                  <a:pt x="91732" y="342899"/>
                </a:lnTo>
                <a:lnTo>
                  <a:pt x="126022" y="342899"/>
                </a:lnTo>
                <a:lnTo>
                  <a:pt x="139357" y="340201"/>
                </a:lnTo>
                <a:lnTo>
                  <a:pt x="150258" y="332846"/>
                </a:lnTo>
                <a:lnTo>
                  <a:pt x="157613" y="321945"/>
                </a:lnTo>
                <a:lnTo>
                  <a:pt x="160312" y="308609"/>
                </a:lnTo>
                <a:lnTo>
                  <a:pt x="157999" y="297179"/>
                </a:lnTo>
                <a:close/>
              </a:path>
              <a:path w="579754" h="605790">
                <a:moveTo>
                  <a:pt x="473262" y="309549"/>
                </a:moveTo>
                <a:lnTo>
                  <a:pt x="449567" y="309549"/>
                </a:lnTo>
                <a:lnTo>
                  <a:pt x="451619" y="317728"/>
                </a:lnTo>
                <a:lnTo>
                  <a:pt x="453402" y="326005"/>
                </a:lnTo>
                <a:lnTo>
                  <a:pt x="454871" y="334392"/>
                </a:lnTo>
                <a:lnTo>
                  <a:pt x="455980" y="342899"/>
                </a:lnTo>
                <a:lnTo>
                  <a:pt x="478834" y="342899"/>
                </a:lnTo>
                <a:lnTo>
                  <a:pt x="476934" y="327466"/>
                </a:lnTo>
                <a:lnTo>
                  <a:pt x="473262" y="309549"/>
                </a:lnTo>
                <a:close/>
              </a:path>
              <a:path w="579754" h="605790">
                <a:moveTo>
                  <a:pt x="473036" y="308609"/>
                </a:moveTo>
                <a:lnTo>
                  <a:pt x="418172" y="308609"/>
                </a:lnTo>
                <a:lnTo>
                  <a:pt x="414832" y="311962"/>
                </a:lnTo>
                <a:lnTo>
                  <a:pt x="430987" y="328117"/>
                </a:lnTo>
                <a:lnTo>
                  <a:pt x="449567" y="309549"/>
                </a:lnTo>
                <a:lnTo>
                  <a:pt x="473262" y="309549"/>
                </a:lnTo>
                <a:lnTo>
                  <a:pt x="473153" y="309017"/>
                </a:lnTo>
                <a:lnTo>
                  <a:pt x="473036" y="308609"/>
                </a:lnTo>
                <a:close/>
              </a:path>
              <a:path w="579754" h="605790">
                <a:moveTo>
                  <a:pt x="563422" y="163372"/>
                </a:moveTo>
                <a:lnTo>
                  <a:pt x="458965" y="267830"/>
                </a:lnTo>
                <a:lnTo>
                  <a:pt x="491274" y="267830"/>
                </a:lnTo>
                <a:lnTo>
                  <a:pt x="579577" y="179527"/>
                </a:lnTo>
                <a:lnTo>
                  <a:pt x="563422" y="163372"/>
                </a:lnTo>
                <a:close/>
              </a:path>
              <a:path w="579754" h="605790">
                <a:moveTo>
                  <a:pt x="368629" y="164058"/>
                </a:moveTo>
                <a:lnTo>
                  <a:pt x="320039" y="164058"/>
                </a:lnTo>
                <a:lnTo>
                  <a:pt x="341744" y="174128"/>
                </a:lnTo>
                <a:lnTo>
                  <a:pt x="362065" y="186442"/>
                </a:lnTo>
                <a:lnTo>
                  <a:pt x="380856" y="200841"/>
                </a:lnTo>
                <a:lnTo>
                  <a:pt x="397967" y="217169"/>
                </a:lnTo>
                <a:lnTo>
                  <a:pt x="427037" y="217169"/>
                </a:lnTo>
                <a:lnTo>
                  <a:pt x="402694" y="189706"/>
                </a:lnTo>
                <a:lnTo>
                  <a:pt x="368629" y="164058"/>
                </a:lnTo>
                <a:close/>
              </a:path>
              <a:path w="579754" h="605790">
                <a:moveTo>
                  <a:pt x="338689" y="148589"/>
                </a:moveTo>
                <a:lnTo>
                  <a:pt x="240029" y="148589"/>
                </a:lnTo>
                <a:lnTo>
                  <a:pt x="254753" y="149120"/>
                </a:lnTo>
                <a:lnTo>
                  <a:pt x="269195" y="150661"/>
                </a:lnTo>
                <a:lnTo>
                  <a:pt x="283342" y="153138"/>
                </a:lnTo>
                <a:lnTo>
                  <a:pt x="297179" y="156476"/>
                </a:lnTo>
                <a:lnTo>
                  <a:pt x="297179" y="194309"/>
                </a:lnTo>
                <a:lnTo>
                  <a:pt x="320039" y="194309"/>
                </a:lnTo>
                <a:lnTo>
                  <a:pt x="320039" y="164058"/>
                </a:lnTo>
                <a:lnTo>
                  <a:pt x="368629" y="164058"/>
                </a:lnTo>
                <a:lnTo>
                  <a:pt x="364110" y="160656"/>
                </a:lnTo>
                <a:lnTo>
                  <a:pt x="338689" y="148589"/>
                </a:lnTo>
                <a:close/>
              </a:path>
              <a:path w="579754" h="605790">
                <a:moveTo>
                  <a:pt x="314921" y="0"/>
                </a:moveTo>
                <a:lnTo>
                  <a:pt x="205739" y="0"/>
                </a:lnTo>
                <a:lnTo>
                  <a:pt x="205739" y="22859"/>
                </a:lnTo>
                <a:lnTo>
                  <a:pt x="297179" y="22859"/>
                </a:lnTo>
                <a:lnTo>
                  <a:pt x="297179" y="132892"/>
                </a:lnTo>
                <a:lnTo>
                  <a:pt x="320039" y="132892"/>
                </a:lnTo>
                <a:lnTo>
                  <a:pt x="320039" y="5118"/>
                </a:lnTo>
                <a:lnTo>
                  <a:pt x="314921" y="0"/>
                </a:lnTo>
                <a:close/>
              </a:path>
            </a:pathLst>
          </a:custGeom>
          <a:solidFill>
            <a:srgbClr val="00A8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1206" y="6120998"/>
            <a:ext cx="182867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4119" y="6634550"/>
            <a:ext cx="182879" cy="161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24733" y="6177333"/>
            <a:ext cx="161645" cy="1616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1022" y="3101111"/>
            <a:ext cx="105054" cy="162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8031" y="2920103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3644" y="0"/>
                </a:moveTo>
                <a:lnTo>
                  <a:pt x="355" y="3327"/>
                </a:lnTo>
                <a:lnTo>
                  <a:pt x="0" y="5156"/>
                </a:lnTo>
                <a:lnTo>
                  <a:pt x="800" y="4927"/>
                </a:lnTo>
                <a:lnTo>
                  <a:pt x="2273" y="2933"/>
                </a:lnTo>
                <a:lnTo>
                  <a:pt x="36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0194" y="3518782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0" y="0"/>
                </a:moveTo>
                <a:lnTo>
                  <a:pt x="21361" y="33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7013" y="3040106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2108" y="723"/>
                </a:moveTo>
                <a:lnTo>
                  <a:pt x="584" y="698"/>
                </a:lnTo>
                <a:lnTo>
                  <a:pt x="0" y="0"/>
                </a:lnTo>
                <a:lnTo>
                  <a:pt x="584" y="698"/>
                </a:lnTo>
                <a:lnTo>
                  <a:pt x="2108" y="72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3865" y="33227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6" y="0"/>
                </a:moveTo>
                <a:lnTo>
                  <a:pt x="1244" y="88"/>
                </a:lnTo>
                <a:lnTo>
                  <a:pt x="12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9251" y="3604307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181" y="0"/>
                </a:moveTo>
                <a:lnTo>
                  <a:pt x="0" y="2717"/>
                </a:lnTo>
                <a:lnTo>
                  <a:pt x="698" y="1142"/>
                </a:lnTo>
                <a:lnTo>
                  <a:pt x="118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6950" y="371739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14" y="0"/>
                </a:moveTo>
                <a:lnTo>
                  <a:pt x="15760" y="279"/>
                </a:lnTo>
                <a:lnTo>
                  <a:pt x="1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05198" y="3718055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6794" y="0"/>
                </a:moveTo>
                <a:lnTo>
                  <a:pt x="1016" y="1155"/>
                </a:lnTo>
                <a:lnTo>
                  <a:pt x="0" y="2260"/>
                </a:lnTo>
                <a:lnTo>
                  <a:pt x="1028" y="1155"/>
                </a:lnTo>
                <a:lnTo>
                  <a:pt x="679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63472" y="366504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1993" y="1041"/>
                </a:lnTo>
                <a:lnTo>
                  <a:pt x="2755" y="5791"/>
                </a:lnTo>
                <a:lnTo>
                  <a:pt x="1993" y="101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0178" y="368508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939" y="0"/>
                </a:moveTo>
                <a:lnTo>
                  <a:pt x="0" y="3060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04222" y="3650708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2794" y="2324"/>
                </a:lnTo>
                <a:lnTo>
                  <a:pt x="6261" y="3835"/>
                </a:lnTo>
                <a:lnTo>
                  <a:pt x="2793" y="231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8009" y="271889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289" y="0"/>
                </a:moveTo>
                <a:lnTo>
                  <a:pt x="0" y="2578"/>
                </a:lnTo>
                <a:lnTo>
                  <a:pt x="88" y="2755"/>
                </a:lnTo>
                <a:lnTo>
                  <a:pt x="1257" y="3200"/>
                </a:lnTo>
                <a:lnTo>
                  <a:pt x="3467" y="1866"/>
                </a:lnTo>
                <a:lnTo>
                  <a:pt x="328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04232" y="2708861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5">
                <a:moveTo>
                  <a:pt x="5207" y="0"/>
                </a:moveTo>
                <a:lnTo>
                  <a:pt x="3682" y="1676"/>
                </a:lnTo>
                <a:lnTo>
                  <a:pt x="3416" y="3238"/>
                </a:lnTo>
                <a:lnTo>
                  <a:pt x="0" y="6718"/>
                </a:lnTo>
                <a:lnTo>
                  <a:pt x="584" y="7873"/>
                </a:lnTo>
                <a:lnTo>
                  <a:pt x="1778" y="8000"/>
                </a:lnTo>
                <a:lnTo>
                  <a:pt x="2171" y="6718"/>
                </a:lnTo>
                <a:lnTo>
                  <a:pt x="4584" y="4584"/>
                </a:lnTo>
                <a:lnTo>
                  <a:pt x="5638" y="2882"/>
                </a:lnTo>
                <a:lnTo>
                  <a:pt x="7289" y="1155"/>
                </a:lnTo>
                <a:lnTo>
                  <a:pt x="6705" y="126"/>
                </a:lnTo>
                <a:lnTo>
                  <a:pt x="520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7830" y="269799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422" y="0"/>
                </a:moveTo>
                <a:lnTo>
                  <a:pt x="0" y="1778"/>
                </a:lnTo>
                <a:lnTo>
                  <a:pt x="2171" y="4673"/>
                </a:lnTo>
                <a:lnTo>
                  <a:pt x="2984" y="3479"/>
                </a:lnTo>
                <a:lnTo>
                  <a:pt x="2628" y="2184"/>
                </a:lnTo>
                <a:lnTo>
                  <a:pt x="3060" y="762"/>
                </a:lnTo>
                <a:lnTo>
                  <a:pt x="14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8554" y="2713226"/>
            <a:ext cx="17145" cy="14604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15786" y="0"/>
                </a:moveTo>
                <a:lnTo>
                  <a:pt x="13373" y="3047"/>
                </a:lnTo>
                <a:lnTo>
                  <a:pt x="12293" y="3390"/>
                </a:lnTo>
                <a:lnTo>
                  <a:pt x="9753" y="6210"/>
                </a:lnTo>
                <a:lnTo>
                  <a:pt x="7620" y="6870"/>
                </a:lnTo>
                <a:lnTo>
                  <a:pt x="3098" y="10553"/>
                </a:lnTo>
                <a:lnTo>
                  <a:pt x="2743" y="11874"/>
                </a:lnTo>
                <a:lnTo>
                  <a:pt x="1828" y="12496"/>
                </a:lnTo>
                <a:lnTo>
                  <a:pt x="88" y="12941"/>
                </a:lnTo>
                <a:lnTo>
                  <a:pt x="0" y="14008"/>
                </a:lnTo>
                <a:lnTo>
                  <a:pt x="2476" y="14008"/>
                </a:lnTo>
                <a:lnTo>
                  <a:pt x="3898" y="13042"/>
                </a:lnTo>
                <a:lnTo>
                  <a:pt x="6929" y="13042"/>
                </a:lnTo>
                <a:lnTo>
                  <a:pt x="7289" y="12280"/>
                </a:lnTo>
                <a:lnTo>
                  <a:pt x="6832" y="10820"/>
                </a:lnTo>
                <a:lnTo>
                  <a:pt x="9042" y="10096"/>
                </a:lnTo>
                <a:lnTo>
                  <a:pt x="12674" y="5930"/>
                </a:lnTo>
                <a:lnTo>
                  <a:pt x="15430" y="4864"/>
                </a:lnTo>
                <a:lnTo>
                  <a:pt x="16764" y="3632"/>
                </a:lnTo>
                <a:lnTo>
                  <a:pt x="15608" y="2654"/>
                </a:lnTo>
                <a:lnTo>
                  <a:pt x="16230" y="1320"/>
                </a:lnTo>
                <a:lnTo>
                  <a:pt x="15786" y="0"/>
                </a:lnTo>
                <a:close/>
              </a:path>
              <a:path w="17145" h="14605">
                <a:moveTo>
                  <a:pt x="6929" y="13042"/>
                </a:moveTo>
                <a:lnTo>
                  <a:pt x="3898" y="13042"/>
                </a:lnTo>
                <a:lnTo>
                  <a:pt x="6642" y="13652"/>
                </a:lnTo>
                <a:lnTo>
                  <a:pt x="6929" y="1304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7859" y="2736726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2222" y="0"/>
                </a:moveTo>
                <a:lnTo>
                  <a:pt x="0" y="1422"/>
                </a:lnTo>
                <a:lnTo>
                  <a:pt x="3644" y="1155"/>
                </a:lnTo>
                <a:lnTo>
                  <a:pt x="22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7598" y="280941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689" y="0"/>
                </a:moveTo>
                <a:lnTo>
                  <a:pt x="127" y="2844"/>
                </a:lnTo>
                <a:lnTo>
                  <a:pt x="0" y="2933"/>
                </a:lnTo>
                <a:lnTo>
                  <a:pt x="1511" y="2057"/>
                </a:lnTo>
                <a:lnTo>
                  <a:pt x="168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4845" y="2730428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597" y="0"/>
                </a:moveTo>
                <a:lnTo>
                  <a:pt x="3009" y="0"/>
                </a:lnTo>
                <a:lnTo>
                  <a:pt x="76" y="1155"/>
                </a:lnTo>
                <a:lnTo>
                  <a:pt x="0" y="3187"/>
                </a:lnTo>
                <a:lnTo>
                  <a:pt x="2387" y="2578"/>
                </a:lnTo>
                <a:lnTo>
                  <a:pt x="459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5046" y="2840800"/>
            <a:ext cx="13335" cy="37465"/>
          </a:xfrm>
          <a:custGeom>
            <a:avLst/>
            <a:gdLst/>
            <a:ahLst/>
            <a:cxnLst/>
            <a:rect l="l" t="t" r="r" b="b"/>
            <a:pathLst>
              <a:path w="13335" h="37464">
                <a:moveTo>
                  <a:pt x="12269" y="23685"/>
                </a:moveTo>
                <a:lnTo>
                  <a:pt x="5753" y="23685"/>
                </a:lnTo>
                <a:lnTo>
                  <a:pt x="6730" y="24841"/>
                </a:lnTo>
                <a:lnTo>
                  <a:pt x="4965" y="25895"/>
                </a:lnTo>
                <a:lnTo>
                  <a:pt x="4508" y="27241"/>
                </a:lnTo>
                <a:lnTo>
                  <a:pt x="5841" y="28740"/>
                </a:lnTo>
                <a:lnTo>
                  <a:pt x="4254" y="30162"/>
                </a:lnTo>
                <a:lnTo>
                  <a:pt x="3898" y="32016"/>
                </a:lnTo>
                <a:lnTo>
                  <a:pt x="6197" y="33883"/>
                </a:lnTo>
                <a:lnTo>
                  <a:pt x="5486" y="35928"/>
                </a:lnTo>
                <a:lnTo>
                  <a:pt x="6642" y="36906"/>
                </a:lnTo>
                <a:lnTo>
                  <a:pt x="8686" y="36817"/>
                </a:lnTo>
                <a:lnTo>
                  <a:pt x="10020" y="35572"/>
                </a:lnTo>
                <a:lnTo>
                  <a:pt x="9042" y="33883"/>
                </a:lnTo>
                <a:lnTo>
                  <a:pt x="10096" y="32816"/>
                </a:lnTo>
                <a:lnTo>
                  <a:pt x="9131" y="31584"/>
                </a:lnTo>
                <a:lnTo>
                  <a:pt x="8064" y="31496"/>
                </a:lnTo>
                <a:lnTo>
                  <a:pt x="9131" y="29540"/>
                </a:lnTo>
                <a:lnTo>
                  <a:pt x="10553" y="29184"/>
                </a:lnTo>
                <a:lnTo>
                  <a:pt x="12763" y="27673"/>
                </a:lnTo>
                <a:lnTo>
                  <a:pt x="12763" y="25895"/>
                </a:lnTo>
                <a:lnTo>
                  <a:pt x="12286" y="25641"/>
                </a:lnTo>
                <a:lnTo>
                  <a:pt x="10096" y="25641"/>
                </a:lnTo>
                <a:lnTo>
                  <a:pt x="10375" y="24841"/>
                </a:lnTo>
                <a:lnTo>
                  <a:pt x="12269" y="23685"/>
                </a:lnTo>
                <a:close/>
              </a:path>
              <a:path w="13335" h="37464">
                <a:moveTo>
                  <a:pt x="11785" y="25374"/>
                </a:moveTo>
                <a:lnTo>
                  <a:pt x="10096" y="25641"/>
                </a:lnTo>
                <a:lnTo>
                  <a:pt x="12286" y="25641"/>
                </a:lnTo>
                <a:lnTo>
                  <a:pt x="11785" y="25374"/>
                </a:lnTo>
                <a:close/>
              </a:path>
              <a:path w="13335" h="37464">
                <a:moveTo>
                  <a:pt x="12155" y="15430"/>
                </a:moveTo>
                <a:lnTo>
                  <a:pt x="3898" y="15430"/>
                </a:lnTo>
                <a:lnTo>
                  <a:pt x="5321" y="15786"/>
                </a:lnTo>
                <a:lnTo>
                  <a:pt x="5321" y="16941"/>
                </a:lnTo>
                <a:lnTo>
                  <a:pt x="2832" y="18808"/>
                </a:lnTo>
                <a:lnTo>
                  <a:pt x="2832" y="19875"/>
                </a:lnTo>
                <a:lnTo>
                  <a:pt x="2209" y="21551"/>
                </a:lnTo>
                <a:lnTo>
                  <a:pt x="876" y="21551"/>
                </a:lnTo>
                <a:lnTo>
                  <a:pt x="0" y="22885"/>
                </a:lnTo>
                <a:lnTo>
                  <a:pt x="698" y="24130"/>
                </a:lnTo>
                <a:lnTo>
                  <a:pt x="2476" y="24130"/>
                </a:lnTo>
                <a:lnTo>
                  <a:pt x="3454" y="25285"/>
                </a:lnTo>
                <a:lnTo>
                  <a:pt x="4152" y="24041"/>
                </a:lnTo>
                <a:lnTo>
                  <a:pt x="5753" y="23685"/>
                </a:lnTo>
                <a:lnTo>
                  <a:pt x="12269" y="23685"/>
                </a:lnTo>
                <a:lnTo>
                  <a:pt x="12852" y="23329"/>
                </a:lnTo>
                <a:lnTo>
                  <a:pt x="11607" y="21196"/>
                </a:lnTo>
                <a:lnTo>
                  <a:pt x="8864" y="19253"/>
                </a:lnTo>
                <a:lnTo>
                  <a:pt x="9931" y="16941"/>
                </a:lnTo>
                <a:lnTo>
                  <a:pt x="12318" y="16941"/>
                </a:lnTo>
                <a:lnTo>
                  <a:pt x="12318" y="15608"/>
                </a:lnTo>
                <a:lnTo>
                  <a:pt x="12155" y="15430"/>
                </a:lnTo>
                <a:close/>
              </a:path>
              <a:path w="13335" h="37464">
                <a:moveTo>
                  <a:pt x="12318" y="16941"/>
                </a:moveTo>
                <a:lnTo>
                  <a:pt x="9931" y="16941"/>
                </a:lnTo>
                <a:lnTo>
                  <a:pt x="10553" y="17564"/>
                </a:lnTo>
                <a:lnTo>
                  <a:pt x="12318" y="17386"/>
                </a:lnTo>
                <a:lnTo>
                  <a:pt x="12318" y="16941"/>
                </a:lnTo>
                <a:close/>
              </a:path>
              <a:path w="13335" h="37464">
                <a:moveTo>
                  <a:pt x="5575" y="0"/>
                </a:moveTo>
                <a:lnTo>
                  <a:pt x="4152" y="1282"/>
                </a:lnTo>
                <a:lnTo>
                  <a:pt x="5841" y="3327"/>
                </a:lnTo>
                <a:lnTo>
                  <a:pt x="6438" y="5664"/>
                </a:lnTo>
                <a:lnTo>
                  <a:pt x="5321" y="9093"/>
                </a:lnTo>
                <a:lnTo>
                  <a:pt x="5486" y="10909"/>
                </a:lnTo>
                <a:lnTo>
                  <a:pt x="4864" y="13220"/>
                </a:lnTo>
                <a:lnTo>
                  <a:pt x="2565" y="13830"/>
                </a:lnTo>
                <a:lnTo>
                  <a:pt x="1854" y="14909"/>
                </a:lnTo>
                <a:lnTo>
                  <a:pt x="2476" y="15887"/>
                </a:lnTo>
                <a:lnTo>
                  <a:pt x="3898" y="15430"/>
                </a:lnTo>
                <a:lnTo>
                  <a:pt x="12155" y="15430"/>
                </a:lnTo>
                <a:lnTo>
                  <a:pt x="10286" y="13398"/>
                </a:lnTo>
                <a:lnTo>
                  <a:pt x="11963" y="13220"/>
                </a:lnTo>
                <a:lnTo>
                  <a:pt x="11874" y="9575"/>
                </a:lnTo>
                <a:lnTo>
                  <a:pt x="9745" y="8343"/>
                </a:lnTo>
                <a:lnTo>
                  <a:pt x="8508" y="8343"/>
                </a:lnTo>
                <a:lnTo>
                  <a:pt x="7086" y="6832"/>
                </a:lnTo>
                <a:lnTo>
                  <a:pt x="7619" y="5410"/>
                </a:lnTo>
                <a:lnTo>
                  <a:pt x="9220" y="3098"/>
                </a:lnTo>
                <a:lnTo>
                  <a:pt x="7619" y="533"/>
                </a:lnTo>
                <a:lnTo>
                  <a:pt x="5575" y="0"/>
                </a:lnTo>
                <a:close/>
              </a:path>
              <a:path w="13335" h="37464">
                <a:moveTo>
                  <a:pt x="9131" y="7988"/>
                </a:moveTo>
                <a:lnTo>
                  <a:pt x="8508" y="8343"/>
                </a:lnTo>
                <a:lnTo>
                  <a:pt x="9745" y="8343"/>
                </a:lnTo>
                <a:lnTo>
                  <a:pt x="9131" y="79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32891" y="2718338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1905" y="0"/>
                </a:moveTo>
                <a:lnTo>
                  <a:pt x="0" y="482"/>
                </a:lnTo>
                <a:lnTo>
                  <a:pt x="1866" y="1638"/>
                </a:lnTo>
                <a:lnTo>
                  <a:pt x="3733" y="609"/>
                </a:lnTo>
                <a:lnTo>
                  <a:pt x="190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9786" y="270017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933" y="622"/>
                </a:moveTo>
                <a:lnTo>
                  <a:pt x="1244" y="0"/>
                </a:lnTo>
                <a:lnTo>
                  <a:pt x="0" y="1142"/>
                </a:lnTo>
                <a:lnTo>
                  <a:pt x="1727" y="1727"/>
                </a:lnTo>
                <a:lnTo>
                  <a:pt x="2933" y="62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15139" y="270470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355" y="0"/>
                </a:moveTo>
                <a:lnTo>
                  <a:pt x="0" y="1689"/>
                </a:lnTo>
                <a:lnTo>
                  <a:pt x="2400" y="2032"/>
                </a:lnTo>
                <a:lnTo>
                  <a:pt x="2133" y="177"/>
                </a:lnTo>
                <a:lnTo>
                  <a:pt x="35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18338" y="271126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1600" y="0"/>
                </a:moveTo>
                <a:lnTo>
                  <a:pt x="0" y="1066"/>
                </a:lnTo>
                <a:lnTo>
                  <a:pt x="88" y="4978"/>
                </a:lnTo>
                <a:lnTo>
                  <a:pt x="3454" y="5511"/>
                </a:lnTo>
                <a:lnTo>
                  <a:pt x="5587" y="4521"/>
                </a:lnTo>
                <a:lnTo>
                  <a:pt x="4787" y="2844"/>
                </a:lnTo>
                <a:lnTo>
                  <a:pt x="3187" y="2844"/>
                </a:lnTo>
                <a:lnTo>
                  <a:pt x="3098" y="711"/>
                </a:lnTo>
                <a:lnTo>
                  <a:pt x="160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94136" y="258153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4038" y="0"/>
                </a:moveTo>
                <a:lnTo>
                  <a:pt x="1117" y="215"/>
                </a:lnTo>
                <a:lnTo>
                  <a:pt x="0" y="977"/>
                </a:lnTo>
                <a:lnTo>
                  <a:pt x="3149" y="3949"/>
                </a:lnTo>
                <a:lnTo>
                  <a:pt x="4622" y="3683"/>
                </a:lnTo>
                <a:lnTo>
                  <a:pt x="5422" y="1854"/>
                </a:lnTo>
                <a:lnTo>
                  <a:pt x="403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4395" y="2715008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5206" y="0"/>
                </a:moveTo>
                <a:lnTo>
                  <a:pt x="3101" y="1231"/>
                </a:lnTo>
                <a:lnTo>
                  <a:pt x="228" y="3022"/>
                </a:lnTo>
                <a:lnTo>
                  <a:pt x="0" y="5156"/>
                </a:lnTo>
                <a:lnTo>
                  <a:pt x="1244" y="5740"/>
                </a:lnTo>
                <a:lnTo>
                  <a:pt x="2717" y="4572"/>
                </a:lnTo>
                <a:lnTo>
                  <a:pt x="5473" y="1231"/>
                </a:lnTo>
                <a:lnTo>
                  <a:pt x="520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49955" y="271784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2222" y="0"/>
                </a:moveTo>
                <a:lnTo>
                  <a:pt x="0" y="850"/>
                </a:lnTo>
                <a:lnTo>
                  <a:pt x="660" y="1778"/>
                </a:lnTo>
                <a:lnTo>
                  <a:pt x="1549" y="1422"/>
                </a:lnTo>
                <a:lnTo>
                  <a:pt x="22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59642" y="278132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451" y="0"/>
                </a:moveTo>
                <a:lnTo>
                  <a:pt x="0" y="88"/>
                </a:lnTo>
                <a:lnTo>
                  <a:pt x="2095" y="2184"/>
                </a:lnTo>
                <a:lnTo>
                  <a:pt x="3771" y="1371"/>
                </a:lnTo>
                <a:lnTo>
                  <a:pt x="245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58668" y="2697495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5334" y="0"/>
                </a:moveTo>
                <a:lnTo>
                  <a:pt x="3467" y="50"/>
                </a:lnTo>
                <a:lnTo>
                  <a:pt x="0" y="3746"/>
                </a:lnTo>
                <a:lnTo>
                  <a:pt x="2273" y="4013"/>
                </a:lnTo>
                <a:lnTo>
                  <a:pt x="5422" y="1917"/>
                </a:lnTo>
                <a:lnTo>
                  <a:pt x="533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93554" y="2754701"/>
            <a:ext cx="36830" cy="29845"/>
          </a:xfrm>
          <a:custGeom>
            <a:avLst/>
            <a:gdLst/>
            <a:ahLst/>
            <a:cxnLst/>
            <a:rect l="l" t="t" r="r" b="b"/>
            <a:pathLst>
              <a:path w="36829" h="29844">
                <a:moveTo>
                  <a:pt x="12778" y="20878"/>
                </a:moveTo>
                <a:lnTo>
                  <a:pt x="7997" y="20878"/>
                </a:lnTo>
                <a:lnTo>
                  <a:pt x="8936" y="20967"/>
                </a:lnTo>
                <a:lnTo>
                  <a:pt x="7476" y="23152"/>
                </a:lnTo>
                <a:lnTo>
                  <a:pt x="7476" y="24485"/>
                </a:lnTo>
                <a:lnTo>
                  <a:pt x="3107" y="27965"/>
                </a:lnTo>
                <a:lnTo>
                  <a:pt x="2764" y="29121"/>
                </a:lnTo>
                <a:lnTo>
                  <a:pt x="5241" y="29514"/>
                </a:lnTo>
                <a:lnTo>
                  <a:pt x="6308" y="28003"/>
                </a:lnTo>
                <a:lnTo>
                  <a:pt x="7870" y="27152"/>
                </a:lnTo>
                <a:lnTo>
                  <a:pt x="7920" y="25514"/>
                </a:lnTo>
                <a:lnTo>
                  <a:pt x="10626" y="23990"/>
                </a:lnTo>
                <a:lnTo>
                  <a:pt x="9952" y="22656"/>
                </a:lnTo>
                <a:lnTo>
                  <a:pt x="11337" y="21678"/>
                </a:lnTo>
                <a:lnTo>
                  <a:pt x="12454" y="21551"/>
                </a:lnTo>
                <a:lnTo>
                  <a:pt x="12778" y="20878"/>
                </a:lnTo>
                <a:close/>
              </a:path>
              <a:path w="36829" h="29844">
                <a:moveTo>
                  <a:pt x="13064" y="5740"/>
                </a:moveTo>
                <a:lnTo>
                  <a:pt x="9952" y="6146"/>
                </a:lnTo>
                <a:lnTo>
                  <a:pt x="4631" y="8775"/>
                </a:lnTo>
                <a:lnTo>
                  <a:pt x="1380" y="11264"/>
                </a:lnTo>
                <a:lnTo>
                  <a:pt x="808" y="12738"/>
                </a:lnTo>
                <a:lnTo>
                  <a:pt x="1558" y="13944"/>
                </a:lnTo>
                <a:lnTo>
                  <a:pt x="1603" y="17411"/>
                </a:lnTo>
                <a:lnTo>
                  <a:pt x="1164" y="19469"/>
                </a:lnTo>
                <a:lnTo>
                  <a:pt x="0" y="20878"/>
                </a:lnTo>
                <a:lnTo>
                  <a:pt x="15" y="21462"/>
                </a:lnTo>
                <a:lnTo>
                  <a:pt x="224" y="23418"/>
                </a:lnTo>
                <a:lnTo>
                  <a:pt x="1824" y="24358"/>
                </a:lnTo>
                <a:lnTo>
                  <a:pt x="3387" y="23952"/>
                </a:lnTo>
                <a:lnTo>
                  <a:pt x="3755" y="22656"/>
                </a:lnTo>
                <a:lnTo>
                  <a:pt x="3681" y="22440"/>
                </a:lnTo>
                <a:lnTo>
                  <a:pt x="3158" y="21767"/>
                </a:lnTo>
                <a:lnTo>
                  <a:pt x="1951" y="21462"/>
                </a:lnTo>
                <a:lnTo>
                  <a:pt x="3196" y="20167"/>
                </a:lnTo>
                <a:lnTo>
                  <a:pt x="13120" y="20167"/>
                </a:lnTo>
                <a:lnTo>
                  <a:pt x="13737" y="18884"/>
                </a:lnTo>
                <a:lnTo>
                  <a:pt x="16054" y="18884"/>
                </a:lnTo>
                <a:lnTo>
                  <a:pt x="17115" y="18618"/>
                </a:lnTo>
                <a:lnTo>
                  <a:pt x="19763" y="18618"/>
                </a:lnTo>
                <a:lnTo>
                  <a:pt x="20493" y="18033"/>
                </a:lnTo>
                <a:lnTo>
                  <a:pt x="19820" y="16471"/>
                </a:lnTo>
                <a:lnTo>
                  <a:pt x="17293" y="15366"/>
                </a:lnTo>
                <a:lnTo>
                  <a:pt x="19160" y="14604"/>
                </a:lnTo>
                <a:lnTo>
                  <a:pt x="26705" y="14604"/>
                </a:lnTo>
                <a:lnTo>
                  <a:pt x="25827" y="12738"/>
                </a:lnTo>
                <a:lnTo>
                  <a:pt x="23516" y="12166"/>
                </a:lnTo>
                <a:lnTo>
                  <a:pt x="24068" y="11582"/>
                </a:lnTo>
                <a:lnTo>
                  <a:pt x="14982" y="11582"/>
                </a:lnTo>
                <a:lnTo>
                  <a:pt x="14093" y="11087"/>
                </a:lnTo>
                <a:lnTo>
                  <a:pt x="13967" y="6819"/>
                </a:lnTo>
                <a:lnTo>
                  <a:pt x="13895" y="6286"/>
                </a:lnTo>
                <a:lnTo>
                  <a:pt x="13064" y="5740"/>
                </a:lnTo>
                <a:close/>
              </a:path>
              <a:path w="36829" h="29844">
                <a:moveTo>
                  <a:pt x="13120" y="20167"/>
                </a:moveTo>
                <a:lnTo>
                  <a:pt x="3196" y="20167"/>
                </a:lnTo>
                <a:lnTo>
                  <a:pt x="5863" y="20256"/>
                </a:lnTo>
                <a:lnTo>
                  <a:pt x="5152" y="21462"/>
                </a:lnTo>
                <a:lnTo>
                  <a:pt x="6142" y="22440"/>
                </a:lnTo>
                <a:lnTo>
                  <a:pt x="7997" y="20878"/>
                </a:lnTo>
                <a:lnTo>
                  <a:pt x="12778" y="20878"/>
                </a:lnTo>
                <a:lnTo>
                  <a:pt x="13120" y="20167"/>
                </a:lnTo>
                <a:close/>
              </a:path>
              <a:path w="36829" h="29844">
                <a:moveTo>
                  <a:pt x="16054" y="18884"/>
                </a:moveTo>
                <a:lnTo>
                  <a:pt x="13737" y="18884"/>
                </a:lnTo>
                <a:lnTo>
                  <a:pt x="14842" y="19189"/>
                </a:lnTo>
                <a:lnTo>
                  <a:pt x="16054" y="18884"/>
                </a:lnTo>
                <a:close/>
              </a:path>
              <a:path w="36829" h="29844">
                <a:moveTo>
                  <a:pt x="19763" y="18618"/>
                </a:moveTo>
                <a:lnTo>
                  <a:pt x="17115" y="18618"/>
                </a:lnTo>
                <a:lnTo>
                  <a:pt x="19160" y="19100"/>
                </a:lnTo>
                <a:lnTo>
                  <a:pt x="19763" y="18618"/>
                </a:lnTo>
                <a:close/>
              </a:path>
              <a:path w="36829" h="29844">
                <a:moveTo>
                  <a:pt x="26705" y="14604"/>
                </a:moveTo>
                <a:lnTo>
                  <a:pt x="19160" y="14604"/>
                </a:lnTo>
                <a:lnTo>
                  <a:pt x="22221" y="14871"/>
                </a:lnTo>
                <a:lnTo>
                  <a:pt x="23643" y="17233"/>
                </a:lnTo>
                <a:lnTo>
                  <a:pt x="25561" y="17411"/>
                </a:lnTo>
                <a:lnTo>
                  <a:pt x="27021" y="15278"/>
                </a:lnTo>
                <a:lnTo>
                  <a:pt x="26705" y="14604"/>
                </a:lnTo>
                <a:close/>
              </a:path>
              <a:path w="36829" h="29844">
                <a:moveTo>
                  <a:pt x="33008" y="11036"/>
                </a:moveTo>
                <a:lnTo>
                  <a:pt x="29650" y="11036"/>
                </a:lnTo>
                <a:lnTo>
                  <a:pt x="30234" y="12204"/>
                </a:lnTo>
                <a:lnTo>
                  <a:pt x="32101" y="12509"/>
                </a:lnTo>
                <a:lnTo>
                  <a:pt x="33008" y="11036"/>
                </a:lnTo>
                <a:close/>
              </a:path>
              <a:path w="36829" h="29844">
                <a:moveTo>
                  <a:pt x="16925" y="6286"/>
                </a:moveTo>
                <a:lnTo>
                  <a:pt x="16366" y="6680"/>
                </a:lnTo>
                <a:lnTo>
                  <a:pt x="17115" y="8915"/>
                </a:lnTo>
                <a:lnTo>
                  <a:pt x="14982" y="11582"/>
                </a:lnTo>
                <a:lnTo>
                  <a:pt x="24068" y="11582"/>
                </a:lnTo>
                <a:lnTo>
                  <a:pt x="24621" y="10998"/>
                </a:lnTo>
                <a:lnTo>
                  <a:pt x="26450" y="10782"/>
                </a:lnTo>
                <a:lnTo>
                  <a:pt x="33165" y="10782"/>
                </a:lnTo>
                <a:lnTo>
                  <a:pt x="33689" y="9931"/>
                </a:lnTo>
                <a:lnTo>
                  <a:pt x="32978" y="8280"/>
                </a:lnTo>
                <a:lnTo>
                  <a:pt x="31822" y="7569"/>
                </a:lnTo>
                <a:lnTo>
                  <a:pt x="31833" y="7391"/>
                </a:lnTo>
                <a:lnTo>
                  <a:pt x="18576" y="7391"/>
                </a:lnTo>
                <a:lnTo>
                  <a:pt x="16925" y="6286"/>
                </a:lnTo>
                <a:close/>
              </a:path>
              <a:path w="36829" h="29844">
                <a:moveTo>
                  <a:pt x="33165" y="10782"/>
                </a:moveTo>
                <a:lnTo>
                  <a:pt x="26450" y="10782"/>
                </a:lnTo>
                <a:lnTo>
                  <a:pt x="28050" y="11582"/>
                </a:lnTo>
                <a:lnTo>
                  <a:pt x="29650" y="11036"/>
                </a:lnTo>
                <a:lnTo>
                  <a:pt x="33008" y="11036"/>
                </a:lnTo>
                <a:lnTo>
                  <a:pt x="33165" y="10782"/>
                </a:lnTo>
                <a:close/>
              </a:path>
              <a:path w="36829" h="29844">
                <a:moveTo>
                  <a:pt x="20493" y="228"/>
                </a:moveTo>
                <a:lnTo>
                  <a:pt x="18855" y="355"/>
                </a:lnTo>
                <a:lnTo>
                  <a:pt x="16620" y="2806"/>
                </a:lnTo>
                <a:lnTo>
                  <a:pt x="17153" y="3975"/>
                </a:lnTo>
                <a:lnTo>
                  <a:pt x="19249" y="5435"/>
                </a:lnTo>
                <a:lnTo>
                  <a:pt x="18576" y="7391"/>
                </a:lnTo>
                <a:lnTo>
                  <a:pt x="31833" y="7391"/>
                </a:lnTo>
                <a:lnTo>
                  <a:pt x="31869" y="6819"/>
                </a:lnTo>
                <a:lnTo>
                  <a:pt x="21065" y="6819"/>
                </a:lnTo>
                <a:lnTo>
                  <a:pt x="21065" y="5029"/>
                </a:lnTo>
                <a:lnTo>
                  <a:pt x="21922" y="3975"/>
                </a:lnTo>
                <a:lnTo>
                  <a:pt x="22044" y="2806"/>
                </a:lnTo>
                <a:lnTo>
                  <a:pt x="22094" y="1435"/>
                </a:lnTo>
                <a:lnTo>
                  <a:pt x="20493" y="228"/>
                </a:lnTo>
                <a:close/>
              </a:path>
              <a:path w="36829" h="29844">
                <a:moveTo>
                  <a:pt x="24621" y="3873"/>
                </a:moveTo>
                <a:lnTo>
                  <a:pt x="23605" y="4406"/>
                </a:lnTo>
                <a:lnTo>
                  <a:pt x="22487" y="6413"/>
                </a:lnTo>
                <a:lnTo>
                  <a:pt x="21065" y="6819"/>
                </a:lnTo>
                <a:lnTo>
                  <a:pt x="31869" y="6819"/>
                </a:lnTo>
                <a:lnTo>
                  <a:pt x="31911" y="6146"/>
                </a:lnTo>
                <a:lnTo>
                  <a:pt x="34184" y="6108"/>
                </a:lnTo>
                <a:lnTo>
                  <a:pt x="36280" y="5524"/>
                </a:lnTo>
                <a:lnTo>
                  <a:pt x="29244" y="5486"/>
                </a:lnTo>
                <a:lnTo>
                  <a:pt x="27834" y="5079"/>
                </a:lnTo>
                <a:lnTo>
                  <a:pt x="27834" y="4584"/>
                </a:lnTo>
                <a:lnTo>
                  <a:pt x="25866" y="4584"/>
                </a:lnTo>
                <a:lnTo>
                  <a:pt x="24621" y="3873"/>
                </a:lnTo>
                <a:close/>
              </a:path>
              <a:path w="36829" h="29844">
                <a:moveTo>
                  <a:pt x="33651" y="2362"/>
                </a:moveTo>
                <a:lnTo>
                  <a:pt x="31479" y="2806"/>
                </a:lnTo>
                <a:lnTo>
                  <a:pt x="29244" y="5486"/>
                </a:lnTo>
                <a:lnTo>
                  <a:pt x="36265" y="5486"/>
                </a:lnTo>
                <a:lnTo>
                  <a:pt x="35289" y="2946"/>
                </a:lnTo>
                <a:lnTo>
                  <a:pt x="33651" y="2362"/>
                </a:lnTo>
                <a:close/>
              </a:path>
              <a:path w="36829" h="29844">
                <a:moveTo>
                  <a:pt x="26843" y="0"/>
                </a:moveTo>
                <a:lnTo>
                  <a:pt x="25599" y="850"/>
                </a:lnTo>
                <a:lnTo>
                  <a:pt x="26272" y="2362"/>
                </a:lnTo>
                <a:lnTo>
                  <a:pt x="25866" y="4584"/>
                </a:lnTo>
                <a:lnTo>
                  <a:pt x="27834" y="4584"/>
                </a:lnTo>
                <a:lnTo>
                  <a:pt x="27834" y="4190"/>
                </a:lnTo>
                <a:lnTo>
                  <a:pt x="28977" y="3340"/>
                </a:lnTo>
                <a:lnTo>
                  <a:pt x="28922" y="1435"/>
                </a:lnTo>
                <a:lnTo>
                  <a:pt x="2684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67778" y="280109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895" y="0"/>
                </a:moveTo>
                <a:lnTo>
                  <a:pt x="215" y="850"/>
                </a:lnTo>
                <a:lnTo>
                  <a:pt x="0" y="2311"/>
                </a:lnTo>
                <a:lnTo>
                  <a:pt x="1066" y="2438"/>
                </a:lnTo>
                <a:lnTo>
                  <a:pt x="2400" y="1866"/>
                </a:lnTo>
                <a:lnTo>
                  <a:pt x="289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22485" y="2744237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1079" y="5219"/>
                </a:moveTo>
                <a:lnTo>
                  <a:pt x="0" y="6337"/>
                </a:lnTo>
                <a:lnTo>
                  <a:pt x="444" y="7353"/>
                </a:lnTo>
                <a:lnTo>
                  <a:pt x="3200" y="10071"/>
                </a:lnTo>
                <a:lnTo>
                  <a:pt x="4940" y="9982"/>
                </a:lnTo>
                <a:lnTo>
                  <a:pt x="7251" y="8026"/>
                </a:lnTo>
                <a:lnTo>
                  <a:pt x="10667" y="8026"/>
                </a:lnTo>
                <a:lnTo>
                  <a:pt x="11023" y="7658"/>
                </a:lnTo>
                <a:lnTo>
                  <a:pt x="13877" y="7658"/>
                </a:lnTo>
                <a:lnTo>
                  <a:pt x="13347" y="6642"/>
                </a:lnTo>
                <a:lnTo>
                  <a:pt x="11874" y="6146"/>
                </a:lnTo>
                <a:lnTo>
                  <a:pt x="11984" y="5930"/>
                </a:lnTo>
                <a:lnTo>
                  <a:pt x="2590" y="5930"/>
                </a:lnTo>
                <a:lnTo>
                  <a:pt x="1079" y="5219"/>
                </a:lnTo>
                <a:close/>
              </a:path>
              <a:path w="14604" h="10160">
                <a:moveTo>
                  <a:pt x="10667" y="8026"/>
                </a:moveTo>
                <a:lnTo>
                  <a:pt x="7251" y="8026"/>
                </a:lnTo>
                <a:lnTo>
                  <a:pt x="7823" y="9626"/>
                </a:lnTo>
                <a:lnTo>
                  <a:pt x="9118" y="9626"/>
                </a:lnTo>
                <a:lnTo>
                  <a:pt x="10667" y="8026"/>
                </a:lnTo>
                <a:close/>
              </a:path>
              <a:path w="14604" h="10160">
                <a:moveTo>
                  <a:pt x="13877" y="7658"/>
                </a:moveTo>
                <a:lnTo>
                  <a:pt x="11023" y="7658"/>
                </a:lnTo>
                <a:lnTo>
                  <a:pt x="12268" y="8635"/>
                </a:lnTo>
                <a:lnTo>
                  <a:pt x="14135" y="8153"/>
                </a:lnTo>
                <a:lnTo>
                  <a:pt x="13877" y="7658"/>
                </a:lnTo>
                <a:close/>
              </a:path>
              <a:path w="14604" h="10160">
                <a:moveTo>
                  <a:pt x="3733" y="4940"/>
                </a:moveTo>
                <a:lnTo>
                  <a:pt x="2590" y="5930"/>
                </a:lnTo>
                <a:lnTo>
                  <a:pt x="11984" y="5930"/>
                </a:lnTo>
                <a:lnTo>
                  <a:pt x="12147" y="5613"/>
                </a:lnTo>
                <a:lnTo>
                  <a:pt x="5118" y="5613"/>
                </a:lnTo>
                <a:lnTo>
                  <a:pt x="3733" y="4940"/>
                </a:lnTo>
                <a:close/>
              </a:path>
              <a:path w="14604" h="10160">
                <a:moveTo>
                  <a:pt x="8890" y="0"/>
                </a:moveTo>
                <a:lnTo>
                  <a:pt x="6591" y="673"/>
                </a:lnTo>
                <a:lnTo>
                  <a:pt x="5511" y="2273"/>
                </a:lnTo>
                <a:lnTo>
                  <a:pt x="6489" y="3517"/>
                </a:lnTo>
                <a:lnTo>
                  <a:pt x="5118" y="5613"/>
                </a:lnTo>
                <a:lnTo>
                  <a:pt x="12147" y="5613"/>
                </a:lnTo>
                <a:lnTo>
                  <a:pt x="12763" y="4406"/>
                </a:lnTo>
                <a:lnTo>
                  <a:pt x="13970" y="3301"/>
                </a:lnTo>
                <a:lnTo>
                  <a:pt x="13835" y="3035"/>
                </a:lnTo>
                <a:lnTo>
                  <a:pt x="10896" y="3035"/>
                </a:lnTo>
                <a:lnTo>
                  <a:pt x="9791" y="2768"/>
                </a:lnTo>
                <a:lnTo>
                  <a:pt x="10274" y="533"/>
                </a:lnTo>
                <a:lnTo>
                  <a:pt x="8890" y="0"/>
                </a:lnTo>
                <a:close/>
              </a:path>
              <a:path w="14604" h="10160">
                <a:moveTo>
                  <a:pt x="13030" y="1435"/>
                </a:moveTo>
                <a:lnTo>
                  <a:pt x="11480" y="1917"/>
                </a:lnTo>
                <a:lnTo>
                  <a:pt x="10896" y="3035"/>
                </a:lnTo>
                <a:lnTo>
                  <a:pt x="13835" y="3035"/>
                </a:lnTo>
                <a:lnTo>
                  <a:pt x="13030" y="1435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32351" y="2739515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701" y="0"/>
                </a:moveTo>
                <a:lnTo>
                  <a:pt x="622" y="228"/>
                </a:lnTo>
                <a:lnTo>
                  <a:pt x="0" y="2273"/>
                </a:lnTo>
                <a:lnTo>
                  <a:pt x="1384" y="3390"/>
                </a:lnTo>
                <a:lnTo>
                  <a:pt x="3289" y="2006"/>
                </a:lnTo>
                <a:lnTo>
                  <a:pt x="3479" y="139"/>
                </a:lnTo>
                <a:lnTo>
                  <a:pt x="170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85425" y="2784631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921" y="0"/>
                </a:moveTo>
                <a:lnTo>
                  <a:pt x="1866" y="1777"/>
                </a:lnTo>
                <a:lnTo>
                  <a:pt x="0" y="4978"/>
                </a:lnTo>
                <a:lnTo>
                  <a:pt x="2222" y="4711"/>
                </a:lnTo>
                <a:lnTo>
                  <a:pt x="692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2435" y="27865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777" y="0"/>
                </a:moveTo>
                <a:lnTo>
                  <a:pt x="0" y="266"/>
                </a:lnTo>
                <a:lnTo>
                  <a:pt x="800" y="1511"/>
                </a:lnTo>
                <a:lnTo>
                  <a:pt x="177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16363" y="286760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473" y="1422"/>
                </a:moveTo>
                <a:lnTo>
                  <a:pt x="584" y="0"/>
                </a:lnTo>
                <a:lnTo>
                  <a:pt x="0" y="1689"/>
                </a:lnTo>
                <a:lnTo>
                  <a:pt x="901" y="2794"/>
                </a:lnTo>
                <a:lnTo>
                  <a:pt x="1473" y="14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30654" y="2873270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044" y="0"/>
                </a:moveTo>
                <a:lnTo>
                  <a:pt x="0" y="1511"/>
                </a:lnTo>
                <a:lnTo>
                  <a:pt x="2133" y="3098"/>
                </a:lnTo>
                <a:lnTo>
                  <a:pt x="3810" y="1155"/>
                </a:lnTo>
                <a:lnTo>
                  <a:pt x="20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30741" y="286724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2844" y="0"/>
                </a:moveTo>
                <a:lnTo>
                  <a:pt x="800" y="876"/>
                </a:lnTo>
                <a:lnTo>
                  <a:pt x="1333" y="2565"/>
                </a:lnTo>
                <a:lnTo>
                  <a:pt x="0" y="3797"/>
                </a:lnTo>
                <a:lnTo>
                  <a:pt x="1778" y="5054"/>
                </a:lnTo>
                <a:lnTo>
                  <a:pt x="4089" y="2832"/>
                </a:lnTo>
                <a:lnTo>
                  <a:pt x="28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13526" y="281404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117" y="1816"/>
                </a:lnTo>
                <a:lnTo>
                  <a:pt x="1777" y="88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28521" y="2843196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4343" y="0"/>
                </a:moveTo>
                <a:lnTo>
                  <a:pt x="355" y="2578"/>
                </a:lnTo>
                <a:lnTo>
                  <a:pt x="0" y="4610"/>
                </a:lnTo>
                <a:lnTo>
                  <a:pt x="1778" y="4965"/>
                </a:lnTo>
                <a:lnTo>
                  <a:pt x="3111" y="2921"/>
                </a:lnTo>
                <a:lnTo>
                  <a:pt x="4343" y="1676"/>
                </a:lnTo>
                <a:lnTo>
                  <a:pt x="43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26044" y="2839637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2031" y="0"/>
                </a:moveTo>
                <a:lnTo>
                  <a:pt x="0" y="2044"/>
                </a:lnTo>
                <a:lnTo>
                  <a:pt x="1244" y="4000"/>
                </a:lnTo>
                <a:lnTo>
                  <a:pt x="3276" y="4889"/>
                </a:lnTo>
                <a:lnTo>
                  <a:pt x="5587" y="1955"/>
                </a:lnTo>
                <a:lnTo>
                  <a:pt x="5943" y="368"/>
                </a:lnTo>
                <a:lnTo>
                  <a:pt x="20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33320" y="2853312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8755" y="8153"/>
                </a:moveTo>
                <a:lnTo>
                  <a:pt x="5321" y="8153"/>
                </a:lnTo>
                <a:lnTo>
                  <a:pt x="5321" y="9220"/>
                </a:lnTo>
                <a:lnTo>
                  <a:pt x="2832" y="10998"/>
                </a:lnTo>
                <a:lnTo>
                  <a:pt x="1231" y="13741"/>
                </a:lnTo>
                <a:lnTo>
                  <a:pt x="2387" y="14986"/>
                </a:lnTo>
                <a:lnTo>
                  <a:pt x="6108" y="11976"/>
                </a:lnTo>
                <a:lnTo>
                  <a:pt x="8755" y="8153"/>
                </a:lnTo>
                <a:close/>
              </a:path>
              <a:path w="9525" h="15239">
                <a:moveTo>
                  <a:pt x="8509" y="0"/>
                </a:moveTo>
                <a:lnTo>
                  <a:pt x="5676" y="88"/>
                </a:lnTo>
                <a:lnTo>
                  <a:pt x="5588" y="1320"/>
                </a:lnTo>
                <a:lnTo>
                  <a:pt x="3098" y="2387"/>
                </a:lnTo>
                <a:lnTo>
                  <a:pt x="1854" y="5765"/>
                </a:lnTo>
                <a:lnTo>
                  <a:pt x="2032" y="6908"/>
                </a:lnTo>
                <a:lnTo>
                  <a:pt x="0" y="8953"/>
                </a:lnTo>
                <a:lnTo>
                  <a:pt x="787" y="10375"/>
                </a:lnTo>
                <a:lnTo>
                  <a:pt x="5321" y="8153"/>
                </a:lnTo>
                <a:lnTo>
                  <a:pt x="8755" y="8153"/>
                </a:lnTo>
                <a:lnTo>
                  <a:pt x="9309" y="7353"/>
                </a:lnTo>
                <a:lnTo>
                  <a:pt x="8509" y="5321"/>
                </a:lnTo>
                <a:lnTo>
                  <a:pt x="9486" y="2578"/>
                </a:lnTo>
                <a:lnTo>
                  <a:pt x="85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33757" y="2842398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032" y="0"/>
                </a:moveTo>
                <a:lnTo>
                  <a:pt x="889" y="2031"/>
                </a:lnTo>
                <a:lnTo>
                  <a:pt x="0" y="3276"/>
                </a:lnTo>
                <a:lnTo>
                  <a:pt x="1333" y="5143"/>
                </a:lnTo>
                <a:lnTo>
                  <a:pt x="2755" y="3365"/>
                </a:lnTo>
                <a:lnTo>
                  <a:pt x="2844" y="711"/>
                </a:lnTo>
                <a:lnTo>
                  <a:pt x="20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9218" y="278827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260" y="0"/>
                </a:moveTo>
                <a:lnTo>
                  <a:pt x="0" y="1955"/>
                </a:lnTo>
                <a:lnTo>
                  <a:pt x="1333" y="2705"/>
                </a:lnTo>
                <a:lnTo>
                  <a:pt x="3111" y="1371"/>
                </a:lnTo>
                <a:lnTo>
                  <a:pt x="22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2968" y="2792098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5" h="20955">
                <a:moveTo>
                  <a:pt x="3022" y="76"/>
                </a:moveTo>
                <a:lnTo>
                  <a:pt x="1982" y="2476"/>
                </a:lnTo>
                <a:lnTo>
                  <a:pt x="1931" y="3276"/>
                </a:lnTo>
                <a:lnTo>
                  <a:pt x="2222" y="5664"/>
                </a:lnTo>
                <a:lnTo>
                  <a:pt x="3404" y="6476"/>
                </a:lnTo>
                <a:lnTo>
                  <a:pt x="3522" y="6819"/>
                </a:lnTo>
                <a:lnTo>
                  <a:pt x="2667" y="8064"/>
                </a:lnTo>
                <a:lnTo>
                  <a:pt x="642" y="8064"/>
                </a:lnTo>
                <a:lnTo>
                  <a:pt x="0" y="9220"/>
                </a:lnTo>
                <a:lnTo>
                  <a:pt x="1689" y="12407"/>
                </a:lnTo>
                <a:lnTo>
                  <a:pt x="1066" y="14808"/>
                </a:lnTo>
                <a:lnTo>
                  <a:pt x="2578" y="15963"/>
                </a:lnTo>
                <a:lnTo>
                  <a:pt x="1155" y="17818"/>
                </a:lnTo>
                <a:lnTo>
                  <a:pt x="3200" y="20396"/>
                </a:lnTo>
                <a:lnTo>
                  <a:pt x="5410" y="20573"/>
                </a:lnTo>
                <a:lnTo>
                  <a:pt x="6921" y="18707"/>
                </a:lnTo>
                <a:lnTo>
                  <a:pt x="6832" y="16052"/>
                </a:lnTo>
                <a:lnTo>
                  <a:pt x="5334" y="12598"/>
                </a:lnTo>
                <a:lnTo>
                  <a:pt x="5867" y="10198"/>
                </a:lnTo>
                <a:lnTo>
                  <a:pt x="9626" y="10198"/>
                </a:lnTo>
                <a:lnTo>
                  <a:pt x="8279" y="8064"/>
                </a:lnTo>
                <a:lnTo>
                  <a:pt x="2667" y="8064"/>
                </a:lnTo>
                <a:lnTo>
                  <a:pt x="1333" y="6819"/>
                </a:lnTo>
                <a:lnTo>
                  <a:pt x="7493" y="6819"/>
                </a:lnTo>
                <a:lnTo>
                  <a:pt x="7381" y="6642"/>
                </a:lnTo>
                <a:lnTo>
                  <a:pt x="7301" y="6388"/>
                </a:lnTo>
                <a:lnTo>
                  <a:pt x="7454" y="5841"/>
                </a:lnTo>
                <a:lnTo>
                  <a:pt x="10834" y="5841"/>
                </a:lnTo>
                <a:lnTo>
                  <a:pt x="10388" y="4876"/>
                </a:lnTo>
                <a:lnTo>
                  <a:pt x="11544" y="3276"/>
                </a:lnTo>
                <a:lnTo>
                  <a:pt x="11544" y="2476"/>
                </a:lnTo>
                <a:lnTo>
                  <a:pt x="4089" y="2476"/>
                </a:lnTo>
                <a:lnTo>
                  <a:pt x="3022" y="76"/>
                </a:lnTo>
                <a:close/>
              </a:path>
              <a:path w="17145" h="20955">
                <a:moveTo>
                  <a:pt x="9626" y="10198"/>
                </a:moveTo>
                <a:lnTo>
                  <a:pt x="5867" y="10198"/>
                </a:lnTo>
                <a:lnTo>
                  <a:pt x="8788" y="15430"/>
                </a:lnTo>
                <a:lnTo>
                  <a:pt x="8877" y="17818"/>
                </a:lnTo>
                <a:lnTo>
                  <a:pt x="11264" y="20485"/>
                </a:lnTo>
                <a:lnTo>
                  <a:pt x="12776" y="20218"/>
                </a:lnTo>
                <a:lnTo>
                  <a:pt x="12954" y="16763"/>
                </a:lnTo>
                <a:lnTo>
                  <a:pt x="14198" y="15519"/>
                </a:lnTo>
                <a:lnTo>
                  <a:pt x="12954" y="13563"/>
                </a:lnTo>
                <a:lnTo>
                  <a:pt x="10299" y="13220"/>
                </a:lnTo>
                <a:lnTo>
                  <a:pt x="10179" y="11074"/>
                </a:lnTo>
                <a:lnTo>
                  <a:pt x="9626" y="10198"/>
                </a:lnTo>
                <a:close/>
              </a:path>
              <a:path w="17145" h="20955">
                <a:moveTo>
                  <a:pt x="10834" y="5841"/>
                </a:moveTo>
                <a:lnTo>
                  <a:pt x="7454" y="5841"/>
                </a:lnTo>
                <a:lnTo>
                  <a:pt x="10299" y="8407"/>
                </a:lnTo>
                <a:lnTo>
                  <a:pt x="12077" y="11074"/>
                </a:lnTo>
                <a:lnTo>
                  <a:pt x="13843" y="11607"/>
                </a:lnTo>
                <a:lnTo>
                  <a:pt x="15176" y="10286"/>
                </a:lnTo>
                <a:lnTo>
                  <a:pt x="14465" y="8775"/>
                </a:lnTo>
                <a:lnTo>
                  <a:pt x="16675" y="8242"/>
                </a:lnTo>
                <a:lnTo>
                  <a:pt x="16675" y="6388"/>
                </a:lnTo>
                <a:lnTo>
                  <a:pt x="11087" y="6388"/>
                </a:lnTo>
                <a:lnTo>
                  <a:pt x="10834" y="5841"/>
                </a:lnTo>
                <a:close/>
              </a:path>
              <a:path w="17145" h="20955">
                <a:moveTo>
                  <a:pt x="14020" y="4254"/>
                </a:moveTo>
                <a:lnTo>
                  <a:pt x="12077" y="5041"/>
                </a:lnTo>
                <a:lnTo>
                  <a:pt x="11087" y="6388"/>
                </a:lnTo>
                <a:lnTo>
                  <a:pt x="16675" y="6388"/>
                </a:lnTo>
                <a:lnTo>
                  <a:pt x="14020" y="4254"/>
                </a:lnTo>
                <a:close/>
              </a:path>
              <a:path w="17145" h="20955">
                <a:moveTo>
                  <a:pt x="9093" y="0"/>
                </a:moveTo>
                <a:lnTo>
                  <a:pt x="5753" y="749"/>
                </a:lnTo>
                <a:lnTo>
                  <a:pt x="5334" y="2044"/>
                </a:lnTo>
                <a:lnTo>
                  <a:pt x="4089" y="2476"/>
                </a:lnTo>
                <a:lnTo>
                  <a:pt x="11544" y="2476"/>
                </a:lnTo>
                <a:lnTo>
                  <a:pt x="11544" y="1320"/>
                </a:lnTo>
                <a:lnTo>
                  <a:pt x="909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29419" y="2831302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4076" y="0"/>
                </a:moveTo>
                <a:lnTo>
                  <a:pt x="2298" y="888"/>
                </a:lnTo>
                <a:lnTo>
                  <a:pt x="0" y="4343"/>
                </a:lnTo>
                <a:lnTo>
                  <a:pt x="0" y="5854"/>
                </a:lnTo>
                <a:lnTo>
                  <a:pt x="876" y="7010"/>
                </a:lnTo>
                <a:lnTo>
                  <a:pt x="3809" y="6210"/>
                </a:lnTo>
                <a:lnTo>
                  <a:pt x="5308" y="3911"/>
                </a:lnTo>
                <a:lnTo>
                  <a:pt x="40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14776" y="279182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4">
                <a:moveTo>
                  <a:pt x="9220" y="0"/>
                </a:moveTo>
                <a:lnTo>
                  <a:pt x="7543" y="3289"/>
                </a:lnTo>
                <a:lnTo>
                  <a:pt x="6997" y="10909"/>
                </a:lnTo>
                <a:lnTo>
                  <a:pt x="4610" y="14198"/>
                </a:lnTo>
                <a:lnTo>
                  <a:pt x="4165" y="18275"/>
                </a:lnTo>
                <a:lnTo>
                  <a:pt x="6028" y="19253"/>
                </a:lnTo>
                <a:lnTo>
                  <a:pt x="6129" y="19431"/>
                </a:lnTo>
                <a:lnTo>
                  <a:pt x="5054" y="20840"/>
                </a:lnTo>
                <a:lnTo>
                  <a:pt x="5930" y="22352"/>
                </a:lnTo>
                <a:lnTo>
                  <a:pt x="3018" y="22352"/>
                </a:lnTo>
                <a:lnTo>
                  <a:pt x="1498" y="23787"/>
                </a:lnTo>
                <a:lnTo>
                  <a:pt x="1320" y="26517"/>
                </a:lnTo>
                <a:lnTo>
                  <a:pt x="0" y="29108"/>
                </a:lnTo>
                <a:lnTo>
                  <a:pt x="1231" y="30873"/>
                </a:lnTo>
                <a:lnTo>
                  <a:pt x="3276" y="29006"/>
                </a:lnTo>
                <a:lnTo>
                  <a:pt x="6781" y="26974"/>
                </a:lnTo>
                <a:lnTo>
                  <a:pt x="7442" y="23329"/>
                </a:lnTo>
                <a:lnTo>
                  <a:pt x="10253" y="23329"/>
                </a:lnTo>
                <a:lnTo>
                  <a:pt x="10553" y="23075"/>
                </a:lnTo>
                <a:lnTo>
                  <a:pt x="10644" y="22352"/>
                </a:lnTo>
                <a:lnTo>
                  <a:pt x="5930" y="22352"/>
                </a:lnTo>
                <a:lnTo>
                  <a:pt x="3098" y="22275"/>
                </a:lnTo>
                <a:lnTo>
                  <a:pt x="10653" y="22275"/>
                </a:lnTo>
                <a:lnTo>
                  <a:pt x="10820" y="20942"/>
                </a:lnTo>
                <a:lnTo>
                  <a:pt x="11531" y="19431"/>
                </a:lnTo>
                <a:lnTo>
                  <a:pt x="11651" y="13754"/>
                </a:lnTo>
                <a:lnTo>
                  <a:pt x="11733" y="10909"/>
                </a:lnTo>
                <a:lnTo>
                  <a:pt x="12331" y="8686"/>
                </a:lnTo>
                <a:lnTo>
                  <a:pt x="14720" y="8686"/>
                </a:lnTo>
                <a:lnTo>
                  <a:pt x="14643" y="7543"/>
                </a:lnTo>
                <a:lnTo>
                  <a:pt x="13131" y="5588"/>
                </a:lnTo>
                <a:lnTo>
                  <a:pt x="10020" y="3543"/>
                </a:lnTo>
                <a:lnTo>
                  <a:pt x="10020" y="1244"/>
                </a:lnTo>
                <a:lnTo>
                  <a:pt x="9220" y="0"/>
                </a:lnTo>
                <a:close/>
              </a:path>
              <a:path w="15875" h="31114">
                <a:moveTo>
                  <a:pt x="10253" y="23329"/>
                </a:moveTo>
                <a:lnTo>
                  <a:pt x="7442" y="23329"/>
                </a:lnTo>
                <a:lnTo>
                  <a:pt x="9309" y="24130"/>
                </a:lnTo>
                <a:lnTo>
                  <a:pt x="10253" y="23329"/>
                </a:lnTo>
                <a:close/>
              </a:path>
              <a:path w="15875" h="31114">
                <a:moveTo>
                  <a:pt x="14720" y="8686"/>
                </a:moveTo>
                <a:lnTo>
                  <a:pt x="12331" y="8686"/>
                </a:lnTo>
                <a:lnTo>
                  <a:pt x="13296" y="13754"/>
                </a:lnTo>
                <a:lnTo>
                  <a:pt x="12868" y="18275"/>
                </a:lnTo>
                <a:lnTo>
                  <a:pt x="12894" y="19342"/>
                </a:lnTo>
                <a:lnTo>
                  <a:pt x="13842" y="20053"/>
                </a:lnTo>
                <a:lnTo>
                  <a:pt x="15252" y="16497"/>
                </a:lnTo>
                <a:lnTo>
                  <a:pt x="14720" y="868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9945" y="286262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066" y="0"/>
                </a:moveTo>
                <a:lnTo>
                  <a:pt x="0" y="1244"/>
                </a:lnTo>
                <a:lnTo>
                  <a:pt x="1066" y="2489"/>
                </a:lnTo>
                <a:lnTo>
                  <a:pt x="787" y="4622"/>
                </a:lnTo>
                <a:lnTo>
                  <a:pt x="2921" y="2667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14237" y="285091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311" y="1511"/>
                </a:moveTo>
                <a:lnTo>
                  <a:pt x="1422" y="0"/>
                </a:lnTo>
                <a:lnTo>
                  <a:pt x="0" y="965"/>
                </a:lnTo>
                <a:lnTo>
                  <a:pt x="1066" y="2400"/>
                </a:lnTo>
                <a:lnTo>
                  <a:pt x="2311" y="1511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11930" y="28660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15" y="0"/>
                </a:moveTo>
                <a:lnTo>
                  <a:pt x="0" y="622"/>
                </a:lnTo>
                <a:lnTo>
                  <a:pt x="927" y="2844"/>
                </a:lnTo>
                <a:lnTo>
                  <a:pt x="2882" y="2006"/>
                </a:lnTo>
                <a:lnTo>
                  <a:pt x="2171" y="266"/>
                </a:lnTo>
                <a:lnTo>
                  <a:pt x="101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10214" y="2824829"/>
            <a:ext cx="11430" cy="20320"/>
          </a:xfrm>
          <a:custGeom>
            <a:avLst/>
            <a:gdLst/>
            <a:ahLst/>
            <a:cxnLst/>
            <a:rect l="l" t="t" r="r" b="b"/>
            <a:pathLst>
              <a:path w="11429" h="20319">
                <a:moveTo>
                  <a:pt x="2158" y="12331"/>
                </a:moveTo>
                <a:lnTo>
                  <a:pt x="1181" y="14109"/>
                </a:lnTo>
                <a:lnTo>
                  <a:pt x="1358" y="15455"/>
                </a:lnTo>
                <a:lnTo>
                  <a:pt x="292" y="17386"/>
                </a:lnTo>
                <a:lnTo>
                  <a:pt x="0" y="19151"/>
                </a:lnTo>
                <a:lnTo>
                  <a:pt x="914" y="20307"/>
                </a:lnTo>
                <a:lnTo>
                  <a:pt x="2336" y="15963"/>
                </a:lnTo>
                <a:lnTo>
                  <a:pt x="5899" y="15963"/>
                </a:lnTo>
                <a:lnTo>
                  <a:pt x="5880" y="14909"/>
                </a:lnTo>
                <a:lnTo>
                  <a:pt x="7248" y="13474"/>
                </a:lnTo>
                <a:lnTo>
                  <a:pt x="3581" y="13474"/>
                </a:lnTo>
                <a:lnTo>
                  <a:pt x="2158" y="12331"/>
                </a:lnTo>
                <a:close/>
              </a:path>
              <a:path w="11429" h="20319">
                <a:moveTo>
                  <a:pt x="5899" y="15963"/>
                </a:moveTo>
                <a:lnTo>
                  <a:pt x="2336" y="15963"/>
                </a:lnTo>
                <a:lnTo>
                  <a:pt x="3136" y="17297"/>
                </a:lnTo>
                <a:lnTo>
                  <a:pt x="2247" y="19596"/>
                </a:lnTo>
                <a:lnTo>
                  <a:pt x="4737" y="18808"/>
                </a:lnTo>
                <a:lnTo>
                  <a:pt x="5918" y="17005"/>
                </a:lnTo>
                <a:lnTo>
                  <a:pt x="5899" y="15963"/>
                </a:lnTo>
                <a:close/>
              </a:path>
              <a:path w="11429" h="20319">
                <a:moveTo>
                  <a:pt x="4737" y="1587"/>
                </a:moveTo>
                <a:lnTo>
                  <a:pt x="3759" y="3098"/>
                </a:lnTo>
                <a:lnTo>
                  <a:pt x="3492" y="5676"/>
                </a:lnTo>
                <a:lnTo>
                  <a:pt x="4737" y="6743"/>
                </a:lnTo>
                <a:lnTo>
                  <a:pt x="2959" y="9220"/>
                </a:lnTo>
                <a:lnTo>
                  <a:pt x="4914" y="10553"/>
                </a:lnTo>
                <a:lnTo>
                  <a:pt x="4825" y="12153"/>
                </a:lnTo>
                <a:lnTo>
                  <a:pt x="3581" y="13474"/>
                </a:lnTo>
                <a:lnTo>
                  <a:pt x="7248" y="13474"/>
                </a:lnTo>
                <a:lnTo>
                  <a:pt x="9524" y="11087"/>
                </a:lnTo>
                <a:lnTo>
                  <a:pt x="11323" y="6388"/>
                </a:lnTo>
                <a:lnTo>
                  <a:pt x="9347" y="6388"/>
                </a:lnTo>
                <a:lnTo>
                  <a:pt x="9080" y="4876"/>
                </a:lnTo>
                <a:lnTo>
                  <a:pt x="10058" y="2933"/>
                </a:lnTo>
                <a:lnTo>
                  <a:pt x="9725" y="2476"/>
                </a:lnTo>
                <a:lnTo>
                  <a:pt x="6857" y="2476"/>
                </a:lnTo>
                <a:lnTo>
                  <a:pt x="4737" y="1587"/>
                </a:lnTo>
                <a:close/>
              </a:path>
              <a:path w="11429" h="20319">
                <a:moveTo>
                  <a:pt x="10591" y="4965"/>
                </a:moveTo>
                <a:lnTo>
                  <a:pt x="9347" y="6388"/>
                </a:lnTo>
                <a:lnTo>
                  <a:pt x="11323" y="6388"/>
                </a:lnTo>
                <a:lnTo>
                  <a:pt x="11391" y="6210"/>
                </a:lnTo>
                <a:lnTo>
                  <a:pt x="10591" y="4965"/>
                </a:lnTo>
                <a:close/>
              </a:path>
              <a:path w="11429" h="20319">
                <a:moveTo>
                  <a:pt x="7924" y="0"/>
                </a:moveTo>
                <a:lnTo>
                  <a:pt x="6769" y="0"/>
                </a:lnTo>
                <a:lnTo>
                  <a:pt x="6857" y="2476"/>
                </a:lnTo>
                <a:lnTo>
                  <a:pt x="9725" y="2476"/>
                </a:lnTo>
                <a:lnTo>
                  <a:pt x="792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0909" y="2869647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1676" y="0"/>
                </a:moveTo>
                <a:lnTo>
                  <a:pt x="660" y="317"/>
                </a:lnTo>
                <a:lnTo>
                  <a:pt x="0" y="2006"/>
                </a:lnTo>
                <a:lnTo>
                  <a:pt x="1854" y="4991"/>
                </a:lnTo>
                <a:lnTo>
                  <a:pt x="1904" y="7302"/>
                </a:lnTo>
                <a:lnTo>
                  <a:pt x="2755" y="8280"/>
                </a:lnTo>
                <a:lnTo>
                  <a:pt x="4698" y="5295"/>
                </a:lnTo>
                <a:lnTo>
                  <a:pt x="2971" y="2362"/>
                </a:lnTo>
                <a:lnTo>
                  <a:pt x="3276" y="990"/>
                </a:lnTo>
                <a:lnTo>
                  <a:pt x="167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14785" y="284448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3962" y="0"/>
                </a:moveTo>
                <a:lnTo>
                  <a:pt x="1879" y="736"/>
                </a:lnTo>
                <a:lnTo>
                  <a:pt x="0" y="3581"/>
                </a:lnTo>
                <a:lnTo>
                  <a:pt x="1168" y="4076"/>
                </a:lnTo>
                <a:lnTo>
                  <a:pt x="2793" y="2895"/>
                </a:lnTo>
                <a:lnTo>
                  <a:pt x="4152" y="2895"/>
                </a:lnTo>
                <a:lnTo>
                  <a:pt x="5575" y="1358"/>
                </a:lnTo>
                <a:lnTo>
                  <a:pt x="39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7409" y="284682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533" y="1955"/>
                </a:lnTo>
                <a:lnTo>
                  <a:pt x="1777" y="888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21339" y="2822607"/>
            <a:ext cx="10160" cy="17145"/>
          </a:xfrm>
          <a:custGeom>
            <a:avLst/>
            <a:gdLst/>
            <a:ahLst/>
            <a:cxnLst/>
            <a:rect l="l" t="t" r="r" b="b"/>
            <a:pathLst>
              <a:path w="10160" h="17144">
                <a:moveTo>
                  <a:pt x="3467" y="0"/>
                </a:moveTo>
                <a:lnTo>
                  <a:pt x="355" y="88"/>
                </a:lnTo>
                <a:lnTo>
                  <a:pt x="88" y="1689"/>
                </a:lnTo>
                <a:lnTo>
                  <a:pt x="1066" y="3111"/>
                </a:lnTo>
                <a:lnTo>
                  <a:pt x="533" y="5156"/>
                </a:lnTo>
                <a:lnTo>
                  <a:pt x="2755" y="6045"/>
                </a:lnTo>
                <a:lnTo>
                  <a:pt x="1600" y="7721"/>
                </a:lnTo>
                <a:lnTo>
                  <a:pt x="88" y="13309"/>
                </a:lnTo>
                <a:lnTo>
                  <a:pt x="0" y="16332"/>
                </a:lnTo>
                <a:lnTo>
                  <a:pt x="1600" y="16687"/>
                </a:lnTo>
                <a:lnTo>
                  <a:pt x="3022" y="14897"/>
                </a:lnTo>
                <a:lnTo>
                  <a:pt x="5202" y="14897"/>
                </a:lnTo>
                <a:lnTo>
                  <a:pt x="5588" y="14643"/>
                </a:lnTo>
                <a:lnTo>
                  <a:pt x="4254" y="12611"/>
                </a:lnTo>
                <a:lnTo>
                  <a:pt x="5232" y="11531"/>
                </a:lnTo>
                <a:lnTo>
                  <a:pt x="5232" y="8877"/>
                </a:lnTo>
                <a:lnTo>
                  <a:pt x="6565" y="8343"/>
                </a:lnTo>
                <a:lnTo>
                  <a:pt x="9771" y="8343"/>
                </a:lnTo>
                <a:lnTo>
                  <a:pt x="9931" y="8077"/>
                </a:lnTo>
                <a:lnTo>
                  <a:pt x="9931" y="4965"/>
                </a:lnTo>
                <a:lnTo>
                  <a:pt x="8255" y="2755"/>
                </a:lnTo>
                <a:lnTo>
                  <a:pt x="5943" y="2755"/>
                </a:lnTo>
                <a:lnTo>
                  <a:pt x="3467" y="0"/>
                </a:lnTo>
                <a:close/>
              </a:path>
              <a:path w="10160" h="17144">
                <a:moveTo>
                  <a:pt x="5202" y="14897"/>
                </a:moveTo>
                <a:lnTo>
                  <a:pt x="3022" y="14897"/>
                </a:lnTo>
                <a:lnTo>
                  <a:pt x="3987" y="15697"/>
                </a:lnTo>
                <a:lnTo>
                  <a:pt x="5202" y="14897"/>
                </a:lnTo>
                <a:close/>
              </a:path>
              <a:path w="10160" h="17144">
                <a:moveTo>
                  <a:pt x="9771" y="8343"/>
                </a:moveTo>
                <a:lnTo>
                  <a:pt x="6565" y="8343"/>
                </a:lnTo>
                <a:lnTo>
                  <a:pt x="6921" y="11531"/>
                </a:lnTo>
                <a:lnTo>
                  <a:pt x="8077" y="11175"/>
                </a:lnTo>
                <a:lnTo>
                  <a:pt x="9771" y="834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4633" y="2812531"/>
            <a:ext cx="8890" cy="27940"/>
          </a:xfrm>
          <a:custGeom>
            <a:avLst/>
            <a:gdLst/>
            <a:ahLst/>
            <a:cxnLst/>
            <a:rect l="l" t="t" r="r" b="b"/>
            <a:pathLst>
              <a:path w="8889" h="27939">
                <a:moveTo>
                  <a:pt x="6652" y="15582"/>
                </a:moveTo>
                <a:lnTo>
                  <a:pt x="3733" y="15582"/>
                </a:lnTo>
                <a:lnTo>
                  <a:pt x="4051" y="16700"/>
                </a:lnTo>
                <a:lnTo>
                  <a:pt x="2806" y="17716"/>
                </a:lnTo>
                <a:lnTo>
                  <a:pt x="1155" y="18034"/>
                </a:lnTo>
                <a:lnTo>
                  <a:pt x="177" y="19900"/>
                </a:lnTo>
                <a:lnTo>
                  <a:pt x="939" y="23152"/>
                </a:lnTo>
                <a:lnTo>
                  <a:pt x="2095" y="23990"/>
                </a:lnTo>
                <a:lnTo>
                  <a:pt x="1638" y="25908"/>
                </a:lnTo>
                <a:lnTo>
                  <a:pt x="1955" y="27647"/>
                </a:lnTo>
                <a:lnTo>
                  <a:pt x="2984" y="27114"/>
                </a:lnTo>
                <a:lnTo>
                  <a:pt x="3644" y="25234"/>
                </a:lnTo>
                <a:lnTo>
                  <a:pt x="4000" y="22212"/>
                </a:lnTo>
                <a:lnTo>
                  <a:pt x="4978" y="19011"/>
                </a:lnTo>
                <a:lnTo>
                  <a:pt x="6362" y="17500"/>
                </a:lnTo>
                <a:lnTo>
                  <a:pt x="6652" y="15582"/>
                </a:lnTo>
                <a:close/>
              </a:path>
              <a:path w="8889" h="27939">
                <a:moveTo>
                  <a:pt x="6222" y="0"/>
                </a:moveTo>
                <a:lnTo>
                  <a:pt x="5156" y="1295"/>
                </a:lnTo>
                <a:lnTo>
                  <a:pt x="2984" y="2184"/>
                </a:lnTo>
                <a:lnTo>
                  <a:pt x="3289" y="3695"/>
                </a:lnTo>
                <a:lnTo>
                  <a:pt x="5105" y="5295"/>
                </a:lnTo>
                <a:lnTo>
                  <a:pt x="3695" y="6819"/>
                </a:lnTo>
                <a:lnTo>
                  <a:pt x="3428" y="9207"/>
                </a:lnTo>
                <a:lnTo>
                  <a:pt x="2222" y="10960"/>
                </a:lnTo>
                <a:lnTo>
                  <a:pt x="88" y="11264"/>
                </a:lnTo>
                <a:lnTo>
                  <a:pt x="0" y="12331"/>
                </a:lnTo>
                <a:lnTo>
                  <a:pt x="2666" y="13093"/>
                </a:lnTo>
                <a:lnTo>
                  <a:pt x="2082" y="14211"/>
                </a:lnTo>
                <a:lnTo>
                  <a:pt x="1028" y="14833"/>
                </a:lnTo>
                <a:lnTo>
                  <a:pt x="1155" y="16344"/>
                </a:lnTo>
                <a:lnTo>
                  <a:pt x="2324" y="16357"/>
                </a:lnTo>
                <a:lnTo>
                  <a:pt x="3733" y="15582"/>
                </a:lnTo>
                <a:lnTo>
                  <a:pt x="6652" y="15582"/>
                </a:lnTo>
                <a:lnTo>
                  <a:pt x="7023" y="13131"/>
                </a:lnTo>
                <a:lnTo>
                  <a:pt x="8127" y="12065"/>
                </a:lnTo>
                <a:lnTo>
                  <a:pt x="8813" y="8102"/>
                </a:lnTo>
                <a:lnTo>
                  <a:pt x="8534" y="3822"/>
                </a:lnTo>
                <a:lnTo>
                  <a:pt x="7556" y="495"/>
                </a:lnTo>
                <a:lnTo>
                  <a:pt x="62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10865" y="286208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00" y="0"/>
                </a:moveTo>
                <a:lnTo>
                  <a:pt x="0" y="1866"/>
                </a:lnTo>
                <a:lnTo>
                  <a:pt x="1689" y="2755"/>
                </a:lnTo>
                <a:lnTo>
                  <a:pt x="160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30206" y="284683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778" y="0"/>
                </a:moveTo>
                <a:lnTo>
                  <a:pt x="0" y="3721"/>
                </a:lnTo>
                <a:lnTo>
                  <a:pt x="1333" y="4076"/>
                </a:lnTo>
                <a:lnTo>
                  <a:pt x="3111" y="2921"/>
                </a:lnTo>
                <a:lnTo>
                  <a:pt x="3111" y="355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08832" y="2860224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66" y="0"/>
                </a:moveTo>
                <a:lnTo>
                  <a:pt x="0" y="3200"/>
                </a:lnTo>
                <a:lnTo>
                  <a:pt x="2133" y="723"/>
                </a:lnTo>
                <a:lnTo>
                  <a:pt x="26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07821" y="2808617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5">
                <a:moveTo>
                  <a:pt x="7378" y="0"/>
                </a:moveTo>
                <a:lnTo>
                  <a:pt x="4127" y="177"/>
                </a:lnTo>
                <a:lnTo>
                  <a:pt x="4000" y="1155"/>
                </a:lnTo>
                <a:lnTo>
                  <a:pt x="1333" y="3429"/>
                </a:lnTo>
                <a:lnTo>
                  <a:pt x="0" y="6769"/>
                </a:lnTo>
                <a:lnTo>
                  <a:pt x="1600" y="4889"/>
                </a:lnTo>
                <a:lnTo>
                  <a:pt x="4927" y="3200"/>
                </a:lnTo>
                <a:lnTo>
                  <a:pt x="5549" y="1638"/>
                </a:lnTo>
                <a:lnTo>
                  <a:pt x="737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74370" y="28407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1676" y="0"/>
                </a:moveTo>
                <a:lnTo>
                  <a:pt x="0" y="1511"/>
                </a:lnTo>
                <a:lnTo>
                  <a:pt x="2298" y="1435"/>
                </a:lnTo>
                <a:lnTo>
                  <a:pt x="167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77208" y="28426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565" y="0"/>
                </a:moveTo>
                <a:lnTo>
                  <a:pt x="0" y="1066"/>
                </a:lnTo>
                <a:lnTo>
                  <a:pt x="1778" y="2476"/>
                </a:lnTo>
                <a:lnTo>
                  <a:pt x="3543" y="1333"/>
                </a:lnTo>
                <a:lnTo>
                  <a:pt x="256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86698" y="2830501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18986" y="0"/>
                </a:moveTo>
                <a:lnTo>
                  <a:pt x="18986" y="177"/>
                </a:lnTo>
                <a:lnTo>
                  <a:pt x="16687" y="1244"/>
                </a:lnTo>
                <a:lnTo>
                  <a:pt x="12776" y="1422"/>
                </a:lnTo>
                <a:lnTo>
                  <a:pt x="13281" y="2578"/>
                </a:lnTo>
                <a:lnTo>
                  <a:pt x="13290" y="3098"/>
                </a:lnTo>
                <a:lnTo>
                  <a:pt x="12420" y="5143"/>
                </a:lnTo>
                <a:lnTo>
                  <a:pt x="10020" y="5587"/>
                </a:lnTo>
                <a:lnTo>
                  <a:pt x="7010" y="8166"/>
                </a:lnTo>
                <a:lnTo>
                  <a:pt x="7010" y="9410"/>
                </a:lnTo>
                <a:lnTo>
                  <a:pt x="5499" y="10299"/>
                </a:lnTo>
                <a:lnTo>
                  <a:pt x="3809" y="13055"/>
                </a:lnTo>
                <a:lnTo>
                  <a:pt x="2400" y="13131"/>
                </a:lnTo>
                <a:lnTo>
                  <a:pt x="0" y="15265"/>
                </a:lnTo>
                <a:lnTo>
                  <a:pt x="4610" y="15176"/>
                </a:lnTo>
                <a:lnTo>
                  <a:pt x="7277" y="12166"/>
                </a:lnTo>
                <a:lnTo>
                  <a:pt x="10553" y="12064"/>
                </a:lnTo>
                <a:lnTo>
                  <a:pt x="14452" y="7721"/>
                </a:lnTo>
                <a:lnTo>
                  <a:pt x="18097" y="6400"/>
                </a:lnTo>
                <a:lnTo>
                  <a:pt x="18897" y="4089"/>
                </a:lnTo>
                <a:lnTo>
                  <a:pt x="21297" y="3098"/>
                </a:lnTo>
                <a:lnTo>
                  <a:pt x="19786" y="2578"/>
                </a:lnTo>
                <a:lnTo>
                  <a:pt x="1898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06832" y="2822237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10">
                <a:moveTo>
                  <a:pt x="1562" y="14249"/>
                </a:moveTo>
                <a:lnTo>
                  <a:pt x="0" y="14516"/>
                </a:lnTo>
                <a:lnTo>
                  <a:pt x="1600" y="16116"/>
                </a:lnTo>
                <a:lnTo>
                  <a:pt x="5511" y="16027"/>
                </a:lnTo>
                <a:lnTo>
                  <a:pt x="8978" y="15049"/>
                </a:lnTo>
                <a:lnTo>
                  <a:pt x="9630" y="14287"/>
                </a:lnTo>
                <a:lnTo>
                  <a:pt x="3733" y="14287"/>
                </a:lnTo>
                <a:lnTo>
                  <a:pt x="1562" y="14249"/>
                </a:lnTo>
                <a:close/>
              </a:path>
              <a:path w="24130" h="16510">
                <a:moveTo>
                  <a:pt x="14123" y="11976"/>
                </a:moveTo>
                <a:lnTo>
                  <a:pt x="11607" y="11976"/>
                </a:lnTo>
                <a:lnTo>
                  <a:pt x="11912" y="14160"/>
                </a:lnTo>
                <a:lnTo>
                  <a:pt x="13157" y="14655"/>
                </a:lnTo>
                <a:lnTo>
                  <a:pt x="14123" y="11976"/>
                </a:lnTo>
                <a:close/>
              </a:path>
              <a:path w="24130" h="16510">
                <a:moveTo>
                  <a:pt x="13385" y="5664"/>
                </a:moveTo>
                <a:lnTo>
                  <a:pt x="11252" y="7480"/>
                </a:lnTo>
                <a:lnTo>
                  <a:pt x="11429" y="9080"/>
                </a:lnTo>
                <a:lnTo>
                  <a:pt x="10223" y="9436"/>
                </a:lnTo>
                <a:lnTo>
                  <a:pt x="8051" y="12103"/>
                </a:lnTo>
                <a:lnTo>
                  <a:pt x="6616" y="12242"/>
                </a:lnTo>
                <a:lnTo>
                  <a:pt x="3733" y="14287"/>
                </a:lnTo>
                <a:lnTo>
                  <a:pt x="9630" y="14287"/>
                </a:lnTo>
                <a:lnTo>
                  <a:pt x="11607" y="11976"/>
                </a:lnTo>
                <a:lnTo>
                  <a:pt x="14123" y="11976"/>
                </a:lnTo>
                <a:lnTo>
                  <a:pt x="14719" y="10325"/>
                </a:lnTo>
                <a:lnTo>
                  <a:pt x="19283" y="10325"/>
                </a:lnTo>
                <a:lnTo>
                  <a:pt x="19964" y="9486"/>
                </a:lnTo>
                <a:lnTo>
                  <a:pt x="23253" y="7873"/>
                </a:lnTo>
                <a:lnTo>
                  <a:pt x="23164" y="6857"/>
                </a:lnTo>
                <a:lnTo>
                  <a:pt x="15913" y="6857"/>
                </a:lnTo>
                <a:lnTo>
                  <a:pt x="13385" y="5664"/>
                </a:lnTo>
                <a:close/>
              </a:path>
              <a:path w="24130" h="16510">
                <a:moveTo>
                  <a:pt x="19283" y="10325"/>
                </a:moveTo>
                <a:lnTo>
                  <a:pt x="14719" y="10325"/>
                </a:lnTo>
                <a:lnTo>
                  <a:pt x="16141" y="10820"/>
                </a:lnTo>
                <a:lnTo>
                  <a:pt x="16763" y="12153"/>
                </a:lnTo>
                <a:lnTo>
                  <a:pt x="18046" y="11849"/>
                </a:lnTo>
                <a:lnTo>
                  <a:pt x="19283" y="10325"/>
                </a:lnTo>
                <a:close/>
              </a:path>
              <a:path w="24130" h="16510">
                <a:moveTo>
                  <a:pt x="19469" y="0"/>
                </a:moveTo>
                <a:lnTo>
                  <a:pt x="17335" y="266"/>
                </a:lnTo>
                <a:lnTo>
                  <a:pt x="14935" y="2362"/>
                </a:lnTo>
                <a:lnTo>
                  <a:pt x="14935" y="4229"/>
                </a:lnTo>
                <a:lnTo>
                  <a:pt x="16890" y="6146"/>
                </a:lnTo>
                <a:lnTo>
                  <a:pt x="15913" y="6857"/>
                </a:lnTo>
                <a:lnTo>
                  <a:pt x="23164" y="6857"/>
                </a:lnTo>
                <a:lnTo>
                  <a:pt x="21247" y="6324"/>
                </a:lnTo>
                <a:lnTo>
                  <a:pt x="23647" y="4533"/>
                </a:lnTo>
                <a:lnTo>
                  <a:pt x="23025" y="2362"/>
                </a:lnTo>
                <a:lnTo>
                  <a:pt x="20358" y="1549"/>
                </a:lnTo>
                <a:lnTo>
                  <a:pt x="1946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72858" y="2844786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511" y="0"/>
                </a:moveTo>
                <a:lnTo>
                  <a:pt x="0" y="1155"/>
                </a:lnTo>
                <a:lnTo>
                  <a:pt x="1689" y="1955"/>
                </a:lnTo>
                <a:lnTo>
                  <a:pt x="2921" y="1244"/>
                </a:lnTo>
                <a:lnTo>
                  <a:pt x="151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58311" y="28473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066" y="0"/>
                </a:moveTo>
                <a:lnTo>
                  <a:pt x="0" y="2298"/>
                </a:lnTo>
                <a:lnTo>
                  <a:pt x="2133" y="3098"/>
                </a:lnTo>
                <a:lnTo>
                  <a:pt x="106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40735" y="284986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822" y="0"/>
                </a:moveTo>
                <a:lnTo>
                  <a:pt x="800" y="342"/>
                </a:lnTo>
                <a:lnTo>
                  <a:pt x="0" y="2819"/>
                </a:lnTo>
                <a:lnTo>
                  <a:pt x="3467" y="2819"/>
                </a:lnTo>
                <a:lnTo>
                  <a:pt x="6121" y="1498"/>
                </a:lnTo>
                <a:lnTo>
                  <a:pt x="38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65052" y="2844341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2298" y="0"/>
                </a:moveTo>
                <a:lnTo>
                  <a:pt x="177" y="1955"/>
                </a:lnTo>
                <a:lnTo>
                  <a:pt x="0" y="4165"/>
                </a:lnTo>
                <a:lnTo>
                  <a:pt x="2654" y="1955"/>
                </a:lnTo>
                <a:lnTo>
                  <a:pt x="4417" y="1955"/>
                </a:lnTo>
                <a:lnTo>
                  <a:pt x="2298" y="0"/>
                </a:lnTo>
                <a:close/>
              </a:path>
              <a:path w="5080" h="4444">
                <a:moveTo>
                  <a:pt x="4417" y="1955"/>
                </a:moveTo>
                <a:lnTo>
                  <a:pt x="2654" y="1955"/>
                </a:lnTo>
                <a:lnTo>
                  <a:pt x="4610" y="2133"/>
                </a:lnTo>
                <a:lnTo>
                  <a:pt x="4417" y="1955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46300" y="282263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228" y="1193"/>
                </a:lnTo>
                <a:lnTo>
                  <a:pt x="711" y="1600"/>
                </a:lnTo>
                <a:lnTo>
                  <a:pt x="2946" y="1295"/>
                </a:lnTo>
                <a:lnTo>
                  <a:pt x="2222" y="38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51429" y="2804345"/>
            <a:ext cx="24130" cy="13335"/>
          </a:xfrm>
          <a:custGeom>
            <a:avLst/>
            <a:gdLst/>
            <a:ahLst/>
            <a:cxnLst/>
            <a:rect l="l" t="t" r="r" b="b"/>
            <a:pathLst>
              <a:path w="24130" h="13335">
                <a:moveTo>
                  <a:pt x="1666" y="6400"/>
                </a:moveTo>
                <a:lnTo>
                  <a:pt x="650" y="7620"/>
                </a:lnTo>
                <a:lnTo>
                  <a:pt x="59" y="9563"/>
                </a:lnTo>
                <a:lnTo>
                  <a:pt x="0" y="9829"/>
                </a:lnTo>
                <a:lnTo>
                  <a:pt x="523" y="11887"/>
                </a:lnTo>
                <a:lnTo>
                  <a:pt x="2873" y="13182"/>
                </a:lnTo>
                <a:lnTo>
                  <a:pt x="4702" y="12331"/>
                </a:lnTo>
                <a:lnTo>
                  <a:pt x="5878" y="12331"/>
                </a:lnTo>
                <a:lnTo>
                  <a:pt x="8296" y="9652"/>
                </a:lnTo>
                <a:lnTo>
                  <a:pt x="12741" y="9563"/>
                </a:lnTo>
                <a:lnTo>
                  <a:pt x="19416" y="9563"/>
                </a:lnTo>
                <a:lnTo>
                  <a:pt x="20919" y="8280"/>
                </a:lnTo>
                <a:lnTo>
                  <a:pt x="24104" y="8280"/>
                </a:lnTo>
                <a:lnTo>
                  <a:pt x="24120" y="7747"/>
                </a:lnTo>
                <a:lnTo>
                  <a:pt x="23077" y="6756"/>
                </a:lnTo>
                <a:lnTo>
                  <a:pt x="2835" y="6756"/>
                </a:lnTo>
                <a:lnTo>
                  <a:pt x="1666" y="6400"/>
                </a:lnTo>
                <a:close/>
              </a:path>
              <a:path w="24130" h="13335">
                <a:moveTo>
                  <a:pt x="5878" y="12331"/>
                </a:moveTo>
                <a:lnTo>
                  <a:pt x="4702" y="12331"/>
                </a:lnTo>
                <a:lnTo>
                  <a:pt x="5718" y="12509"/>
                </a:lnTo>
                <a:lnTo>
                  <a:pt x="5878" y="12331"/>
                </a:lnTo>
                <a:close/>
              </a:path>
              <a:path w="24130" h="13335">
                <a:moveTo>
                  <a:pt x="19416" y="9563"/>
                </a:moveTo>
                <a:lnTo>
                  <a:pt x="12741" y="9563"/>
                </a:lnTo>
                <a:lnTo>
                  <a:pt x="15357" y="10325"/>
                </a:lnTo>
                <a:lnTo>
                  <a:pt x="19103" y="9829"/>
                </a:lnTo>
                <a:lnTo>
                  <a:pt x="19416" y="9563"/>
                </a:lnTo>
                <a:close/>
              </a:path>
              <a:path w="24130" h="13335">
                <a:moveTo>
                  <a:pt x="24104" y="8280"/>
                </a:moveTo>
                <a:lnTo>
                  <a:pt x="20919" y="8280"/>
                </a:lnTo>
                <a:lnTo>
                  <a:pt x="24082" y="9029"/>
                </a:lnTo>
                <a:lnTo>
                  <a:pt x="24104" y="8280"/>
                </a:lnTo>
                <a:close/>
              </a:path>
              <a:path w="24130" h="13335">
                <a:moveTo>
                  <a:pt x="7851" y="622"/>
                </a:moveTo>
                <a:lnTo>
                  <a:pt x="5845" y="4673"/>
                </a:lnTo>
                <a:lnTo>
                  <a:pt x="4917" y="5245"/>
                </a:lnTo>
                <a:lnTo>
                  <a:pt x="2835" y="6756"/>
                </a:lnTo>
                <a:lnTo>
                  <a:pt x="23077" y="6756"/>
                </a:lnTo>
                <a:lnTo>
                  <a:pt x="20831" y="4622"/>
                </a:lnTo>
                <a:lnTo>
                  <a:pt x="21828" y="2705"/>
                </a:lnTo>
                <a:lnTo>
                  <a:pt x="11052" y="2705"/>
                </a:lnTo>
                <a:lnTo>
                  <a:pt x="8740" y="749"/>
                </a:lnTo>
                <a:lnTo>
                  <a:pt x="7851" y="622"/>
                </a:lnTo>
                <a:close/>
              </a:path>
              <a:path w="24130" h="13335">
                <a:moveTo>
                  <a:pt x="12207" y="1689"/>
                </a:moveTo>
                <a:lnTo>
                  <a:pt x="11052" y="2705"/>
                </a:lnTo>
                <a:lnTo>
                  <a:pt x="21828" y="2705"/>
                </a:lnTo>
                <a:lnTo>
                  <a:pt x="21986" y="2400"/>
                </a:lnTo>
                <a:lnTo>
                  <a:pt x="21671" y="1955"/>
                </a:lnTo>
                <a:lnTo>
                  <a:pt x="14481" y="1955"/>
                </a:lnTo>
                <a:lnTo>
                  <a:pt x="12207" y="1689"/>
                </a:lnTo>
                <a:close/>
              </a:path>
              <a:path w="24130" h="13335">
                <a:moveTo>
                  <a:pt x="17097" y="0"/>
                </a:moveTo>
                <a:lnTo>
                  <a:pt x="16436" y="1066"/>
                </a:lnTo>
                <a:lnTo>
                  <a:pt x="14481" y="1955"/>
                </a:lnTo>
                <a:lnTo>
                  <a:pt x="21671" y="1955"/>
                </a:lnTo>
                <a:lnTo>
                  <a:pt x="20437" y="215"/>
                </a:lnTo>
                <a:lnTo>
                  <a:pt x="1709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74081" y="281827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422" y="0"/>
                </a:moveTo>
                <a:lnTo>
                  <a:pt x="0" y="1422"/>
                </a:lnTo>
                <a:lnTo>
                  <a:pt x="2006" y="3289"/>
                </a:lnTo>
                <a:lnTo>
                  <a:pt x="3771" y="2222"/>
                </a:lnTo>
                <a:lnTo>
                  <a:pt x="14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34436" y="2819699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2451" y="0"/>
                </a:moveTo>
                <a:lnTo>
                  <a:pt x="0" y="749"/>
                </a:lnTo>
                <a:lnTo>
                  <a:pt x="177" y="2628"/>
                </a:lnTo>
                <a:lnTo>
                  <a:pt x="2349" y="4406"/>
                </a:lnTo>
                <a:lnTo>
                  <a:pt x="4127" y="3378"/>
                </a:lnTo>
                <a:lnTo>
                  <a:pt x="4749" y="2184"/>
                </a:lnTo>
                <a:lnTo>
                  <a:pt x="3429" y="1689"/>
                </a:lnTo>
                <a:lnTo>
                  <a:pt x="245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39241" y="2639712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1193" y="0"/>
                </a:moveTo>
                <a:lnTo>
                  <a:pt x="0" y="990"/>
                </a:lnTo>
                <a:lnTo>
                  <a:pt x="749" y="2768"/>
                </a:lnTo>
                <a:lnTo>
                  <a:pt x="1193" y="5207"/>
                </a:lnTo>
                <a:lnTo>
                  <a:pt x="5638" y="8686"/>
                </a:lnTo>
                <a:lnTo>
                  <a:pt x="6083" y="6680"/>
                </a:lnTo>
                <a:lnTo>
                  <a:pt x="2743" y="3162"/>
                </a:lnTo>
                <a:lnTo>
                  <a:pt x="2654" y="1028"/>
                </a:lnTo>
                <a:lnTo>
                  <a:pt x="119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40831" y="2818229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495" y="0"/>
                </a:moveTo>
                <a:lnTo>
                  <a:pt x="533" y="1955"/>
                </a:lnTo>
                <a:lnTo>
                  <a:pt x="0" y="3797"/>
                </a:lnTo>
                <a:lnTo>
                  <a:pt x="2095" y="2806"/>
                </a:lnTo>
                <a:lnTo>
                  <a:pt x="1473" y="317"/>
                </a:lnTo>
                <a:lnTo>
                  <a:pt x="49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42349" y="2823215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282" y="0"/>
                </a:moveTo>
                <a:lnTo>
                  <a:pt x="0" y="1117"/>
                </a:lnTo>
                <a:lnTo>
                  <a:pt x="2527" y="1155"/>
                </a:lnTo>
                <a:lnTo>
                  <a:pt x="128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40307" y="263597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1905" y="1828"/>
                </a:moveTo>
                <a:lnTo>
                  <a:pt x="1104" y="0"/>
                </a:lnTo>
                <a:lnTo>
                  <a:pt x="0" y="1295"/>
                </a:lnTo>
                <a:lnTo>
                  <a:pt x="520" y="2222"/>
                </a:lnTo>
                <a:lnTo>
                  <a:pt x="1905" y="1828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7688" y="2549182"/>
            <a:ext cx="29845" cy="31750"/>
          </a:xfrm>
          <a:custGeom>
            <a:avLst/>
            <a:gdLst/>
            <a:ahLst/>
            <a:cxnLst/>
            <a:rect l="l" t="t" r="r" b="b"/>
            <a:pathLst>
              <a:path w="29844" h="31750">
                <a:moveTo>
                  <a:pt x="20715" y="13830"/>
                </a:moveTo>
                <a:lnTo>
                  <a:pt x="5854" y="13830"/>
                </a:lnTo>
                <a:lnTo>
                  <a:pt x="9931" y="13919"/>
                </a:lnTo>
                <a:lnTo>
                  <a:pt x="12598" y="16040"/>
                </a:lnTo>
                <a:lnTo>
                  <a:pt x="13487" y="20142"/>
                </a:lnTo>
                <a:lnTo>
                  <a:pt x="12865" y="23241"/>
                </a:lnTo>
                <a:lnTo>
                  <a:pt x="15608" y="24650"/>
                </a:lnTo>
                <a:lnTo>
                  <a:pt x="16190" y="27051"/>
                </a:lnTo>
                <a:lnTo>
                  <a:pt x="16258" y="27673"/>
                </a:lnTo>
                <a:lnTo>
                  <a:pt x="14109" y="30784"/>
                </a:lnTo>
                <a:lnTo>
                  <a:pt x="16141" y="31750"/>
                </a:lnTo>
                <a:lnTo>
                  <a:pt x="19608" y="28917"/>
                </a:lnTo>
                <a:lnTo>
                  <a:pt x="22085" y="28829"/>
                </a:lnTo>
                <a:lnTo>
                  <a:pt x="23063" y="27584"/>
                </a:lnTo>
                <a:lnTo>
                  <a:pt x="24396" y="27051"/>
                </a:lnTo>
                <a:lnTo>
                  <a:pt x="29437" y="27051"/>
                </a:lnTo>
                <a:lnTo>
                  <a:pt x="28917" y="25361"/>
                </a:lnTo>
                <a:lnTo>
                  <a:pt x="24396" y="21018"/>
                </a:lnTo>
                <a:lnTo>
                  <a:pt x="24485" y="18529"/>
                </a:lnTo>
                <a:lnTo>
                  <a:pt x="22085" y="16852"/>
                </a:lnTo>
                <a:lnTo>
                  <a:pt x="20715" y="13830"/>
                </a:lnTo>
                <a:close/>
              </a:path>
              <a:path w="29844" h="31750">
                <a:moveTo>
                  <a:pt x="29437" y="27051"/>
                </a:moveTo>
                <a:lnTo>
                  <a:pt x="24396" y="27051"/>
                </a:lnTo>
                <a:lnTo>
                  <a:pt x="27584" y="29083"/>
                </a:lnTo>
                <a:lnTo>
                  <a:pt x="29629" y="27673"/>
                </a:lnTo>
                <a:lnTo>
                  <a:pt x="29437" y="27051"/>
                </a:lnTo>
                <a:close/>
              </a:path>
              <a:path w="29844" h="31750">
                <a:moveTo>
                  <a:pt x="9143" y="0"/>
                </a:moveTo>
                <a:lnTo>
                  <a:pt x="7721" y="0"/>
                </a:lnTo>
                <a:lnTo>
                  <a:pt x="5676" y="4775"/>
                </a:lnTo>
                <a:lnTo>
                  <a:pt x="0" y="9931"/>
                </a:lnTo>
                <a:lnTo>
                  <a:pt x="0" y="13030"/>
                </a:lnTo>
                <a:lnTo>
                  <a:pt x="2476" y="15963"/>
                </a:lnTo>
                <a:lnTo>
                  <a:pt x="4965" y="15875"/>
                </a:lnTo>
                <a:lnTo>
                  <a:pt x="5854" y="13830"/>
                </a:lnTo>
                <a:lnTo>
                  <a:pt x="20715" y="13830"/>
                </a:lnTo>
                <a:lnTo>
                  <a:pt x="22085" y="12407"/>
                </a:lnTo>
                <a:lnTo>
                  <a:pt x="22351" y="10909"/>
                </a:lnTo>
                <a:lnTo>
                  <a:pt x="20699" y="9309"/>
                </a:lnTo>
                <a:lnTo>
                  <a:pt x="14109" y="9309"/>
                </a:lnTo>
                <a:lnTo>
                  <a:pt x="11264" y="8953"/>
                </a:lnTo>
                <a:lnTo>
                  <a:pt x="11175" y="7353"/>
                </a:lnTo>
                <a:lnTo>
                  <a:pt x="8064" y="6210"/>
                </a:lnTo>
                <a:lnTo>
                  <a:pt x="9032" y="4775"/>
                </a:lnTo>
                <a:lnTo>
                  <a:pt x="9143" y="0"/>
                </a:lnTo>
                <a:close/>
              </a:path>
              <a:path w="29844" h="31750">
                <a:moveTo>
                  <a:pt x="15341" y="8153"/>
                </a:moveTo>
                <a:lnTo>
                  <a:pt x="14109" y="9309"/>
                </a:lnTo>
                <a:lnTo>
                  <a:pt x="20699" y="9309"/>
                </a:lnTo>
                <a:lnTo>
                  <a:pt x="19964" y="8597"/>
                </a:lnTo>
                <a:lnTo>
                  <a:pt x="15341" y="8153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5297" y="2661669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5" h="13335">
                <a:moveTo>
                  <a:pt x="2921" y="1600"/>
                </a:moveTo>
                <a:lnTo>
                  <a:pt x="0" y="1777"/>
                </a:lnTo>
                <a:lnTo>
                  <a:pt x="1244" y="6388"/>
                </a:lnTo>
                <a:lnTo>
                  <a:pt x="3810" y="10820"/>
                </a:lnTo>
                <a:lnTo>
                  <a:pt x="6210" y="11277"/>
                </a:lnTo>
                <a:lnTo>
                  <a:pt x="8420" y="12953"/>
                </a:lnTo>
                <a:lnTo>
                  <a:pt x="10553" y="11442"/>
                </a:lnTo>
                <a:lnTo>
                  <a:pt x="16403" y="11442"/>
                </a:lnTo>
                <a:lnTo>
                  <a:pt x="17030" y="9309"/>
                </a:lnTo>
                <a:lnTo>
                  <a:pt x="19329" y="5943"/>
                </a:lnTo>
                <a:lnTo>
                  <a:pt x="19062" y="3898"/>
                </a:lnTo>
                <a:lnTo>
                  <a:pt x="18195" y="3276"/>
                </a:lnTo>
                <a:lnTo>
                  <a:pt x="10198" y="3276"/>
                </a:lnTo>
                <a:lnTo>
                  <a:pt x="8639" y="2578"/>
                </a:lnTo>
                <a:lnTo>
                  <a:pt x="5854" y="2578"/>
                </a:lnTo>
                <a:lnTo>
                  <a:pt x="2921" y="1600"/>
                </a:lnTo>
                <a:close/>
              </a:path>
              <a:path w="19685" h="13335">
                <a:moveTo>
                  <a:pt x="16403" y="11442"/>
                </a:moveTo>
                <a:lnTo>
                  <a:pt x="10553" y="11442"/>
                </a:lnTo>
                <a:lnTo>
                  <a:pt x="12852" y="12331"/>
                </a:lnTo>
                <a:lnTo>
                  <a:pt x="16141" y="12331"/>
                </a:lnTo>
                <a:lnTo>
                  <a:pt x="16403" y="11442"/>
                </a:lnTo>
                <a:close/>
              </a:path>
              <a:path w="19685" h="13335">
                <a:moveTo>
                  <a:pt x="16497" y="0"/>
                </a:moveTo>
                <a:lnTo>
                  <a:pt x="13119" y="711"/>
                </a:lnTo>
                <a:lnTo>
                  <a:pt x="10198" y="3276"/>
                </a:lnTo>
                <a:lnTo>
                  <a:pt x="18195" y="3276"/>
                </a:lnTo>
                <a:lnTo>
                  <a:pt x="16230" y="1866"/>
                </a:lnTo>
                <a:lnTo>
                  <a:pt x="16497" y="0"/>
                </a:lnTo>
                <a:close/>
              </a:path>
              <a:path w="19685" h="13335">
                <a:moveTo>
                  <a:pt x="8242" y="2400"/>
                </a:moveTo>
                <a:lnTo>
                  <a:pt x="5854" y="2578"/>
                </a:lnTo>
                <a:lnTo>
                  <a:pt x="8639" y="2578"/>
                </a:lnTo>
                <a:lnTo>
                  <a:pt x="8242" y="240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83331" y="280883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349" y="0"/>
                </a:moveTo>
                <a:lnTo>
                  <a:pt x="0" y="1650"/>
                </a:lnTo>
                <a:lnTo>
                  <a:pt x="1155" y="3606"/>
                </a:lnTo>
                <a:lnTo>
                  <a:pt x="2794" y="1777"/>
                </a:lnTo>
                <a:lnTo>
                  <a:pt x="234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68667" y="2588604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6540" y="0"/>
                </a:moveTo>
                <a:lnTo>
                  <a:pt x="1866" y="406"/>
                </a:lnTo>
                <a:lnTo>
                  <a:pt x="0" y="1435"/>
                </a:lnTo>
                <a:lnTo>
                  <a:pt x="2095" y="3530"/>
                </a:lnTo>
                <a:lnTo>
                  <a:pt x="1866" y="5435"/>
                </a:lnTo>
                <a:lnTo>
                  <a:pt x="3340" y="6946"/>
                </a:lnTo>
                <a:lnTo>
                  <a:pt x="3111" y="8242"/>
                </a:lnTo>
                <a:lnTo>
                  <a:pt x="1689" y="9448"/>
                </a:lnTo>
                <a:lnTo>
                  <a:pt x="1866" y="9486"/>
                </a:lnTo>
                <a:lnTo>
                  <a:pt x="3416" y="10109"/>
                </a:lnTo>
                <a:lnTo>
                  <a:pt x="8445" y="5613"/>
                </a:lnTo>
                <a:lnTo>
                  <a:pt x="11061" y="4406"/>
                </a:lnTo>
                <a:lnTo>
                  <a:pt x="10845" y="2857"/>
                </a:lnTo>
                <a:lnTo>
                  <a:pt x="654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24206" y="285438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10835" y="1422"/>
                </a:moveTo>
                <a:lnTo>
                  <a:pt x="3289" y="1422"/>
                </a:lnTo>
                <a:lnTo>
                  <a:pt x="8890" y="2857"/>
                </a:lnTo>
                <a:lnTo>
                  <a:pt x="11823" y="2133"/>
                </a:lnTo>
                <a:lnTo>
                  <a:pt x="10835" y="1422"/>
                </a:lnTo>
                <a:close/>
              </a:path>
              <a:path w="12064" h="3175">
                <a:moveTo>
                  <a:pt x="2273" y="0"/>
                </a:moveTo>
                <a:lnTo>
                  <a:pt x="0" y="673"/>
                </a:lnTo>
                <a:lnTo>
                  <a:pt x="1295" y="2006"/>
                </a:lnTo>
                <a:lnTo>
                  <a:pt x="3289" y="1422"/>
                </a:lnTo>
                <a:lnTo>
                  <a:pt x="10835" y="1422"/>
                </a:lnTo>
                <a:lnTo>
                  <a:pt x="10465" y="1155"/>
                </a:lnTo>
                <a:lnTo>
                  <a:pt x="8178" y="1155"/>
                </a:lnTo>
                <a:lnTo>
                  <a:pt x="2273" y="0"/>
                </a:lnTo>
                <a:close/>
              </a:path>
              <a:path w="12064" h="3175">
                <a:moveTo>
                  <a:pt x="9918" y="762"/>
                </a:moveTo>
                <a:lnTo>
                  <a:pt x="8178" y="1155"/>
                </a:lnTo>
                <a:lnTo>
                  <a:pt x="10465" y="1155"/>
                </a:lnTo>
                <a:lnTo>
                  <a:pt x="9918" y="76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59371" y="252797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955" y="0"/>
                </a:moveTo>
                <a:lnTo>
                  <a:pt x="0" y="393"/>
                </a:lnTo>
                <a:lnTo>
                  <a:pt x="177" y="393"/>
                </a:lnTo>
                <a:lnTo>
                  <a:pt x="2006" y="2184"/>
                </a:lnTo>
                <a:lnTo>
                  <a:pt x="3733" y="355"/>
                </a:lnTo>
                <a:lnTo>
                  <a:pt x="195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57908" y="2592205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9079" y="10553"/>
                </a:moveTo>
                <a:lnTo>
                  <a:pt x="5257" y="10553"/>
                </a:lnTo>
                <a:lnTo>
                  <a:pt x="7023" y="11620"/>
                </a:lnTo>
                <a:lnTo>
                  <a:pt x="6934" y="13220"/>
                </a:lnTo>
                <a:lnTo>
                  <a:pt x="8712" y="14274"/>
                </a:lnTo>
                <a:lnTo>
                  <a:pt x="9079" y="10553"/>
                </a:lnTo>
                <a:close/>
              </a:path>
              <a:path w="10795" h="14605">
                <a:moveTo>
                  <a:pt x="9512" y="0"/>
                </a:moveTo>
                <a:lnTo>
                  <a:pt x="6667" y="1524"/>
                </a:lnTo>
                <a:lnTo>
                  <a:pt x="38" y="8242"/>
                </a:lnTo>
                <a:lnTo>
                  <a:pt x="0" y="9715"/>
                </a:lnTo>
                <a:lnTo>
                  <a:pt x="2451" y="11366"/>
                </a:lnTo>
                <a:lnTo>
                  <a:pt x="5257" y="10553"/>
                </a:lnTo>
                <a:lnTo>
                  <a:pt x="9079" y="10553"/>
                </a:lnTo>
                <a:lnTo>
                  <a:pt x="9245" y="8877"/>
                </a:lnTo>
                <a:lnTo>
                  <a:pt x="10579" y="6019"/>
                </a:lnTo>
                <a:lnTo>
                  <a:pt x="10706" y="1028"/>
                </a:lnTo>
                <a:lnTo>
                  <a:pt x="951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87275" y="2850913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3467" y="0"/>
                </a:moveTo>
                <a:lnTo>
                  <a:pt x="2705" y="2717"/>
                </a:lnTo>
                <a:lnTo>
                  <a:pt x="1409" y="3149"/>
                </a:lnTo>
                <a:lnTo>
                  <a:pt x="0" y="6223"/>
                </a:lnTo>
                <a:lnTo>
                  <a:pt x="2578" y="6223"/>
                </a:lnTo>
                <a:lnTo>
                  <a:pt x="5549" y="3556"/>
                </a:lnTo>
                <a:lnTo>
                  <a:pt x="4673" y="393"/>
                </a:lnTo>
                <a:lnTo>
                  <a:pt x="346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80025" y="2850277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156" y="0"/>
                </a:moveTo>
                <a:lnTo>
                  <a:pt x="2933" y="2235"/>
                </a:lnTo>
                <a:lnTo>
                  <a:pt x="2006" y="4406"/>
                </a:lnTo>
                <a:lnTo>
                  <a:pt x="0" y="5918"/>
                </a:lnTo>
                <a:lnTo>
                  <a:pt x="1422" y="6730"/>
                </a:lnTo>
                <a:lnTo>
                  <a:pt x="4356" y="4864"/>
                </a:lnTo>
                <a:lnTo>
                  <a:pt x="4660" y="2628"/>
                </a:lnTo>
                <a:lnTo>
                  <a:pt x="5994" y="634"/>
                </a:lnTo>
                <a:lnTo>
                  <a:pt x="515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10874" y="2846990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5" h="7619">
                <a:moveTo>
                  <a:pt x="711" y="4889"/>
                </a:moveTo>
                <a:lnTo>
                  <a:pt x="0" y="6095"/>
                </a:lnTo>
                <a:lnTo>
                  <a:pt x="1778" y="7442"/>
                </a:lnTo>
                <a:lnTo>
                  <a:pt x="3111" y="6946"/>
                </a:lnTo>
                <a:lnTo>
                  <a:pt x="6360" y="6946"/>
                </a:lnTo>
                <a:lnTo>
                  <a:pt x="8623" y="6095"/>
                </a:lnTo>
                <a:lnTo>
                  <a:pt x="11571" y="6095"/>
                </a:lnTo>
                <a:lnTo>
                  <a:pt x="11537" y="5524"/>
                </a:lnTo>
                <a:lnTo>
                  <a:pt x="4305" y="5524"/>
                </a:lnTo>
                <a:lnTo>
                  <a:pt x="2667" y="5473"/>
                </a:lnTo>
                <a:lnTo>
                  <a:pt x="711" y="4889"/>
                </a:lnTo>
                <a:close/>
              </a:path>
              <a:path w="13335" h="7619">
                <a:moveTo>
                  <a:pt x="6360" y="6946"/>
                </a:moveTo>
                <a:lnTo>
                  <a:pt x="3111" y="6946"/>
                </a:lnTo>
                <a:lnTo>
                  <a:pt x="5651" y="7213"/>
                </a:lnTo>
                <a:lnTo>
                  <a:pt x="6360" y="6946"/>
                </a:lnTo>
                <a:close/>
              </a:path>
              <a:path w="13335" h="7619">
                <a:moveTo>
                  <a:pt x="11571" y="6095"/>
                </a:moveTo>
                <a:lnTo>
                  <a:pt x="8623" y="6095"/>
                </a:lnTo>
                <a:lnTo>
                  <a:pt x="11595" y="6502"/>
                </a:lnTo>
                <a:lnTo>
                  <a:pt x="11571" y="6095"/>
                </a:lnTo>
                <a:close/>
              </a:path>
              <a:path w="13335" h="7619">
                <a:moveTo>
                  <a:pt x="6172" y="3695"/>
                </a:moveTo>
                <a:lnTo>
                  <a:pt x="4305" y="5524"/>
                </a:lnTo>
                <a:lnTo>
                  <a:pt x="11537" y="5524"/>
                </a:lnTo>
                <a:lnTo>
                  <a:pt x="11468" y="4356"/>
                </a:lnTo>
                <a:lnTo>
                  <a:pt x="11722" y="4190"/>
                </a:lnTo>
                <a:lnTo>
                  <a:pt x="7378" y="4190"/>
                </a:lnTo>
                <a:lnTo>
                  <a:pt x="6172" y="3695"/>
                </a:lnTo>
                <a:close/>
              </a:path>
              <a:path w="13335" h="7619">
                <a:moveTo>
                  <a:pt x="11061" y="0"/>
                </a:moveTo>
                <a:lnTo>
                  <a:pt x="8674" y="1638"/>
                </a:lnTo>
                <a:lnTo>
                  <a:pt x="8534" y="3517"/>
                </a:lnTo>
                <a:lnTo>
                  <a:pt x="7378" y="4190"/>
                </a:lnTo>
                <a:lnTo>
                  <a:pt x="11722" y="4190"/>
                </a:lnTo>
                <a:lnTo>
                  <a:pt x="13246" y="3200"/>
                </a:lnTo>
                <a:lnTo>
                  <a:pt x="12801" y="622"/>
                </a:lnTo>
                <a:lnTo>
                  <a:pt x="1106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74444" y="2373579"/>
            <a:ext cx="445134" cy="505459"/>
          </a:xfrm>
          <a:custGeom>
            <a:avLst/>
            <a:gdLst/>
            <a:ahLst/>
            <a:cxnLst/>
            <a:rect l="l" t="t" r="r" b="b"/>
            <a:pathLst>
              <a:path w="445135" h="505460">
                <a:moveTo>
                  <a:pt x="379260" y="481329"/>
                </a:moveTo>
                <a:lnTo>
                  <a:pt x="371919" y="481329"/>
                </a:lnTo>
                <a:lnTo>
                  <a:pt x="369430" y="483869"/>
                </a:lnTo>
                <a:lnTo>
                  <a:pt x="369430" y="486409"/>
                </a:lnTo>
                <a:lnTo>
                  <a:pt x="369874" y="487679"/>
                </a:lnTo>
                <a:lnTo>
                  <a:pt x="368185" y="490219"/>
                </a:lnTo>
                <a:lnTo>
                  <a:pt x="367398" y="492759"/>
                </a:lnTo>
                <a:lnTo>
                  <a:pt x="368020" y="494029"/>
                </a:lnTo>
                <a:lnTo>
                  <a:pt x="368554" y="495299"/>
                </a:lnTo>
                <a:lnTo>
                  <a:pt x="364604" y="495299"/>
                </a:lnTo>
                <a:lnTo>
                  <a:pt x="362915" y="496569"/>
                </a:lnTo>
                <a:lnTo>
                  <a:pt x="363004" y="497839"/>
                </a:lnTo>
                <a:lnTo>
                  <a:pt x="368592" y="497839"/>
                </a:lnTo>
                <a:lnTo>
                  <a:pt x="366560" y="500379"/>
                </a:lnTo>
                <a:lnTo>
                  <a:pt x="362419" y="500379"/>
                </a:lnTo>
                <a:lnTo>
                  <a:pt x="361848" y="504189"/>
                </a:lnTo>
                <a:lnTo>
                  <a:pt x="363042" y="505459"/>
                </a:lnTo>
                <a:lnTo>
                  <a:pt x="364604" y="505459"/>
                </a:lnTo>
                <a:lnTo>
                  <a:pt x="364959" y="502919"/>
                </a:lnTo>
                <a:lnTo>
                  <a:pt x="368782" y="502919"/>
                </a:lnTo>
                <a:lnTo>
                  <a:pt x="371843" y="499109"/>
                </a:lnTo>
                <a:lnTo>
                  <a:pt x="374396" y="495299"/>
                </a:lnTo>
                <a:lnTo>
                  <a:pt x="368554" y="495299"/>
                </a:lnTo>
                <a:lnTo>
                  <a:pt x="366864" y="494029"/>
                </a:lnTo>
                <a:lnTo>
                  <a:pt x="374640" y="494029"/>
                </a:lnTo>
                <a:lnTo>
                  <a:pt x="375373" y="490219"/>
                </a:lnTo>
                <a:lnTo>
                  <a:pt x="378117" y="485139"/>
                </a:lnTo>
                <a:lnTo>
                  <a:pt x="379095" y="483869"/>
                </a:lnTo>
                <a:lnTo>
                  <a:pt x="379260" y="482599"/>
                </a:lnTo>
                <a:lnTo>
                  <a:pt x="379260" y="481329"/>
                </a:lnTo>
                <a:close/>
              </a:path>
              <a:path w="445135" h="505460">
                <a:moveTo>
                  <a:pt x="368782" y="502919"/>
                </a:moveTo>
                <a:lnTo>
                  <a:pt x="364959" y="502919"/>
                </a:lnTo>
                <a:lnTo>
                  <a:pt x="366560" y="504189"/>
                </a:lnTo>
                <a:lnTo>
                  <a:pt x="368782" y="502919"/>
                </a:lnTo>
                <a:close/>
              </a:path>
              <a:path w="445135" h="505460">
                <a:moveTo>
                  <a:pt x="364909" y="499109"/>
                </a:moveTo>
                <a:lnTo>
                  <a:pt x="363664" y="500379"/>
                </a:lnTo>
                <a:lnTo>
                  <a:pt x="366560" y="500379"/>
                </a:lnTo>
                <a:lnTo>
                  <a:pt x="364909" y="499109"/>
                </a:lnTo>
                <a:close/>
              </a:path>
              <a:path w="445135" h="505460">
                <a:moveTo>
                  <a:pt x="358559" y="436879"/>
                </a:moveTo>
                <a:lnTo>
                  <a:pt x="357886" y="438149"/>
                </a:lnTo>
                <a:lnTo>
                  <a:pt x="358508" y="439419"/>
                </a:lnTo>
                <a:lnTo>
                  <a:pt x="357225" y="440689"/>
                </a:lnTo>
                <a:lnTo>
                  <a:pt x="357352" y="443229"/>
                </a:lnTo>
                <a:lnTo>
                  <a:pt x="358025" y="444499"/>
                </a:lnTo>
                <a:lnTo>
                  <a:pt x="357187" y="445769"/>
                </a:lnTo>
                <a:lnTo>
                  <a:pt x="355536" y="445769"/>
                </a:lnTo>
                <a:lnTo>
                  <a:pt x="354418" y="448309"/>
                </a:lnTo>
                <a:lnTo>
                  <a:pt x="354825" y="449579"/>
                </a:lnTo>
                <a:lnTo>
                  <a:pt x="357619" y="449579"/>
                </a:lnTo>
                <a:lnTo>
                  <a:pt x="358292" y="450849"/>
                </a:lnTo>
                <a:lnTo>
                  <a:pt x="359930" y="452119"/>
                </a:lnTo>
                <a:lnTo>
                  <a:pt x="361353" y="452119"/>
                </a:lnTo>
                <a:lnTo>
                  <a:pt x="362597" y="453389"/>
                </a:lnTo>
                <a:lnTo>
                  <a:pt x="362686" y="454659"/>
                </a:lnTo>
                <a:lnTo>
                  <a:pt x="359892" y="454659"/>
                </a:lnTo>
                <a:lnTo>
                  <a:pt x="360375" y="455929"/>
                </a:lnTo>
                <a:lnTo>
                  <a:pt x="362115" y="457199"/>
                </a:lnTo>
                <a:lnTo>
                  <a:pt x="362915" y="459739"/>
                </a:lnTo>
                <a:lnTo>
                  <a:pt x="364909" y="461009"/>
                </a:lnTo>
                <a:lnTo>
                  <a:pt x="366115" y="461009"/>
                </a:lnTo>
                <a:lnTo>
                  <a:pt x="364642" y="462279"/>
                </a:lnTo>
                <a:lnTo>
                  <a:pt x="363181" y="462279"/>
                </a:lnTo>
                <a:lnTo>
                  <a:pt x="361721" y="463549"/>
                </a:lnTo>
                <a:lnTo>
                  <a:pt x="362026" y="466089"/>
                </a:lnTo>
                <a:lnTo>
                  <a:pt x="364109" y="469899"/>
                </a:lnTo>
                <a:lnTo>
                  <a:pt x="365963" y="471169"/>
                </a:lnTo>
                <a:lnTo>
                  <a:pt x="368630" y="471169"/>
                </a:lnTo>
                <a:lnTo>
                  <a:pt x="370052" y="472439"/>
                </a:lnTo>
                <a:lnTo>
                  <a:pt x="367474" y="473709"/>
                </a:lnTo>
                <a:lnTo>
                  <a:pt x="363131" y="473709"/>
                </a:lnTo>
                <a:lnTo>
                  <a:pt x="361619" y="476249"/>
                </a:lnTo>
                <a:lnTo>
                  <a:pt x="357898" y="480059"/>
                </a:lnTo>
                <a:lnTo>
                  <a:pt x="355142" y="482599"/>
                </a:lnTo>
                <a:lnTo>
                  <a:pt x="355142" y="485139"/>
                </a:lnTo>
                <a:lnTo>
                  <a:pt x="356120" y="487679"/>
                </a:lnTo>
                <a:lnTo>
                  <a:pt x="358698" y="485139"/>
                </a:lnTo>
                <a:lnTo>
                  <a:pt x="360197" y="481329"/>
                </a:lnTo>
                <a:lnTo>
                  <a:pt x="360375" y="480059"/>
                </a:lnTo>
                <a:lnTo>
                  <a:pt x="362331" y="480059"/>
                </a:lnTo>
                <a:lnTo>
                  <a:pt x="365175" y="477519"/>
                </a:lnTo>
                <a:lnTo>
                  <a:pt x="380022" y="477519"/>
                </a:lnTo>
                <a:lnTo>
                  <a:pt x="378726" y="476249"/>
                </a:lnTo>
                <a:lnTo>
                  <a:pt x="378599" y="473709"/>
                </a:lnTo>
                <a:lnTo>
                  <a:pt x="367474" y="473709"/>
                </a:lnTo>
                <a:lnTo>
                  <a:pt x="364820" y="472439"/>
                </a:lnTo>
                <a:lnTo>
                  <a:pt x="377355" y="472439"/>
                </a:lnTo>
                <a:lnTo>
                  <a:pt x="374726" y="469899"/>
                </a:lnTo>
                <a:lnTo>
                  <a:pt x="373138" y="468629"/>
                </a:lnTo>
                <a:lnTo>
                  <a:pt x="372592" y="467359"/>
                </a:lnTo>
                <a:lnTo>
                  <a:pt x="370281" y="463549"/>
                </a:lnTo>
                <a:lnTo>
                  <a:pt x="366509" y="463549"/>
                </a:lnTo>
                <a:lnTo>
                  <a:pt x="366458" y="462279"/>
                </a:lnTo>
                <a:lnTo>
                  <a:pt x="367258" y="461009"/>
                </a:lnTo>
                <a:lnTo>
                  <a:pt x="366953" y="459739"/>
                </a:lnTo>
                <a:lnTo>
                  <a:pt x="365836" y="458469"/>
                </a:lnTo>
                <a:lnTo>
                  <a:pt x="365302" y="457199"/>
                </a:lnTo>
                <a:lnTo>
                  <a:pt x="366687" y="455929"/>
                </a:lnTo>
                <a:lnTo>
                  <a:pt x="367525" y="455929"/>
                </a:lnTo>
                <a:lnTo>
                  <a:pt x="367220" y="454659"/>
                </a:lnTo>
                <a:lnTo>
                  <a:pt x="362686" y="454659"/>
                </a:lnTo>
                <a:lnTo>
                  <a:pt x="360692" y="453389"/>
                </a:lnTo>
                <a:lnTo>
                  <a:pt x="364502" y="453389"/>
                </a:lnTo>
                <a:lnTo>
                  <a:pt x="364502" y="452119"/>
                </a:lnTo>
                <a:lnTo>
                  <a:pt x="366509" y="450849"/>
                </a:lnTo>
                <a:lnTo>
                  <a:pt x="366128" y="443229"/>
                </a:lnTo>
                <a:lnTo>
                  <a:pt x="366077" y="440689"/>
                </a:lnTo>
                <a:lnTo>
                  <a:pt x="361264" y="440689"/>
                </a:lnTo>
                <a:lnTo>
                  <a:pt x="359397" y="439419"/>
                </a:lnTo>
                <a:lnTo>
                  <a:pt x="358559" y="436879"/>
                </a:lnTo>
                <a:close/>
              </a:path>
              <a:path w="445135" h="505460">
                <a:moveTo>
                  <a:pt x="380022" y="477519"/>
                </a:moveTo>
                <a:lnTo>
                  <a:pt x="370573" y="477519"/>
                </a:lnTo>
                <a:lnTo>
                  <a:pt x="368719" y="480059"/>
                </a:lnTo>
                <a:lnTo>
                  <a:pt x="369074" y="481329"/>
                </a:lnTo>
                <a:lnTo>
                  <a:pt x="380111" y="481329"/>
                </a:lnTo>
                <a:lnTo>
                  <a:pt x="380022" y="480059"/>
                </a:lnTo>
                <a:lnTo>
                  <a:pt x="380555" y="478789"/>
                </a:lnTo>
                <a:lnTo>
                  <a:pt x="380022" y="477519"/>
                </a:lnTo>
                <a:close/>
              </a:path>
              <a:path w="445135" h="505460">
                <a:moveTo>
                  <a:pt x="370573" y="477519"/>
                </a:moveTo>
                <a:lnTo>
                  <a:pt x="365175" y="477519"/>
                </a:lnTo>
                <a:lnTo>
                  <a:pt x="365696" y="478789"/>
                </a:lnTo>
                <a:lnTo>
                  <a:pt x="370573" y="477519"/>
                </a:lnTo>
                <a:close/>
              </a:path>
              <a:path w="445135" h="505460">
                <a:moveTo>
                  <a:pt x="366894" y="426719"/>
                </a:moveTo>
                <a:lnTo>
                  <a:pt x="366229" y="426719"/>
                </a:lnTo>
                <a:lnTo>
                  <a:pt x="362953" y="429259"/>
                </a:lnTo>
                <a:lnTo>
                  <a:pt x="361708" y="429259"/>
                </a:lnTo>
                <a:lnTo>
                  <a:pt x="361708" y="430529"/>
                </a:lnTo>
                <a:lnTo>
                  <a:pt x="363308" y="431799"/>
                </a:lnTo>
                <a:lnTo>
                  <a:pt x="362242" y="433069"/>
                </a:lnTo>
                <a:lnTo>
                  <a:pt x="360375" y="433069"/>
                </a:lnTo>
                <a:lnTo>
                  <a:pt x="360565" y="434339"/>
                </a:lnTo>
                <a:lnTo>
                  <a:pt x="362242" y="436879"/>
                </a:lnTo>
                <a:lnTo>
                  <a:pt x="362242" y="439419"/>
                </a:lnTo>
                <a:lnTo>
                  <a:pt x="361264" y="440689"/>
                </a:lnTo>
                <a:lnTo>
                  <a:pt x="366077" y="440689"/>
                </a:lnTo>
                <a:lnTo>
                  <a:pt x="366153" y="433069"/>
                </a:lnTo>
                <a:lnTo>
                  <a:pt x="366894" y="426719"/>
                </a:lnTo>
                <a:close/>
              </a:path>
              <a:path w="445135" h="505460">
                <a:moveTo>
                  <a:pt x="10223" y="430529"/>
                </a:moveTo>
                <a:lnTo>
                  <a:pt x="1295" y="430529"/>
                </a:lnTo>
                <a:lnTo>
                  <a:pt x="482" y="433069"/>
                </a:lnTo>
                <a:lnTo>
                  <a:pt x="0" y="435609"/>
                </a:lnTo>
                <a:lnTo>
                  <a:pt x="571" y="436879"/>
                </a:lnTo>
                <a:lnTo>
                  <a:pt x="2184" y="435609"/>
                </a:lnTo>
                <a:lnTo>
                  <a:pt x="2882" y="434339"/>
                </a:lnTo>
                <a:lnTo>
                  <a:pt x="2616" y="433069"/>
                </a:lnTo>
                <a:lnTo>
                  <a:pt x="4317" y="431799"/>
                </a:lnTo>
                <a:lnTo>
                  <a:pt x="9156" y="431799"/>
                </a:lnTo>
                <a:lnTo>
                  <a:pt x="10223" y="430529"/>
                </a:lnTo>
                <a:close/>
              </a:path>
              <a:path w="445135" h="505460">
                <a:moveTo>
                  <a:pt x="9156" y="431799"/>
                </a:moveTo>
                <a:lnTo>
                  <a:pt x="4317" y="431799"/>
                </a:lnTo>
                <a:lnTo>
                  <a:pt x="4940" y="433069"/>
                </a:lnTo>
                <a:lnTo>
                  <a:pt x="4749" y="434339"/>
                </a:lnTo>
                <a:lnTo>
                  <a:pt x="4940" y="435609"/>
                </a:lnTo>
                <a:lnTo>
                  <a:pt x="7150" y="435609"/>
                </a:lnTo>
                <a:lnTo>
                  <a:pt x="9156" y="431799"/>
                </a:lnTo>
                <a:close/>
              </a:path>
              <a:path w="445135" h="505460">
                <a:moveTo>
                  <a:pt x="37337" y="415289"/>
                </a:moveTo>
                <a:lnTo>
                  <a:pt x="25958" y="415289"/>
                </a:lnTo>
                <a:lnTo>
                  <a:pt x="23736" y="416559"/>
                </a:lnTo>
                <a:lnTo>
                  <a:pt x="22225" y="419099"/>
                </a:lnTo>
                <a:lnTo>
                  <a:pt x="19024" y="420369"/>
                </a:lnTo>
                <a:lnTo>
                  <a:pt x="16268" y="421639"/>
                </a:lnTo>
                <a:lnTo>
                  <a:pt x="13246" y="425449"/>
                </a:lnTo>
                <a:lnTo>
                  <a:pt x="13830" y="425449"/>
                </a:lnTo>
                <a:lnTo>
                  <a:pt x="12890" y="426719"/>
                </a:lnTo>
                <a:lnTo>
                  <a:pt x="11734" y="426719"/>
                </a:lnTo>
                <a:lnTo>
                  <a:pt x="8750" y="427989"/>
                </a:lnTo>
                <a:lnTo>
                  <a:pt x="7111" y="429259"/>
                </a:lnTo>
                <a:lnTo>
                  <a:pt x="6845" y="430529"/>
                </a:lnTo>
                <a:lnTo>
                  <a:pt x="10223" y="430529"/>
                </a:lnTo>
                <a:lnTo>
                  <a:pt x="11150" y="433069"/>
                </a:lnTo>
                <a:lnTo>
                  <a:pt x="10718" y="434339"/>
                </a:lnTo>
                <a:lnTo>
                  <a:pt x="13119" y="434339"/>
                </a:lnTo>
                <a:lnTo>
                  <a:pt x="14439" y="433069"/>
                </a:lnTo>
                <a:lnTo>
                  <a:pt x="16001" y="433069"/>
                </a:lnTo>
                <a:lnTo>
                  <a:pt x="17513" y="431799"/>
                </a:lnTo>
                <a:lnTo>
                  <a:pt x="19875" y="431799"/>
                </a:lnTo>
                <a:lnTo>
                  <a:pt x="22174" y="430529"/>
                </a:lnTo>
                <a:lnTo>
                  <a:pt x="23596" y="427989"/>
                </a:lnTo>
                <a:lnTo>
                  <a:pt x="23240" y="425449"/>
                </a:lnTo>
                <a:lnTo>
                  <a:pt x="25196" y="424179"/>
                </a:lnTo>
                <a:lnTo>
                  <a:pt x="27228" y="421639"/>
                </a:lnTo>
                <a:lnTo>
                  <a:pt x="37769" y="421639"/>
                </a:lnTo>
                <a:lnTo>
                  <a:pt x="36410" y="419099"/>
                </a:lnTo>
                <a:lnTo>
                  <a:pt x="36410" y="417829"/>
                </a:lnTo>
                <a:lnTo>
                  <a:pt x="37337" y="415289"/>
                </a:lnTo>
                <a:close/>
              </a:path>
              <a:path w="445135" h="505460">
                <a:moveTo>
                  <a:pt x="16001" y="433069"/>
                </a:moveTo>
                <a:lnTo>
                  <a:pt x="14439" y="433069"/>
                </a:lnTo>
                <a:lnTo>
                  <a:pt x="14757" y="434339"/>
                </a:lnTo>
                <a:lnTo>
                  <a:pt x="15557" y="434339"/>
                </a:lnTo>
                <a:lnTo>
                  <a:pt x="16001" y="433069"/>
                </a:lnTo>
                <a:close/>
              </a:path>
              <a:path w="445135" h="505460">
                <a:moveTo>
                  <a:pt x="31851" y="425449"/>
                </a:moveTo>
                <a:lnTo>
                  <a:pt x="28384" y="425449"/>
                </a:lnTo>
                <a:lnTo>
                  <a:pt x="26962" y="426719"/>
                </a:lnTo>
                <a:lnTo>
                  <a:pt x="26962" y="429259"/>
                </a:lnTo>
                <a:lnTo>
                  <a:pt x="27762" y="430529"/>
                </a:lnTo>
                <a:lnTo>
                  <a:pt x="31318" y="427989"/>
                </a:lnTo>
                <a:lnTo>
                  <a:pt x="31851" y="425449"/>
                </a:lnTo>
                <a:close/>
              </a:path>
              <a:path w="445135" h="505460">
                <a:moveTo>
                  <a:pt x="37972" y="425449"/>
                </a:moveTo>
                <a:lnTo>
                  <a:pt x="35661" y="425449"/>
                </a:lnTo>
                <a:lnTo>
                  <a:pt x="36194" y="426719"/>
                </a:lnTo>
                <a:lnTo>
                  <a:pt x="35394" y="427989"/>
                </a:lnTo>
                <a:lnTo>
                  <a:pt x="36283" y="427989"/>
                </a:lnTo>
                <a:lnTo>
                  <a:pt x="37972" y="425449"/>
                </a:lnTo>
                <a:close/>
              </a:path>
              <a:path w="445135" h="505460">
                <a:moveTo>
                  <a:pt x="51549" y="420369"/>
                </a:moveTo>
                <a:lnTo>
                  <a:pt x="49949" y="420369"/>
                </a:lnTo>
                <a:lnTo>
                  <a:pt x="49949" y="421639"/>
                </a:lnTo>
                <a:lnTo>
                  <a:pt x="48260" y="424179"/>
                </a:lnTo>
                <a:lnTo>
                  <a:pt x="46748" y="426719"/>
                </a:lnTo>
                <a:lnTo>
                  <a:pt x="46850" y="427989"/>
                </a:lnTo>
                <a:lnTo>
                  <a:pt x="47993" y="427989"/>
                </a:lnTo>
                <a:lnTo>
                  <a:pt x="51371" y="424179"/>
                </a:lnTo>
                <a:lnTo>
                  <a:pt x="51549" y="420369"/>
                </a:lnTo>
                <a:close/>
              </a:path>
              <a:path w="445135" h="505460">
                <a:moveTo>
                  <a:pt x="362077" y="388619"/>
                </a:moveTo>
                <a:lnTo>
                  <a:pt x="357543" y="388619"/>
                </a:lnTo>
                <a:lnTo>
                  <a:pt x="355854" y="392429"/>
                </a:lnTo>
                <a:lnTo>
                  <a:pt x="354876" y="396239"/>
                </a:lnTo>
                <a:lnTo>
                  <a:pt x="355587" y="400049"/>
                </a:lnTo>
                <a:lnTo>
                  <a:pt x="353275" y="405129"/>
                </a:lnTo>
                <a:lnTo>
                  <a:pt x="353009" y="407669"/>
                </a:lnTo>
                <a:lnTo>
                  <a:pt x="353809" y="408939"/>
                </a:lnTo>
                <a:lnTo>
                  <a:pt x="352209" y="410209"/>
                </a:lnTo>
                <a:lnTo>
                  <a:pt x="352044" y="414019"/>
                </a:lnTo>
                <a:lnTo>
                  <a:pt x="353009" y="419099"/>
                </a:lnTo>
                <a:lnTo>
                  <a:pt x="355142" y="420369"/>
                </a:lnTo>
                <a:lnTo>
                  <a:pt x="355498" y="424179"/>
                </a:lnTo>
                <a:lnTo>
                  <a:pt x="356654" y="424179"/>
                </a:lnTo>
                <a:lnTo>
                  <a:pt x="356831" y="426719"/>
                </a:lnTo>
                <a:lnTo>
                  <a:pt x="358609" y="427989"/>
                </a:lnTo>
                <a:lnTo>
                  <a:pt x="359930" y="426719"/>
                </a:lnTo>
                <a:lnTo>
                  <a:pt x="366894" y="426719"/>
                </a:lnTo>
                <a:lnTo>
                  <a:pt x="367042" y="425449"/>
                </a:lnTo>
                <a:lnTo>
                  <a:pt x="366331" y="424179"/>
                </a:lnTo>
                <a:lnTo>
                  <a:pt x="366064" y="421639"/>
                </a:lnTo>
                <a:lnTo>
                  <a:pt x="367220" y="419099"/>
                </a:lnTo>
                <a:lnTo>
                  <a:pt x="366864" y="416559"/>
                </a:lnTo>
                <a:lnTo>
                  <a:pt x="365721" y="415289"/>
                </a:lnTo>
                <a:lnTo>
                  <a:pt x="365264" y="410209"/>
                </a:lnTo>
                <a:lnTo>
                  <a:pt x="362521" y="407669"/>
                </a:lnTo>
                <a:lnTo>
                  <a:pt x="361632" y="402589"/>
                </a:lnTo>
                <a:lnTo>
                  <a:pt x="362254" y="401319"/>
                </a:lnTo>
                <a:lnTo>
                  <a:pt x="359676" y="393699"/>
                </a:lnTo>
                <a:lnTo>
                  <a:pt x="360210" y="392429"/>
                </a:lnTo>
                <a:lnTo>
                  <a:pt x="362077" y="388619"/>
                </a:lnTo>
                <a:close/>
              </a:path>
              <a:path w="445135" h="505460">
                <a:moveTo>
                  <a:pt x="363308" y="426719"/>
                </a:moveTo>
                <a:lnTo>
                  <a:pt x="359930" y="426719"/>
                </a:lnTo>
                <a:lnTo>
                  <a:pt x="361264" y="427989"/>
                </a:lnTo>
                <a:lnTo>
                  <a:pt x="363308" y="426719"/>
                </a:lnTo>
                <a:close/>
              </a:path>
              <a:path w="445135" h="505460">
                <a:moveTo>
                  <a:pt x="34429" y="425449"/>
                </a:moveTo>
                <a:lnTo>
                  <a:pt x="33274" y="425449"/>
                </a:lnTo>
                <a:lnTo>
                  <a:pt x="33896" y="426719"/>
                </a:lnTo>
                <a:lnTo>
                  <a:pt x="34429" y="425449"/>
                </a:lnTo>
                <a:close/>
              </a:path>
              <a:path w="445135" h="505460">
                <a:moveTo>
                  <a:pt x="40271" y="417829"/>
                </a:moveTo>
                <a:lnTo>
                  <a:pt x="39027" y="417829"/>
                </a:lnTo>
                <a:lnTo>
                  <a:pt x="38582" y="419099"/>
                </a:lnTo>
                <a:lnTo>
                  <a:pt x="38938" y="420369"/>
                </a:lnTo>
                <a:lnTo>
                  <a:pt x="37769" y="421639"/>
                </a:lnTo>
                <a:lnTo>
                  <a:pt x="28473" y="421639"/>
                </a:lnTo>
                <a:lnTo>
                  <a:pt x="30962" y="424179"/>
                </a:lnTo>
                <a:lnTo>
                  <a:pt x="30251" y="425449"/>
                </a:lnTo>
                <a:lnTo>
                  <a:pt x="37972" y="425449"/>
                </a:lnTo>
                <a:lnTo>
                  <a:pt x="39827" y="426719"/>
                </a:lnTo>
                <a:lnTo>
                  <a:pt x="41694" y="424179"/>
                </a:lnTo>
                <a:lnTo>
                  <a:pt x="43827" y="424179"/>
                </a:lnTo>
                <a:lnTo>
                  <a:pt x="46139" y="421639"/>
                </a:lnTo>
                <a:lnTo>
                  <a:pt x="48348" y="420369"/>
                </a:lnTo>
                <a:lnTo>
                  <a:pt x="41694" y="420369"/>
                </a:lnTo>
                <a:lnTo>
                  <a:pt x="40271" y="417829"/>
                </a:lnTo>
                <a:close/>
              </a:path>
              <a:path w="445135" h="505460">
                <a:moveTo>
                  <a:pt x="54736" y="420369"/>
                </a:moveTo>
                <a:lnTo>
                  <a:pt x="51892" y="420369"/>
                </a:lnTo>
                <a:lnTo>
                  <a:pt x="53225" y="421639"/>
                </a:lnTo>
                <a:lnTo>
                  <a:pt x="54736" y="420369"/>
                </a:lnTo>
                <a:close/>
              </a:path>
              <a:path w="445135" h="505460">
                <a:moveTo>
                  <a:pt x="70675" y="394969"/>
                </a:moveTo>
                <a:lnTo>
                  <a:pt x="67106" y="397509"/>
                </a:lnTo>
                <a:lnTo>
                  <a:pt x="64363" y="398779"/>
                </a:lnTo>
                <a:lnTo>
                  <a:pt x="62141" y="400049"/>
                </a:lnTo>
                <a:lnTo>
                  <a:pt x="61823" y="401319"/>
                </a:lnTo>
                <a:lnTo>
                  <a:pt x="59778" y="402589"/>
                </a:lnTo>
                <a:lnTo>
                  <a:pt x="56311" y="402589"/>
                </a:lnTo>
                <a:lnTo>
                  <a:pt x="52984" y="405129"/>
                </a:lnTo>
                <a:lnTo>
                  <a:pt x="47243" y="407669"/>
                </a:lnTo>
                <a:lnTo>
                  <a:pt x="43383" y="410209"/>
                </a:lnTo>
                <a:lnTo>
                  <a:pt x="41871" y="414019"/>
                </a:lnTo>
                <a:lnTo>
                  <a:pt x="41656" y="415289"/>
                </a:lnTo>
                <a:lnTo>
                  <a:pt x="42621" y="417829"/>
                </a:lnTo>
                <a:lnTo>
                  <a:pt x="42443" y="419099"/>
                </a:lnTo>
                <a:lnTo>
                  <a:pt x="41694" y="420369"/>
                </a:lnTo>
                <a:lnTo>
                  <a:pt x="58991" y="420369"/>
                </a:lnTo>
                <a:lnTo>
                  <a:pt x="61214" y="417829"/>
                </a:lnTo>
                <a:lnTo>
                  <a:pt x="63157" y="417829"/>
                </a:lnTo>
                <a:lnTo>
                  <a:pt x="63779" y="416559"/>
                </a:lnTo>
                <a:lnTo>
                  <a:pt x="65150" y="415289"/>
                </a:lnTo>
                <a:lnTo>
                  <a:pt x="69519" y="415289"/>
                </a:lnTo>
                <a:lnTo>
                  <a:pt x="69430" y="414019"/>
                </a:lnTo>
                <a:lnTo>
                  <a:pt x="65608" y="414019"/>
                </a:lnTo>
                <a:lnTo>
                  <a:pt x="64808" y="412749"/>
                </a:lnTo>
                <a:lnTo>
                  <a:pt x="67919" y="411479"/>
                </a:lnTo>
                <a:lnTo>
                  <a:pt x="71691" y="410209"/>
                </a:lnTo>
                <a:lnTo>
                  <a:pt x="76466" y="410209"/>
                </a:lnTo>
                <a:lnTo>
                  <a:pt x="77622" y="408939"/>
                </a:lnTo>
                <a:lnTo>
                  <a:pt x="77355" y="407669"/>
                </a:lnTo>
                <a:lnTo>
                  <a:pt x="76390" y="406399"/>
                </a:lnTo>
                <a:lnTo>
                  <a:pt x="79413" y="406399"/>
                </a:lnTo>
                <a:lnTo>
                  <a:pt x="80911" y="405129"/>
                </a:lnTo>
                <a:lnTo>
                  <a:pt x="84366" y="405129"/>
                </a:lnTo>
                <a:lnTo>
                  <a:pt x="86144" y="402589"/>
                </a:lnTo>
                <a:lnTo>
                  <a:pt x="86232" y="401319"/>
                </a:lnTo>
                <a:lnTo>
                  <a:pt x="87210" y="400049"/>
                </a:lnTo>
                <a:lnTo>
                  <a:pt x="95199" y="400049"/>
                </a:lnTo>
                <a:lnTo>
                  <a:pt x="95865" y="398779"/>
                </a:lnTo>
                <a:lnTo>
                  <a:pt x="72580" y="398779"/>
                </a:lnTo>
                <a:lnTo>
                  <a:pt x="70675" y="397509"/>
                </a:lnTo>
                <a:lnTo>
                  <a:pt x="70675" y="394969"/>
                </a:lnTo>
                <a:close/>
              </a:path>
              <a:path w="445135" h="505460">
                <a:moveTo>
                  <a:pt x="348576" y="414019"/>
                </a:moveTo>
                <a:lnTo>
                  <a:pt x="344233" y="414019"/>
                </a:lnTo>
                <a:lnTo>
                  <a:pt x="344500" y="415289"/>
                </a:lnTo>
                <a:lnTo>
                  <a:pt x="343789" y="416559"/>
                </a:lnTo>
                <a:lnTo>
                  <a:pt x="344589" y="420369"/>
                </a:lnTo>
                <a:lnTo>
                  <a:pt x="346176" y="420369"/>
                </a:lnTo>
                <a:lnTo>
                  <a:pt x="348310" y="416559"/>
                </a:lnTo>
                <a:lnTo>
                  <a:pt x="348576" y="414019"/>
                </a:lnTo>
                <a:close/>
              </a:path>
              <a:path w="445135" h="505460">
                <a:moveTo>
                  <a:pt x="63157" y="417829"/>
                </a:moveTo>
                <a:lnTo>
                  <a:pt x="61963" y="417829"/>
                </a:lnTo>
                <a:lnTo>
                  <a:pt x="62534" y="419099"/>
                </a:lnTo>
                <a:lnTo>
                  <a:pt x="63157" y="417829"/>
                </a:lnTo>
                <a:close/>
              </a:path>
              <a:path w="445135" h="505460">
                <a:moveTo>
                  <a:pt x="69519" y="415289"/>
                </a:moveTo>
                <a:lnTo>
                  <a:pt x="65608" y="415289"/>
                </a:lnTo>
                <a:lnTo>
                  <a:pt x="65201" y="416559"/>
                </a:lnTo>
                <a:lnTo>
                  <a:pt x="65341" y="419099"/>
                </a:lnTo>
                <a:lnTo>
                  <a:pt x="66675" y="419099"/>
                </a:lnTo>
                <a:lnTo>
                  <a:pt x="68579" y="416559"/>
                </a:lnTo>
                <a:lnTo>
                  <a:pt x="67614" y="416559"/>
                </a:lnTo>
                <a:lnTo>
                  <a:pt x="69519" y="415289"/>
                </a:lnTo>
                <a:close/>
              </a:path>
              <a:path w="445135" h="505460">
                <a:moveTo>
                  <a:pt x="350351" y="405129"/>
                </a:moveTo>
                <a:lnTo>
                  <a:pt x="342011" y="405129"/>
                </a:lnTo>
                <a:lnTo>
                  <a:pt x="341299" y="406399"/>
                </a:lnTo>
                <a:lnTo>
                  <a:pt x="339521" y="408939"/>
                </a:lnTo>
                <a:lnTo>
                  <a:pt x="339610" y="410209"/>
                </a:lnTo>
                <a:lnTo>
                  <a:pt x="340233" y="412749"/>
                </a:lnTo>
                <a:lnTo>
                  <a:pt x="339356" y="415289"/>
                </a:lnTo>
                <a:lnTo>
                  <a:pt x="340067" y="416559"/>
                </a:lnTo>
                <a:lnTo>
                  <a:pt x="342988" y="416559"/>
                </a:lnTo>
                <a:lnTo>
                  <a:pt x="344233" y="414019"/>
                </a:lnTo>
                <a:lnTo>
                  <a:pt x="348576" y="414019"/>
                </a:lnTo>
                <a:lnTo>
                  <a:pt x="349465" y="411479"/>
                </a:lnTo>
                <a:lnTo>
                  <a:pt x="349910" y="406399"/>
                </a:lnTo>
                <a:lnTo>
                  <a:pt x="350351" y="405129"/>
                </a:lnTo>
                <a:close/>
              </a:path>
              <a:path w="445135" h="505460">
                <a:moveTo>
                  <a:pt x="32003" y="414019"/>
                </a:moveTo>
                <a:lnTo>
                  <a:pt x="29603" y="415289"/>
                </a:lnTo>
                <a:lnTo>
                  <a:pt x="33197" y="415289"/>
                </a:lnTo>
                <a:lnTo>
                  <a:pt x="32003" y="414019"/>
                </a:lnTo>
                <a:close/>
              </a:path>
              <a:path w="445135" h="505460">
                <a:moveTo>
                  <a:pt x="326036" y="382269"/>
                </a:moveTo>
                <a:lnTo>
                  <a:pt x="324446" y="382269"/>
                </a:lnTo>
                <a:lnTo>
                  <a:pt x="323113" y="386079"/>
                </a:lnTo>
                <a:lnTo>
                  <a:pt x="323113" y="389889"/>
                </a:lnTo>
                <a:lnTo>
                  <a:pt x="322503" y="391159"/>
                </a:lnTo>
                <a:lnTo>
                  <a:pt x="321208" y="392429"/>
                </a:lnTo>
                <a:lnTo>
                  <a:pt x="319481" y="393699"/>
                </a:lnTo>
                <a:lnTo>
                  <a:pt x="319836" y="394969"/>
                </a:lnTo>
                <a:lnTo>
                  <a:pt x="321691" y="396239"/>
                </a:lnTo>
                <a:lnTo>
                  <a:pt x="320814" y="397509"/>
                </a:lnTo>
                <a:lnTo>
                  <a:pt x="320725" y="403859"/>
                </a:lnTo>
                <a:lnTo>
                  <a:pt x="321957" y="405129"/>
                </a:lnTo>
                <a:lnTo>
                  <a:pt x="323659" y="405129"/>
                </a:lnTo>
                <a:lnTo>
                  <a:pt x="323024" y="406399"/>
                </a:lnTo>
                <a:lnTo>
                  <a:pt x="323735" y="408939"/>
                </a:lnTo>
                <a:lnTo>
                  <a:pt x="327367" y="412749"/>
                </a:lnTo>
                <a:lnTo>
                  <a:pt x="328701" y="414019"/>
                </a:lnTo>
                <a:lnTo>
                  <a:pt x="328968" y="415289"/>
                </a:lnTo>
                <a:lnTo>
                  <a:pt x="330301" y="414019"/>
                </a:lnTo>
                <a:lnTo>
                  <a:pt x="332613" y="414019"/>
                </a:lnTo>
                <a:lnTo>
                  <a:pt x="333324" y="412749"/>
                </a:lnTo>
                <a:lnTo>
                  <a:pt x="336600" y="412749"/>
                </a:lnTo>
                <a:lnTo>
                  <a:pt x="335652" y="410209"/>
                </a:lnTo>
                <a:lnTo>
                  <a:pt x="332968" y="410209"/>
                </a:lnTo>
                <a:lnTo>
                  <a:pt x="332168" y="408939"/>
                </a:lnTo>
                <a:lnTo>
                  <a:pt x="333857" y="406399"/>
                </a:lnTo>
                <a:lnTo>
                  <a:pt x="333667" y="405129"/>
                </a:lnTo>
                <a:lnTo>
                  <a:pt x="332930" y="403859"/>
                </a:lnTo>
                <a:lnTo>
                  <a:pt x="331279" y="402589"/>
                </a:lnTo>
                <a:lnTo>
                  <a:pt x="331190" y="401319"/>
                </a:lnTo>
                <a:lnTo>
                  <a:pt x="332079" y="400049"/>
                </a:lnTo>
                <a:lnTo>
                  <a:pt x="332435" y="397509"/>
                </a:lnTo>
                <a:lnTo>
                  <a:pt x="326580" y="397509"/>
                </a:lnTo>
                <a:lnTo>
                  <a:pt x="326682" y="394969"/>
                </a:lnTo>
                <a:lnTo>
                  <a:pt x="328891" y="392429"/>
                </a:lnTo>
                <a:lnTo>
                  <a:pt x="327647" y="388619"/>
                </a:lnTo>
                <a:lnTo>
                  <a:pt x="326036" y="382269"/>
                </a:lnTo>
                <a:close/>
              </a:path>
              <a:path w="445135" h="505460">
                <a:moveTo>
                  <a:pt x="332613" y="414019"/>
                </a:moveTo>
                <a:lnTo>
                  <a:pt x="330301" y="414019"/>
                </a:lnTo>
                <a:lnTo>
                  <a:pt x="331635" y="415289"/>
                </a:lnTo>
                <a:lnTo>
                  <a:pt x="333400" y="415289"/>
                </a:lnTo>
                <a:lnTo>
                  <a:pt x="332613" y="414019"/>
                </a:lnTo>
                <a:close/>
              </a:path>
              <a:path w="445135" h="505460">
                <a:moveTo>
                  <a:pt x="336600" y="412749"/>
                </a:moveTo>
                <a:lnTo>
                  <a:pt x="333324" y="412749"/>
                </a:lnTo>
                <a:lnTo>
                  <a:pt x="334289" y="414019"/>
                </a:lnTo>
                <a:lnTo>
                  <a:pt x="335711" y="414019"/>
                </a:lnTo>
                <a:lnTo>
                  <a:pt x="336600" y="412749"/>
                </a:lnTo>
                <a:close/>
              </a:path>
              <a:path w="445135" h="505460">
                <a:moveTo>
                  <a:pt x="335178" y="408939"/>
                </a:moveTo>
                <a:lnTo>
                  <a:pt x="333857" y="408939"/>
                </a:lnTo>
                <a:lnTo>
                  <a:pt x="332968" y="410209"/>
                </a:lnTo>
                <a:lnTo>
                  <a:pt x="335652" y="410209"/>
                </a:lnTo>
                <a:lnTo>
                  <a:pt x="335178" y="408939"/>
                </a:lnTo>
                <a:close/>
              </a:path>
              <a:path w="445135" h="505460">
                <a:moveTo>
                  <a:pt x="351675" y="400049"/>
                </a:moveTo>
                <a:lnTo>
                  <a:pt x="336245" y="400049"/>
                </a:lnTo>
                <a:lnTo>
                  <a:pt x="336956" y="401319"/>
                </a:lnTo>
                <a:lnTo>
                  <a:pt x="337845" y="402589"/>
                </a:lnTo>
                <a:lnTo>
                  <a:pt x="336956" y="405129"/>
                </a:lnTo>
                <a:lnTo>
                  <a:pt x="337489" y="406399"/>
                </a:lnTo>
                <a:lnTo>
                  <a:pt x="338823" y="407669"/>
                </a:lnTo>
                <a:lnTo>
                  <a:pt x="340956" y="405129"/>
                </a:lnTo>
                <a:lnTo>
                  <a:pt x="350351" y="405129"/>
                </a:lnTo>
                <a:lnTo>
                  <a:pt x="351675" y="401319"/>
                </a:lnTo>
                <a:lnTo>
                  <a:pt x="351675" y="400049"/>
                </a:lnTo>
                <a:close/>
              </a:path>
              <a:path w="445135" h="505460">
                <a:moveTo>
                  <a:pt x="84810" y="405129"/>
                </a:moveTo>
                <a:lnTo>
                  <a:pt x="82156" y="405129"/>
                </a:lnTo>
                <a:lnTo>
                  <a:pt x="82778" y="406399"/>
                </a:lnTo>
                <a:lnTo>
                  <a:pt x="83934" y="406399"/>
                </a:lnTo>
                <a:lnTo>
                  <a:pt x="84810" y="405129"/>
                </a:lnTo>
                <a:close/>
              </a:path>
              <a:path w="445135" h="505460">
                <a:moveTo>
                  <a:pt x="93421" y="400049"/>
                </a:moveTo>
                <a:lnTo>
                  <a:pt x="87210" y="400049"/>
                </a:lnTo>
                <a:lnTo>
                  <a:pt x="88099" y="401319"/>
                </a:lnTo>
                <a:lnTo>
                  <a:pt x="88099" y="402589"/>
                </a:lnTo>
                <a:lnTo>
                  <a:pt x="89344" y="403859"/>
                </a:lnTo>
                <a:lnTo>
                  <a:pt x="92354" y="401319"/>
                </a:lnTo>
                <a:lnTo>
                  <a:pt x="93421" y="400049"/>
                </a:lnTo>
                <a:close/>
              </a:path>
              <a:path w="445135" h="505460">
                <a:moveTo>
                  <a:pt x="358800" y="382269"/>
                </a:moveTo>
                <a:lnTo>
                  <a:pt x="355066" y="382269"/>
                </a:lnTo>
                <a:lnTo>
                  <a:pt x="350812" y="383539"/>
                </a:lnTo>
                <a:lnTo>
                  <a:pt x="349834" y="384809"/>
                </a:lnTo>
                <a:lnTo>
                  <a:pt x="345389" y="386079"/>
                </a:lnTo>
                <a:lnTo>
                  <a:pt x="342646" y="388619"/>
                </a:lnTo>
                <a:lnTo>
                  <a:pt x="339178" y="393699"/>
                </a:lnTo>
                <a:lnTo>
                  <a:pt x="336257" y="396239"/>
                </a:lnTo>
                <a:lnTo>
                  <a:pt x="332168" y="396239"/>
                </a:lnTo>
                <a:lnTo>
                  <a:pt x="327469" y="397509"/>
                </a:lnTo>
                <a:lnTo>
                  <a:pt x="333857" y="397509"/>
                </a:lnTo>
                <a:lnTo>
                  <a:pt x="334022" y="400049"/>
                </a:lnTo>
                <a:lnTo>
                  <a:pt x="334835" y="401319"/>
                </a:lnTo>
                <a:lnTo>
                  <a:pt x="336245" y="400049"/>
                </a:lnTo>
                <a:lnTo>
                  <a:pt x="351675" y="400049"/>
                </a:lnTo>
                <a:lnTo>
                  <a:pt x="351675" y="396239"/>
                </a:lnTo>
                <a:lnTo>
                  <a:pt x="351066" y="392429"/>
                </a:lnTo>
                <a:lnTo>
                  <a:pt x="350177" y="389889"/>
                </a:lnTo>
                <a:lnTo>
                  <a:pt x="356254" y="389889"/>
                </a:lnTo>
                <a:lnTo>
                  <a:pt x="357543" y="388619"/>
                </a:lnTo>
                <a:lnTo>
                  <a:pt x="362077" y="388619"/>
                </a:lnTo>
                <a:lnTo>
                  <a:pt x="361454" y="387349"/>
                </a:lnTo>
                <a:lnTo>
                  <a:pt x="361365" y="384809"/>
                </a:lnTo>
                <a:lnTo>
                  <a:pt x="358800" y="382269"/>
                </a:lnTo>
                <a:close/>
              </a:path>
              <a:path w="445135" h="505460">
                <a:moveTo>
                  <a:pt x="81292" y="388619"/>
                </a:moveTo>
                <a:lnTo>
                  <a:pt x="79921" y="389889"/>
                </a:lnTo>
                <a:lnTo>
                  <a:pt x="74485" y="393699"/>
                </a:lnTo>
                <a:lnTo>
                  <a:pt x="73075" y="396239"/>
                </a:lnTo>
                <a:lnTo>
                  <a:pt x="73431" y="397509"/>
                </a:lnTo>
                <a:lnTo>
                  <a:pt x="72580" y="398779"/>
                </a:lnTo>
                <a:lnTo>
                  <a:pt x="95865" y="398779"/>
                </a:lnTo>
                <a:lnTo>
                  <a:pt x="96532" y="397509"/>
                </a:lnTo>
                <a:lnTo>
                  <a:pt x="101375" y="397509"/>
                </a:lnTo>
                <a:lnTo>
                  <a:pt x="103085" y="394969"/>
                </a:lnTo>
                <a:lnTo>
                  <a:pt x="103174" y="393699"/>
                </a:lnTo>
                <a:lnTo>
                  <a:pt x="100787" y="393699"/>
                </a:lnTo>
                <a:lnTo>
                  <a:pt x="100342" y="392429"/>
                </a:lnTo>
                <a:lnTo>
                  <a:pt x="103708" y="389889"/>
                </a:lnTo>
                <a:lnTo>
                  <a:pt x="81826" y="389889"/>
                </a:lnTo>
                <a:lnTo>
                  <a:pt x="81292" y="388619"/>
                </a:lnTo>
                <a:close/>
              </a:path>
              <a:path w="445135" h="505460">
                <a:moveTo>
                  <a:pt x="101375" y="397509"/>
                </a:moveTo>
                <a:lnTo>
                  <a:pt x="97320" y="397509"/>
                </a:lnTo>
                <a:lnTo>
                  <a:pt x="98475" y="398779"/>
                </a:lnTo>
                <a:lnTo>
                  <a:pt x="100520" y="398779"/>
                </a:lnTo>
                <a:lnTo>
                  <a:pt x="101375" y="397509"/>
                </a:lnTo>
                <a:close/>
              </a:path>
              <a:path w="445135" h="505460">
                <a:moveTo>
                  <a:pt x="102463" y="392429"/>
                </a:moveTo>
                <a:lnTo>
                  <a:pt x="100787" y="393699"/>
                </a:lnTo>
                <a:lnTo>
                  <a:pt x="103174" y="393699"/>
                </a:lnTo>
                <a:lnTo>
                  <a:pt x="102463" y="392429"/>
                </a:lnTo>
                <a:close/>
              </a:path>
              <a:path w="445135" h="505460">
                <a:moveTo>
                  <a:pt x="356254" y="389889"/>
                </a:moveTo>
                <a:lnTo>
                  <a:pt x="351243" y="389889"/>
                </a:lnTo>
                <a:lnTo>
                  <a:pt x="352386" y="393699"/>
                </a:lnTo>
                <a:lnTo>
                  <a:pt x="353720" y="393699"/>
                </a:lnTo>
                <a:lnTo>
                  <a:pt x="354965" y="391159"/>
                </a:lnTo>
                <a:lnTo>
                  <a:pt x="356254" y="389889"/>
                </a:lnTo>
                <a:close/>
              </a:path>
              <a:path w="445135" h="505460">
                <a:moveTo>
                  <a:pt x="323735" y="383539"/>
                </a:moveTo>
                <a:lnTo>
                  <a:pt x="313715" y="383539"/>
                </a:lnTo>
                <a:lnTo>
                  <a:pt x="315125" y="384809"/>
                </a:lnTo>
                <a:lnTo>
                  <a:pt x="314413" y="386079"/>
                </a:lnTo>
                <a:lnTo>
                  <a:pt x="313004" y="386079"/>
                </a:lnTo>
                <a:lnTo>
                  <a:pt x="313004" y="387349"/>
                </a:lnTo>
                <a:lnTo>
                  <a:pt x="316560" y="391159"/>
                </a:lnTo>
                <a:lnTo>
                  <a:pt x="317703" y="389889"/>
                </a:lnTo>
                <a:lnTo>
                  <a:pt x="320446" y="389889"/>
                </a:lnTo>
                <a:lnTo>
                  <a:pt x="321602" y="387349"/>
                </a:lnTo>
                <a:lnTo>
                  <a:pt x="323735" y="383539"/>
                </a:lnTo>
                <a:close/>
              </a:path>
              <a:path w="445135" h="505460">
                <a:moveTo>
                  <a:pt x="90309" y="382269"/>
                </a:moveTo>
                <a:lnTo>
                  <a:pt x="88671" y="382269"/>
                </a:lnTo>
                <a:lnTo>
                  <a:pt x="86893" y="384809"/>
                </a:lnTo>
                <a:lnTo>
                  <a:pt x="83515" y="387349"/>
                </a:lnTo>
                <a:lnTo>
                  <a:pt x="84543" y="388619"/>
                </a:lnTo>
                <a:lnTo>
                  <a:pt x="83565" y="389889"/>
                </a:lnTo>
                <a:lnTo>
                  <a:pt x="105930" y="389889"/>
                </a:lnTo>
                <a:lnTo>
                  <a:pt x="107696" y="387349"/>
                </a:lnTo>
                <a:lnTo>
                  <a:pt x="110674" y="387349"/>
                </a:lnTo>
                <a:lnTo>
                  <a:pt x="111963" y="386079"/>
                </a:lnTo>
                <a:lnTo>
                  <a:pt x="114185" y="384809"/>
                </a:lnTo>
                <a:lnTo>
                  <a:pt x="90982" y="384809"/>
                </a:lnTo>
                <a:lnTo>
                  <a:pt x="90309" y="382269"/>
                </a:lnTo>
                <a:close/>
              </a:path>
              <a:path w="445135" h="505460">
                <a:moveTo>
                  <a:pt x="110674" y="387349"/>
                </a:moveTo>
                <a:lnTo>
                  <a:pt x="108597" y="387349"/>
                </a:lnTo>
                <a:lnTo>
                  <a:pt x="109385" y="388619"/>
                </a:lnTo>
                <a:lnTo>
                  <a:pt x="110674" y="387349"/>
                </a:lnTo>
                <a:close/>
              </a:path>
              <a:path w="445135" h="505460">
                <a:moveTo>
                  <a:pt x="100583" y="368299"/>
                </a:moveTo>
                <a:lnTo>
                  <a:pt x="99034" y="369569"/>
                </a:lnTo>
                <a:lnTo>
                  <a:pt x="96850" y="372109"/>
                </a:lnTo>
                <a:lnTo>
                  <a:pt x="95999" y="374649"/>
                </a:lnTo>
                <a:lnTo>
                  <a:pt x="92900" y="378459"/>
                </a:lnTo>
                <a:lnTo>
                  <a:pt x="91427" y="380999"/>
                </a:lnTo>
                <a:lnTo>
                  <a:pt x="92138" y="382269"/>
                </a:lnTo>
                <a:lnTo>
                  <a:pt x="92989" y="383539"/>
                </a:lnTo>
                <a:lnTo>
                  <a:pt x="92582" y="384809"/>
                </a:lnTo>
                <a:lnTo>
                  <a:pt x="114185" y="384809"/>
                </a:lnTo>
                <a:lnTo>
                  <a:pt x="114884" y="383539"/>
                </a:lnTo>
                <a:lnTo>
                  <a:pt x="116319" y="382269"/>
                </a:lnTo>
                <a:lnTo>
                  <a:pt x="117106" y="380999"/>
                </a:lnTo>
                <a:lnTo>
                  <a:pt x="124294" y="380999"/>
                </a:lnTo>
                <a:lnTo>
                  <a:pt x="124206" y="378459"/>
                </a:lnTo>
                <a:lnTo>
                  <a:pt x="126339" y="378459"/>
                </a:lnTo>
                <a:lnTo>
                  <a:pt x="127050" y="377189"/>
                </a:lnTo>
                <a:lnTo>
                  <a:pt x="131565" y="377189"/>
                </a:lnTo>
                <a:lnTo>
                  <a:pt x="131914" y="375919"/>
                </a:lnTo>
                <a:lnTo>
                  <a:pt x="137634" y="375919"/>
                </a:lnTo>
                <a:lnTo>
                  <a:pt x="138404" y="373379"/>
                </a:lnTo>
                <a:lnTo>
                  <a:pt x="136093" y="373379"/>
                </a:lnTo>
                <a:lnTo>
                  <a:pt x="136893" y="372109"/>
                </a:lnTo>
                <a:lnTo>
                  <a:pt x="139293" y="369569"/>
                </a:lnTo>
                <a:lnTo>
                  <a:pt x="104673" y="369569"/>
                </a:lnTo>
                <a:lnTo>
                  <a:pt x="100583" y="368299"/>
                </a:lnTo>
                <a:close/>
              </a:path>
              <a:path w="445135" h="505460">
                <a:moveTo>
                  <a:pt x="308749" y="377189"/>
                </a:moveTo>
                <a:lnTo>
                  <a:pt x="307860" y="378459"/>
                </a:lnTo>
                <a:lnTo>
                  <a:pt x="309511" y="380999"/>
                </a:lnTo>
                <a:lnTo>
                  <a:pt x="310159" y="383539"/>
                </a:lnTo>
                <a:lnTo>
                  <a:pt x="311670" y="384809"/>
                </a:lnTo>
                <a:lnTo>
                  <a:pt x="313715" y="383539"/>
                </a:lnTo>
                <a:lnTo>
                  <a:pt x="323735" y="383539"/>
                </a:lnTo>
                <a:lnTo>
                  <a:pt x="324446" y="382269"/>
                </a:lnTo>
                <a:lnTo>
                  <a:pt x="326036" y="382269"/>
                </a:lnTo>
                <a:lnTo>
                  <a:pt x="325392" y="379729"/>
                </a:lnTo>
                <a:lnTo>
                  <a:pt x="311315" y="379729"/>
                </a:lnTo>
                <a:lnTo>
                  <a:pt x="308749" y="377189"/>
                </a:lnTo>
                <a:close/>
              </a:path>
              <a:path w="445135" h="505460">
                <a:moveTo>
                  <a:pt x="121285" y="380999"/>
                </a:moveTo>
                <a:lnTo>
                  <a:pt x="118795" y="380999"/>
                </a:lnTo>
                <a:lnTo>
                  <a:pt x="119595" y="382269"/>
                </a:lnTo>
                <a:lnTo>
                  <a:pt x="120662" y="383539"/>
                </a:lnTo>
                <a:lnTo>
                  <a:pt x="121285" y="380999"/>
                </a:lnTo>
                <a:close/>
              </a:path>
              <a:path w="445135" h="505460">
                <a:moveTo>
                  <a:pt x="323481" y="359409"/>
                </a:moveTo>
                <a:lnTo>
                  <a:pt x="317360" y="359409"/>
                </a:lnTo>
                <a:lnTo>
                  <a:pt x="312661" y="361949"/>
                </a:lnTo>
                <a:lnTo>
                  <a:pt x="298005" y="361949"/>
                </a:lnTo>
                <a:lnTo>
                  <a:pt x="299250" y="363219"/>
                </a:lnTo>
                <a:lnTo>
                  <a:pt x="299072" y="364489"/>
                </a:lnTo>
                <a:lnTo>
                  <a:pt x="297294" y="365759"/>
                </a:lnTo>
                <a:lnTo>
                  <a:pt x="294995" y="367029"/>
                </a:lnTo>
                <a:lnTo>
                  <a:pt x="295440" y="368299"/>
                </a:lnTo>
                <a:lnTo>
                  <a:pt x="317703" y="368299"/>
                </a:lnTo>
                <a:lnTo>
                  <a:pt x="316725" y="370839"/>
                </a:lnTo>
                <a:lnTo>
                  <a:pt x="314413" y="372109"/>
                </a:lnTo>
                <a:lnTo>
                  <a:pt x="313982" y="375919"/>
                </a:lnTo>
                <a:lnTo>
                  <a:pt x="312915" y="378459"/>
                </a:lnTo>
                <a:lnTo>
                  <a:pt x="311315" y="379729"/>
                </a:lnTo>
                <a:lnTo>
                  <a:pt x="325392" y="379729"/>
                </a:lnTo>
                <a:lnTo>
                  <a:pt x="324104" y="374649"/>
                </a:lnTo>
                <a:lnTo>
                  <a:pt x="321881" y="368299"/>
                </a:lnTo>
                <a:lnTo>
                  <a:pt x="320903" y="365759"/>
                </a:lnTo>
                <a:lnTo>
                  <a:pt x="323481" y="359409"/>
                </a:lnTo>
                <a:close/>
              </a:path>
              <a:path w="445135" h="505460">
                <a:moveTo>
                  <a:pt x="131565" y="377189"/>
                </a:moveTo>
                <a:lnTo>
                  <a:pt x="127050" y="377189"/>
                </a:lnTo>
                <a:lnTo>
                  <a:pt x="127660" y="378459"/>
                </a:lnTo>
                <a:lnTo>
                  <a:pt x="131216" y="378459"/>
                </a:lnTo>
                <a:lnTo>
                  <a:pt x="131565" y="377189"/>
                </a:lnTo>
                <a:close/>
              </a:path>
              <a:path w="445135" h="505460">
                <a:moveTo>
                  <a:pt x="135293" y="375919"/>
                </a:moveTo>
                <a:lnTo>
                  <a:pt x="132981" y="375919"/>
                </a:lnTo>
                <a:lnTo>
                  <a:pt x="133159" y="377189"/>
                </a:lnTo>
                <a:lnTo>
                  <a:pt x="134048" y="377189"/>
                </a:lnTo>
                <a:lnTo>
                  <a:pt x="135293" y="375919"/>
                </a:lnTo>
                <a:close/>
              </a:path>
              <a:path w="445135" h="505460">
                <a:moveTo>
                  <a:pt x="137634" y="375919"/>
                </a:moveTo>
                <a:lnTo>
                  <a:pt x="135293" y="375919"/>
                </a:lnTo>
                <a:lnTo>
                  <a:pt x="136359" y="377189"/>
                </a:lnTo>
                <a:lnTo>
                  <a:pt x="137248" y="377189"/>
                </a:lnTo>
                <a:lnTo>
                  <a:pt x="137634" y="375919"/>
                </a:lnTo>
                <a:close/>
              </a:path>
              <a:path w="445135" h="505460">
                <a:moveTo>
                  <a:pt x="316471" y="368299"/>
                </a:moveTo>
                <a:lnTo>
                  <a:pt x="298983" y="368299"/>
                </a:lnTo>
                <a:lnTo>
                  <a:pt x="299605" y="370839"/>
                </a:lnTo>
                <a:lnTo>
                  <a:pt x="301091" y="372109"/>
                </a:lnTo>
                <a:lnTo>
                  <a:pt x="304749" y="373379"/>
                </a:lnTo>
                <a:lnTo>
                  <a:pt x="309270" y="372109"/>
                </a:lnTo>
                <a:lnTo>
                  <a:pt x="312559" y="372109"/>
                </a:lnTo>
                <a:lnTo>
                  <a:pt x="313270" y="370839"/>
                </a:lnTo>
                <a:lnTo>
                  <a:pt x="316471" y="368299"/>
                </a:lnTo>
                <a:close/>
              </a:path>
              <a:path w="445135" h="505460">
                <a:moveTo>
                  <a:pt x="312559" y="372109"/>
                </a:moveTo>
                <a:lnTo>
                  <a:pt x="311226" y="372109"/>
                </a:lnTo>
                <a:lnTo>
                  <a:pt x="311848" y="373379"/>
                </a:lnTo>
                <a:lnTo>
                  <a:pt x="312559" y="372109"/>
                </a:lnTo>
                <a:close/>
              </a:path>
              <a:path w="445135" h="505460">
                <a:moveTo>
                  <a:pt x="152247" y="346709"/>
                </a:moveTo>
                <a:lnTo>
                  <a:pt x="118135" y="346709"/>
                </a:lnTo>
                <a:lnTo>
                  <a:pt x="117919" y="346837"/>
                </a:lnTo>
                <a:lnTo>
                  <a:pt x="115341" y="350519"/>
                </a:lnTo>
                <a:lnTo>
                  <a:pt x="115392" y="351789"/>
                </a:lnTo>
                <a:lnTo>
                  <a:pt x="113703" y="353059"/>
                </a:lnTo>
                <a:lnTo>
                  <a:pt x="106895" y="356869"/>
                </a:lnTo>
                <a:lnTo>
                  <a:pt x="103822" y="359409"/>
                </a:lnTo>
                <a:lnTo>
                  <a:pt x="101777" y="363219"/>
                </a:lnTo>
                <a:lnTo>
                  <a:pt x="101434" y="365759"/>
                </a:lnTo>
                <a:lnTo>
                  <a:pt x="102361" y="368299"/>
                </a:lnTo>
                <a:lnTo>
                  <a:pt x="104673" y="369569"/>
                </a:lnTo>
                <a:lnTo>
                  <a:pt x="140525" y="369569"/>
                </a:lnTo>
                <a:lnTo>
                  <a:pt x="141414" y="370839"/>
                </a:lnTo>
                <a:lnTo>
                  <a:pt x="141858" y="369569"/>
                </a:lnTo>
                <a:lnTo>
                  <a:pt x="140969" y="368299"/>
                </a:lnTo>
                <a:lnTo>
                  <a:pt x="139560" y="368299"/>
                </a:lnTo>
                <a:lnTo>
                  <a:pt x="140804" y="367029"/>
                </a:lnTo>
                <a:lnTo>
                  <a:pt x="144303" y="367029"/>
                </a:lnTo>
                <a:lnTo>
                  <a:pt x="145592" y="365759"/>
                </a:lnTo>
                <a:lnTo>
                  <a:pt x="148513" y="365759"/>
                </a:lnTo>
                <a:lnTo>
                  <a:pt x="151003" y="363219"/>
                </a:lnTo>
                <a:lnTo>
                  <a:pt x="152781" y="363219"/>
                </a:lnTo>
                <a:lnTo>
                  <a:pt x="155701" y="360679"/>
                </a:lnTo>
                <a:lnTo>
                  <a:pt x="155701" y="356869"/>
                </a:lnTo>
                <a:lnTo>
                  <a:pt x="154724" y="355599"/>
                </a:lnTo>
                <a:lnTo>
                  <a:pt x="154012" y="355599"/>
                </a:lnTo>
                <a:lnTo>
                  <a:pt x="153123" y="353059"/>
                </a:lnTo>
                <a:lnTo>
                  <a:pt x="148602" y="353059"/>
                </a:lnTo>
                <a:lnTo>
                  <a:pt x="149136" y="350519"/>
                </a:lnTo>
                <a:lnTo>
                  <a:pt x="148958" y="347979"/>
                </a:lnTo>
                <a:lnTo>
                  <a:pt x="152247" y="346709"/>
                </a:lnTo>
                <a:close/>
              </a:path>
              <a:path w="445135" h="505460">
                <a:moveTo>
                  <a:pt x="144303" y="367029"/>
                </a:moveTo>
                <a:lnTo>
                  <a:pt x="140804" y="367029"/>
                </a:lnTo>
                <a:lnTo>
                  <a:pt x="143014" y="368299"/>
                </a:lnTo>
                <a:lnTo>
                  <a:pt x="144303" y="367029"/>
                </a:lnTo>
                <a:close/>
              </a:path>
              <a:path w="445135" h="505460">
                <a:moveTo>
                  <a:pt x="304094" y="356869"/>
                </a:moveTo>
                <a:lnTo>
                  <a:pt x="285178" y="356869"/>
                </a:lnTo>
                <a:lnTo>
                  <a:pt x="286372" y="358139"/>
                </a:lnTo>
                <a:lnTo>
                  <a:pt x="286296" y="359409"/>
                </a:lnTo>
                <a:lnTo>
                  <a:pt x="287985" y="359409"/>
                </a:lnTo>
                <a:lnTo>
                  <a:pt x="289585" y="361949"/>
                </a:lnTo>
                <a:lnTo>
                  <a:pt x="291172" y="363219"/>
                </a:lnTo>
                <a:lnTo>
                  <a:pt x="291795" y="364489"/>
                </a:lnTo>
                <a:lnTo>
                  <a:pt x="293928" y="364489"/>
                </a:lnTo>
                <a:lnTo>
                  <a:pt x="297294" y="363219"/>
                </a:lnTo>
                <a:lnTo>
                  <a:pt x="298005" y="361949"/>
                </a:lnTo>
                <a:lnTo>
                  <a:pt x="312661" y="361949"/>
                </a:lnTo>
                <a:lnTo>
                  <a:pt x="310083" y="360679"/>
                </a:lnTo>
                <a:lnTo>
                  <a:pt x="302006" y="360679"/>
                </a:lnTo>
                <a:lnTo>
                  <a:pt x="304094" y="356869"/>
                </a:lnTo>
                <a:close/>
              </a:path>
              <a:path w="445135" h="505460">
                <a:moveTo>
                  <a:pt x="180809" y="351789"/>
                </a:moveTo>
                <a:lnTo>
                  <a:pt x="178943" y="351789"/>
                </a:lnTo>
                <a:lnTo>
                  <a:pt x="177076" y="353059"/>
                </a:lnTo>
                <a:lnTo>
                  <a:pt x="177076" y="355599"/>
                </a:lnTo>
                <a:lnTo>
                  <a:pt x="173532" y="355599"/>
                </a:lnTo>
                <a:lnTo>
                  <a:pt x="173621" y="358139"/>
                </a:lnTo>
                <a:lnTo>
                  <a:pt x="176999" y="361949"/>
                </a:lnTo>
                <a:lnTo>
                  <a:pt x="178054" y="360679"/>
                </a:lnTo>
                <a:lnTo>
                  <a:pt x="179209" y="359409"/>
                </a:lnTo>
                <a:lnTo>
                  <a:pt x="180987" y="359409"/>
                </a:lnTo>
                <a:lnTo>
                  <a:pt x="181432" y="358139"/>
                </a:lnTo>
                <a:lnTo>
                  <a:pt x="185077" y="358139"/>
                </a:lnTo>
                <a:lnTo>
                  <a:pt x="186931" y="356869"/>
                </a:lnTo>
                <a:lnTo>
                  <a:pt x="189331" y="355599"/>
                </a:lnTo>
                <a:lnTo>
                  <a:pt x="177076" y="355599"/>
                </a:lnTo>
                <a:lnTo>
                  <a:pt x="175488" y="354329"/>
                </a:lnTo>
                <a:lnTo>
                  <a:pt x="189458" y="354329"/>
                </a:lnTo>
                <a:lnTo>
                  <a:pt x="189585" y="353059"/>
                </a:lnTo>
                <a:lnTo>
                  <a:pt x="183108" y="353059"/>
                </a:lnTo>
                <a:lnTo>
                  <a:pt x="180809" y="351789"/>
                </a:lnTo>
                <a:close/>
              </a:path>
              <a:path w="445135" h="505460">
                <a:moveTo>
                  <a:pt x="180987" y="359409"/>
                </a:moveTo>
                <a:lnTo>
                  <a:pt x="179209" y="359409"/>
                </a:lnTo>
                <a:lnTo>
                  <a:pt x="180543" y="360679"/>
                </a:lnTo>
                <a:lnTo>
                  <a:pt x="180987" y="359409"/>
                </a:lnTo>
                <a:close/>
              </a:path>
              <a:path w="445135" h="505460">
                <a:moveTo>
                  <a:pt x="185077" y="358139"/>
                </a:moveTo>
                <a:lnTo>
                  <a:pt x="183210" y="358139"/>
                </a:lnTo>
                <a:lnTo>
                  <a:pt x="183108" y="360679"/>
                </a:lnTo>
                <a:lnTo>
                  <a:pt x="184619" y="359409"/>
                </a:lnTo>
                <a:lnTo>
                  <a:pt x="185077" y="358139"/>
                </a:lnTo>
                <a:close/>
              </a:path>
              <a:path w="445135" h="505460">
                <a:moveTo>
                  <a:pt x="100139" y="342899"/>
                </a:moveTo>
                <a:lnTo>
                  <a:pt x="86321" y="342899"/>
                </a:lnTo>
                <a:lnTo>
                  <a:pt x="87198" y="344169"/>
                </a:lnTo>
                <a:lnTo>
                  <a:pt x="86398" y="345439"/>
                </a:lnTo>
                <a:lnTo>
                  <a:pt x="87960" y="347979"/>
                </a:lnTo>
                <a:lnTo>
                  <a:pt x="88722" y="351789"/>
                </a:lnTo>
                <a:lnTo>
                  <a:pt x="88188" y="354329"/>
                </a:lnTo>
                <a:lnTo>
                  <a:pt x="89344" y="358139"/>
                </a:lnTo>
                <a:lnTo>
                  <a:pt x="90716" y="358139"/>
                </a:lnTo>
                <a:lnTo>
                  <a:pt x="91871" y="354329"/>
                </a:lnTo>
                <a:lnTo>
                  <a:pt x="91605" y="353059"/>
                </a:lnTo>
                <a:lnTo>
                  <a:pt x="93827" y="349249"/>
                </a:lnTo>
                <a:lnTo>
                  <a:pt x="94233" y="346709"/>
                </a:lnTo>
                <a:lnTo>
                  <a:pt x="96900" y="344169"/>
                </a:lnTo>
                <a:lnTo>
                  <a:pt x="97688" y="344169"/>
                </a:lnTo>
                <a:lnTo>
                  <a:pt x="100139" y="342899"/>
                </a:lnTo>
                <a:close/>
              </a:path>
              <a:path w="445135" h="505460">
                <a:moveTo>
                  <a:pt x="310358" y="345439"/>
                </a:moveTo>
                <a:lnTo>
                  <a:pt x="272808" y="345439"/>
                </a:lnTo>
                <a:lnTo>
                  <a:pt x="271030" y="347979"/>
                </a:lnTo>
                <a:lnTo>
                  <a:pt x="271208" y="349249"/>
                </a:lnTo>
                <a:lnTo>
                  <a:pt x="268109" y="353059"/>
                </a:lnTo>
                <a:lnTo>
                  <a:pt x="270509" y="354329"/>
                </a:lnTo>
                <a:lnTo>
                  <a:pt x="269443" y="355599"/>
                </a:lnTo>
                <a:lnTo>
                  <a:pt x="266636" y="355599"/>
                </a:lnTo>
                <a:lnTo>
                  <a:pt x="267436" y="356869"/>
                </a:lnTo>
                <a:lnTo>
                  <a:pt x="273304" y="358139"/>
                </a:lnTo>
                <a:lnTo>
                  <a:pt x="275043" y="356869"/>
                </a:lnTo>
                <a:lnTo>
                  <a:pt x="304094" y="356869"/>
                </a:lnTo>
                <a:lnTo>
                  <a:pt x="310358" y="345439"/>
                </a:lnTo>
                <a:close/>
              </a:path>
              <a:path w="445135" h="505460">
                <a:moveTo>
                  <a:pt x="285178" y="356869"/>
                </a:moveTo>
                <a:lnTo>
                  <a:pt x="275043" y="356869"/>
                </a:lnTo>
                <a:lnTo>
                  <a:pt x="276859" y="358139"/>
                </a:lnTo>
                <a:lnTo>
                  <a:pt x="282422" y="358139"/>
                </a:lnTo>
                <a:lnTo>
                  <a:pt x="285178" y="356869"/>
                </a:lnTo>
                <a:close/>
              </a:path>
              <a:path w="445135" h="505460">
                <a:moveTo>
                  <a:pt x="206806" y="345439"/>
                </a:moveTo>
                <a:lnTo>
                  <a:pt x="188620" y="345439"/>
                </a:lnTo>
                <a:lnTo>
                  <a:pt x="190474" y="346709"/>
                </a:lnTo>
                <a:lnTo>
                  <a:pt x="190474" y="347979"/>
                </a:lnTo>
                <a:lnTo>
                  <a:pt x="186220" y="350519"/>
                </a:lnTo>
                <a:lnTo>
                  <a:pt x="191287" y="350519"/>
                </a:lnTo>
                <a:lnTo>
                  <a:pt x="191554" y="351789"/>
                </a:lnTo>
                <a:lnTo>
                  <a:pt x="190652" y="353059"/>
                </a:lnTo>
                <a:lnTo>
                  <a:pt x="191719" y="355599"/>
                </a:lnTo>
                <a:lnTo>
                  <a:pt x="194475" y="354329"/>
                </a:lnTo>
                <a:lnTo>
                  <a:pt x="198196" y="351789"/>
                </a:lnTo>
                <a:lnTo>
                  <a:pt x="202984" y="351789"/>
                </a:lnTo>
                <a:lnTo>
                  <a:pt x="204050" y="347979"/>
                </a:lnTo>
                <a:lnTo>
                  <a:pt x="206806" y="345439"/>
                </a:lnTo>
                <a:close/>
              </a:path>
              <a:path w="445135" h="505460">
                <a:moveTo>
                  <a:pt x="155168" y="342899"/>
                </a:moveTo>
                <a:lnTo>
                  <a:pt x="103695" y="342899"/>
                </a:lnTo>
                <a:lnTo>
                  <a:pt x="100583" y="344169"/>
                </a:lnTo>
                <a:lnTo>
                  <a:pt x="97167" y="347979"/>
                </a:lnTo>
                <a:lnTo>
                  <a:pt x="97066" y="349249"/>
                </a:lnTo>
                <a:lnTo>
                  <a:pt x="100050" y="353059"/>
                </a:lnTo>
                <a:lnTo>
                  <a:pt x="101650" y="353059"/>
                </a:lnTo>
                <a:lnTo>
                  <a:pt x="105156" y="351789"/>
                </a:lnTo>
                <a:lnTo>
                  <a:pt x="110007" y="350519"/>
                </a:lnTo>
                <a:lnTo>
                  <a:pt x="112318" y="349249"/>
                </a:lnTo>
                <a:lnTo>
                  <a:pt x="113830" y="349249"/>
                </a:lnTo>
                <a:lnTo>
                  <a:pt x="117919" y="346837"/>
                </a:lnTo>
                <a:lnTo>
                  <a:pt x="118008" y="346709"/>
                </a:lnTo>
                <a:lnTo>
                  <a:pt x="152247" y="346709"/>
                </a:lnTo>
                <a:lnTo>
                  <a:pt x="152869" y="345439"/>
                </a:lnTo>
                <a:lnTo>
                  <a:pt x="154546" y="345439"/>
                </a:lnTo>
                <a:lnTo>
                  <a:pt x="155168" y="342899"/>
                </a:lnTo>
                <a:close/>
              </a:path>
              <a:path w="445135" h="505460">
                <a:moveTo>
                  <a:pt x="151892" y="351789"/>
                </a:moveTo>
                <a:lnTo>
                  <a:pt x="148602" y="353059"/>
                </a:lnTo>
                <a:lnTo>
                  <a:pt x="153123" y="353059"/>
                </a:lnTo>
                <a:lnTo>
                  <a:pt x="151892" y="351789"/>
                </a:lnTo>
                <a:close/>
              </a:path>
              <a:path w="445135" h="505460">
                <a:moveTo>
                  <a:pt x="191287" y="350519"/>
                </a:moveTo>
                <a:lnTo>
                  <a:pt x="184264" y="350519"/>
                </a:lnTo>
                <a:lnTo>
                  <a:pt x="183108" y="353059"/>
                </a:lnTo>
                <a:lnTo>
                  <a:pt x="189585" y="353059"/>
                </a:lnTo>
                <a:lnTo>
                  <a:pt x="191287" y="350519"/>
                </a:lnTo>
                <a:close/>
              </a:path>
              <a:path w="445135" h="505460">
                <a:moveTo>
                  <a:pt x="202984" y="351789"/>
                </a:moveTo>
                <a:lnTo>
                  <a:pt x="200863" y="351789"/>
                </a:lnTo>
                <a:lnTo>
                  <a:pt x="201485" y="353059"/>
                </a:lnTo>
                <a:lnTo>
                  <a:pt x="202984" y="351789"/>
                </a:lnTo>
                <a:close/>
              </a:path>
              <a:path w="445135" h="505460">
                <a:moveTo>
                  <a:pt x="209791" y="345439"/>
                </a:moveTo>
                <a:lnTo>
                  <a:pt x="206806" y="345439"/>
                </a:lnTo>
                <a:lnTo>
                  <a:pt x="208051" y="346709"/>
                </a:lnTo>
                <a:lnTo>
                  <a:pt x="205117" y="349249"/>
                </a:lnTo>
                <a:lnTo>
                  <a:pt x="205206" y="351789"/>
                </a:lnTo>
                <a:lnTo>
                  <a:pt x="206717" y="350519"/>
                </a:lnTo>
                <a:lnTo>
                  <a:pt x="209283" y="346709"/>
                </a:lnTo>
                <a:lnTo>
                  <a:pt x="209791" y="345439"/>
                </a:lnTo>
                <a:close/>
              </a:path>
              <a:path w="445135" h="505460">
                <a:moveTo>
                  <a:pt x="311750" y="342899"/>
                </a:moveTo>
                <a:lnTo>
                  <a:pt x="264998" y="342899"/>
                </a:lnTo>
                <a:lnTo>
                  <a:pt x="266065" y="344169"/>
                </a:lnTo>
                <a:lnTo>
                  <a:pt x="266065" y="345439"/>
                </a:lnTo>
                <a:lnTo>
                  <a:pt x="264541" y="346709"/>
                </a:lnTo>
                <a:lnTo>
                  <a:pt x="264909" y="347979"/>
                </a:lnTo>
                <a:lnTo>
                  <a:pt x="265976" y="347979"/>
                </a:lnTo>
                <a:lnTo>
                  <a:pt x="266331" y="349249"/>
                </a:lnTo>
                <a:lnTo>
                  <a:pt x="268287" y="350519"/>
                </a:lnTo>
                <a:lnTo>
                  <a:pt x="269875" y="347979"/>
                </a:lnTo>
                <a:lnTo>
                  <a:pt x="269176" y="346709"/>
                </a:lnTo>
                <a:lnTo>
                  <a:pt x="269786" y="345439"/>
                </a:lnTo>
                <a:lnTo>
                  <a:pt x="310358" y="345439"/>
                </a:lnTo>
                <a:lnTo>
                  <a:pt x="311750" y="342899"/>
                </a:lnTo>
                <a:close/>
              </a:path>
              <a:path w="445135" h="505460">
                <a:moveTo>
                  <a:pt x="217093" y="320039"/>
                </a:moveTo>
                <a:lnTo>
                  <a:pt x="215938" y="321309"/>
                </a:lnTo>
                <a:lnTo>
                  <a:pt x="198285" y="321309"/>
                </a:lnTo>
                <a:lnTo>
                  <a:pt x="195795" y="322579"/>
                </a:lnTo>
                <a:lnTo>
                  <a:pt x="195630" y="325119"/>
                </a:lnTo>
                <a:lnTo>
                  <a:pt x="196075" y="326389"/>
                </a:lnTo>
                <a:lnTo>
                  <a:pt x="194119" y="330199"/>
                </a:lnTo>
                <a:lnTo>
                  <a:pt x="191287" y="332739"/>
                </a:lnTo>
                <a:lnTo>
                  <a:pt x="190119" y="335279"/>
                </a:lnTo>
                <a:lnTo>
                  <a:pt x="183019" y="341629"/>
                </a:lnTo>
                <a:lnTo>
                  <a:pt x="181165" y="344169"/>
                </a:lnTo>
                <a:lnTo>
                  <a:pt x="181432" y="345439"/>
                </a:lnTo>
                <a:lnTo>
                  <a:pt x="183832" y="349249"/>
                </a:lnTo>
                <a:lnTo>
                  <a:pt x="185153" y="347979"/>
                </a:lnTo>
                <a:lnTo>
                  <a:pt x="186397" y="347979"/>
                </a:lnTo>
                <a:lnTo>
                  <a:pt x="188620" y="345439"/>
                </a:lnTo>
                <a:lnTo>
                  <a:pt x="209791" y="345439"/>
                </a:lnTo>
                <a:lnTo>
                  <a:pt x="210807" y="342899"/>
                </a:lnTo>
                <a:lnTo>
                  <a:pt x="212585" y="341629"/>
                </a:lnTo>
                <a:lnTo>
                  <a:pt x="225348" y="341629"/>
                </a:lnTo>
                <a:lnTo>
                  <a:pt x="226148" y="339089"/>
                </a:lnTo>
                <a:lnTo>
                  <a:pt x="230670" y="337819"/>
                </a:lnTo>
                <a:lnTo>
                  <a:pt x="231470" y="336549"/>
                </a:lnTo>
                <a:lnTo>
                  <a:pt x="231559" y="334009"/>
                </a:lnTo>
                <a:lnTo>
                  <a:pt x="229336" y="334009"/>
                </a:lnTo>
                <a:lnTo>
                  <a:pt x="227749" y="332739"/>
                </a:lnTo>
                <a:lnTo>
                  <a:pt x="224993" y="332739"/>
                </a:lnTo>
                <a:lnTo>
                  <a:pt x="225958" y="331469"/>
                </a:lnTo>
                <a:lnTo>
                  <a:pt x="229958" y="331469"/>
                </a:lnTo>
                <a:lnTo>
                  <a:pt x="231025" y="330199"/>
                </a:lnTo>
                <a:lnTo>
                  <a:pt x="231025" y="328929"/>
                </a:lnTo>
                <a:lnTo>
                  <a:pt x="228892" y="328929"/>
                </a:lnTo>
                <a:lnTo>
                  <a:pt x="226415" y="326389"/>
                </a:lnTo>
                <a:lnTo>
                  <a:pt x="226326" y="325119"/>
                </a:lnTo>
                <a:lnTo>
                  <a:pt x="229514" y="325119"/>
                </a:lnTo>
                <a:lnTo>
                  <a:pt x="230936" y="323849"/>
                </a:lnTo>
                <a:lnTo>
                  <a:pt x="232359" y="323849"/>
                </a:lnTo>
                <a:lnTo>
                  <a:pt x="232062" y="322579"/>
                </a:lnTo>
                <a:lnTo>
                  <a:pt x="221627" y="322579"/>
                </a:lnTo>
                <a:lnTo>
                  <a:pt x="219049" y="321309"/>
                </a:lnTo>
                <a:lnTo>
                  <a:pt x="217093" y="320039"/>
                </a:lnTo>
                <a:close/>
              </a:path>
              <a:path w="445135" h="505460">
                <a:moveTo>
                  <a:pt x="221526" y="344169"/>
                </a:moveTo>
                <a:lnTo>
                  <a:pt x="214109" y="344169"/>
                </a:lnTo>
                <a:lnTo>
                  <a:pt x="214947" y="345439"/>
                </a:lnTo>
                <a:lnTo>
                  <a:pt x="214795" y="347979"/>
                </a:lnTo>
                <a:lnTo>
                  <a:pt x="217449" y="347979"/>
                </a:lnTo>
                <a:lnTo>
                  <a:pt x="218516" y="349249"/>
                </a:lnTo>
                <a:lnTo>
                  <a:pt x="220472" y="346709"/>
                </a:lnTo>
                <a:lnTo>
                  <a:pt x="221526" y="344169"/>
                </a:lnTo>
                <a:close/>
              </a:path>
              <a:path w="445135" h="505460">
                <a:moveTo>
                  <a:pt x="118135" y="346709"/>
                </a:moveTo>
                <a:lnTo>
                  <a:pt x="118008" y="346709"/>
                </a:lnTo>
                <a:lnTo>
                  <a:pt x="117919" y="346837"/>
                </a:lnTo>
                <a:lnTo>
                  <a:pt x="118135" y="346709"/>
                </a:lnTo>
                <a:close/>
              </a:path>
              <a:path w="445135" h="505460">
                <a:moveTo>
                  <a:pt x="171754" y="327659"/>
                </a:moveTo>
                <a:lnTo>
                  <a:pt x="65963" y="327659"/>
                </a:lnTo>
                <a:lnTo>
                  <a:pt x="66801" y="330199"/>
                </a:lnTo>
                <a:lnTo>
                  <a:pt x="66890" y="332739"/>
                </a:lnTo>
                <a:lnTo>
                  <a:pt x="71958" y="332739"/>
                </a:lnTo>
                <a:lnTo>
                  <a:pt x="72351" y="334009"/>
                </a:lnTo>
                <a:lnTo>
                  <a:pt x="71069" y="335279"/>
                </a:lnTo>
                <a:lnTo>
                  <a:pt x="68275" y="335279"/>
                </a:lnTo>
                <a:lnTo>
                  <a:pt x="67246" y="336549"/>
                </a:lnTo>
                <a:lnTo>
                  <a:pt x="67818" y="337819"/>
                </a:lnTo>
                <a:lnTo>
                  <a:pt x="67513" y="339089"/>
                </a:lnTo>
                <a:lnTo>
                  <a:pt x="68135" y="340359"/>
                </a:lnTo>
                <a:lnTo>
                  <a:pt x="66713" y="341629"/>
                </a:lnTo>
                <a:lnTo>
                  <a:pt x="64769" y="341629"/>
                </a:lnTo>
                <a:lnTo>
                  <a:pt x="62534" y="342899"/>
                </a:lnTo>
                <a:lnTo>
                  <a:pt x="59956" y="342899"/>
                </a:lnTo>
                <a:lnTo>
                  <a:pt x="61468" y="344169"/>
                </a:lnTo>
                <a:lnTo>
                  <a:pt x="63779" y="345439"/>
                </a:lnTo>
                <a:lnTo>
                  <a:pt x="65252" y="346709"/>
                </a:lnTo>
                <a:lnTo>
                  <a:pt x="67957" y="344169"/>
                </a:lnTo>
                <a:lnTo>
                  <a:pt x="73025" y="340359"/>
                </a:lnTo>
                <a:lnTo>
                  <a:pt x="75920" y="340359"/>
                </a:lnTo>
                <a:lnTo>
                  <a:pt x="77698" y="339089"/>
                </a:lnTo>
                <a:lnTo>
                  <a:pt x="81648" y="337819"/>
                </a:lnTo>
                <a:lnTo>
                  <a:pt x="176466" y="337819"/>
                </a:lnTo>
                <a:lnTo>
                  <a:pt x="177355" y="334009"/>
                </a:lnTo>
                <a:lnTo>
                  <a:pt x="176377" y="331469"/>
                </a:lnTo>
                <a:lnTo>
                  <a:pt x="174599" y="330199"/>
                </a:lnTo>
                <a:lnTo>
                  <a:pt x="170065" y="330199"/>
                </a:lnTo>
                <a:lnTo>
                  <a:pt x="170065" y="328929"/>
                </a:lnTo>
                <a:lnTo>
                  <a:pt x="171754" y="327659"/>
                </a:lnTo>
                <a:close/>
              </a:path>
              <a:path w="445135" h="505460">
                <a:moveTo>
                  <a:pt x="155879" y="341629"/>
                </a:moveTo>
                <a:lnTo>
                  <a:pt x="81254" y="341629"/>
                </a:lnTo>
                <a:lnTo>
                  <a:pt x="81737" y="344169"/>
                </a:lnTo>
                <a:lnTo>
                  <a:pt x="81343" y="345439"/>
                </a:lnTo>
                <a:lnTo>
                  <a:pt x="83070" y="346709"/>
                </a:lnTo>
                <a:lnTo>
                  <a:pt x="85166" y="345439"/>
                </a:lnTo>
                <a:lnTo>
                  <a:pt x="86321" y="342899"/>
                </a:lnTo>
                <a:lnTo>
                  <a:pt x="154546" y="342899"/>
                </a:lnTo>
                <a:lnTo>
                  <a:pt x="155879" y="341629"/>
                </a:lnTo>
                <a:close/>
              </a:path>
              <a:path w="445135" h="505460">
                <a:moveTo>
                  <a:pt x="225348" y="341629"/>
                </a:moveTo>
                <a:lnTo>
                  <a:pt x="212585" y="341629"/>
                </a:lnTo>
                <a:lnTo>
                  <a:pt x="212509" y="342899"/>
                </a:lnTo>
                <a:lnTo>
                  <a:pt x="210858" y="346709"/>
                </a:lnTo>
                <a:lnTo>
                  <a:pt x="211086" y="346709"/>
                </a:lnTo>
                <a:lnTo>
                  <a:pt x="214109" y="344169"/>
                </a:lnTo>
                <a:lnTo>
                  <a:pt x="224815" y="344169"/>
                </a:lnTo>
                <a:lnTo>
                  <a:pt x="226860" y="342899"/>
                </a:lnTo>
                <a:lnTo>
                  <a:pt x="225348" y="341629"/>
                </a:lnTo>
                <a:close/>
              </a:path>
              <a:path w="445135" h="505460">
                <a:moveTo>
                  <a:pt x="171056" y="340359"/>
                </a:moveTo>
                <a:lnTo>
                  <a:pt x="166700" y="340359"/>
                </a:lnTo>
                <a:lnTo>
                  <a:pt x="166344" y="342899"/>
                </a:lnTo>
                <a:lnTo>
                  <a:pt x="166966" y="344169"/>
                </a:lnTo>
                <a:lnTo>
                  <a:pt x="168389" y="344169"/>
                </a:lnTo>
                <a:lnTo>
                  <a:pt x="171056" y="340359"/>
                </a:lnTo>
                <a:close/>
              </a:path>
              <a:path w="445135" h="505460">
                <a:moveTo>
                  <a:pt x="322886" y="322579"/>
                </a:moveTo>
                <a:lnTo>
                  <a:pt x="258965" y="322579"/>
                </a:lnTo>
                <a:lnTo>
                  <a:pt x="258533" y="323849"/>
                </a:lnTo>
                <a:lnTo>
                  <a:pt x="255955" y="323849"/>
                </a:lnTo>
                <a:lnTo>
                  <a:pt x="253377" y="326389"/>
                </a:lnTo>
                <a:lnTo>
                  <a:pt x="251701" y="326389"/>
                </a:lnTo>
                <a:lnTo>
                  <a:pt x="250456" y="327659"/>
                </a:lnTo>
                <a:lnTo>
                  <a:pt x="251434" y="328929"/>
                </a:lnTo>
                <a:lnTo>
                  <a:pt x="256044" y="330199"/>
                </a:lnTo>
                <a:lnTo>
                  <a:pt x="257644" y="331469"/>
                </a:lnTo>
                <a:lnTo>
                  <a:pt x="257365" y="332739"/>
                </a:lnTo>
                <a:lnTo>
                  <a:pt x="252933" y="332739"/>
                </a:lnTo>
                <a:lnTo>
                  <a:pt x="254889" y="334009"/>
                </a:lnTo>
                <a:lnTo>
                  <a:pt x="253733" y="335279"/>
                </a:lnTo>
                <a:lnTo>
                  <a:pt x="251167" y="335279"/>
                </a:lnTo>
                <a:lnTo>
                  <a:pt x="251434" y="336549"/>
                </a:lnTo>
                <a:lnTo>
                  <a:pt x="254812" y="337819"/>
                </a:lnTo>
                <a:lnTo>
                  <a:pt x="255955" y="339089"/>
                </a:lnTo>
                <a:lnTo>
                  <a:pt x="254088" y="340359"/>
                </a:lnTo>
                <a:lnTo>
                  <a:pt x="252145" y="340359"/>
                </a:lnTo>
                <a:lnTo>
                  <a:pt x="252412" y="341629"/>
                </a:lnTo>
                <a:lnTo>
                  <a:pt x="257289" y="341629"/>
                </a:lnTo>
                <a:lnTo>
                  <a:pt x="261543" y="344169"/>
                </a:lnTo>
                <a:lnTo>
                  <a:pt x="264998" y="342899"/>
                </a:lnTo>
                <a:lnTo>
                  <a:pt x="311750" y="342899"/>
                </a:lnTo>
                <a:lnTo>
                  <a:pt x="322886" y="322579"/>
                </a:lnTo>
                <a:close/>
              </a:path>
              <a:path w="445135" h="505460">
                <a:moveTo>
                  <a:pt x="168656" y="337819"/>
                </a:moveTo>
                <a:lnTo>
                  <a:pt x="81648" y="337819"/>
                </a:lnTo>
                <a:lnTo>
                  <a:pt x="81114" y="339089"/>
                </a:lnTo>
                <a:lnTo>
                  <a:pt x="79387" y="340359"/>
                </a:lnTo>
                <a:lnTo>
                  <a:pt x="79387" y="341629"/>
                </a:lnTo>
                <a:lnTo>
                  <a:pt x="155879" y="341629"/>
                </a:lnTo>
                <a:lnTo>
                  <a:pt x="158369" y="342899"/>
                </a:lnTo>
                <a:lnTo>
                  <a:pt x="161467" y="340359"/>
                </a:lnTo>
                <a:lnTo>
                  <a:pt x="170332" y="340359"/>
                </a:lnTo>
                <a:lnTo>
                  <a:pt x="169087" y="339089"/>
                </a:lnTo>
                <a:lnTo>
                  <a:pt x="168656" y="337819"/>
                </a:lnTo>
                <a:close/>
              </a:path>
              <a:path w="445135" h="505460">
                <a:moveTo>
                  <a:pt x="166700" y="340359"/>
                </a:moveTo>
                <a:lnTo>
                  <a:pt x="161467" y="340359"/>
                </a:lnTo>
                <a:lnTo>
                  <a:pt x="163690" y="342899"/>
                </a:lnTo>
                <a:lnTo>
                  <a:pt x="166700" y="340359"/>
                </a:lnTo>
                <a:close/>
              </a:path>
              <a:path w="445135" h="505460">
                <a:moveTo>
                  <a:pt x="176466" y="337819"/>
                </a:moveTo>
                <a:lnTo>
                  <a:pt x="169900" y="337819"/>
                </a:lnTo>
                <a:lnTo>
                  <a:pt x="172199" y="339089"/>
                </a:lnTo>
                <a:lnTo>
                  <a:pt x="176466" y="337819"/>
                </a:lnTo>
                <a:close/>
              </a:path>
              <a:path w="445135" h="505460">
                <a:moveTo>
                  <a:pt x="251434" y="330199"/>
                </a:moveTo>
                <a:lnTo>
                  <a:pt x="249389" y="331469"/>
                </a:lnTo>
                <a:lnTo>
                  <a:pt x="249123" y="334009"/>
                </a:lnTo>
                <a:lnTo>
                  <a:pt x="250901" y="334009"/>
                </a:lnTo>
                <a:lnTo>
                  <a:pt x="252933" y="332739"/>
                </a:lnTo>
                <a:lnTo>
                  <a:pt x="257365" y="332739"/>
                </a:lnTo>
                <a:lnTo>
                  <a:pt x="254711" y="331469"/>
                </a:lnTo>
                <a:lnTo>
                  <a:pt x="251434" y="330199"/>
                </a:lnTo>
                <a:close/>
              </a:path>
              <a:path w="445135" h="505460">
                <a:moveTo>
                  <a:pt x="172821" y="328929"/>
                </a:moveTo>
                <a:lnTo>
                  <a:pt x="171411" y="328929"/>
                </a:lnTo>
                <a:lnTo>
                  <a:pt x="170065" y="330199"/>
                </a:lnTo>
                <a:lnTo>
                  <a:pt x="174599" y="330199"/>
                </a:lnTo>
                <a:lnTo>
                  <a:pt x="172821" y="328929"/>
                </a:lnTo>
                <a:close/>
              </a:path>
              <a:path w="445135" h="505460">
                <a:moveTo>
                  <a:pt x="339591" y="292099"/>
                </a:moveTo>
                <a:lnTo>
                  <a:pt x="84988" y="292099"/>
                </a:lnTo>
                <a:lnTo>
                  <a:pt x="84393" y="292514"/>
                </a:lnTo>
                <a:lnTo>
                  <a:pt x="79692" y="297179"/>
                </a:lnTo>
                <a:lnTo>
                  <a:pt x="76542" y="299719"/>
                </a:lnTo>
                <a:lnTo>
                  <a:pt x="76365" y="300989"/>
                </a:lnTo>
                <a:lnTo>
                  <a:pt x="78397" y="302259"/>
                </a:lnTo>
                <a:lnTo>
                  <a:pt x="78358" y="303529"/>
                </a:lnTo>
                <a:lnTo>
                  <a:pt x="76314" y="307339"/>
                </a:lnTo>
                <a:lnTo>
                  <a:pt x="73647" y="309879"/>
                </a:lnTo>
                <a:lnTo>
                  <a:pt x="73291" y="312419"/>
                </a:lnTo>
                <a:lnTo>
                  <a:pt x="73914" y="314959"/>
                </a:lnTo>
                <a:lnTo>
                  <a:pt x="73164" y="317499"/>
                </a:lnTo>
                <a:lnTo>
                  <a:pt x="73342" y="318769"/>
                </a:lnTo>
                <a:lnTo>
                  <a:pt x="73164" y="320039"/>
                </a:lnTo>
                <a:lnTo>
                  <a:pt x="73558" y="323849"/>
                </a:lnTo>
                <a:lnTo>
                  <a:pt x="70180" y="323849"/>
                </a:lnTo>
                <a:lnTo>
                  <a:pt x="68707" y="325119"/>
                </a:lnTo>
                <a:lnTo>
                  <a:pt x="68084" y="327659"/>
                </a:lnTo>
                <a:lnTo>
                  <a:pt x="174866" y="327659"/>
                </a:lnTo>
                <a:lnTo>
                  <a:pt x="176644" y="328929"/>
                </a:lnTo>
                <a:lnTo>
                  <a:pt x="179920" y="328929"/>
                </a:lnTo>
                <a:lnTo>
                  <a:pt x="182321" y="326389"/>
                </a:lnTo>
                <a:lnTo>
                  <a:pt x="182219" y="325119"/>
                </a:lnTo>
                <a:lnTo>
                  <a:pt x="187820" y="322579"/>
                </a:lnTo>
                <a:lnTo>
                  <a:pt x="190830" y="320039"/>
                </a:lnTo>
                <a:lnTo>
                  <a:pt x="193408" y="320039"/>
                </a:lnTo>
                <a:lnTo>
                  <a:pt x="194475" y="318769"/>
                </a:lnTo>
                <a:lnTo>
                  <a:pt x="194475" y="317499"/>
                </a:lnTo>
                <a:lnTo>
                  <a:pt x="199707" y="313689"/>
                </a:lnTo>
                <a:lnTo>
                  <a:pt x="204050" y="312419"/>
                </a:lnTo>
                <a:lnTo>
                  <a:pt x="209105" y="308609"/>
                </a:lnTo>
                <a:lnTo>
                  <a:pt x="212839" y="308609"/>
                </a:lnTo>
                <a:lnTo>
                  <a:pt x="217004" y="303529"/>
                </a:lnTo>
                <a:lnTo>
                  <a:pt x="333326" y="303529"/>
                </a:lnTo>
                <a:lnTo>
                  <a:pt x="339591" y="292099"/>
                </a:lnTo>
                <a:close/>
              </a:path>
              <a:path w="445135" h="505460">
                <a:moveTo>
                  <a:pt x="231025" y="327659"/>
                </a:moveTo>
                <a:lnTo>
                  <a:pt x="228892" y="328929"/>
                </a:lnTo>
                <a:lnTo>
                  <a:pt x="231025" y="328929"/>
                </a:lnTo>
                <a:lnTo>
                  <a:pt x="231025" y="327659"/>
                </a:lnTo>
                <a:close/>
              </a:path>
              <a:path w="445135" h="505460">
                <a:moveTo>
                  <a:pt x="324974" y="318769"/>
                </a:moveTo>
                <a:lnTo>
                  <a:pt x="235458" y="318769"/>
                </a:lnTo>
                <a:lnTo>
                  <a:pt x="237769" y="320039"/>
                </a:lnTo>
                <a:lnTo>
                  <a:pt x="242468" y="320039"/>
                </a:lnTo>
                <a:lnTo>
                  <a:pt x="237947" y="323849"/>
                </a:lnTo>
                <a:lnTo>
                  <a:pt x="239014" y="328929"/>
                </a:lnTo>
                <a:lnTo>
                  <a:pt x="240068" y="328929"/>
                </a:lnTo>
                <a:lnTo>
                  <a:pt x="241579" y="323849"/>
                </a:lnTo>
                <a:lnTo>
                  <a:pt x="251790" y="323849"/>
                </a:lnTo>
                <a:lnTo>
                  <a:pt x="254177" y="322579"/>
                </a:lnTo>
                <a:lnTo>
                  <a:pt x="322886" y="322579"/>
                </a:lnTo>
                <a:lnTo>
                  <a:pt x="324974" y="318769"/>
                </a:lnTo>
                <a:close/>
              </a:path>
              <a:path w="445135" h="505460">
                <a:moveTo>
                  <a:pt x="250812" y="323849"/>
                </a:moveTo>
                <a:lnTo>
                  <a:pt x="244601" y="323849"/>
                </a:lnTo>
                <a:lnTo>
                  <a:pt x="243801" y="325119"/>
                </a:lnTo>
                <a:lnTo>
                  <a:pt x="242557" y="326389"/>
                </a:lnTo>
                <a:lnTo>
                  <a:pt x="243001" y="327659"/>
                </a:lnTo>
                <a:lnTo>
                  <a:pt x="245922" y="326389"/>
                </a:lnTo>
                <a:lnTo>
                  <a:pt x="246545" y="325119"/>
                </a:lnTo>
                <a:lnTo>
                  <a:pt x="249612" y="325119"/>
                </a:lnTo>
                <a:lnTo>
                  <a:pt x="250812" y="323849"/>
                </a:lnTo>
                <a:close/>
              </a:path>
              <a:path w="445135" h="505460">
                <a:moveTo>
                  <a:pt x="249612" y="325119"/>
                </a:moveTo>
                <a:lnTo>
                  <a:pt x="246545" y="325119"/>
                </a:lnTo>
                <a:lnTo>
                  <a:pt x="248411" y="326389"/>
                </a:lnTo>
                <a:lnTo>
                  <a:pt x="249612" y="325119"/>
                </a:lnTo>
                <a:close/>
              </a:path>
              <a:path w="445135" h="505460">
                <a:moveTo>
                  <a:pt x="232359" y="323849"/>
                </a:moveTo>
                <a:lnTo>
                  <a:pt x="230936" y="323849"/>
                </a:lnTo>
                <a:lnTo>
                  <a:pt x="232003" y="325119"/>
                </a:lnTo>
                <a:lnTo>
                  <a:pt x="232359" y="323849"/>
                </a:lnTo>
                <a:close/>
              </a:path>
              <a:path w="445135" h="505460">
                <a:moveTo>
                  <a:pt x="333326" y="303529"/>
                </a:moveTo>
                <a:lnTo>
                  <a:pt x="231724" y="303529"/>
                </a:lnTo>
                <a:lnTo>
                  <a:pt x="230759" y="306069"/>
                </a:lnTo>
                <a:lnTo>
                  <a:pt x="226948" y="308609"/>
                </a:lnTo>
                <a:lnTo>
                  <a:pt x="224015" y="308609"/>
                </a:lnTo>
                <a:lnTo>
                  <a:pt x="218694" y="313689"/>
                </a:lnTo>
                <a:lnTo>
                  <a:pt x="218249" y="316229"/>
                </a:lnTo>
                <a:lnTo>
                  <a:pt x="220903" y="320039"/>
                </a:lnTo>
                <a:lnTo>
                  <a:pt x="221627" y="322579"/>
                </a:lnTo>
                <a:lnTo>
                  <a:pt x="232062" y="322579"/>
                </a:lnTo>
                <a:lnTo>
                  <a:pt x="231470" y="320039"/>
                </a:lnTo>
                <a:lnTo>
                  <a:pt x="235458" y="318769"/>
                </a:lnTo>
                <a:lnTo>
                  <a:pt x="324974" y="318769"/>
                </a:lnTo>
                <a:lnTo>
                  <a:pt x="333326" y="303529"/>
                </a:lnTo>
                <a:close/>
              </a:path>
              <a:path w="445135" h="505460">
                <a:moveTo>
                  <a:pt x="210972" y="316229"/>
                </a:moveTo>
                <a:lnTo>
                  <a:pt x="207073" y="317499"/>
                </a:lnTo>
                <a:lnTo>
                  <a:pt x="205117" y="318769"/>
                </a:lnTo>
                <a:lnTo>
                  <a:pt x="201574" y="321309"/>
                </a:lnTo>
                <a:lnTo>
                  <a:pt x="214071" y="321309"/>
                </a:lnTo>
                <a:lnTo>
                  <a:pt x="211594" y="320039"/>
                </a:lnTo>
                <a:lnTo>
                  <a:pt x="210972" y="316229"/>
                </a:lnTo>
                <a:close/>
              </a:path>
              <a:path w="445135" h="505460">
                <a:moveTo>
                  <a:pt x="350727" y="271779"/>
                </a:moveTo>
                <a:lnTo>
                  <a:pt x="79019" y="271779"/>
                </a:lnTo>
                <a:lnTo>
                  <a:pt x="76847" y="274319"/>
                </a:lnTo>
                <a:lnTo>
                  <a:pt x="74891" y="274319"/>
                </a:lnTo>
                <a:lnTo>
                  <a:pt x="70980" y="278129"/>
                </a:lnTo>
                <a:lnTo>
                  <a:pt x="70548" y="280669"/>
                </a:lnTo>
                <a:lnTo>
                  <a:pt x="68935" y="281939"/>
                </a:lnTo>
                <a:lnTo>
                  <a:pt x="71247" y="284479"/>
                </a:lnTo>
                <a:lnTo>
                  <a:pt x="71424" y="285749"/>
                </a:lnTo>
                <a:lnTo>
                  <a:pt x="68224" y="287019"/>
                </a:lnTo>
                <a:lnTo>
                  <a:pt x="51066" y="287019"/>
                </a:lnTo>
                <a:lnTo>
                  <a:pt x="49606" y="289559"/>
                </a:lnTo>
                <a:lnTo>
                  <a:pt x="49110" y="292099"/>
                </a:lnTo>
                <a:lnTo>
                  <a:pt x="49834" y="294639"/>
                </a:lnTo>
                <a:lnTo>
                  <a:pt x="51511" y="294639"/>
                </a:lnTo>
                <a:lnTo>
                  <a:pt x="51739" y="299719"/>
                </a:lnTo>
                <a:lnTo>
                  <a:pt x="52133" y="300989"/>
                </a:lnTo>
                <a:lnTo>
                  <a:pt x="52095" y="302259"/>
                </a:lnTo>
                <a:lnTo>
                  <a:pt x="54356" y="304799"/>
                </a:lnTo>
                <a:lnTo>
                  <a:pt x="51701" y="306069"/>
                </a:lnTo>
                <a:lnTo>
                  <a:pt x="50977" y="307339"/>
                </a:lnTo>
                <a:lnTo>
                  <a:pt x="59067" y="311149"/>
                </a:lnTo>
                <a:lnTo>
                  <a:pt x="62179" y="311149"/>
                </a:lnTo>
                <a:lnTo>
                  <a:pt x="67779" y="308609"/>
                </a:lnTo>
                <a:lnTo>
                  <a:pt x="70624" y="308609"/>
                </a:lnTo>
                <a:lnTo>
                  <a:pt x="73914" y="304799"/>
                </a:lnTo>
                <a:lnTo>
                  <a:pt x="74002" y="302259"/>
                </a:lnTo>
                <a:lnTo>
                  <a:pt x="72720" y="300989"/>
                </a:lnTo>
                <a:lnTo>
                  <a:pt x="72758" y="299719"/>
                </a:lnTo>
                <a:lnTo>
                  <a:pt x="75958" y="298449"/>
                </a:lnTo>
                <a:lnTo>
                  <a:pt x="79514" y="295909"/>
                </a:lnTo>
                <a:lnTo>
                  <a:pt x="84393" y="292514"/>
                </a:lnTo>
                <a:lnTo>
                  <a:pt x="84810" y="292099"/>
                </a:lnTo>
                <a:lnTo>
                  <a:pt x="339591" y="292099"/>
                </a:lnTo>
                <a:lnTo>
                  <a:pt x="350727" y="271779"/>
                </a:lnTo>
                <a:close/>
              </a:path>
              <a:path w="445135" h="505460">
                <a:moveTo>
                  <a:pt x="231724" y="303529"/>
                </a:moveTo>
                <a:lnTo>
                  <a:pt x="217004" y="303529"/>
                </a:lnTo>
                <a:lnTo>
                  <a:pt x="215582" y="306069"/>
                </a:lnTo>
                <a:lnTo>
                  <a:pt x="215773" y="308609"/>
                </a:lnTo>
                <a:lnTo>
                  <a:pt x="217004" y="309879"/>
                </a:lnTo>
                <a:lnTo>
                  <a:pt x="218871" y="309879"/>
                </a:lnTo>
                <a:lnTo>
                  <a:pt x="219583" y="311149"/>
                </a:lnTo>
                <a:lnTo>
                  <a:pt x="222681" y="307339"/>
                </a:lnTo>
                <a:lnTo>
                  <a:pt x="225082" y="306069"/>
                </a:lnTo>
                <a:lnTo>
                  <a:pt x="230136" y="304799"/>
                </a:lnTo>
                <a:lnTo>
                  <a:pt x="231724" y="303529"/>
                </a:lnTo>
                <a:close/>
              </a:path>
              <a:path w="445135" h="505460">
                <a:moveTo>
                  <a:pt x="70624" y="308609"/>
                </a:moveTo>
                <a:lnTo>
                  <a:pt x="67779" y="308609"/>
                </a:lnTo>
                <a:lnTo>
                  <a:pt x="69164" y="309879"/>
                </a:lnTo>
                <a:lnTo>
                  <a:pt x="70624" y="308609"/>
                </a:lnTo>
                <a:close/>
              </a:path>
              <a:path w="445135" h="505460">
                <a:moveTo>
                  <a:pt x="84988" y="292099"/>
                </a:moveTo>
                <a:lnTo>
                  <a:pt x="84810" y="292099"/>
                </a:lnTo>
                <a:lnTo>
                  <a:pt x="84393" y="292514"/>
                </a:lnTo>
                <a:lnTo>
                  <a:pt x="84988" y="292099"/>
                </a:lnTo>
                <a:close/>
              </a:path>
              <a:path w="445135" h="505460">
                <a:moveTo>
                  <a:pt x="49072" y="283209"/>
                </a:moveTo>
                <a:lnTo>
                  <a:pt x="48628" y="285749"/>
                </a:lnTo>
                <a:lnTo>
                  <a:pt x="49872" y="287019"/>
                </a:lnTo>
                <a:lnTo>
                  <a:pt x="68224" y="287019"/>
                </a:lnTo>
                <a:lnTo>
                  <a:pt x="67106" y="285749"/>
                </a:lnTo>
                <a:lnTo>
                  <a:pt x="67106" y="284479"/>
                </a:lnTo>
                <a:lnTo>
                  <a:pt x="51650" y="284479"/>
                </a:lnTo>
                <a:lnTo>
                  <a:pt x="49072" y="283209"/>
                </a:lnTo>
                <a:close/>
              </a:path>
              <a:path w="445135" h="505460">
                <a:moveTo>
                  <a:pt x="58051" y="279399"/>
                </a:moveTo>
                <a:lnTo>
                  <a:pt x="56133" y="280669"/>
                </a:lnTo>
                <a:lnTo>
                  <a:pt x="54089" y="280669"/>
                </a:lnTo>
                <a:lnTo>
                  <a:pt x="53467" y="283209"/>
                </a:lnTo>
                <a:lnTo>
                  <a:pt x="51650" y="284479"/>
                </a:lnTo>
                <a:lnTo>
                  <a:pt x="67106" y="284479"/>
                </a:lnTo>
                <a:lnTo>
                  <a:pt x="66052" y="283209"/>
                </a:lnTo>
                <a:lnTo>
                  <a:pt x="63830" y="283209"/>
                </a:lnTo>
                <a:lnTo>
                  <a:pt x="62623" y="281939"/>
                </a:lnTo>
                <a:lnTo>
                  <a:pt x="59245" y="280669"/>
                </a:lnTo>
                <a:lnTo>
                  <a:pt x="58051" y="279399"/>
                </a:lnTo>
                <a:close/>
              </a:path>
              <a:path w="445135" h="505460">
                <a:moveTo>
                  <a:pt x="70650" y="276859"/>
                </a:moveTo>
                <a:lnTo>
                  <a:pt x="59931" y="276859"/>
                </a:lnTo>
                <a:lnTo>
                  <a:pt x="60718" y="278129"/>
                </a:lnTo>
                <a:lnTo>
                  <a:pt x="60947" y="279399"/>
                </a:lnTo>
                <a:lnTo>
                  <a:pt x="63601" y="279399"/>
                </a:lnTo>
                <a:lnTo>
                  <a:pt x="65608" y="280669"/>
                </a:lnTo>
                <a:lnTo>
                  <a:pt x="68186" y="280669"/>
                </a:lnTo>
                <a:lnTo>
                  <a:pt x="70142" y="279399"/>
                </a:lnTo>
                <a:lnTo>
                  <a:pt x="70650" y="276859"/>
                </a:lnTo>
                <a:close/>
              </a:path>
              <a:path w="445135" h="505460">
                <a:moveTo>
                  <a:pt x="351423" y="270509"/>
                </a:moveTo>
                <a:lnTo>
                  <a:pt x="56184" y="270509"/>
                </a:lnTo>
                <a:lnTo>
                  <a:pt x="56718" y="271779"/>
                </a:lnTo>
                <a:lnTo>
                  <a:pt x="57111" y="275589"/>
                </a:lnTo>
                <a:lnTo>
                  <a:pt x="55918" y="275589"/>
                </a:lnTo>
                <a:lnTo>
                  <a:pt x="55029" y="276859"/>
                </a:lnTo>
                <a:lnTo>
                  <a:pt x="55740" y="278129"/>
                </a:lnTo>
                <a:lnTo>
                  <a:pt x="57378" y="278129"/>
                </a:lnTo>
                <a:lnTo>
                  <a:pt x="58521" y="276859"/>
                </a:lnTo>
                <a:lnTo>
                  <a:pt x="70650" y="276859"/>
                </a:lnTo>
                <a:lnTo>
                  <a:pt x="71158" y="274319"/>
                </a:lnTo>
                <a:lnTo>
                  <a:pt x="72669" y="273049"/>
                </a:lnTo>
                <a:lnTo>
                  <a:pt x="77165" y="273049"/>
                </a:lnTo>
                <a:lnTo>
                  <a:pt x="79019" y="271779"/>
                </a:lnTo>
                <a:lnTo>
                  <a:pt x="350727" y="271779"/>
                </a:lnTo>
                <a:lnTo>
                  <a:pt x="351423" y="270509"/>
                </a:lnTo>
                <a:close/>
              </a:path>
              <a:path w="445135" h="505460">
                <a:moveTo>
                  <a:pt x="56984" y="252729"/>
                </a:moveTo>
                <a:lnTo>
                  <a:pt x="55918" y="252729"/>
                </a:lnTo>
                <a:lnTo>
                  <a:pt x="54762" y="255269"/>
                </a:lnTo>
                <a:lnTo>
                  <a:pt x="51828" y="259079"/>
                </a:lnTo>
                <a:lnTo>
                  <a:pt x="51828" y="260349"/>
                </a:lnTo>
                <a:lnTo>
                  <a:pt x="53962" y="264159"/>
                </a:lnTo>
                <a:lnTo>
                  <a:pt x="54356" y="266699"/>
                </a:lnTo>
                <a:lnTo>
                  <a:pt x="53873" y="269239"/>
                </a:lnTo>
                <a:lnTo>
                  <a:pt x="52717" y="270509"/>
                </a:lnTo>
                <a:lnTo>
                  <a:pt x="53251" y="273049"/>
                </a:lnTo>
                <a:lnTo>
                  <a:pt x="54762" y="273049"/>
                </a:lnTo>
                <a:lnTo>
                  <a:pt x="56184" y="270509"/>
                </a:lnTo>
                <a:lnTo>
                  <a:pt x="351423" y="270509"/>
                </a:lnTo>
                <a:lnTo>
                  <a:pt x="359775" y="255269"/>
                </a:lnTo>
                <a:lnTo>
                  <a:pt x="58229" y="255269"/>
                </a:lnTo>
                <a:lnTo>
                  <a:pt x="56984" y="252729"/>
                </a:lnTo>
                <a:close/>
              </a:path>
              <a:path w="445135" h="505460">
                <a:moveTo>
                  <a:pt x="79743" y="233679"/>
                </a:moveTo>
                <a:lnTo>
                  <a:pt x="78676" y="233679"/>
                </a:lnTo>
                <a:lnTo>
                  <a:pt x="75120" y="236219"/>
                </a:lnTo>
                <a:lnTo>
                  <a:pt x="73736" y="240029"/>
                </a:lnTo>
                <a:lnTo>
                  <a:pt x="70840" y="240029"/>
                </a:lnTo>
                <a:lnTo>
                  <a:pt x="65430" y="245109"/>
                </a:lnTo>
                <a:lnTo>
                  <a:pt x="64452" y="248919"/>
                </a:lnTo>
                <a:lnTo>
                  <a:pt x="63385" y="250189"/>
                </a:lnTo>
                <a:lnTo>
                  <a:pt x="57785" y="250189"/>
                </a:lnTo>
                <a:lnTo>
                  <a:pt x="60274" y="252729"/>
                </a:lnTo>
                <a:lnTo>
                  <a:pt x="59702" y="255269"/>
                </a:lnTo>
                <a:lnTo>
                  <a:pt x="359775" y="255269"/>
                </a:lnTo>
                <a:lnTo>
                  <a:pt x="369520" y="237489"/>
                </a:lnTo>
                <a:lnTo>
                  <a:pt x="82715" y="237489"/>
                </a:lnTo>
                <a:lnTo>
                  <a:pt x="81775" y="236219"/>
                </a:lnTo>
                <a:lnTo>
                  <a:pt x="79743" y="233679"/>
                </a:lnTo>
                <a:close/>
              </a:path>
              <a:path w="445135" h="505460">
                <a:moveTo>
                  <a:pt x="88137" y="232409"/>
                </a:moveTo>
                <a:lnTo>
                  <a:pt x="83032" y="232409"/>
                </a:lnTo>
                <a:lnTo>
                  <a:pt x="83515" y="234949"/>
                </a:lnTo>
                <a:lnTo>
                  <a:pt x="85026" y="236219"/>
                </a:lnTo>
                <a:lnTo>
                  <a:pt x="83921" y="237489"/>
                </a:lnTo>
                <a:lnTo>
                  <a:pt x="91249" y="237489"/>
                </a:lnTo>
                <a:lnTo>
                  <a:pt x="90982" y="234949"/>
                </a:lnTo>
                <a:lnTo>
                  <a:pt x="88137" y="232409"/>
                </a:lnTo>
                <a:close/>
              </a:path>
              <a:path w="445135" h="505460">
                <a:moveTo>
                  <a:pt x="106044" y="223519"/>
                </a:moveTo>
                <a:lnTo>
                  <a:pt x="102235" y="223519"/>
                </a:lnTo>
                <a:lnTo>
                  <a:pt x="99250" y="226059"/>
                </a:lnTo>
                <a:lnTo>
                  <a:pt x="96405" y="226059"/>
                </a:lnTo>
                <a:lnTo>
                  <a:pt x="94805" y="227329"/>
                </a:lnTo>
                <a:lnTo>
                  <a:pt x="94716" y="231139"/>
                </a:lnTo>
                <a:lnTo>
                  <a:pt x="93027" y="234949"/>
                </a:lnTo>
                <a:lnTo>
                  <a:pt x="91249" y="237489"/>
                </a:lnTo>
                <a:lnTo>
                  <a:pt x="369520" y="237489"/>
                </a:lnTo>
                <a:lnTo>
                  <a:pt x="376480" y="224789"/>
                </a:lnTo>
                <a:lnTo>
                  <a:pt x="108356" y="224789"/>
                </a:lnTo>
                <a:lnTo>
                  <a:pt x="106044" y="223519"/>
                </a:lnTo>
                <a:close/>
              </a:path>
              <a:path w="445135" h="505460">
                <a:moveTo>
                  <a:pt x="124726" y="213359"/>
                </a:moveTo>
                <a:lnTo>
                  <a:pt x="123926" y="214629"/>
                </a:lnTo>
                <a:lnTo>
                  <a:pt x="121602" y="217169"/>
                </a:lnTo>
                <a:lnTo>
                  <a:pt x="118757" y="219709"/>
                </a:lnTo>
                <a:lnTo>
                  <a:pt x="116941" y="222249"/>
                </a:lnTo>
                <a:lnTo>
                  <a:pt x="111963" y="223519"/>
                </a:lnTo>
                <a:lnTo>
                  <a:pt x="110540" y="224789"/>
                </a:lnTo>
                <a:lnTo>
                  <a:pt x="376480" y="224789"/>
                </a:lnTo>
                <a:lnTo>
                  <a:pt x="379264" y="219709"/>
                </a:lnTo>
                <a:lnTo>
                  <a:pt x="134937" y="219709"/>
                </a:lnTo>
                <a:lnTo>
                  <a:pt x="132359" y="218439"/>
                </a:lnTo>
                <a:lnTo>
                  <a:pt x="128765" y="217169"/>
                </a:lnTo>
                <a:lnTo>
                  <a:pt x="127609" y="217169"/>
                </a:lnTo>
                <a:lnTo>
                  <a:pt x="126631" y="215899"/>
                </a:lnTo>
                <a:lnTo>
                  <a:pt x="124726" y="213359"/>
                </a:lnTo>
                <a:close/>
              </a:path>
              <a:path w="445135" h="505460">
                <a:moveTo>
                  <a:pt x="154368" y="186689"/>
                </a:moveTo>
                <a:lnTo>
                  <a:pt x="152869" y="186689"/>
                </a:lnTo>
                <a:lnTo>
                  <a:pt x="149580" y="189229"/>
                </a:lnTo>
                <a:lnTo>
                  <a:pt x="149847" y="189229"/>
                </a:lnTo>
                <a:lnTo>
                  <a:pt x="152514" y="190499"/>
                </a:lnTo>
                <a:lnTo>
                  <a:pt x="154012" y="191769"/>
                </a:lnTo>
                <a:lnTo>
                  <a:pt x="153758" y="195579"/>
                </a:lnTo>
                <a:lnTo>
                  <a:pt x="149847" y="199389"/>
                </a:lnTo>
                <a:lnTo>
                  <a:pt x="149212" y="201929"/>
                </a:lnTo>
                <a:lnTo>
                  <a:pt x="148018" y="204469"/>
                </a:lnTo>
                <a:lnTo>
                  <a:pt x="147383" y="205739"/>
                </a:lnTo>
                <a:lnTo>
                  <a:pt x="148056" y="207009"/>
                </a:lnTo>
                <a:lnTo>
                  <a:pt x="148412" y="208279"/>
                </a:lnTo>
                <a:lnTo>
                  <a:pt x="147650" y="210819"/>
                </a:lnTo>
                <a:lnTo>
                  <a:pt x="145338" y="214629"/>
                </a:lnTo>
                <a:lnTo>
                  <a:pt x="143294" y="215899"/>
                </a:lnTo>
                <a:lnTo>
                  <a:pt x="139344" y="215899"/>
                </a:lnTo>
                <a:lnTo>
                  <a:pt x="136855" y="218439"/>
                </a:lnTo>
                <a:lnTo>
                  <a:pt x="134937" y="219709"/>
                </a:lnTo>
                <a:lnTo>
                  <a:pt x="379264" y="219709"/>
                </a:lnTo>
                <a:lnTo>
                  <a:pt x="396664" y="187959"/>
                </a:lnTo>
                <a:lnTo>
                  <a:pt x="155524" y="187959"/>
                </a:lnTo>
                <a:lnTo>
                  <a:pt x="154368" y="186689"/>
                </a:lnTo>
                <a:close/>
              </a:path>
              <a:path w="445135" h="505460">
                <a:moveTo>
                  <a:pt x="150736" y="181609"/>
                </a:moveTo>
                <a:lnTo>
                  <a:pt x="118618" y="181609"/>
                </a:lnTo>
                <a:lnTo>
                  <a:pt x="121450" y="182879"/>
                </a:lnTo>
                <a:lnTo>
                  <a:pt x="132816" y="182879"/>
                </a:lnTo>
                <a:lnTo>
                  <a:pt x="135293" y="184149"/>
                </a:lnTo>
                <a:lnTo>
                  <a:pt x="135204" y="185419"/>
                </a:lnTo>
                <a:lnTo>
                  <a:pt x="132727" y="187959"/>
                </a:lnTo>
                <a:lnTo>
                  <a:pt x="132816" y="190499"/>
                </a:lnTo>
                <a:lnTo>
                  <a:pt x="134048" y="190499"/>
                </a:lnTo>
                <a:lnTo>
                  <a:pt x="137248" y="187959"/>
                </a:lnTo>
                <a:lnTo>
                  <a:pt x="138137" y="186689"/>
                </a:lnTo>
                <a:lnTo>
                  <a:pt x="142125" y="185419"/>
                </a:lnTo>
                <a:lnTo>
                  <a:pt x="147193" y="182879"/>
                </a:lnTo>
                <a:lnTo>
                  <a:pt x="150736" y="181609"/>
                </a:lnTo>
                <a:close/>
              </a:path>
              <a:path w="445135" h="505460">
                <a:moveTo>
                  <a:pt x="132816" y="182879"/>
                </a:moveTo>
                <a:lnTo>
                  <a:pt x="126949" y="182879"/>
                </a:lnTo>
                <a:lnTo>
                  <a:pt x="128993" y="185419"/>
                </a:lnTo>
                <a:lnTo>
                  <a:pt x="129793" y="187959"/>
                </a:lnTo>
                <a:lnTo>
                  <a:pt x="131127" y="187959"/>
                </a:lnTo>
                <a:lnTo>
                  <a:pt x="132194" y="186689"/>
                </a:lnTo>
                <a:lnTo>
                  <a:pt x="132016" y="184149"/>
                </a:lnTo>
                <a:lnTo>
                  <a:pt x="132816" y="182879"/>
                </a:lnTo>
                <a:close/>
              </a:path>
              <a:path w="445135" h="505460">
                <a:moveTo>
                  <a:pt x="402233" y="177799"/>
                </a:moveTo>
                <a:lnTo>
                  <a:pt x="163690" y="177799"/>
                </a:lnTo>
                <a:lnTo>
                  <a:pt x="162623" y="179069"/>
                </a:lnTo>
                <a:lnTo>
                  <a:pt x="159867" y="181609"/>
                </a:lnTo>
                <a:lnTo>
                  <a:pt x="159956" y="182879"/>
                </a:lnTo>
                <a:lnTo>
                  <a:pt x="161290" y="182879"/>
                </a:lnTo>
                <a:lnTo>
                  <a:pt x="159067" y="187959"/>
                </a:lnTo>
                <a:lnTo>
                  <a:pt x="396664" y="187959"/>
                </a:lnTo>
                <a:lnTo>
                  <a:pt x="402233" y="177799"/>
                </a:lnTo>
                <a:close/>
              </a:path>
              <a:path w="445135" h="505460">
                <a:moveTo>
                  <a:pt x="106730" y="152399"/>
                </a:moveTo>
                <a:lnTo>
                  <a:pt x="104775" y="152399"/>
                </a:lnTo>
                <a:lnTo>
                  <a:pt x="102908" y="154939"/>
                </a:lnTo>
                <a:lnTo>
                  <a:pt x="103441" y="160019"/>
                </a:lnTo>
                <a:lnTo>
                  <a:pt x="104165" y="161289"/>
                </a:lnTo>
                <a:lnTo>
                  <a:pt x="104241" y="162559"/>
                </a:lnTo>
                <a:lnTo>
                  <a:pt x="101587" y="165099"/>
                </a:lnTo>
                <a:lnTo>
                  <a:pt x="99631" y="168909"/>
                </a:lnTo>
                <a:lnTo>
                  <a:pt x="99009" y="171449"/>
                </a:lnTo>
                <a:lnTo>
                  <a:pt x="99364" y="175259"/>
                </a:lnTo>
                <a:lnTo>
                  <a:pt x="103632" y="180339"/>
                </a:lnTo>
                <a:lnTo>
                  <a:pt x="107696" y="181609"/>
                </a:lnTo>
                <a:lnTo>
                  <a:pt x="110363" y="184149"/>
                </a:lnTo>
                <a:lnTo>
                  <a:pt x="111963" y="184149"/>
                </a:lnTo>
                <a:lnTo>
                  <a:pt x="115150" y="182879"/>
                </a:lnTo>
                <a:lnTo>
                  <a:pt x="118618" y="181609"/>
                </a:lnTo>
                <a:lnTo>
                  <a:pt x="150736" y="181609"/>
                </a:lnTo>
                <a:lnTo>
                  <a:pt x="152323" y="179069"/>
                </a:lnTo>
                <a:lnTo>
                  <a:pt x="162445" y="179069"/>
                </a:lnTo>
                <a:lnTo>
                  <a:pt x="163690" y="177799"/>
                </a:lnTo>
                <a:lnTo>
                  <a:pt x="402233" y="177799"/>
                </a:lnTo>
                <a:lnTo>
                  <a:pt x="411281" y="161289"/>
                </a:lnTo>
                <a:lnTo>
                  <a:pt x="116662" y="161289"/>
                </a:lnTo>
                <a:lnTo>
                  <a:pt x="116217" y="158749"/>
                </a:lnTo>
                <a:lnTo>
                  <a:pt x="114801" y="157479"/>
                </a:lnTo>
                <a:lnTo>
                  <a:pt x="106286" y="157479"/>
                </a:lnTo>
                <a:lnTo>
                  <a:pt x="104597" y="156209"/>
                </a:lnTo>
                <a:lnTo>
                  <a:pt x="106730" y="153669"/>
                </a:lnTo>
                <a:lnTo>
                  <a:pt x="106730" y="152399"/>
                </a:lnTo>
                <a:close/>
              </a:path>
              <a:path w="445135" h="505460">
                <a:moveTo>
                  <a:pt x="159258" y="179069"/>
                </a:moveTo>
                <a:lnTo>
                  <a:pt x="153301" y="179069"/>
                </a:lnTo>
                <a:lnTo>
                  <a:pt x="153835" y="181609"/>
                </a:lnTo>
                <a:lnTo>
                  <a:pt x="155079" y="181609"/>
                </a:lnTo>
                <a:lnTo>
                  <a:pt x="159258" y="179069"/>
                </a:lnTo>
                <a:close/>
              </a:path>
              <a:path w="445135" h="505460">
                <a:moveTo>
                  <a:pt x="104165" y="134619"/>
                </a:moveTo>
                <a:lnTo>
                  <a:pt x="102120" y="135889"/>
                </a:lnTo>
                <a:lnTo>
                  <a:pt x="100164" y="138429"/>
                </a:lnTo>
                <a:lnTo>
                  <a:pt x="100075" y="139699"/>
                </a:lnTo>
                <a:lnTo>
                  <a:pt x="103441" y="143509"/>
                </a:lnTo>
                <a:lnTo>
                  <a:pt x="106641" y="148589"/>
                </a:lnTo>
                <a:lnTo>
                  <a:pt x="110096" y="149859"/>
                </a:lnTo>
                <a:lnTo>
                  <a:pt x="112661" y="153669"/>
                </a:lnTo>
                <a:lnTo>
                  <a:pt x="115328" y="154939"/>
                </a:lnTo>
                <a:lnTo>
                  <a:pt x="116395" y="157479"/>
                </a:lnTo>
                <a:lnTo>
                  <a:pt x="118884" y="158749"/>
                </a:lnTo>
                <a:lnTo>
                  <a:pt x="121716" y="160019"/>
                </a:lnTo>
                <a:lnTo>
                  <a:pt x="120827" y="161289"/>
                </a:lnTo>
                <a:lnTo>
                  <a:pt x="411281" y="161289"/>
                </a:lnTo>
                <a:lnTo>
                  <a:pt x="418937" y="147319"/>
                </a:lnTo>
                <a:lnTo>
                  <a:pt x="171411" y="147319"/>
                </a:lnTo>
                <a:lnTo>
                  <a:pt x="170776" y="144779"/>
                </a:lnTo>
                <a:lnTo>
                  <a:pt x="166700" y="144779"/>
                </a:lnTo>
                <a:lnTo>
                  <a:pt x="165100" y="143509"/>
                </a:lnTo>
                <a:lnTo>
                  <a:pt x="164922" y="142239"/>
                </a:lnTo>
                <a:lnTo>
                  <a:pt x="161734" y="142239"/>
                </a:lnTo>
                <a:lnTo>
                  <a:pt x="159600" y="140969"/>
                </a:lnTo>
                <a:lnTo>
                  <a:pt x="159334" y="139699"/>
                </a:lnTo>
                <a:lnTo>
                  <a:pt x="154901" y="139699"/>
                </a:lnTo>
                <a:lnTo>
                  <a:pt x="154724" y="137159"/>
                </a:lnTo>
                <a:lnTo>
                  <a:pt x="103530" y="137159"/>
                </a:lnTo>
                <a:lnTo>
                  <a:pt x="104165" y="134619"/>
                </a:lnTo>
                <a:close/>
              </a:path>
              <a:path w="445135" h="505460">
                <a:moveTo>
                  <a:pt x="111696" y="154939"/>
                </a:moveTo>
                <a:lnTo>
                  <a:pt x="110540" y="154939"/>
                </a:lnTo>
                <a:lnTo>
                  <a:pt x="107784" y="157479"/>
                </a:lnTo>
                <a:lnTo>
                  <a:pt x="114801" y="157479"/>
                </a:lnTo>
                <a:lnTo>
                  <a:pt x="113385" y="156209"/>
                </a:lnTo>
                <a:lnTo>
                  <a:pt x="111696" y="154939"/>
                </a:lnTo>
                <a:close/>
              </a:path>
              <a:path w="445135" h="505460">
                <a:moveTo>
                  <a:pt x="188620" y="134619"/>
                </a:moveTo>
                <a:lnTo>
                  <a:pt x="185775" y="134619"/>
                </a:lnTo>
                <a:lnTo>
                  <a:pt x="187020" y="138429"/>
                </a:lnTo>
                <a:lnTo>
                  <a:pt x="186842" y="142239"/>
                </a:lnTo>
                <a:lnTo>
                  <a:pt x="184353" y="144779"/>
                </a:lnTo>
                <a:lnTo>
                  <a:pt x="180809" y="146049"/>
                </a:lnTo>
                <a:lnTo>
                  <a:pt x="173621" y="146049"/>
                </a:lnTo>
                <a:lnTo>
                  <a:pt x="171411" y="147319"/>
                </a:lnTo>
                <a:lnTo>
                  <a:pt x="418937" y="147319"/>
                </a:lnTo>
                <a:lnTo>
                  <a:pt x="421721" y="142239"/>
                </a:lnTo>
                <a:lnTo>
                  <a:pt x="197929" y="142239"/>
                </a:lnTo>
                <a:lnTo>
                  <a:pt x="198285" y="139699"/>
                </a:lnTo>
                <a:lnTo>
                  <a:pt x="191096" y="139699"/>
                </a:lnTo>
                <a:lnTo>
                  <a:pt x="189776" y="138429"/>
                </a:lnTo>
                <a:lnTo>
                  <a:pt x="188620" y="134619"/>
                </a:lnTo>
                <a:close/>
              </a:path>
              <a:path w="445135" h="505460">
                <a:moveTo>
                  <a:pt x="182219" y="139699"/>
                </a:moveTo>
                <a:lnTo>
                  <a:pt x="181254" y="139699"/>
                </a:lnTo>
                <a:lnTo>
                  <a:pt x="179832" y="140969"/>
                </a:lnTo>
                <a:lnTo>
                  <a:pt x="176110" y="143509"/>
                </a:lnTo>
                <a:lnTo>
                  <a:pt x="175844" y="146049"/>
                </a:lnTo>
                <a:lnTo>
                  <a:pt x="180809" y="146049"/>
                </a:lnTo>
                <a:lnTo>
                  <a:pt x="183997" y="142239"/>
                </a:lnTo>
                <a:lnTo>
                  <a:pt x="183832" y="140969"/>
                </a:lnTo>
                <a:lnTo>
                  <a:pt x="182219" y="139699"/>
                </a:lnTo>
                <a:close/>
              </a:path>
              <a:path w="445135" h="505460">
                <a:moveTo>
                  <a:pt x="164744" y="140969"/>
                </a:moveTo>
                <a:lnTo>
                  <a:pt x="163068" y="140969"/>
                </a:lnTo>
                <a:lnTo>
                  <a:pt x="161734" y="142239"/>
                </a:lnTo>
                <a:lnTo>
                  <a:pt x="164922" y="142239"/>
                </a:lnTo>
                <a:lnTo>
                  <a:pt x="164744" y="140969"/>
                </a:lnTo>
                <a:close/>
              </a:path>
              <a:path w="445135" h="505460">
                <a:moveTo>
                  <a:pt x="427985" y="130809"/>
                </a:moveTo>
                <a:lnTo>
                  <a:pt x="198196" y="130809"/>
                </a:lnTo>
                <a:lnTo>
                  <a:pt x="202018" y="132079"/>
                </a:lnTo>
                <a:lnTo>
                  <a:pt x="205295" y="134619"/>
                </a:lnTo>
                <a:lnTo>
                  <a:pt x="202107" y="135889"/>
                </a:lnTo>
                <a:lnTo>
                  <a:pt x="202819" y="138429"/>
                </a:lnTo>
                <a:lnTo>
                  <a:pt x="202018" y="140969"/>
                </a:lnTo>
                <a:lnTo>
                  <a:pt x="197929" y="142239"/>
                </a:lnTo>
                <a:lnTo>
                  <a:pt x="421721" y="142239"/>
                </a:lnTo>
                <a:lnTo>
                  <a:pt x="427985" y="130809"/>
                </a:lnTo>
                <a:close/>
              </a:path>
              <a:path w="445135" h="505460">
                <a:moveTo>
                  <a:pt x="157657" y="138429"/>
                </a:moveTo>
                <a:lnTo>
                  <a:pt x="155968" y="139699"/>
                </a:lnTo>
                <a:lnTo>
                  <a:pt x="159334" y="139699"/>
                </a:lnTo>
                <a:lnTo>
                  <a:pt x="157657" y="138429"/>
                </a:lnTo>
                <a:close/>
              </a:path>
              <a:path w="445135" h="505460">
                <a:moveTo>
                  <a:pt x="195795" y="138429"/>
                </a:moveTo>
                <a:lnTo>
                  <a:pt x="194297" y="139699"/>
                </a:lnTo>
                <a:lnTo>
                  <a:pt x="198285" y="139699"/>
                </a:lnTo>
                <a:lnTo>
                  <a:pt x="195795" y="138429"/>
                </a:lnTo>
                <a:close/>
              </a:path>
              <a:path w="445135" h="505460">
                <a:moveTo>
                  <a:pt x="117906" y="129539"/>
                </a:moveTo>
                <a:lnTo>
                  <a:pt x="116039" y="129539"/>
                </a:lnTo>
                <a:lnTo>
                  <a:pt x="112585" y="132079"/>
                </a:lnTo>
                <a:lnTo>
                  <a:pt x="112585" y="133349"/>
                </a:lnTo>
                <a:lnTo>
                  <a:pt x="110718" y="134619"/>
                </a:lnTo>
                <a:lnTo>
                  <a:pt x="106997" y="135889"/>
                </a:lnTo>
                <a:lnTo>
                  <a:pt x="104419" y="137159"/>
                </a:lnTo>
                <a:lnTo>
                  <a:pt x="154724" y="137159"/>
                </a:lnTo>
                <a:lnTo>
                  <a:pt x="153758" y="134619"/>
                </a:lnTo>
                <a:lnTo>
                  <a:pt x="153835" y="133349"/>
                </a:lnTo>
                <a:lnTo>
                  <a:pt x="156057" y="132079"/>
                </a:lnTo>
                <a:lnTo>
                  <a:pt x="156912" y="130809"/>
                </a:lnTo>
                <a:lnTo>
                  <a:pt x="118440" y="130809"/>
                </a:lnTo>
                <a:lnTo>
                  <a:pt x="117906" y="129539"/>
                </a:lnTo>
                <a:close/>
              </a:path>
              <a:path w="445135" h="505460">
                <a:moveTo>
                  <a:pt x="185077" y="118109"/>
                </a:moveTo>
                <a:lnTo>
                  <a:pt x="184086" y="118109"/>
                </a:lnTo>
                <a:lnTo>
                  <a:pt x="181965" y="120649"/>
                </a:lnTo>
                <a:lnTo>
                  <a:pt x="181698" y="126999"/>
                </a:lnTo>
                <a:lnTo>
                  <a:pt x="180543" y="132079"/>
                </a:lnTo>
                <a:lnTo>
                  <a:pt x="178320" y="134619"/>
                </a:lnTo>
                <a:lnTo>
                  <a:pt x="178320" y="137159"/>
                </a:lnTo>
                <a:lnTo>
                  <a:pt x="179920" y="134619"/>
                </a:lnTo>
                <a:lnTo>
                  <a:pt x="188620" y="134619"/>
                </a:lnTo>
                <a:lnTo>
                  <a:pt x="186486" y="133349"/>
                </a:lnTo>
                <a:lnTo>
                  <a:pt x="185331" y="133349"/>
                </a:lnTo>
                <a:lnTo>
                  <a:pt x="182410" y="130809"/>
                </a:lnTo>
                <a:lnTo>
                  <a:pt x="182752" y="128269"/>
                </a:lnTo>
                <a:lnTo>
                  <a:pt x="185420" y="120649"/>
                </a:lnTo>
                <a:lnTo>
                  <a:pt x="185077" y="118109"/>
                </a:lnTo>
                <a:close/>
              </a:path>
              <a:path w="445135" h="505460">
                <a:moveTo>
                  <a:pt x="438426" y="111759"/>
                </a:moveTo>
                <a:lnTo>
                  <a:pt x="187109" y="111759"/>
                </a:lnTo>
                <a:lnTo>
                  <a:pt x="185331" y="113029"/>
                </a:lnTo>
                <a:lnTo>
                  <a:pt x="185153" y="114299"/>
                </a:lnTo>
                <a:lnTo>
                  <a:pt x="191185" y="119379"/>
                </a:lnTo>
                <a:lnTo>
                  <a:pt x="189699" y="120649"/>
                </a:lnTo>
                <a:lnTo>
                  <a:pt x="187121" y="120649"/>
                </a:lnTo>
                <a:lnTo>
                  <a:pt x="186410" y="121919"/>
                </a:lnTo>
                <a:lnTo>
                  <a:pt x="186093" y="128269"/>
                </a:lnTo>
                <a:lnTo>
                  <a:pt x="186359" y="130809"/>
                </a:lnTo>
                <a:lnTo>
                  <a:pt x="187617" y="132079"/>
                </a:lnTo>
                <a:lnTo>
                  <a:pt x="189382" y="130809"/>
                </a:lnTo>
                <a:lnTo>
                  <a:pt x="192138" y="129539"/>
                </a:lnTo>
                <a:lnTo>
                  <a:pt x="428681" y="129539"/>
                </a:lnTo>
                <a:lnTo>
                  <a:pt x="438426" y="111759"/>
                </a:lnTo>
                <a:close/>
              </a:path>
              <a:path w="445135" h="505460">
                <a:moveTo>
                  <a:pt x="428681" y="129539"/>
                </a:moveTo>
                <a:lnTo>
                  <a:pt x="192138" y="129539"/>
                </a:lnTo>
                <a:lnTo>
                  <a:pt x="194119" y="130809"/>
                </a:lnTo>
                <a:lnTo>
                  <a:pt x="195008" y="132079"/>
                </a:lnTo>
                <a:lnTo>
                  <a:pt x="198196" y="130809"/>
                </a:lnTo>
                <a:lnTo>
                  <a:pt x="427985" y="130809"/>
                </a:lnTo>
                <a:lnTo>
                  <a:pt x="428681" y="129539"/>
                </a:lnTo>
                <a:close/>
              </a:path>
              <a:path w="445135" h="505460">
                <a:moveTo>
                  <a:pt x="127406" y="126999"/>
                </a:moveTo>
                <a:lnTo>
                  <a:pt x="122694" y="128269"/>
                </a:lnTo>
                <a:lnTo>
                  <a:pt x="121094" y="129539"/>
                </a:lnTo>
                <a:lnTo>
                  <a:pt x="120929" y="130809"/>
                </a:lnTo>
                <a:lnTo>
                  <a:pt x="139115" y="130809"/>
                </a:lnTo>
                <a:lnTo>
                  <a:pt x="137071" y="129539"/>
                </a:lnTo>
                <a:lnTo>
                  <a:pt x="134937" y="129539"/>
                </a:lnTo>
                <a:lnTo>
                  <a:pt x="134048" y="128269"/>
                </a:lnTo>
                <a:lnTo>
                  <a:pt x="131749" y="128269"/>
                </a:lnTo>
                <a:lnTo>
                  <a:pt x="127406" y="126999"/>
                </a:lnTo>
                <a:close/>
              </a:path>
              <a:path w="445135" h="505460">
                <a:moveTo>
                  <a:pt x="145669" y="121919"/>
                </a:moveTo>
                <a:lnTo>
                  <a:pt x="143548" y="121919"/>
                </a:lnTo>
                <a:lnTo>
                  <a:pt x="136182" y="124459"/>
                </a:lnTo>
                <a:lnTo>
                  <a:pt x="135648" y="125729"/>
                </a:lnTo>
                <a:lnTo>
                  <a:pt x="136804" y="126999"/>
                </a:lnTo>
                <a:lnTo>
                  <a:pt x="139560" y="129539"/>
                </a:lnTo>
                <a:lnTo>
                  <a:pt x="139115" y="130809"/>
                </a:lnTo>
                <a:lnTo>
                  <a:pt x="156912" y="130809"/>
                </a:lnTo>
                <a:lnTo>
                  <a:pt x="158622" y="128269"/>
                </a:lnTo>
                <a:lnTo>
                  <a:pt x="160045" y="128269"/>
                </a:lnTo>
                <a:lnTo>
                  <a:pt x="161556" y="126999"/>
                </a:lnTo>
                <a:lnTo>
                  <a:pt x="161378" y="125729"/>
                </a:lnTo>
                <a:lnTo>
                  <a:pt x="159245" y="123189"/>
                </a:lnTo>
                <a:lnTo>
                  <a:pt x="147713" y="123189"/>
                </a:lnTo>
                <a:lnTo>
                  <a:pt x="145669" y="121919"/>
                </a:lnTo>
                <a:close/>
              </a:path>
              <a:path w="445135" h="505460">
                <a:moveTo>
                  <a:pt x="156235" y="120649"/>
                </a:moveTo>
                <a:lnTo>
                  <a:pt x="153835" y="120649"/>
                </a:lnTo>
                <a:lnTo>
                  <a:pt x="149936" y="123189"/>
                </a:lnTo>
                <a:lnTo>
                  <a:pt x="159245" y="123189"/>
                </a:lnTo>
                <a:lnTo>
                  <a:pt x="158178" y="121919"/>
                </a:lnTo>
                <a:lnTo>
                  <a:pt x="156235" y="120649"/>
                </a:lnTo>
                <a:close/>
              </a:path>
              <a:path w="445135" h="505460">
                <a:moveTo>
                  <a:pt x="189585" y="44450"/>
                </a:moveTo>
                <a:lnTo>
                  <a:pt x="188175" y="44450"/>
                </a:lnTo>
                <a:lnTo>
                  <a:pt x="185242" y="46989"/>
                </a:lnTo>
                <a:lnTo>
                  <a:pt x="180898" y="52069"/>
                </a:lnTo>
                <a:lnTo>
                  <a:pt x="179743" y="54609"/>
                </a:lnTo>
                <a:lnTo>
                  <a:pt x="177355" y="57150"/>
                </a:lnTo>
                <a:lnTo>
                  <a:pt x="176110" y="59689"/>
                </a:lnTo>
                <a:lnTo>
                  <a:pt x="171221" y="59689"/>
                </a:lnTo>
                <a:lnTo>
                  <a:pt x="173443" y="64769"/>
                </a:lnTo>
                <a:lnTo>
                  <a:pt x="176453" y="76199"/>
                </a:lnTo>
                <a:lnTo>
                  <a:pt x="179476" y="83819"/>
                </a:lnTo>
                <a:lnTo>
                  <a:pt x="180708" y="91439"/>
                </a:lnTo>
                <a:lnTo>
                  <a:pt x="180009" y="97789"/>
                </a:lnTo>
                <a:lnTo>
                  <a:pt x="175044" y="106679"/>
                </a:lnTo>
                <a:lnTo>
                  <a:pt x="175044" y="107949"/>
                </a:lnTo>
                <a:lnTo>
                  <a:pt x="179654" y="113029"/>
                </a:lnTo>
                <a:lnTo>
                  <a:pt x="182219" y="114299"/>
                </a:lnTo>
                <a:lnTo>
                  <a:pt x="182143" y="111759"/>
                </a:lnTo>
                <a:lnTo>
                  <a:pt x="438426" y="111759"/>
                </a:lnTo>
                <a:lnTo>
                  <a:pt x="444690" y="100329"/>
                </a:lnTo>
                <a:lnTo>
                  <a:pt x="444296" y="99059"/>
                </a:lnTo>
                <a:lnTo>
                  <a:pt x="441731" y="97789"/>
                </a:lnTo>
                <a:lnTo>
                  <a:pt x="439788" y="97789"/>
                </a:lnTo>
                <a:lnTo>
                  <a:pt x="438454" y="96519"/>
                </a:lnTo>
                <a:lnTo>
                  <a:pt x="437565" y="91439"/>
                </a:lnTo>
                <a:lnTo>
                  <a:pt x="436232" y="88899"/>
                </a:lnTo>
                <a:lnTo>
                  <a:pt x="434632" y="88899"/>
                </a:lnTo>
                <a:lnTo>
                  <a:pt x="434111" y="86359"/>
                </a:lnTo>
                <a:lnTo>
                  <a:pt x="432511" y="82549"/>
                </a:lnTo>
                <a:lnTo>
                  <a:pt x="419734" y="82549"/>
                </a:lnTo>
                <a:lnTo>
                  <a:pt x="418312" y="81279"/>
                </a:lnTo>
                <a:lnTo>
                  <a:pt x="413880" y="81279"/>
                </a:lnTo>
                <a:lnTo>
                  <a:pt x="415023" y="80009"/>
                </a:lnTo>
                <a:lnTo>
                  <a:pt x="415213" y="80009"/>
                </a:lnTo>
                <a:lnTo>
                  <a:pt x="414147" y="78739"/>
                </a:lnTo>
                <a:lnTo>
                  <a:pt x="410057" y="78739"/>
                </a:lnTo>
                <a:lnTo>
                  <a:pt x="410425" y="77469"/>
                </a:lnTo>
                <a:lnTo>
                  <a:pt x="411480" y="76199"/>
                </a:lnTo>
                <a:lnTo>
                  <a:pt x="409181" y="76199"/>
                </a:lnTo>
                <a:lnTo>
                  <a:pt x="407314" y="74929"/>
                </a:lnTo>
                <a:lnTo>
                  <a:pt x="407492" y="73659"/>
                </a:lnTo>
                <a:lnTo>
                  <a:pt x="405714" y="72389"/>
                </a:lnTo>
                <a:lnTo>
                  <a:pt x="402082" y="69850"/>
                </a:lnTo>
                <a:lnTo>
                  <a:pt x="394804" y="69850"/>
                </a:lnTo>
                <a:lnTo>
                  <a:pt x="393560" y="68579"/>
                </a:lnTo>
                <a:lnTo>
                  <a:pt x="393649" y="67309"/>
                </a:lnTo>
                <a:lnTo>
                  <a:pt x="394538" y="67309"/>
                </a:lnTo>
                <a:lnTo>
                  <a:pt x="393827" y="66039"/>
                </a:lnTo>
                <a:lnTo>
                  <a:pt x="373862" y="66039"/>
                </a:lnTo>
                <a:lnTo>
                  <a:pt x="378383" y="62229"/>
                </a:lnTo>
                <a:lnTo>
                  <a:pt x="380221" y="59689"/>
                </a:lnTo>
                <a:lnTo>
                  <a:pt x="174244" y="59689"/>
                </a:lnTo>
                <a:lnTo>
                  <a:pt x="172643" y="58419"/>
                </a:lnTo>
                <a:lnTo>
                  <a:pt x="381139" y="58419"/>
                </a:lnTo>
                <a:lnTo>
                  <a:pt x="382511" y="57150"/>
                </a:lnTo>
                <a:lnTo>
                  <a:pt x="360997" y="57150"/>
                </a:lnTo>
                <a:lnTo>
                  <a:pt x="363308" y="54609"/>
                </a:lnTo>
                <a:lnTo>
                  <a:pt x="362953" y="52069"/>
                </a:lnTo>
                <a:lnTo>
                  <a:pt x="363200" y="50800"/>
                </a:lnTo>
                <a:lnTo>
                  <a:pt x="204673" y="50800"/>
                </a:lnTo>
                <a:lnTo>
                  <a:pt x="202819" y="49529"/>
                </a:lnTo>
                <a:lnTo>
                  <a:pt x="199174" y="49529"/>
                </a:lnTo>
                <a:lnTo>
                  <a:pt x="195795" y="46989"/>
                </a:lnTo>
                <a:lnTo>
                  <a:pt x="193319" y="45719"/>
                </a:lnTo>
                <a:lnTo>
                  <a:pt x="189585" y="44450"/>
                </a:lnTo>
                <a:close/>
              </a:path>
              <a:path w="445135" h="505460">
                <a:moveTo>
                  <a:pt x="185331" y="111759"/>
                </a:moveTo>
                <a:lnTo>
                  <a:pt x="182143" y="111759"/>
                </a:lnTo>
                <a:lnTo>
                  <a:pt x="183375" y="113029"/>
                </a:lnTo>
                <a:lnTo>
                  <a:pt x="185331" y="111759"/>
                </a:lnTo>
                <a:close/>
              </a:path>
              <a:path w="445135" h="505460">
                <a:moveTo>
                  <a:pt x="422846" y="81279"/>
                </a:moveTo>
                <a:lnTo>
                  <a:pt x="419734" y="82549"/>
                </a:lnTo>
                <a:lnTo>
                  <a:pt x="426377" y="82549"/>
                </a:lnTo>
                <a:lnTo>
                  <a:pt x="422846" y="81279"/>
                </a:lnTo>
                <a:close/>
              </a:path>
              <a:path w="445135" h="505460">
                <a:moveTo>
                  <a:pt x="431444" y="81279"/>
                </a:moveTo>
                <a:lnTo>
                  <a:pt x="427101" y="81279"/>
                </a:lnTo>
                <a:lnTo>
                  <a:pt x="426377" y="82549"/>
                </a:lnTo>
                <a:lnTo>
                  <a:pt x="432511" y="82549"/>
                </a:lnTo>
                <a:lnTo>
                  <a:pt x="431444" y="81279"/>
                </a:lnTo>
                <a:close/>
              </a:path>
              <a:path w="445135" h="505460">
                <a:moveTo>
                  <a:pt x="413080" y="77469"/>
                </a:moveTo>
                <a:lnTo>
                  <a:pt x="411657" y="78739"/>
                </a:lnTo>
                <a:lnTo>
                  <a:pt x="414147" y="78739"/>
                </a:lnTo>
                <a:lnTo>
                  <a:pt x="413080" y="77469"/>
                </a:lnTo>
                <a:close/>
              </a:path>
              <a:path w="445135" h="505460">
                <a:moveTo>
                  <a:pt x="396214" y="67309"/>
                </a:moveTo>
                <a:lnTo>
                  <a:pt x="394804" y="69850"/>
                </a:lnTo>
                <a:lnTo>
                  <a:pt x="398348" y="69850"/>
                </a:lnTo>
                <a:lnTo>
                  <a:pt x="398005" y="68579"/>
                </a:lnTo>
                <a:lnTo>
                  <a:pt x="396214" y="67309"/>
                </a:lnTo>
                <a:close/>
              </a:path>
              <a:path w="445135" h="505460">
                <a:moveTo>
                  <a:pt x="386461" y="58419"/>
                </a:moveTo>
                <a:lnTo>
                  <a:pt x="383755" y="58419"/>
                </a:lnTo>
                <a:lnTo>
                  <a:pt x="379006" y="63500"/>
                </a:lnTo>
                <a:lnTo>
                  <a:pt x="373862" y="66039"/>
                </a:lnTo>
                <a:lnTo>
                  <a:pt x="393827" y="66039"/>
                </a:lnTo>
                <a:lnTo>
                  <a:pt x="391871" y="64769"/>
                </a:lnTo>
                <a:lnTo>
                  <a:pt x="390715" y="64769"/>
                </a:lnTo>
                <a:lnTo>
                  <a:pt x="390537" y="63500"/>
                </a:lnTo>
                <a:lnTo>
                  <a:pt x="388493" y="62229"/>
                </a:lnTo>
                <a:lnTo>
                  <a:pt x="386816" y="59689"/>
                </a:lnTo>
                <a:lnTo>
                  <a:pt x="387172" y="59689"/>
                </a:lnTo>
                <a:lnTo>
                  <a:pt x="386461" y="58419"/>
                </a:lnTo>
                <a:close/>
              </a:path>
              <a:path w="445135" h="505460">
                <a:moveTo>
                  <a:pt x="379628" y="49529"/>
                </a:moveTo>
                <a:lnTo>
                  <a:pt x="376618" y="49529"/>
                </a:lnTo>
                <a:lnTo>
                  <a:pt x="373507" y="50800"/>
                </a:lnTo>
                <a:lnTo>
                  <a:pt x="370573" y="50800"/>
                </a:lnTo>
                <a:lnTo>
                  <a:pt x="367118" y="52069"/>
                </a:lnTo>
                <a:lnTo>
                  <a:pt x="363842" y="55879"/>
                </a:lnTo>
                <a:lnTo>
                  <a:pt x="360997" y="57150"/>
                </a:lnTo>
                <a:lnTo>
                  <a:pt x="382511" y="57150"/>
                </a:lnTo>
                <a:lnTo>
                  <a:pt x="383882" y="55879"/>
                </a:lnTo>
                <a:lnTo>
                  <a:pt x="384505" y="53339"/>
                </a:lnTo>
                <a:lnTo>
                  <a:pt x="382917" y="52069"/>
                </a:lnTo>
                <a:lnTo>
                  <a:pt x="379628" y="49529"/>
                </a:lnTo>
                <a:close/>
              </a:path>
              <a:path w="445135" h="505460">
                <a:moveTo>
                  <a:pt x="263842" y="19050"/>
                </a:moveTo>
                <a:lnTo>
                  <a:pt x="259676" y="19050"/>
                </a:lnTo>
                <a:lnTo>
                  <a:pt x="254622" y="21589"/>
                </a:lnTo>
                <a:lnTo>
                  <a:pt x="248234" y="26669"/>
                </a:lnTo>
                <a:lnTo>
                  <a:pt x="241147" y="30479"/>
                </a:lnTo>
                <a:lnTo>
                  <a:pt x="236258" y="34289"/>
                </a:lnTo>
                <a:lnTo>
                  <a:pt x="224904" y="44450"/>
                </a:lnTo>
                <a:lnTo>
                  <a:pt x="220827" y="45719"/>
                </a:lnTo>
                <a:lnTo>
                  <a:pt x="218694" y="45719"/>
                </a:lnTo>
                <a:lnTo>
                  <a:pt x="215226" y="48259"/>
                </a:lnTo>
                <a:lnTo>
                  <a:pt x="212483" y="48259"/>
                </a:lnTo>
                <a:lnTo>
                  <a:pt x="208318" y="50800"/>
                </a:lnTo>
                <a:lnTo>
                  <a:pt x="363200" y="50800"/>
                </a:lnTo>
                <a:lnTo>
                  <a:pt x="363448" y="49529"/>
                </a:lnTo>
                <a:lnTo>
                  <a:pt x="363359" y="46989"/>
                </a:lnTo>
                <a:lnTo>
                  <a:pt x="359448" y="44450"/>
                </a:lnTo>
                <a:lnTo>
                  <a:pt x="359448" y="43179"/>
                </a:lnTo>
                <a:lnTo>
                  <a:pt x="361721" y="43179"/>
                </a:lnTo>
                <a:lnTo>
                  <a:pt x="363664" y="41909"/>
                </a:lnTo>
                <a:lnTo>
                  <a:pt x="363486" y="41909"/>
                </a:lnTo>
                <a:lnTo>
                  <a:pt x="357492" y="38100"/>
                </a:lnTo>
                <a:lnTo>
                  <a:pt x="356908" y="36829"/>
                </a:lnTo>
                <a:lnTo>
                  <a:pt x="358152" y="34289"/>
                </a:lnTo>
                <a:lnTo>
                  <a:pt x="361492" y="33019"/>
                </a:lnTo>
                <a:lnTo>
                  <a:pt x="363181" y="31750"/>
                </a:lnTo>
                <a:lnTo>
                  <a:pt x="361937" y="29209"/>
                </a:lnTo>
                <a:lnTo>
                  <a:pt x="277241" y="29209"/>
                </a:lnTo>
                <a:lnTo>
                  <a:pt x="276720" y="27939"/>
                </a:lnTo>
                <a:lnTo>
                  <a:pt x="277520" y="24129"/>
                </a:lnTo>
                <a:lnTo>
                  <a:pt x="280244" y="20319"/>
                </a:lnTo>
                <a:lnTo>
                  <a:pt x="267398" y="20319"/>
                </a:lnTo>
                <a:lnTo>
                  <a:pt x="263842" y="19050"/>
                </a:lnTo>
                <a:close/>
              </a:path>
              <a:path w="445135" h="505460">
                <a:moveTo>
                  <a:pt x="298805" y="5079"/>
                </a:moveTo>
                <a:lnTo>
                  <a:pt x="295884" y="6350"/>
                </a:lnTo>
                <a:lnTo>
                  <a:pt x="291261" y="8889"/>
                </a:lnTo>
                <a:lnTo>
                  <a:pt x="287896" y="10159"/>
                </a:lnTo>
                <a:lnTo>
                  <a:pt x="286651" y="12700"/>
                </a:lnTo>
                <a:lnTo>
                  <a:pt x="287185" y="15239"/>
                </a:lnTo>
                <a:lnTo>
                  <a:pt x="290118" y="15239"/>
                </a:lnTo>
                <a:lnTo>
                  <a:pt x="288417" y="16509"/>
                </a:lnTo>
                <a:lnTo>
                  <a:pt x="285242" y="16509"/>
                </a:lnTo>
                <a:lnTo>
                  <a:pt x="282130" y="19050"/>
                </a:lnTo>
                <a:lnTo>
                  <a:pt x="279730" y="25400"/>
                </a:lnTo>
                <a:lnTo>
                  <a:pt x="278409" y="29209"/>
                </a:lnTo>
                <a:lnTo>
                  <a:pt x="361937" y="29209"/>
                </a:lnTo>
                <a:lnTo>
                  <a:pt x="361270" y="27939"/>
                </a:lnTo>
                <a:lnTo>
                  <a:pt x="331711" y="27939"/>
                </a:lnTo>
                <a:lnTo>
                  <a:pt x="330784" y="25400"/>
                </a:lnTo>
                <a:lnTo>
                  <a:pt x="330758" y="24129"/>
                </a:lnTo>
                <a:lnTo>
                  <a:pt x="326732" y="24129"/>
                </a:lnTo>
                <a:lnTo>
                  <a:pt x="328104" y="20319"/>
                </a:lnTo>
                <a:lnTo>
                  <a:pt x="326732" y="17779"/>
                </a:lnTo>
                <a:lnTo>
                  <a:pt x="324510" y="17779"/>
                </a:lnTo>
                <a:lnTo>
                  <a:pt x="324916" y="16509"/>
                </a:lnTo>
                <a:lnTo>
                  <a:pt x="327748" y="13969"/>
                </a:lnTo>
                <a:lnTo>
                  <a:pt x="338467" y="13969"/>
                </a:lnTo>
                <a:lnTo>
                  <a:pt x="340906" y="11429"/>
                </a:lnTo>
                <a:lnTo>
                  <a:pt x="310959" y="11429"/>
                </a:lnTo>
                <a:lnTo>
                  <a:pt x="309365" y="10159"/>
                </a:lnTo>
                <a:lnTo>
                  <a:pt x="297916" y="10159"/>
                </a:lnTo>
                <a:lnTo>
                  <a:pt x="297294" y="8889"/>
                </a:lnTo>
                <a:lnTo>
                  <a:pt x="297827" y="6350"/>
                </a:lnTo>
                <a:lnTo>
                  <a:pt x="299961" y="6350"/>
                </a:lnTo>
                <a:lnTo>
                  <a:pt x="298805" y="5079"/>
                </a:lnTo>
                <a:close/>
              </a:path>
              <a:path w="445135" h="505460">
                <a:moveTo>
                  <a:pt x="333133" y="21589"/>
                </a:moveTo>
                <a:lnTo>
                  <a:pt x="331800" y="25400"/>
                </a:lnTo>
                <a:lnTo>
                  <a:pt x="331711" y="27939"/>
                </a:lnTo>
                <a:lnTo>
                  <a:pt x="342963" y="27939"/>
                </a:lnTo>
                <a:lnTo>
                  <a:pt x="341541" y="25400"/>
                </a:lnTo>
                <a:lnTo>
                  <a:pt x="342430" y="22859"/>
                </a:lnTo>
                <a:lnTo>
                  <a:pt x="333794" y="22859"/>
                </a:lnTo>
                <a:lnTo>
                  <a:pt x="333133" y="21589"/>
                </a:lnTo>
                <a:close/>
              </a:path>
              <a:path w="445135" h="505460">
                <a:moveTo>
                  <a:pt x="350240" y="24129"/>
                </a:moveTo>
                <a:lnTo>
                  <a:pt x="344297" y="24129"/>
                </a:lnTo>
                <a:lnTo>
                  <a:pt x="343001" y="26669"/>
                </a:lnTo>
                <a:lnTo>
                  <a:pt x="342963" y="27939"/>
                </a:lnTo>
                <a:lnTo>
                  <a:pt x="358203" y="27939"/>
                </a:lnTo>
                <a:lnTo>
                  <a:pt x="357276" y="26669"/>
                </a:lnTo>
                <a:lnTo>
                  <a:pt x="355396" y="25400"/>
                </a:lnTo>
                <a:lnTo>
                  <a:pt x="353047" y="25400"/>
                </a:lnTo>
                <a:lnTo>
                  <a:pt x="350240" y="24129"/>
                </a:lnTo>
                <a:close/>
              </a:path>
              <a:path w="445135" h="505460">
                <a:moveTo>
                  <a:pt x="360603" y="26669"/>
                </a:moveTo>
                <a:lnTo>
                  <a:pt x="359486" y="26669"/>
                </a:lnTo>
                <a:lnTo>
                  <a:pt x="358203" y="27939"/>
                </a:lnTo>
                <a:lnTo>
                  <a:pt x="361270" y="27939"/>
                </a:lnTo>
                <a:lnTo>
                  <a:pt x="360603" y="26669"/>
                </a:lnTo>
                <a:close/>
              </a:path>
              <a:path w="445135" h="505460">
                <a:moveTo>
                  <a:pt x="331927" y="20319"/>
                </a:moveTo>
                <a:lnTo>
                  <a:pt x="330860" y="20319"/>
                </a:lnTo>
                <a:lnTo>
                  <a:pt x="329260" y="21589"/>
                </a:lnTo>
                <a:lnTo>
                  <a:pt x="328599" y="22859"/>
                </a:lnTo>
                <a:lnTo>
                  <a:pt x="326732" y="24129"/>
                </a:lnTo>
                <a:lnTo>
                  <a:pt x="330758" y="24129"/>
                </a:lnTo>
                <a:lnTo>
                  <a:pt x="330733" y="22859"/>
                </a:lnTo>
                <a:lnTo>
                  <a:pt x="331927" y="20319"/>
                </a:lnTo>
                <a:close/>
              </a:path>
              <a:path w="445135" h="505460">
                <a:moveTo>
                  <a:pt x="339001" y="16509"/>
                </a:moveTo>
                <a:lnTo>
                  <a:pt x="336562" y="16509"/>
                </a:lnTo>
                <a:lnTo>
                  <a:pt x="336067" y="17779"/>
                </a:lnTo>
                <a:lnTo>
                  <a:pt x="336562" y="20319"/>
                </a:lnTo>
                <a:lnTo>
                  <a:pt x="334949" y="22859"/>
                </a:lnTo>
                <a:lnTo>
                  <a:pt x="343496" y="22859"/>
                </a:lnTo>
                <a:lnTo>
                  <a:pt x="343306" y="20319"/>
                </a:lnTo>
                <a:lnTo>
                  <a:pt x="344157" y="19050"/>
                </a:lnTo>
                <a:lnTo>
                  <a:pt x="345401" y="17779"/>
                </a:lnTo>
                <a:lnTo>
                  <a:pt x="340690" y="17779"/>
                </a:lnTo>
                <a:lnTo>
                  <a:pt x="339001" y="16509"/>
                </a:lnTo>
                <a:close/>
              </a:path>
              <a:path w="445135" h="505460">
                <a:moveTo>
                  <a:pt x="264909" y="15239"/>
                </a:moveTo>
                <a:lnTo>
                  <a:pt x="263410" y="15239"/>
                </a:lnTo>
                <a:lnTo>
                  <a:pt x="263664" y="16509"/>
                </a:lnTo>
                <a:lnTo>
                  <a:pt x="267309" y="17779"/>
                </a:lnTo>
                <a:lnTo>
                  <a:pt x="268630" y="20319"/>
                </a:lnTo>
                <a:lnTo>
                  <a:pt x="280244" y="20319"/>
                </a:lnTo>
                <a:lnTo>
                  <a:pt x="281152" y="19050"/>
                </a:lnTo>
                <a:lnTo>
                  <a:pt x="269709" y="19050"/>
                </a:lnTo>
                <a:lnTo>
                  <a:pt x="267843" y="16509"/>
                </a:lnTo>
                <a:lnTo>
                  <a:pt x="264909" y="15239"/>
                </a:lnTo>
                <a:close/>
              </a:path>
              <a:path w="445135" h="505460">
                <a:moveTo>
                  <a:pt x="281330" y="16509"/>
                </a:moveTo>
                <a:lnTo>
                  <a:pt x="280085" y="16509"/>
                </a:lnTo>
                <a:lnTo>
                  <a:pt x="273875" y="19050"/>
                </a:lnTo>
                <a:lnTo>
                  <a:pt x="281152" y="19050"/>
                </a:lnTo>
                <a:lnTo>
                  <a:pt x="281330" y="16509"/>
                </a:lnTo>
                <a:close/>
              </a:path>
              <a:path w="445135" h="505460">
                <a:moveTo>
                  <a:pt x="345617" y="12700"/>
                </a:moveTo>
                <a:lnTo>
                  <a:pt x="344817" y="12700"/>
                </a:lnTo>
                <a:lnTo>
                  <a:pt x="341934" y="15239"/>
                </a:lnTo>
                <a:lnTo>
                  <a:pt x="341312" y="17779"/>
                </a:lnTo>
                <a:lnTo>
                  <a:pt x="345401" y="17779"/>
                </a:lnTo>
                <a:lnTo>
                  <a:pt x="345617" y="16509"/>
                </a:lnTo>
                <a:lnTo>
                  <a:pt x="346329" y="13969"/>
                </a:lnTo>
                <a:lnTo>
                  <a:pt x="345617" y="12700"/>
                </a:lnTo>
                <a:close/>
              </a:path>
              <a:path w="445135" h="505460">
                <a:moveTo>
                  <a:pt x="336245" y="13969"/>
                </a:moveTo>
                <a:lnTo>
                  <a:pt x="330200" y="13969"/>
                </a:lnTo>
                <a:lnTo>
                  <a:pt x="332867" y="15239"/>
                </a:lnTo>
                <a:lnTo>
                  <a:pt x="336245" y="13969"/>
                </a:lnTo>
                <a:close/>
              </a:path>
              <a:path w="445135" h="505460">
                <a:moveTo>
                  <a:pt x="336562" y="0"/>
                </a:moveTo>
                <a:lnTo>
                  <a:pt x="331978" y="2539"/>
                </a:lnTo>
                <a:lnTo>
                  <a:pt x="330860" y="3809"/>
                </a:lnTo>
                <a:lnTo>
                  <a:pt x="327660" y="3809"/>
                </a:lnTo>
                <a:lnTo>
                  <a:pt x="325081" y="5079"/>
                </a:lnTo>
                <a:lnTo>
                  <a:pt x="319849" y="10159"/>
                </a:lnTo>
                <a:lnTo>
                  <a:pt x="316738" y="11429"/>
                </a:lnTo>
                <a:lnTo>
                  <a:pt x="340906" y="11429"/>
                </a:lnTo>
                <a:lnTo>
                  <a:pt x="341185" y="10159"/>
                </a:lnTo>
                <a:lnTo>
                  <a:pt x="341845" y="8889"/>
                </a:lnTo>
                <a:lnTo>
                  <a:pt x="341312" y="7619"/>
                </a:lnTo>
                <a:lnTo>
                  <a:pt x="338429" y="6350"/>
                </a:lnTo>
                <a:lnTo>
                  <a:pt x="337439" y="6350"/>
                </a:lnTo>
                <a:lnTo>
                  <a:pt x="337312" y="5079"/>
                </a:lnTo>
                <a:lnTo>
                  <a:pt x="336384" y="3809"/>
                </a:lnTo>
                <a:lnTo>
                  <a:pt x="335572" y="2539"/>
                </a:lnTo>
                <a:lnTo>
                  <a:pt x="336029" y="2539"/>
                </a:lnTo>
                <a:lnTo>
                  <a:pt x="337273" y="1269"/>
                </a:lnTo>
                <a:lnTo>
                  <a:pt x="337756" y="1269"/>
                </a:lnTo>
                <a:lnTo>
                  <a:pt x="336562" y="0"/>
                </a:lnTo>
                <a:close/>
              </a:path>
              <a:path w="445135" h="505460">
                <a:moveTo>
                  <a:pt x="301917" y="6350"/>
                </a:moveTo>
                <a:lnTo>
                  <a:pt x="299872" y="7619"/>
                </a:lnTo>
                <a:lnTo>
                  <a:pt x="299161" y="10159"/>
                </a:lnTo>
                <a:lnTo>
                  <a:pt x="309365" y="10159"/>
                </a:lnTo>
                <a:lnTo>
                  <a:pt x="307771" y="8889"/>
                </a:lnTo>
                <a:lnTo>
                  <a:pt x="304393" y="8889"/>
                </a:lnTo>
                <a:lnTo>
                  <a:pt x="301917" y="6350"/>
                </a:lnTo>
                <a:close/>
              </a:path>
              <a:path w="445135" h="505460">
                <a:moveTo>
                  <a:pt x="306438" y="7619"/>
                </a:moveTo>
                <a:lnTo>
                  <a:pt x="306171" y="8889"/>
                </a:lnTo>
                <a:lnTo>
                  <a:pt x="307771" y="8889"/>
                </a:lnTo>
                <a:lnTo>
                  <a:pt x="306438" y="7619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2111" y="284805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1828" y="0"/>
                </a:moveTo>
                <a:lnTo>
                  <a:pt x="0" y="1574"/>
                </a:lnTo>
                <a:lnTo>
                  <a:pt x="495" y="2895"/>
                </a:lnTo>
                <a:lnTo>
                  <a:pt x="3073" y="4064"/>
                </a:lnTo>
                <a:lnTo>
                  <a:pt x="1028" y="4584"/>
                </a:lnTo>
                <a:lnTo>
                  <a:pt x="1689" y="6464"/>
                </a:lnTo>
                <a:lnTo>
                  <a:pt x="3517" y="6057"/>
                </a:lnTo>
                <a:lnTo>
                  <a:pt x="5029" y="4152"/>
                </a:lnTo>
                <a:lnTo>
                  <a:pt x="6540" y="3302"/>
                </a:lnTo>
                <a:lnTo>
                  <a:pt x="3657" y="228"/>
                </a:lnTo>
                <a:lnTo>
                  <a:pt x="182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31985" y="282325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8" y="0"/>
                </a:moveTo>
                <a:lnTo>
                  <a:pt x="0" y="1473"/>
                </a:lnTo>
                <a:lnTo>
                  <a:pt x="2095" y="2489"/>
                </a:lnTo>
                <a:lnTo>
                  <a:pt x="2044" y="1117"/>
                </a:lnTo>
                <a:lnTo>
                  <a:pt x="22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09020" y="280398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39">
                <a:moveTo>
                  <a:pt x="0" y="0"/>
                </a:moveTo>
                <a:lnTo>
                  <a:pt x="266" y="2171"/>
                </a:lnTo>
                <a:lnTo>
                  <a:pt x="1689" y="800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03459" y="280309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80">
                <a:moveTo>
                  <a:pt x="2489" y="0"/>
                </a:moveTo>
                <a:lnTo>
                  <a:pt x="762" y="888"/>
                </a:lnTo>
                <a:lnTo>
                  <a:pt x="0" y="3200"/>
                </a:lnTo>
                <a:lnTo>
                  <a:pt x="1117" y="4762"/>
                </a:lnTo>
                <a:lnTo>
                  <a:pt x="2667" y="4673"/>
                </a:lnTo>
                <a:lnTo>
                  <a:pt x="2933" y="3251"/>
                </a:lnTo>
                <a:lnTo>
                  <a:pt x="4000" y="1244"/>
                </a:lnTo>
                <a:lnTo>
                  <a:pt x="248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192307" y="280616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71" y="0"/>
                </a:moveTo>
                <a:lnTo>
                  <a:pt x="0" y="190"/>
                </a:lnTo>
                <a:lnTo>
                  <a:pt x="838" y="2641"/>
                </a:lnTo>
                <a:lnTo>
                  <a:pt x="2755" y="1523"/>
                </a:lnTo>
                <a:lnTo>
                  <a:pt x="137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01962" y="2813913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2717" y="0"/>
                </a:moveTo>
                <a:lnTo>
                  <a:pt x="1168" y="1244"/>
                </a:lnTo>
                <a:lnTo>
                  <a:pt x="888" y="3200"/>
                </a:lnTo>
                <a:lnTo>
                  <a:pt x="1384" y="3962"/>
                </a:lnTo>
                <a:lnTo>
                  <a:pt x="0" y="5435"/>
                </a:lnTo>
                <a:lnTo>
                  <a:pt x="495" y="6680"/>
                </a:lnTo>
                <a:lnTo>
                  <a:pt x="2539" y="6057"/>
                </a:lnTo>
                <a:lnTo>
                  <a:pt x="2857" y="3479"/>
                </a:lnTo>
                <a:lnTo>
                  <a:pt x="3428" y="1778"/>
                </a:lnTo>
                <a:lnTo>
                  <a:pt x="271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11819" y="280252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066" y="0"/>
                </a:moveTo>
                <a:lnTo>
                  <a:pt x="0" y="711"/>
                </a:lnTo>
                <a:lnTo>
                  <a:pt x="1600" y="1371"/>
                </a:lnTo>
                <a:lnTo>
                  <a:pt x="106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18795" y="281319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1295"/>
                </a:moveTo>
                <a:lnTo>
                  <a:pt x="355" y="2755"/>
                </a:lnTo>
                <a:lnTo>
                  <a:pt x="1371" y="1650"/>
                </a:lnTo>
                <a:lnTo>
                  <a:pt x="1244" y="0"/>
                </a:lnTo>
                <a:lnTo>
                  <a:pt x="0" y="1295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38814" y="3901538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612" y="0"/>
                </a:moveTo>
                <a:lnTo>
                  <a:pt x="177" y="355"/>
                </a:lnTo>
                <a:lnTo>
                  <a:pt x="457" y="2362"/>
                </a:lnTo>
                <a:lnTo>
                  <a:pt x="0" y="4584"/>
                </a:lnTo>
                <a:lnTo>
                  <a:pt x="787" y="5664"/>
                </a:lnTo>
                <a:lnTo>
                  <a:pt x="3098" y="1943"/>
                </a:lnTo>
                <a:lnTo>
                  <a:pt x="161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29282" y="389462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2971" y="0"/>
                </a:moveTo>
                <a:lnTo>
                  <a:pt x="1905" y="1015"/>
                </a:lnTo>
                <a:lnTo>
                  <a:pt x="0" y="1485"/>
                </a:lnTo>
                <a:lnTo>
                  <a:pt x="1587" y="2260"/>
                </a:lnTo>
                <a:lnTo>
                  <a:pt x="3162" y="3708"/>
                </a:lnTo>
                <a:lnTo>
                  <a:pt x="4178" y="2501"/>
                </a:lnTo>
                <a:lnTo>
                  <a:pt x="29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15072" y="3884291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1854" y="0"/>
                </a:moveTo>
                <a:lnTo>
                  <a:pt x="0" y="3035"/>
                </a:lnTo>
                <a:lnTo>
                  <a:pt x="596" y="4622"/>
                </a:lnTo>
                <a:lnTo>
                  <a:pt x="927" y="7442"/>
                </a:lnTo>
                <a:lnTo>
                  <a:pt x="2095" y="7912"/>
                </a:lnTo>
                <a:lnTo>
                  <a:pt x="3251" y="7594"/>
                </a:lnTo>
                <a:lnTo>
                  <a:pt x="4190" y="6184"/>
                </a:lnTo>
                <a:lnTo>
                  <a:pt x="3403" y="3835"/>
                </a:lnTo>
                <a:lnTo>
                  <a:pt x="4317" y="2565"/>
                </a:lnTo>
                <a:lnTo>
                  <a:pt x="3213" y="152"/>
                </a:lnTo>
                <a:lnTo>
                  <a:pt x="18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18967" y="389684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520" y="0"/>
                </a:moveTo>
                <a:lnTo>
                  <a:pt x="0" y="558"/>
                </a:lnTo>
                <a:lnTo>
                  <a:pt x="850" y="1447"/>
                </a:lnTo>
                <a:lnTo>
                  <a:pt x="3022" y="1638"/>
                </a:lnTo>
                <a:lnTo>
                  <a:pt x="1917" y="152"/>
                </a:lnTo>
                <a:lnTo>
                  <a:pt x="5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68486" y="380185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308" y="0"/>
                </a:moveTo>
                <a:lnTo>
                  <a:pt x="0" y="1689"/>
                </a:lnTo>
                <a:lnTo>
                  <a:pt x="1460" y="3238"/>
                </a:lnTo>
                <a:lnTo>
                  <a:pt x="4140" y="2298"/>
                </a:lnTo>
                <a:lnTo>
                  <a:pt x="3352" y="965"/>
                </a:lnTo>
                <a:lnTo>
                  <a:pt x="13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58224" y="38641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825" y="0"/>
                </a:moveTo>
                <a:lnTo>
                  <a:pt x="0" y="101"/>
                </a:lnTo>
                <a:lnTo>
                  <a:pt x="317" y="1130"/>
                </a:lnTo>
                <a:lnTo>
                  <a:pt x="82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55080" y="385899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1346" y="0"/>
                </a:moveTo>
                <a:lnTo>
                  <a:pt x="0" y="1651"/>
                </a:lnTo>
                <a:lnTo>
                  <a:pt x="1269" y="2286"/>
                </a:lnTo>
                <a:lnTo>
                  <a:pt x="3695" y="1803"/>
                </a:lnTo>
                <a:lnTo>
                  <a:pt x="4267" y="1028"/>
                </a:lnTo>
                <a:lnTo>
                  <a:pt x="3187" y="762"/>
                </a:lnTo>
                <a:lnTo>
                  <a:pt x="13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29185" y="3570808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10">
                <a:moveTo>
                  <a:pt x="3632" y="0"/>
                </a:moveTo>
                <a:lnTo>
                  <a:pt x="1244" y="2755"/>
                </a:lnTo>
                <a:lnTo>
                  <a:pt x="1689" y="6819"/>
                </a:lnTo>
                <a:lnTo>
                  <a:pt x="965" y="8255"/>
                </a:lnTo>
                <a:lnTo>
                  <a:pt x="1422" y="9944"/>
                </a:lnTo>
                <a:lnTo>
                  <a:pt x="0" y="15265"/>
                </a:lnTo>
                <a:lnTo>
                  <a:pt x="1155" y="16319"/>
                </a:lnTo>
                <a:lnTo>
                  <a:pt x="3911" y="14198"/>
                </a:lnTo>
                <a:lnTo>
                  <a:pt x="3911" y="10731"/>
                </a:lnTo>
                <a:lnTo>
                  <a:pt x="2209" y="9677"/>
                </a:lnTo>
                <a:lnTo>
                  <a:pt x="4076" y="6921"/>
                </a:lnTo>
                <a:lnTo>
                  <a:pt x="4178" y="4356"/>
                </a:lnTo>
                <a:lnTo>
                  <a:pt x="3378" y="3454"/>
                </a:lnTo>
                <a:lnTo>
                  <a:pt x="4178" y="1422"/>
                </a:lnTo>
                <a:lnTo>
                  <a:pt x="36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44978" y="3652671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1727" y="0"/>
                </a:moveTo>
                <a:lnTo>
                  <a:pt x="0" y="1727"/>
                </a:lnTo>
                <a:lnTo>
                  <a:pt x="88" y="4152"/>
                </a:lnTo>
                <a:lnTo>
                  <a:pt x="1244" y="4648"/>
                </a:lnTo>
                <a:lnTo>
                  <a:pt x="1511" y="5105"/>
                </a:lnTo>
                <a:lnTo>
                  <a:pt x="2349" y="7365"/>
                </a:lnTo>
                <a:lnTo>
                  <a:pt x="3784" y="5638"/>
                </a:lnTo>
                <a:lnTo>
                  <a:pt x="3060" y="3594"/>
                </a:lnTo>
                <a:lnTo>
                  <a:pt x="3149" y="1282"/>
                </a:lnTo>
                <a:lnTo>
                  <a:pt x="17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31666" y="3627858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311" y="0"/>
                </a:moveTo>
                <a:lnTo>
                  <a:pt x="0" y="711"/>
                </a:lnTo>
                <a:lnTo>
                  <a:pt x="1511" y="1511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43906" y="364972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282" y="0"/>
                </a:moveTo>
                <a:lnTo>
                  <a:pt x="0" y="1600"/>
                </a:lnTo>
                <a:lnTo>
                  <a:pt x="800" y="2362"/>
                </a:lnTo>
                <a:lnTo>
                  <a:pt x="2705" y="50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42386" y="3639192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1028" y="0"/>
                </a:moveTo>
                <a:lnTo>
                  <a:pt x="0" y="2095"/>
                </a:lnTo>
                <a:lnTo>
                  <a:pt x="1079" y="3873"/>
                </a:lnTo>
                <a:lnTo>
                  <a:pt x="2006" y="2793"/>
                </a:lnTo>
                <a:lnTo>
                  <a:pt x="1917" y="888"/>
                </a:lnTo>
                <a:lnTo>
                  <a:pt x="10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22349" y="359795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778" y="0"/>
                </a:moveTo>
                <a:lnTo>
                  <a:pt x="0" y="977"/>
                </a:lnTo>
                <a:lnTo>
                  <a:pt x="2755" y="1676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39808" y="36435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184" y="0"/>
                </a:moveTo>
                <a:lnTo>
                  <a:pt x="0" y="444"/>
                </a:lnTo>
                <a:lnTo>
                  <a:pt x="622" y="2146"/>
                </a:lnTo>
                <a:lnTo>
                  <a:pt x="2273" y="3213"/>
                </a:lnTo>
                <a:lnTo>
                  <a:pt x="3429" y="2413"/>
                </a:lnTo>
                <a:lnTo>
                  <a:pt x="21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36883" y="3637643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8" y="0"/>
                </a:moveTo>
                <a:lnTo>
                  <a:pt x="698" y="1866"/>
                </a:lnTo>
                <a:lnTo>
                  <a:pt x="2705" y="3771"/>
                </a:lnTo>
                <a:lnTo>
                  <a:pt x="1765" y="482"/>
                </a:lnTo>
                <a:lnTo>
                  <a:pt x="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27682" y="3588642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5">
                <a:moveTo>
                  <a:pt x="4165" y="0"/>
                </a:moveTo>
                <a:lnTo>
                  <a:pt x="787" y="1155"/>
                </a:lnTo>
                <a:lnTo>
                  <a:pt x="787" y="4711"/>
                </a:lnTo>
                <a:lnTo>
                  <a:pt x="0" y="6299"/>
                </a:lnTo>
                <a:lnTo>
                  <a:pt x="1320" y="9144"/>
                </a:lnTo>
                <a:lnTo>
                  <a:pt x="622" y="11163"/>
                </a:lnTo>
                <a:lnTo>
                  <a:pt x="1320" y="12865"/>
                </a:lnTo>
                <a:lnTo>
                  <a:pt x="3098" y="8953"/>
                </a:lnTo>
                <a:lnTo>
                  <a:pt x="2832" y="6654"/>
                </a:lnTo>
                <a:lnTo>
                  <a:pt x="1943" y="5054"/>
                </a:lnTo>
                <a:lnTo>
                  <a:pt x="2743" y="2400"/>
                </a:lnTo>
                <a:lnTo>
                  <a:pt x="4165" y="1155"/>
                </a:lnTo>
                <a:lnTo>
                  <a:pt x="41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26795" y="3606743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2832" y="0"/>
                </a:moveTo>
                <a:lnTo>
                  <a:pt x="266" y="1333"/>
                </a:lnTo>
                <a:lnTo>
                  <a:pt x="114" y="2844"/>
                </a:lnTo>
                <a:lnTo>
                  <a:pt x="0" y="6121"/>
                </a:lnTo>
                <a:lnTo>
                  <a:pt x="2400" y="6032"/>
                </a:lnTo>
                <a:lnTo>
                  <a:pt x="3632" y="2844"/>
                </a:lnTo>
                <a:lnTo>
                  <a:pt x="28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75201" y="356024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222" y="0"/>
                </a:moveTo>
                <a:lnTo>
                  <a:pt x="0" y="1333"/>
                </a:lnTo>
                <a:lnTo>
                  <a:pt x="1600" y="1689"/>
                </a:lnTo>
                <a:lnTo>
                  <a:pt x="3009" y="1511"/>
                </a:lnTo>
                <a:lnTo>
                  <a:pt x="2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79719" y="3544185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311" y="0"/>
                </a:moveTo>
                <a:lnTo>
                  <a:pt x="0" y="1866"/>
                </a:lnTo>
                <a:lnTo>
                  <a:pt x="1866" y="5511"/>
                </a:lnTo>
                <a:lnTo>
                  <a:pt x="1778" y="2933"/>
                </a:lnTo>
                <a:lnTo>
                  <a:pt x="3009" y="1333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68014" y="356858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87" y="0"/>
                </a:moveTo>
                <a:lnTo>
                  <a:pt x="1587" y="622"/>
                </a:lnTo>
                <a:lnTo>
                  <a:pt x="444" y="2654"/>
                </a:lnTo>
                <a:lnTo>
                  <a:pt x="0" y="4165"/>
                </a:lnTo>
                <a:lnTo>
                  <a:pt x="965" y="5067"/>
                </a:lnTo>
                <a:lnTo>
                  <a:pt x="2743" y="4533"/>
                </a:lnTo>
                <a:lnTo>
                  <a:pt x="4876" y="622"/>
                </a:lnTo>
                <a:lnTo>
                  <a:pt x="39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695903" y="3036850"/>
            <a:ext cx="18415" cy="25400"/>
          </a:xfrm>
          <a:custGeom>
            <a:avLst/>
            <a:gdLst/>
            <a:ahLst/>
            <a:cxnLst/>
            <a:rect l="l" t="t" r="r" b="b"/>
            <a:pathLst>
              <a:path w="18415" h="25400">
                <a:moveTo>
                  <a:pt x="2971" y="12103"/>
                </a:moveTo>
                <a:lnTo>
                  <a:pt x="3149" y="13500"/>
                </a:lnTo>
                <a:lnTo>
                  <a:pt x="2489" y="15900"/>
                </a:lnTo>
                <a:lnTo>
                  <a:pt x="533" y="16967"/>
                </a:lnTo>
                <a:lnTo>
                  <a:pt x="266" y="18389"/>
                </a:lnTo>
                <a:lnTo>
                  <a:pt x="1422" y="19634"/>
                </a:lnTo>
                <a:lnTo>
                  <a:pt x="444" y="20472"/>
                </a:lnTo>
                <a:lnTo>
                  <a:pt x="0" y="22390"/>
                </a:lnTo>
                <a:lnTo>
                  <a:pt x="622" y="25107"/>
                </a:lnTo>
                <a:lnTo>
                  <a:pt x="1828" y="24612"/>
                </a:lnTo>
                <a:lnTo>
                  <a:pt x="2527" y="21996"/>
                </a:lnTo>
                <a:lnTo>
                  <a:pt x="4216" y="20472"/>
                </a:lnTo>
                <a:lnTo>
                  <a:pt x="3873" y="17310"/>
                </a:lnTo>
                <a:lnTo>
                  <a:pt x="5016" y="16205"/>
                </a:lnTo>
                <a:lnTo>
                  <a:pt x="5156" y="14909"/>
                </a:lnTo>
                <a:lnTo>
                  <a:pt x="6311" y="13982"/>
                </a:lnTo>
                <a:lnTo>
                  <a:pt x="8206" y="13982"/>
                </a:lnTo>
                <a:lnTo>
                  <a:pt x="9283" y="12953"/>
                </a:lnTo>
                <a:lnTo>
                  <a:pt x="9685" y="12153"/>
                </a:lnTo>
                <a:lnTo>
                  <a:pt x="4038" y="12153"/>
                </a:lnTo>
                <a:lnTo>
                  <a:pt x="2971" y="12103"/>
                </a:lnTo>
                <a:close/>
              </a:path>
              <a:path w="18415" h="25400">
                <a:moveTo>
                  <a:pt x="8206" y="13982"/>
                </a:moveTo>
                <a:lnTo>
                  <a:pt x="6311" y="13982"/>
                </a:lnTo>
                <a:lnTo>
                  <a:pt x="7607" y="14554"/>
                </a:lnTo>
                <a:lnTo>
                  <a:pt x="8206" y="13982"/>
                </a:lnTo>
                <a:close/>
              </a:path>
              <a:path w="18415" h="25400">
                <a:moveTo>
                  <a:pt x="7112" y="4317"/>
                </a:moveTo>
                <a:lnTo>
                  <a:pt x="6540" y="4584"/>
                </a:lnTo>
                <a:lnTo>
                  <a:pt x="5689" y="6680"/>
                </a:lnTo>
                <a:lnTo>
                  <a:pt x="6438" y="8013"/>
                </a:lnTo>
                <a:lnTo>
                  <a:pt x="5511" y="9664"/>
                </a:lnTo>
                <a:lnTo>
                  <a:pt x="4038" y="12153"/>
                </a:lnTo>
                <a:lnTo>
                  <a:pt x="9685" y="12153"/>
                </a:lnTo>
                <a:lnTo>
                  <a:pt x="11112" y="9309"/>
                </a:lnTo>
                <a:lnTo>
                  <a:pt x="13254" y="6680"/>
                </a:lnTo>
                <a:lnTo>
                  <a:pt x="9245" y="6680"/>
                </a:lnTo>
                <a:lnTo>
                  <a:pt x="7950" y="6184"/>
                </a:lnTo>
                <a:lnTo>
                  <a:pt x="7112" y="4317"/>
                </a:lnTo>
                <a:close/>
              </a:path>
              <a:path w="18415" h="25400">
                <a:moveTo>
                  <a:pt x="17208" y="0"/>
                </a:moveTo>
                <a:lnTo>
                  <a:pt x="15646" y="444"/>
                </a:lnTo>
                <a:lnTo>
                  <a:pt x="13017" y="3428"/>
                </a:lnTo>
                <a:lnTo>
                  <a:pt x="12484" y="5346"/>
                </a:lnTo>
                <a:lnTo>
                  <a:pt x="10972" y="5473"/>
                </a:lnTo>
                <a:lnTo>
                  <a:pt x="9245" y="6680"/>
                </a:lnTo>
                <a:lnTo>
                  <a:pt x="13254" y="6680"/>
                </a:lnTo>
                <a:lnTo>
                  <a:pt x="13512" y="6362"/>
                </a:lnTo>
                <a:lnTo>
                  <a:pt x="16256" y="6095"/>
                </a:lnTo>
                <a:lnTo>
                  <a:pt x="18173" y="4889"/>
                </a:lnTo>
                <a:lnTo>
                  <a:pt x="18008" y="2400"/>
                </a:lnTo>
                <a:lnTo>
                  <a:pt x="172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19545" y="3020072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10617" y="0"/>
                </a:moveTo>
                <a:lnTo>
                  <a:pt x="9423" y="660"/>
                </a:lnTo>
                <a:lnTo>
                  <a:pt x="6896" y="1104"/>
                </a:lnTo>
                <a:lnTo>
                  <a:pt x="5689" y="3594"/>
                </a:lnTo>
                <a:lnTo>
                  <a:pt x="4711" y="4495"/>
                </a:lnTo>
                <a:lnTo>
                  <a:pt x="4000" y="6718"/>
                </a:lnTo>
                <a:lnTo>
                  <a:pt x="3060" y="7734"/>
                </a:lnTo>
                <a:lnTo>
                  <a:pt x="2616" y="9207"/>
                </a:lnTo>
                <a:lnTo>
                  <a:pt x="800" y="11163"/>
                </a:lnTo>
                <a:lnTo>
                  <a:pt x="0" y="14770"/>
                </a:lnTo>
                <a:lnTo>
                  <a:pt x="1295" y="15227"/>
                </a:lnTo>
                <a:lnTo>
                  <a:pt x="3911" y="12636"/>
                </a:lnTo>
                <a:lnTo>
                  <a:pt x="5689" y="9702"/>
                </a:lnTo>
                <a:lnTo>
                  <a:pt x="7238" y="8547"/>
                </a:lnTo>
                <a:lnTo>
                  <a:pt x="7327" y="6096"/>
                </a:lnTo>
                <a:lnTo>
                  <a:pt x="8089" y="3429"/>
                </a:lnTo>
                <a:lnTo>
                  <a:pt x="106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56362" y="2326953"/>
            <a:ext cx="1623060" cy="871219"/>
          </a:xfrm>
          <a:custGeom>
            <a:avLst/>
            <a:gdLst/>
            <a:ahLst/>
            <a:cxnLst/>
            <a:rect l="l" t="t" r="r" b="b"/>
            <a:pathLst>
              <a:path w="1623059" h="871219">
                <a:moveTo>
                  <a:pt x="255244" y="864870"/>
                </a:moveTo>
                <a:lnTo>
                  <a:pt x="222275" y="864870"/>
                </a:lnTo>
                <a:lnTo>
                  <a:pt x="224320" y="866140"/>
                </a:lnTo>
                <a:lnTo>
                  <a:pt x="229463" y="869950"/>
                </a:lnTo>
                <a:lnTo>
                  <a:pt x="231673" y="871220"/>
                </a:lnTo>
                <a:lnTo>
                  <a:pt x="231876" y="871220"/>
                </a:lnTo>
                <a:lnTo>
                  <a:pt x="235699" y="869950"/>
                </a:lnTo>
                <a:lnTo>
                  <a:pt x="241211" y="868680"/>
                </a:lnTo>
                <a:lnTo>
                  <a:pt x="250418" y="868680"/>
                </a:lnTo>
                <a:lnTo>
                  <a:pt x="250621" y="867410"/>
                </a:lnTo>
                <a:lnTo>
                  <a:pt x="255244" y="864870"/>
                </a:lnTo>
                <a:close/>
              </a:path>
              <a:path w="1623059" h="871219">
                <a:moveTo>
                  <a:pt x="250418" y="868680"/>
                </a:moveTo>
                <a:lnTo>
                  <a:pt x="249732" y="868680"/>
                </a:lnTo>
                <a:lnTo>
                  <a:pt x="252755" y="871220"/>
                </a:lnTo>
                <a:lnTo>
                  <a:pt x="250418" y="868680"/>
                </a:lnTo>
                <a:close/>
              </a:path>
              <a:path w="1623059" h="871219">
                <a:moveTo>
                  <a:pt x="153200" y="806450"/>
                </a:moveTo>
                <a:lnTo>
                  <a:pt x="150495" y="806450"/>
                </a:lnTo>
                <a:lnTo>
                  <a:pt x="150406" y="807720"/>
                </a:lnTo>
                <a:lnTo>
                  <a:pt x="151333" y="808990"/>
                </a:lnTo>
                <a:lnTo>
                  <a:pt x="149479" y="810260"/>
                </a:lnTo>
                <a:lnTo>
                  <a:pt x="147802" y="811530"/>
                </a:lnTo>
                <a:lnTo>
                  <a:pt x="152095" y="811530"/>
                </a:lnTo>
                <a:lnTo>
                  <a:pt x="155435" y="814070"/>
                </a:lnTo>
                <a:lnTo>
                  <a:pt x="155625" y="816610"/>
                </a:lnTo>
                <a:lnTo>
                  <a:pt x="158330" y="819150"/>
                </a:lnTo>
                <a:lnTo>
                  <a:pt x="162890" y="819150"/>
                </a:lnTo>
                <a:lnTo>
                  <a:pt x="167652" y="821690"/>
                </a:lnTo>
                <a:lnTo>
                  <a:pt x="170891" y="822960"/>
                </a:lnTo>
                <a:lnTo>
                  <a:pt x="178803" y="828040"/>
                </a:lnTo>
                <a:lnTo>
                  <a:pt x="180403" y="830580"/>
                </a:lnTo>
                <a:lnTo>
                  <a:pt x="182638" y="831850"/>
                </a:lnTo>
                <a:lnTo>
                  <a:pt x="183375" y="833120"/>
                </a:lnTo>
                <a:lnTo>
                  <a:pt x="185343" y="835660"/>
                </a:lnTo>
                <a:lnTo>
                  <a:pt x="187286" y="835660"/>
                </a:lnTo>
                <a:lnTo>
                  <a:pt x="188036" y="836930"/>
                </a:lnTo>
                <a:lnTo>
                  <a:pt x="190373" y="838200"/>
                </a:lnTo>
                <a:lnTo>
                  <a:pt x="191668" y="838200"/>
                </a:lnTo>
                <a:lnTo>
                  <a:pt x="193624" y="840740"/>
                </a:lnTo>
                <a:lnTo>
                  <a:pt x="198551" y="840740"/>
                </a:lnTo>
                <a:lnTo>
                  <a:pt x="201726" y="843280"/>
                </a:lnTo>
                <a:lnTo>
                  <a:pt x="201917" y="844550"/>
                </a:lnTo>
                <a:lnTo>
                  <a:pt x="204901" y="845820"/>
                </a:lnTo>
                <a:lnTo>
                  <a:pt x="207505" y="849630"/>
                </a:lnTo>
                <a:lnTo>
                  <a:pt x="208991" y="850900"/>
                </a:lnTo>
                <a:lnTo>
                  <a:pt x="209638" y="855980"/>
                </a:lnTo>
                <a:lnTo>
                  <a:pt x="211785" y="861060"/>
                </a:lnTo>
                <a:lnTo>
                  <a:pt x="210947" y="862330"/>
                </a:lnTo>
                <a:lnTo>
                  <a:pt x="211505" y="863600"/>
                </a:lnTo>
                <a:lnTo>
                  <a:pt x="211150" y="864870"/>
                </a:lnTo>
                <a:lnTo>
                  <a:pt x="255244" y="864870"/>
                </a:lnTo>
                <a:lnTo>
                  <a:pt x="262178" y="869950"/>
                </a:lnTo>
                <a:lnTo>
                  <a:pt x="266801" y="869950"/>
                </a:lnTo>
                <a:lnTo>
                  <a:pt x="271233" y="871220"/>
                </a:lnTo>
                <a:lnTo>
                  <a:pt x="271945" y="867410"/>
                </a:lnTo>
                <a:lnTo>
                  <a:pt x="270167" y="864870"/>
                </a:lnTo>
                <a:lnTo>
                  <a:pt x="266979" y="862330"/>
                </a:lnTo>
                <a:lnTo>
                  <a:pt x="268224" y="858520"/>
                </a:lnTo>
                <a:lnTo>
                  <a:pt x="293522" y="858520"/>
                </a:lnTo>
                <a:lnTo>
                  <a:pt x="293624" y="857250"/>
                </a:lnTo>
                <a:lnTo>
                  <a:pt x="292519" y="857250"/>
                </a:lnTo>
                <a:lnTo>
                  <a:pt x="285953" y="852170"/>
                </a:lnTo>
                <a:lnTo>
                  <a:pt x="281343" y="845820"/>
                </a:lnTo>
                <a:lnTo>
                  <a:pt x="280543" y="842010"/>
                </a:lnTo>
                <a:lnTo>
                  <a:pt x="278676" y="840740"/>
                </a:lnTo>
                <a:lnTo>
                  <a:pt x="278409" y="836930"/>
                </a:lnTo>
                <a:lnTo>
                  <a:pt x="277342" y="833120"/>
                </a:lnTo>
                <a:lnTo>
                  <a:pt x="275653" y="833120"/>
                </a:lnTo>
                <a:lnTo>
                  <a:pt x="275920" y="831850"/>
                </a:lnTo>
                <a:lnTo>
                  <a:pt x="277164" y="831850"/>
                </a:lnTo>
                <a:lnTo>
                  <a:pt x="277787" y="829310"/>
                </a:lnTo>
                <a:lnTo>
                  <a:pt x="276110" y="829310"/>
                </a:lnTo>
                <a:lnTo>
                  <a:pt x="273265" y="826770"/>
                </a:lnTo>
                <a:lnTo>
                  <a:pt x="273265" y="822960"/>
                </a:lnTo>
                <a:lnTo>
                  <a:pt x="270967" y="822960"/>
                </a:lnTo>
                <a:lnTo>
                  <a:pt x="269367" y="820420"/>
                </a:lnTo>
                <a:lnTo>
                  <a:pt x="265811" y="820420"/>
                </a:lnTo>
                <a:lnTo>
                  <a:pt x="264655" y="816610"/>
                </a:lnTo>
                <a:lnTo>
                  <a:pt x="265455" y="814070"/>
                </a:lnTo>
                <a:lnTo>
                  <a:pt x="266788" y="812800"/>
                </a:lnTo>
                <a:lnTo>
                  <a:pt x="266788" y="808990"/>
                </a:lnTo>
                <a:lnTo>
                  <a:pt x="155155" y="808990"/>
                </a:lnTo>
                <a:lnTo>
                  <a:pt x="153200" y="806450"/>
                </a:lnTo>
                <a:close/>
              </a:path>
              <a:path w="1623059" h="871219">
                <a:moveTo>
                  <a:pt x="222275" y="864870"/>
                </a:moveTo>
                <a:lnTo>
                  <a:pt x="212699" y="864870"/>
                </a:lnTo>
                <a:lnTo>
                  <a:pt x="213233" y="867410"/>
                </a:lnTo>
                <a:lnTo>
                  <a:pt x="214642" y="867410"/>
                </a:lnTo>
                <a:lnTo>
                  <a:pt x="215798" y="866140"/>
                </a:lnTo>
                <a:lnTo>
                  <a:pt x="221386" y="866140"/>
                </a:lnTo>
                <a:lnTo>
                  <a:pt x="222275" y="864870"/>
                </a:lnTo>
                <a:close/>
              </a:path>
              <a:path w="1623059" h="871219">
                <a:moveTo>
                  <a:pt x="221386" y="866140"/>
                </a:moveTo>
                <a:lnTo>
                  <a:pt x="215798" y="866140"/>
                </a:lnTo>
                <a:lnTo>
                  <a:pt x="218998" y="867410"/>
                </a:lnTo>
                <a:lnTo>
                  <a:pt x="220497" y="867410"/>
                </a:lnTo>
                <a:lnTo>
                  <a:pt x="221386" y="866140"/>
                </a:lnTo>
                <a:close/>
              </a:path>
              <a:path w="1623059" h="871219">
                <a:moveTo>
                  <a:pt x="293522" y="858520"/>
                </a:moveTo>
                <a:lnTo>
                  <a:pt x="271767" y="858520"/>
                </a:lnTo>
                <a:lnTo>
                  <a:pt x="277456" y="863600"/>
                </a:lnTo>
                <a:lnTo>
                  <a:pt x="279057" y="866140"/>
                </a:lnTo>
                <a:lnTo>
                  <a:pt x="284734" y="867410"/>
                </a:lnTo>
                <a:lnTo>
                  <a:pt x="285813" y="864870"/>
                </a:lnTo>
                <a:lnTo>
                  <a:pt x="289369" y="862330"/>
                </a:lnTo>
                <a:lnTo>
                  <a:pt x="293522" y="858520"/>
                </a:lnTo>
                <a:close/>
              </a:path>
              <a:path w="1623059" h="871219">
                <a:moveTo>
                  <a:pt x="198551" y="840740"/>
                </a:moveTo>
                <a:lnTo>
                  <a:pt x="196049" y="840740"/>
                </a:lnTo>
                <a:lnTo>
                  <a:pt x="197256" y="842010"/>
                </a:lnTo>
                <a:lnTo>
                  <a:pt x="198551" y="840740"/>
                </a:lnTo>
                <a:close/>
              </a:path>
              <a:path w="1623059" h="871219">
                <a:moveTo>
                  <a:pt x="278765" y="828040"/>
                </a:moveTo>
                <a:lnTo>
                  <a:pt x="277342" y="828040"/>
                </a:lnTo>
                <a:lnTo>
                  <a:pt x="276110" y="829310"/>
                </a:lnTo>
                <a:lnTo>
                  <a:pt x="277787" y="829310"/>
                </a:lnTo>
                <a:lnTo>
                  <a:pt x="278765" y="828040"/>
                </a:lnTo>
                <a:close/>
              </a:path>
              <a:path w="1623059" h="871219">
                <a:moveTo>
                  <a:pt x="155714" y="807720"/>
                </a:moveTo>
                <a:lnTo>
                  <a:pt x="155155" y="808990"/>
                </a:lnTo>
                <a:lnTo>
                  <a:pt x="158140" y="808990"/>
                </a:lnTo>
                <a:lnTo>
                  <a:pt x="155714" y="807720"/>
                </a:lnTo>
                <a:close/>
              </a:path>
              <a:path w="1623059" h="871219">
                <a:moveTo>
                  <a:pt x="271614" y="797560"/>
                </a:moveTo>
                <a:lnTo>
                  <a:pt x="160096" y="797560"/>
                </a:lnTo>
                <a:lnTo>
                  <a:pt x="160096" y="798830"/>
                </a:lnTo>
                <a:lnTo>
                  <a:pt x="157480" y="801370"/>
                </a:lnTo>
                <a:lnTo>
                  <a:pt x="157480" y="803910"/>
                </a:lnTo>
                <a:lnTo>
                  <a:pt x="158699" y="805180"/>
                </a:lnTo>
                <a:lnTo>
                  <a:pt x="158140" y="808990"/>
                </a:lnTo>
                <a:lnTo>
                  <a:pt x="266788" y="808990"/>
                </a:lnTo>
                <a:lnTo>
                  <a:pt x="267766" y="806450"/>
                </a:lnTo>
                <a:lnTo>
                  <a:pt x="268566" y="803910"/>
                </a:lnTo>
                <a:lnTo>
                  <a:pt x="269900" y="802640"/>
                </a:lnTo>
                <a:lnTo>
                  <a:pt x="270421" y="800100"/>
                </a:lnTo>
                <a:lnTo>
                  <a:pt x="271526" y="798830"/>
                </a:lnTo>
                <a:lnTo>
                  <a:pt x="271614" y="797560"/>
                </a:lnTo>
                <a:close/>
              </a:path>
              <a:path w="1623059" h="871219">
                <a:moveTo>
                  <a:pt x="284721" y="792480"/>
                </a:moveTo>
                <a:lnTo>
                  <a:pt x="162229" y="792480"/>
                </a:lnTo>
                <a:lnTo>
                  <a:pt x="162890" y="793750"/>
                </a:lnTo>
                <a:lnTo>
                  <a:pt x="165404" y="795020"/>
                </a:lnTo>
                <a:lnTo>
                  <a:pt x="163817" y="796290"/>
                </a:lnTo>
                <a:lnTo>
                  <a:pt x="162801" y="797560"/>
                </a:lnTo>
                <a:lnTo>
                  <a:pt x="272859" y="797560"/>
                </a:lnTo>
                <a:lnTo>
                  <a:pt x="274053" y="798830"/>
                </a:lnTo>
                <a:lnTo>
                  <a:pt x="275031" y="797560"/>
                </a:lnTo>
                <a:lnTo>
                  <a:pt x="275564" y="796290"/>
                </a:lnTo>
                <a:lnTo>
                  <a:pt x="279425" y="796290"/>
                </a:lnTo>
                <a:lnTo>
                  <a:pt x="281127" y="795020"/>
                </a:lnTo>
                <a:lnTo>
                  <a:pt x="280771" y="793750"/>
                </a:lnTo>
                <a:lnTo>
                  <a:pt x="285216" y="793750"/>
                </a:lnTo>
                <a:lnTo>
                  <a:pt x="284721" y="792480"/>
                </a:lnTo>
                <a:close/>
              </a:path>
              <a:path w="1623059" h="871219">
                <a:moveTo>
                  <a:pt x="277787" y="796290"/>
                </a:moveTo>
                <a:lnTo>
                  <a:pt x="275564" y="796290"/>
                </a:lnTo>
                <a:lnTo>
                  <a:pt x="276593" y="797560"/>
                </a:lnTo>
                <a:lnTo>
                  <a:pt x="277787" y="796290"/>
                </a:lnTo>
                <a:close/>
              </a:path>
              <a:path w="1623059" h="871219">
                <a:moveTo>
                  <a:pt x="285216" y="793750"/>
                </a:moveTo>
                <a:lnTo>
                  <a:pt x="283171" y="793750"/>
                </a:lnTo>
                <a:lnTo>
                  <a:pt x="284327" y="795020"/>
                </a:lnTo>
                <a:lnTo>
                  <a:pt x="285216" y="793750"/>
                </a:lnTo>
                <a:close/>
              </a:path>
              <a:path w="1623059" h="871219">
                <a:moveTo>
                  <a:pt x="161671" y="787400"/>
                </a:moveTo>
                <a:lnTo>
                  <a:pt x="157480" y="788670"/>
                </a:lnTo>
                <a:lnTo>
                  <a:pt x="159156" y="791210"/>
                </a:lnTo>
                <a:lnTo>
                  <a:pt x="160934" y="793750"/>
                </a:lnTo>
                <a:lnTo>
                  <a:pt x="162229" y="792480"/>
                </a:lnTo>
                <a:lnTo>
                  <a:pt x="284721" y="792480"/>
                </a:lnTo>
                <a:lnTo>
                  <a:pt x="281178" y="789940"/>
                </a:lnTo>
                <a:lnTo>
                  <a:pt x="287883" y="789940"/>
                </a:lnTo>
                <a:lnTo>
                  <a:pt x="286727" y="788670"/>
                </a:lnTo>
                <a:lnTo>
                  <a:pt x="164668" y="788670"/>
                </a:lnTo>
                <a:lnTo>
                  <a:pt x="161671" y="787400"/>
                </a:lnTo>
                <a:close/>
              </a:path>
              <a:path w="1623059" h="871219">
                <a:moveTo>
                  <a:pt x="1261021" y="737870"/>
                </a:moveTo>
                <a:lnTo>
                  <a:pt x="1260068" y="739140"/>
                </a:lnTo>
                <a:lnTo>
                  <a:pt x="1257808" y="741680"/>
                </a:lnTo>
                <a:lnTo>
                  <a:pt x="1257287" y="744220"/>
                </a:lnTo>
                <a:lnTo>
                  <a:pt x="1256106" y="745490"/>
                </a:lnTo>
                <a:lnTo>
                  <a:pt x="1254696" y="745490"/>
                </a:lnTo>
                <a:lnTo>
                  <a:pt x="1253172" y="746760"/>
                </a:lnTo>
                <a:lnTo>
                  <a:pt x="1252651" y="748030"/>
                </a:lnTo>
                <a:lnTo>
                  <a:pt x="1253528" y="749300"/>
                </a:lnTo>
                <a:lnTo>
                  <a:pt x="1256423" y="754380"/>
                </a:lnTo>
                <a:lnTo>
                  <a:pt x="1257007" y="755650"/>
                </a:lnTo>
                <a:lnTo>
                  <a:pt x="1259395" y="759460"/>
                </a:lnTo>
                <a:lnTo>
                  <a:pt x="1259306" y="762000"/>
                </a:lnTo>
                <a:lnTo>
                  <a:pt x="1259840" y="767080"/>
                </a:lnTo>
                <a:lnTo>
                  <a:pt x="1259840" y="770890"/>
                </a:lnTo>
                <a:lnTo>
                  <a:pt x="1261275" y="772160"/>
                </a:lnTo>
                <a:lnTo>
                  <a:pt x="1261541" y="775970"/>
                </a:lnTo>
                <a:lnTo>
                  <a:pt x="1260906" y="777240"/>
                </a:lnTo>
                <a:lnTo>
                  <a:pt x="1260817" y="779780"/>
                </a:lnTo>
                <a:lnTo>
                  <a:pt x="1261186" y="781050"/>
                </a:lnTo>
                <a:lnTo>
                  <a:pt x="1261135" y="782320"/>
                </a:lnTo>
                <a:lnTo>
                  <a:pt x="1257350" y="782320"/>
                </a:lnTo>
                <a:lnTo>
                  <a:pt x="1255941" y="783590"/>
                </a:lnTo>
                <a:lnTo>
                  <a:pt x="1255801" y="784860"/>
                </a:lnTo>
                <a:lnTo>
                  <a:pt x="1256220" y="786130"/>
                </a:lnTo>
                <a:lnTo>
                  <a:pt x="1257160" y="787400"/>
                </a:lnTo>
                <a:lnTo>
                  <a:pt x="1257160" y="788670"/>
                </a:lnTo>
                <a:lnTo>
                  <a:pt x="1256906" y="788670"/>
                </a:lnTo>
                <a:lnTo>
                  <a:pt x="1259001" y="792480"/>
                </a:lnTo>
                <a:lnTo>
                  <a:pt x="1259738" y="792480"/>
                </a:lnTo>
                <a:lnTo>
                  <a:pt x="1260576" y="788670"/>
                </a:lnTo>
                <a:lnTo>
                  <a:pt x="1263751" y="787400"/>
                </a:lnTo>
                <a:lnTo>
                  <a:pt x="1265110" y="787400"/>
                </a:lnTo>
                <a:lnTo>
                  <a:pt x="1265796" y="784860"/>
                </a:lnTo>
                <a:lnTo>
                  <a:pt x="1267371" y="783590"/>
                </a:lnTo>
                <a:lnTo>
                  <a:pt x="1267650" y="779780"/>
                </a:lnTo>
                <a:lnTo>
                  <a:pt x="1269885" y="777240"/>
                </a:lnTo>
                <a:lnTo>
                  <a:pt x="1269796" y="775970"/>
                </a:lnTo>
                <a:lnTo>
                  <a:pt x="1270546" y="774700"/>
                </a:lnTo>
                <a:lnTo>
                  <a:pt x="1299698" y="774700"/>
                </a:lnTo>
                <a:lnTo>
                  <a:pt x="1302766" y="770890"/>
                </a:lnTo>
                <a:lnTo>
                  <a:pt x="1302016" y="769620"/>
                </a:lnTo>
                <a:lnTo>
                  <a:pt x="1304912" y="768350"/>
                </a:lnTo>
                <a:lnTo>
                  <a:pt x="1304912" y="764540"/>
                </a:lnTo>
                <a:lnTo>
                  <a:pt x="1303985" y="762000"/>
                </a:lnTo>
                <a:lnTo>
                  <a:pt x="1306995" y="762000"/>
                </a:lnTo>
                <a:lnTo>
                  <a:pt x="1308925" y="759460"/>
                </a:lnTo>
                <a:lnTo>
                  <a:pt x="1307706" y="756920"/>
                </a:lnTo>
                <a:lnTo>
                  <a:pt x="1309014" y="756920"/>
                </a:lnTo>
                <a:lnTo>
                  <a:pt x="1308735" y="753110"/>
                </a:lnTo>
                <a:lnTo>
                  <a:pt x="1310970" y="751840"/>
                </a:lnTo>
                <a:lnTo>
                  <a:pt x="1311059" y="749300"/>
                </a:lnTo>
                <a:lnTo>
                  <a:pt x="1314411" y="746760"/>
                </a:lnTo>
                <a:lnTo>
                  <a:pt x="1314869" y="745490"/>
                </a:lnTo>
                <a:lnTo>
                  <a:pt x="1313853" y="744220"/>
                </a:lnTo>
                <a:lnTo>
                  <a:pt x="1314310" y="741680"/>
                </a:lnTo>
                <a:lnTo>
                  <a:pt x="1273581" y="741680"/>
                </a:lnTo>
                <a:lnTo>
                  <a:pt x="1272387" y="740410"/>
                </a:lnTo>
                <a:lnTo>
                  <a:pt x="1264539" y="739140"/>
                </a:lnTo>
                <a:lnTo>
                  <a:pt x="1263002" y="739140"/>
                </a:lnTo>
                <a:lnTo>
                  <a:pt x="1261021" y="737870"/>
                </a:lnTo>
                <a:close/>
              </a:path>
              <a:path w="1623059" h="871219">
                <a:moveTo>
                  <a:pt x="285927" y="789940"/>
                </a:moveTo>
                <a:lnTo>
                  <a:pt x="282765" y="789940"/>
                </a:lnTo>
                <a:lnTo>
                  <a:pt x="285038" y="791210"/>
                </a:lnTo>
                <a:lnTo>
                  <a:pt x="285927" y="789940"/>
                </a:lnTo>
                <a:close/>
              </a:path>
              <a:path w="1623059" h="871219">
                <a:moveTo>
                  <a:pt x="287883" y="789940"/>
                </a:moveTo>
                <a:lnTo>
                  <a:pt x="285927" y="789940"/>
                </a:lnTo>
                <a:lnTo>
                  <a:pt x="287883" y="791210"/>
                </a:lnTo>
                <a:lnTo>
                  <a:pt x="287883" y="789940"/>
                </a:lnTo>
                <a:close/>
              </a:path>
              <a:path w="1623059" h="871219">
                <a:moveTo>
                  <a:pt x="286956" y="786130"/>
                </a:moveTo>
                <a:lnTo>
                  <a:pt x="166243" y="786130"/>
                </a:lnTo>
                <a:lnTo>
                  <a:pt x="164668" y="788670"/>
                </a:lnTo>
                <a:lnTo>
                  <a:pt x="288061" y="788670"/>
                </a:lnTo>
                <a:lnTo>
                  <a:pt x="288023" y="787400"/>
                </a:lnTo>
                <a:lnTo>
                  <a:pt x="286956" y="786130"/>
                </a:lnTo>
                <a:close/>
              </a:path>
              <a:path w="1623059" h="871219">
                <a:moveTo>
                  <a:pt x="1265110" y="787400"/>
                </a:moveTo>
                <a:lnTo>
                  <a:pt x="1263751" y="787400"/>
                </a:lnTo>
                <a:lnTo>
                  <a:pt x="1264767" y="788670"/>
                </a:lnTo>
                <a:lnTo>
                  <a:pt x="1265110" y="787400"/>
                </a:lnTo>
                <a:close/>
              </a:path>
              <a:path w="1623059" h="871219">
                <a:moveTo>
                  <a:pt x="282583" y="775970"/>
                </a:moveTo>
                <a:lnTo>
                  <a:pt x="172478" y="775970"/>
                </a:lnTo>
                <a:lnTo>
                  <a:pt x="173240" y="778510"/>
                </a:lnTo>
                <a:lnTo>
                  <a:pt x="172580" y="779780"/>
                </a:lnTo>
                <a:lnTo>
                  <a:pt x="166141" y="783590"/>
                </a:lnTo>
                <a:lnTo>
                  <a:pt x="163449" y="784860"/>
                </a:lnTo>
                <a:lnTo>
                  <a:pt x="164668" y="786130"/>
                </a:lnTo>
                <a:lnTo>
                  <a:pt x="288810" y="786130"/>
                </a:lnTo>
                <a:lnTo>
                  <a:pt x="289077" y="783590"/>
                </a:lnTo>
                <a:lnTo>
                  <a:pt x="287667" y="782320"/>
                </a:lnTo>
                <a:lnTo>
                  <a:pt x="282968" y="782320"/>
                </a:lnTo>
                <a:lnTo>
                  <a:pt x="278434" y="779780"/>
                </a:lnTo>
                <a:lnTo>
                  <a:pt x="278714" y="777240"/>
                </a:lnTo>
                <a:lnTo>
                  <a:pt x="283413" y="777240"/>
                </a:lnTo>
                <a:lnTo>
                  <a:pt x="282583" y="775970"/>
                </a:lnTo>
                <a:close/>
              </a:path>
              <a:path w="1623059" h="871219">
                <a:moveTo>
                  <a:pt x="1299698" y="774700"/>
                </a:moveTo>
                <a:lnTo>
                  <a:pt x="1276134" y="774700"/>
                </a:lnTo>
                <a:lnTo>
                  <a:pt x="1277531" y="775970"/>
                </a:lnTo>
                <a:lnTo>
                  <a:pt x="1277797" y="779780"/>
                </a:lnTo>
                <a:lnTo>
                  <a:pt x="1281620" y="781050"/>
                </a:lnTo>
                <a:lnTo>
                  <a:pt x="1285443" y="783590"/>
                </a:lnTo>
                <a:lnTo>
                  <a:pt x="1286840" y="782320"/>
                </a:lnTo>
                <a:lnTo>
                  <a:pt x="1289723" y="782320"/>
                </a:lnTo>
                <a:lnTo>
                  <a:pt x="1291120" y="781050"/>
                </a:lnTo>
                <a:lnTo>
                  <a:pt x="1294574" y="779780"/>
                </a:lnTo>
                <a:lnTo>
                  <a:pt x="1295031" y="778510"/>
                </a:lnTo>
                <a:lnTo>
                  <a:pt x="1296809" y="778510"/>
                </a:lnTo>
                <a:lnTo>
                  <a:pt x="1298676" y="775970"/>
                </a:lnTo>
                <a:lnTo>
                  <a:pt x="1299698" y="774700"/>
                </a:lnTo>
                <a:close/>
              </a:path>
              <a:path w="1623059" h="871219">
                <a:moveTo>
                  <a:pt x="1289723" y="782320"/>
                </a:moveTo>
                <a:lnTo>
                  <a:pt x="1286840" y="782320"/>
                </a:lnTo>
                <a:lnTo>
                  <a:pt x="1288326" y="783590"/>
                </a:lnTo>
                <a:lnTo>
                  <a:pt x="1289723" y="782320"/>
                </a:lnTo>
                <a:close/>
              </a:path>
              <a:path w="1623059" h="871219">
                <a:moveTo>
                  <a:pt x="286156" y="781050"/>
                </a:moveTo>
                <a:lnTo>
                  <a:pt x="282968" y="782320"/>
                </a:lnTo>
                <a:lnTo>
                  <a:pt x="287667" y="782320"/>
                </a:lnTo>
                <a:lnTo>
                  <a:pt x="286156" y="781050"/>
                </a:lnTo>
                <a:close/>
              </a:path>
              <a:path w="1623059" h="871219">
                <a:moveTo>
                  <a:pt x="254233" y="736600"/>
                </a:moveTo>
                <a:lnTo>
                  <a:pt x="176136" y="736600"/>
                </a:lnTo>
                <a:lnTo>
                  <a:pt x="177190" y="739140"/>
                </a:lnTo>
                <a:lnTo>
                  <a:pt x="178892" y="740410"/>
                </a:lnTo>
                <a:lnTo>
                  <a:pt x="178981" y="744220"/>
                </a:lnTo>
                <a:lnTo>
                  <a:pt x="176936" y="746760"/>
                </a:lnTo>
                <a:lnTo>
                  <a:pt x="174358" y="746760"/>
                </a:lnTo>
                <a:lnTo>
                  <a:pt x="173558" y="751840"/>
                </a:lnTo>
                <a:lnTo>
                  <a:pt x="177114" y="754380"/>
                </a:lnTo>
                <a:lnTo>
                  <a:pt x="177647" y="758190"/>
                </a:lnTo>
                <a:lnTo>
                  <a:pt x="176136" y="763270"/>
                </a:lnTo>
                <a:lnTo>
                  <a:pt x="176580" y="765810"/>
                </a:lnTo>
                <a:lnTo>
                  <a:pt x="174358" y="767080"/>
                </a:lnTo>
                <a:lnTo>
                  <a:pt x="168427" y="768350"/>
                </a:lnTo>
                <a:lnTo>
                  <a:pt x="165760" y="772160"/>
                </a:lnTo>
                <a:lnTo>
                  <a:pt x="164172" y="773430"/>
                </a:lnTo>
                <a:lnTo>
                  <a:pt x="163461" y="778510"/>
                </a:lnTo>
                <a:lnTo>
                  <a:pt x="166522" y="778510"/>
                </a:lnTo>
                <a:lnTo>
                  <a:pt x="169227" y="777240"/>
                </a:lnTo>
                <a:lnTo>
                  <a:pt x="172478" y="775970"/>
                </a:lnTo>
                <a:lnTo>
                  <a:pt x="282583" y="775970"/>
                </a:lnTo>
                <a:lnTo>
                  <a:pt x="278434" y="769620"/>
                </a:lnTo>
                <a:lnTo>
                  <a:pt x="272757" y="764540"/>
                </a:lnTo>
                <a:lnTo>
                  <a:pt x="268770" y="763270"/>
                </a:lnTo>
                <a:lnTo>
                  <a:pt x="263791" y="763270"/>
                </a:lnTo>
                <a:lnTo>
                  <a:pt x="259803" y="760730"/>
                </a:lnTo>
                <a:lnTo>
                  <a:pt x="260616" y="758190"/>
                </a:lnTo>
                <a:lnTo>
                  <a:pt x="258483" y="754380"/>
                </a:lnTo>
                <a:lnTo>
                  <a:pt x="253415" y="753110"/>
                </a:lnTo>
                <a:lnTo>
                  <a:pt x="255270" y="749300"/>
                </a:lnTo>
                <a:lnTo>
                  <a:pt x="256349" y="741680"/>
                </a:lnTo>
                <a:lnTo>
                  <a:pt x="254482" y="739140"/>
                </a:lnTo>
                <a:lnTo>
                  <a:pt x="254233" y="736600"/>
                </a:lnTo>
                <a:close/>
              </a:path>
              <a:path w="1623059" h="871219">
                <a:moveTo>
                  <a:pt x="1276134" y="774700"/>
                </a:moveTo>
                <a:lnTo>
                  <a:pt x="1270546" y="774700"/>
                </a:lnTo>
                <a:lnTo>
                  <a:pt x="1273149" y="775970"/>
                </a:lnTo>
                <a:lnTo>
                  <a:pt x="1276134" y="774700"/>
                </a:lnTo>
                <a:close/>
              </a:path>
              <a:path w="1623059" h="871219">
                <a:moveTo>
                  <a:pt x="264782" y="762000"/>
                </a:moveTo>
                <a:lnTo>
                  <a:pt x="263791" y="763270"/>
                </a:lnTo>
                <a:lnTo>
                  <a:pt x="268770" y="763270"/>
                </a:lnTo>
                <a:lnTo>
                  <a:pt x="264782" y="762000"/>
                </a:lnTo>
                <a:close/>
              </a:path>
              <a:path w="1623059" h="871219">
                <a:moveTo>
                  <a:pt x="1306995" y="762000"/>
                </a:moveTo>
                <a:lnTo>
                  <a:pt x="1303985" y="762000"/>
                </a:lnTo>
                <a:lnTo>
                  <a:pt x="1305839" y="763270"/>
                </a:lnTo>
                <a:lnTo>
                  <a:pt x="1306029" y="763270"/>
                </a:lnTo>
                <a:lnTo>
                  <a:pt x="1306995" y="762000"/>
                </a:lnTo>
                <a:close/>
              </a:path>
              <a:path w="1623059" h="871219">
                <a:moveTo>
                  <a:pt x="1332018" y="674370"/>
                </a:moveTo>
                <a:lnTo>
                  <a:pt x="1266736" y="674370"/>
                </a:lnTo>
                <a:lnTo>
                  <a:pt x="1269060" y="675640"/>
                </a:lnTo>
                <a:lnTo>
                  <a:pt x="1270393" y="676910"/>
                </a:lnTo>
                <a:lnTo>
                  <a:pt x="1272438" y="676910"/>
                </a:lnTo>
                <a:lnTo>
                  <a:pt x="1273149" y="678180"/>
                </a:lnTo>
                <a:lnTo>
                  <a:pt x="1274381" y="680720"/>
                </a:lnTo>
                <a:lnTo>
                  <a:pt x="1273149" y="681990"/>
                </a:lnTo>
                <a:lnTo>
                  <a:pt x="1273594" y="683260"/>
                </a:lnTo>
                <a:lnTo>
                  <a:pt x="1275626" y="684530"/>
                </a:lnTo>
                <a:lnTo>
                  <a:pt x="1275892" y="687070"/>
                </a:lnTo>
                <a:lnTo>
                  <a:pt x="1277048" y="688340"/>
                </a:lnTo>
                <a:lnTo>
                  <a:pt x="1278559" y="688340"/>
                </a:lnTo>
                <a:lnTo>
                  <a:pt x="1278026" y="690880"/>
                </a:lnTo>
                <a:lnTo>
                  <a:pt x="1277937" y="693420"/>
                </a:lnTo>
                <a:lnTo>
                  <a:pt x="1277454" y="694690"/>
                </a:lnTo>
                <a:lnTo>
                  <a:pt x="1275588" y="694690"/>
                </a:lnTo>
                <a:lnTo>
                  <a:pt x="1273886" y="697230"/>
                </a:lnTo>
                <a:lnTo>
                  <a:pt x="1273886" y="698500"/>
                </a:lnTo>
                <a:lnTo>
                  <a:pt x="1274953" y="699770"/>
                </a:lnTo>
                <a:lnTo>
                  <a:pt x="1275537" y="699770"/>
                </a:lnTo>
                <a:lnTo>
                  <a:pt x="1275359" y="702310"/>
                </a:lnTo>
                <a:lnTo>
                  <a:pt x="1274648" y="703580"/>
                </a:lnTo>
                <a:lnTo>
                  <a:pt x="1275397" y="704850"/>
                </a:lnTo>
                <a:lnTo>
                  <a:pt x="1276515" y="706120"/>
                </a:lnTo>
                <a:lnTo>
                  <a:pt x="1276375" y="707390"/>
                </a:lnTo>
                <a:lnTo>
                  <a:pt x="1276908" y="708660"/>
                </a:lnTo>
                <a:lnTo>
                  <a:pt x="1276477" y="709930"/>
                </a:lnTo>
                <a:lnTo>
                  <a:pt x="1275664" y="709930"/>
                </a:lnTo>
                <a:lnTo>
                  <a:pt x="1275854" y="712470"/>
                </a:lnTo>
                <a:lnTo>
                  <a:pt x="1276781" y="715010"/>
                </a:lnTo>
                <a:lnTo>
                  <a:pt x="1277454" y="716280"/>
                </a:lnTo>
                <a:lnTo>
                  <a:pt x="1277454" y="717550"/>
                </a:lnTo>
                <a:lnTo>
                  <a:pt x="1276248" y="718820"/>
                </a:lnTo>
                <a:lnTo>
                  <a:pt x="1275753" y="720090"/>
                </a:lnTo>
                <a:lnTo>
                  <a:pt x="1276553" y="721360"/>
                </a:lnTo>
                <a:lnTo>
                  <a:pt x="1276553" y="722630"/>
                </a:lnTo>
                <a:lnTo>
                  <a:pt x="1277175" y="723900"/>
                </a:lnTo>
                <a:lnTo>
                  <a:pt x="1275486" y="725170"/>
                </a:lnTo>
                <a:lnTo>
                  <a:pt x="1275130" y="725170"/>
                </a:lnTo>
                <a:lnTo>
                  <a:pt x="1275854" y="726440"/>
                </a:lnTo>
                <a:lnTo>
                  <a:pt x="1276248" y="728980"/>
                </a:lnTo>
                <a:lnTo>
                  <a:pt x="1275448" y="728980"/>
                </a:lnTo>
                <a:lnTo>
                  <a:pt x="1274381" y="731520"/>
                </a:lnTo>
                <a:lnTo>
                  <a:pt x="1274686" y="732790"/>
                </a:lnTo>
                <a:lnTo>
                  <a:pt x="1275130" y="734060"/>
                </a:lnTo>
                <a:lnTo>
                  <a:pt x="1274686" y="735330"/>
                </a:lnTo>
                <a:lnTo>
                  <a:pt x="1274876" y="736600"/>
                </a:lnTo>
                <a:lnTo>
                  <a:pt x="1275626" y="737870"/>
                </a:lnTo>
                <a:lnTo>
                  <a:pt x="1275943" y="740410"/>
                </a:lnTo>
                <a:lnTo>
                  <a:pt x="1274953" y="741680"/>
                </a:lnTo>
                <a:lnTo>
                  <a:pt x="1314310" y="741680"/>
                </a:lnTo>
                <a:lnTo>
                  <a:pt x="1315720" y="740410"/>
                </a:lnTo>
                <a:lnTo>
                  <a:pt x="1318044" y="730250"/>
                </a:lnTo>
                <a:lnTo>
                  <a:pt x="1320558" y="727710"/>
                </a:lnTo>
                <a:lnTo>
                  <a:pt x="1320736" y="725170"/>
                </a:lnTo>
                <a:lnTo>
                  <a:pt x="1323251" y="722630"/>
                </a:lnTo>
                <a:lnTo>
                  <a:pt x="1323822" y="720090"/>
                </a:lnTo>
                <a:lnTo>
                  <a:pt x="1326794" y="716280"/>
                </a:lnTo>
                <a:lnTo>
                  <a:pt x="1326984" y="713740"/>
                </a:lnTo>
                <a:lnTo>
                  <a:pt x="1325765" y="713740"/>
                </a:lnTo>
                <a:lnTo>
                  <a:pt x="1324940" y="709930"/>
                </a:lnTo>
                <a:lnTo>
                  <a:pt x="1327543" y="707390"/>
                </a:lnTo>
                <a:lnTo>
                  <a:pt x="1326235" y="702310"/>
                </a:lnTo>
                <a:lnTo>
                  <a:pt x="1328381" y="699770"/>
                </a:lnTo>
                <a:lnTo>
                  <a:pt x="1328204" y="697230"/>
                </a:lnTo>
                <a:lnTo>
                  <a:pt x="1327175" y="697230"/>
                </a:lnTo>
                <a:lnTo>
                  <a:pt x="1328940" y="693420"/>
                </a:lnTo>
                <a:lnTo>
                  <a:pt x="1328839" y="689610"/>
                </a:lnTo>
                <a:lnTo>
                  <a:pt x="1331188" y="688340"/>
                </a:lnTo>
                <a:lnTo>
                  <a:pt x="1331455" y="684530"/>
                </a:lnTo>
                <a:lnTo>
                  <a:pt x="1330807" y="684530"/>
                </a:lnTo>
                <a:lnTo>
                  <a:pt x="1330337" y="679450"/>
                </a:lnTo>
                <a:lnTo>
                  <a:pt x="1331925" y="675640"/>
                </a:lnTo>
                <a:lnTo>
                  <a:pt x="1332018" y="674370"/>
                </a:lnTo>
                <a:close/>
              </a:path>
              <a:path w="1623059" h="871219">
                <a:moveTo>
                  <a:pt x="253984" y="734060"/>
                </a:moveTo>
                <a:lnTo>
                  <a:pt x="154660" y="734060"/>
                </a:lnTo>
                <a:lnTo>
                  <a:pt x="159105" y="735330"/>
                </a:lnTo>
                <a:lnTo>
                  <a:pt x="167347" y="735330"/>
                </a:lnTo>
                <a:lnTo>
                  <a:pt x="170561" y="737870"/>
                </a:lnTo>
                <a:lnTo>
                  <a:pt x="174269" y="737870"/>
                </a:lnTo>
                <a:lnTo>
                  <a:pt x="176136" y="736600"/>
                </a:lnTo>
                <a:lnTo>
                  <a:pt x="254233" y="736600"/>
                </a:lnTo>
                <a:lnTo>
                  <a:pt x="253984" y="734060"/>
                </a:lnTo>
                <a:close/>
              </a:path>
              <a:path w="1623059" h="871219">
                <a:moveTo>
                  <a:pt x="167347" y="735330"/>
                </a:moveTo>
                <a:lnTo>
                  <a:pt x="162382" y="735330"/>
                </a:lnTo>
                <a:lnTo>
                  <a:pt x="164693" y="736600"/>
                </a:lnTo>
                <a:lnTo>
                  <a:pt x="167347" y="735330"/>
                </a:lnTo>
                <a:close/>
              </a:path>
              <a:path w="1623059" h="871219">
                <a:moveTo>
                  <a:pt x="259537" y="725170"/>
                </a:moveTo>
                <a:lnTo>
                  <a:pt x="145262" y="725170"/>
                </a:lnTo>
                <a:lnTo>
                  <a:pt x="148018" y="730250"/>
                </a:lnTo>
                <a:lnTo>
                  <a:pt x="151828" y="732790"/>
                </a:lnTo>
                <a:lnTo>
                  <a:pt x="152984" y="735330"/>
                </a:lnTo>
                <a:lnTo>
                  <a:pt x="154660" y="734060"/>
                </a:lnTo>
                <a:lnTo>
                  <a:pt x="253984" y="734060"/>
                </a:lnTo>
                <a:lnTo>
                  <a:pt x="253860" y="732790"/>
                </a:lnTo>
                <a:lnTo>
                  <a:pt x="256260" y="731520"/>
                </a:lnTo>
                <a:lnTo>
                  <a:pt x="259537" y="727710"/>
                </a:lnTo>
                <a:lnTo>
                  <a:pt x="259537" y="725170"/>
                </a:lnTo>
                <a:close/>
              </a:path>
              <a:path w="1623059" h="871219">
                <a:moveTo>
                  <a:pt x="275863" y="722630"/>
                </a:moveTo>
                <a:lnTo>
                  <a:pt x="261315" y="722630"/>
                </a:lnTo>
                <a:lnTo>
                  <a:pt x="267881" y="728980"/>
                </a:lnTo>
                <a:lnTo>
                  <a:pt x="268681" y="730250"/>
                </a:lnTo>
                <a:lnTo>
                  <a:pt x="272402" y="732790"/>
                </a:lnTo>
                <a:lnTo>
                  <a:pt x="276225" y="732790"/>
                </a:lnTo>
                <a:lnTo>
                  <a:pt x="275780" y="728980"/>
                </a:lnTo>
                <a:lnTo>
                  <a:pt x="277279" y="727710"/>
                </a:lnTo>
                <a:lnTo>
                  <a:pt x="275863" y="722630"/>
                </a:lnTo>
                <a:close/>
              </a:path>
              <a:path w="1623059" h="871219">
                <a:moveTo>
                  <a:pt x="280879" y="711200"/>
                </a:moveTo>
                <a:lnTo>
                  <a:pt x="115887" y="711200"/>
                </a:lnTo>
                <a:lnTo>
                  <a:pt x="118376" y="713740"/>
                </a:lnTo>
                <a:lnTo>
                  <a:pt x="118732" y="716280"/>
                </a:lnTo>
                <a:lnTo>
                  <a:pt x="121043" y="716280"/>
                </a:lnTo>
                <a:lnTo>
                  <a:pt x="121043" y="720090"/>
                </a:lnTo>
                <a:lnTo>
                  <a:pt x="122364" y="723900"/>
                </a:lnTo>
                <a:lnTo>
                  <a:pt x="127952" y="728980"/>
                </a:lnTo>
                <a:lnTo>
                  <a:pt x="130175" y="726440"/>
                </a:lnTo>
                <a:lnTo>
                  <a:pt x="141230" y="726440"/>
                </a:lnTo>
                <a:lnTo>
                  <a:pt x="143319" y="725170"/>
                </a:lnTo>
                <a:lnTo>
                  <a:pt x="259537" y="725170"/>
                </a:lnTo>
                <a:lnTo>
                  <a:pt x="261315" y="722630"/>
                </a:lnTo>
                <a:lnTo>
                  <a:pt x="275863" y="722630"/>
                </a:lnTo>
                <a:lnTo>
                  <a:pt x="274447" y="717550"/>
                </a:lnTo>
                <a:lnTo>
                  <a:pt x="282257" y="717550"/>
                </a:lnTo>
                <a:lnTo>
                  <a:pt x="282257" y="715010"/>
                </a:lnTo>
                <a:lnTo>
                  <a:pt x="280479" y="712470"/>
                </a:lnTo>
                <a:lnTo>
                  <a:pt x="280879" y="711200"/>
                </a:lnTo>
                <a:close/>
              </a:path>
              <a:path w="1623059" h="871219">
                <a:moveTo>
                  <a:pt x="141230" y="726440"/>
                </a:moveTo>
                <a:lnTo>
                  <a:pt x="130175" y="726440"/>
                </a:lnTo>
                <a:lnTo>
                  <a:pt x="133642" y="727710"/>
                </a:lnTo>
                <a:lnTo>
                  <a:pt x="139141" y="727710"/>
                </a:lnTo>
                <a:lnTo>
                  <a:pt x="141230" y="726440"/>
                </a:lnTo>
                <a:close/>
              </a:path>
              <a:path w="1623059" h="871219">
                <a:moveTo>
                  <a:pt x="415594" y="701040"/>
                </a:moveTo>
                <a:lnTo>
                  <a:pt x="322719" y="701040"/>
                </a:lnTo>
                <a:lnTo>
                  <a:pt x="323951" y="703580"/>
                </a:lnTo>
                <a:lnTo>
                  <a:pt x="325374" y="703580"/>
                </a:lnTo>
                <a:lnTo>
                  <a:pt x="327863" y="707390"/>
                </a:lnTo>
                <a:lnTo>
                  <a:pt x="330517" y="707390"/>
                </a:lnTo>
                <a:lnTo>
                  <a:pt x="332473" y="709930"/>
                </a:lnTo>
                <a:lnTo>
                  <a:pt x="335940" y="712470"/>
                </a:lnTo>
                <a:lnTo>
                  <a:pt x="337883" y="712470"/>
                </a:lnTo>
                <a:lnTo>
                  <a:pt x="338861" y="713740"/>
                </a:lnTo>
                <a:lnTo>
                  <a:pt x="339039" y="716280"/>
                </a:lnTo>
                <a:lnTo>
                  <a:pt x="340448" y="717550"/>
                </a:lnTo>
                <a:lnTo>
                  <a:pt x="342049" y="715010"/>
                </a:lnTo>
                <a:lnTo>
                  <a:pt x="341795" y="711200"/>
                </a:lnTo>
                <a:lnTo>
                  <a:pt x="344182" y="709930"/>
                </a:lnTo>
                <a:lnTo>
                  <a:pt x="357225" y="709930"/>
                </a:lnTo>
                <a:lnTo>
                  <a:pt x="359803" y="708660"/>
                </a:lnTo>
                <a:lnTo>
                  <a:pt x="359968" y="707390"/>
                </a:lnTo>
                <a:lnTo>
                  <a:pt x="361937" y="706120"/>
                </a:lnTo>
                <a:lnTo>
                  <a:pt x="379222" y="706120"/>
                </a:lnTo>
                <a:lnTo>
                  <a:pt x="380555" y="704850"/>
                </a:lnTo>
                <a:lnTo>
                  <a:pt x="415823" y="704850"/>
                </a:lnTo>
                <a:lnTo>
                  <a:pt x="415594" y="701040"/>
                </a:lnTo>
                <a:close/>
              </a:path>
              <a:path w="1623059" h="871219">
                <a:moveTo>
                  <a:pt x="357225" y="709930"/>
                </a:moveTo>
                <a:lnTo>
                  <a:pt x="344182" y="709930"/>
                </a:lnTo>
                <a:lnTo>
                  <a:pt x="345871" y="712470"/>
                </a:lnTo>
                <a:lnTo>
                  <a:pt x="350570" y="713740"/>
                </a:lnTo>
                <a:lnTo>
                  <a:pt x="351993" y="715010"/>
                </a:lnTo>
                <a:lnTo>
                  <a:pt x="353949" y="716280"/>
                </a:lnTo>
                <a:lnTo>
                  <a:pt x="356958" y="713740"/>
                </a:lnTo>
                <a:lnTo>
                  <a:pt x="357225" y="709930"/>
                </a:lnTo>
                <a:close/>
              </a:path>
              <a:path w="1623059" h="871219">
                <a:moveTo>
                  <a:pt x="402031" y="712470"/>
                </a:moveTo>
                <a:lnTo>
                  <a:pt x="388289" y="712470"/>
                </a:lnTo>
                <a:lnTo>
                  <a:pt x="389966" y="713740"/>
                </a:lnTo>
                <a:lnTo>
                  <a:pt x="393687" y="713740"/>
                </a:lnTo>
                <a:lnTo>
                  <a:pt x="398043" y="716280"/>
                </a:lnTo>
                <a:lnTo>
                  <a:pt x="400799" y="715010"/>
                </a:lnTo>
                <a:lnTo>
                  <a:pt x="402031" y="712470"/>
                </a:lnTo>
                <a:close/>
              </a:path>
              <a:path w="1623059" h="871219">
                <a:moveTo>
                  <a:pt x="730402" y="709930"/>
                </a:moveTo>
                <a:lnTo>
                  <a:pt x="714260" y="709930"/>
                </a:lnTo>
                <a:lnTo>
                  <a:pt x="717016" y="712470"/>
                </a:lnTo>
                <a:lnTo>
                  <a:pt x="720648" y="713740"/>
                </a:lnTo>
                <a:lnTo>
                  <a:pt x="721233" y="715010"/>
                </a:lnTo>
                <a:lnTo>
                  <a:pt x="726236" y="715010"/>
                </a:lnTo>
                <a:lnTo>
                  <a:pt x="728192" y="711200"/>
                </a:lnTo>
                <a:lnTo>
                  <a:pt x="730402" y="709930"/>
                </a:lnTo>
                <a:close/>
              </a:path>
              <a:path w="1623059" h="871219">
                <a:moveTo>
                  <a:pt x="415823" y="704850"/>
                </a:moveTo>
                <a:lnTo>
                  <a:pt x="380555" y="704850"/>
                </a:lnTo>
                <a:lnTo>
                  <a:pt x="383489" y="706120"/>
                </a:lnTo>
                <a:lnTo>
                  <a:pt x="385267" y="707390"/>
                </a:lnTo>
                <a:lnTo>
                  <a:pt x="384467" y="708660"/>
                </a:lnTo>
                <a:lnTo>
                  <a:pt x="382600" y="709930"/>
                </a:lnTo>
                <a:lnTo>
                  <a:pt x="385000" y="712470"/>
                </a:lnTo>
                <a:lnTo>
                  <a:pt x="387210" y="713740"/>
                </a:lnTo>
                <a:lnTo>
                  <a:pt x="388289" y="712470"/>
                </a:lnTo>
                <a:lnTo>
                  <a:pt x="402031" y="712470"/>
                </a:lnTo>
                <a:lnTo>
                  <a:pt x="402209" y="709930"/>
                </a:lnTo>
                <a:lnTo>
                  <a:pt x="415474" y="709930"/>
                </a:lnTo>
                <a:lnTo>
                  <a:pt x="416052" y="708660"/>
                </a:lnTo>
                <a:lnTo>
                  <a:pt x="415823" y="704850"/>
                </a:lnTo>
                <a:close/>
              </a:path>
              <a:path w="1623059" h="871219">
                <a:moveTo>
                  <a:pt x="292544" y="697230"/>
                </a:moveTo>
                <a:lnTo>
                  <a:pt x="102666" y="697230"/>
                </a:lnTo>
                <a:lnTo>
                  <a:pt x="104546" y="702310"/>
                </a:lnTo>
                <a:lnTo>
                  <a:pt x="107111" y="704850"/>
                </a:lnTo>
                <a:lnTo>
                  <a:pt x="105689" y="707390"/>
                </a:lnTo>
                <a:lnTo>
                  <a:pt x="109054" y="712470"/>
                </a:lnTo>
                <a:lnTo>
                  <a:pt x="115887" y="711200"/>
                </a:lnTo>
                <a:lnTo>
                  <a:pt x="280879" y="711200"/>
                </a:lnTo>
                <a:lnTo>
                  <a:pt x="281279" y="709930"/>
                </a:lnTo>
                <a:lnTo>
                  <a:pt x="284924" y="707390"/>
                </a:lnTo>
                <a:lnTo>
                  <a:pt x="286588" y="707390"/>
                </a:lnTo>
                <a:lnTo>
                  <a:pt x="287756" y="703580"/>
                </a:lnTo>
                <a:lnTo>
                  <a:pt x="289610" y="702310"/>
                </a:lnTo>
                <a:lnTo>
                  <a:pt x="292366" y="702310"/>
                </a:lnTo>
                <a:lnTo>
                  <a:pt x="292544" y="701040"/>
                </a:lnTo>
                <a:lnTo>
                  <a:pt x="291922" y="698500"/>
                </a:lnTo>
                <a:lnTo>
                  <a:pt x="292544" y="697230"/>
                </a:lnTo>
                <a:close/>
              </a:path>
              <a:path w="1623059" h="871219">
                <a:moveTo>
                  <a:pt x="415474" y="709930"/>
                </a:moveTo>
                <a:lnTo>
                  <a:pt x="403453" y="709930"/>
                </a:lnTo>
                <a:lnTo>
                  <a:pt x="407276" y="711200"/>
                </a:lnTo>
                <a:lnTo>
                  <a:pt x="410730" y="712470"/>
                </a:lnTo>
                <a:lnTo>
                  <a:pt x="414896" y="711200"/>
                </a:lnTo>
                <a:lnTo>
                  <a:pt x="415474" y="709930"/>
                </a:lnTo>
                <a:close/>
              </a:path>
              <a:path w="1623059" h="871219">
                <a:moveTo>
                  <a:pt x="699389" y="708660"/>
                </a:moveTo>
                <a:lnTo>
                  <a:pt x="692442" y="708660"/>
                </a:lnTo>
                <a:lnTo>
                  <a:pt x="694893" y="709930"/>
                </a:lnTo>
                <a:lnTo>
                  <a:pt x="696760" y="711200"/>
                </a:lnTo>
                <a:lnTo>
                  <a:pt x="697420" y="709930"/>
                </a:lnTo>
                <a:lnTo>
                  <a:pt x="699389" y="708660"/>
                </a:lnTo>
                <a:close/>
              </a:path>
              <a:path w="1623059" h="871219">
                <a:moveTo>
                  <a:pt x="376478" y="706120"/>
                </a:moveTo>
                <a:lnTo>
                  <a:pt x="367258" y="706120"/>
                </a:lnTo>
                <a:lnTo>
                  <a:pt x="370801" y="708660"/>
                </a:lnTo>
                <a:lnTo>
                  <a:pt x="371513" y="709930"/>
                </a:lnTo>
                <a:lnTo>
                  <a:pt x="374967" y="709930"/>
                </a:lnTo>
                <a:lnTo>
                  <a:pt x="374535" y="707390"/>
                </a:lnTo>
                <a:lnTo>
                  <a:pt x="376478" y="706120"/>
                </a:lnTo>
                <a:close/>
              </a:path>
              <a:path w="1623059" h="871219">
                <a:moveTo>
                  <a:pt x="743007" y="703580"/>
                </a:moveTo>
                <a:lnTo>
                  <a:pt x="711504" y="703580"/>
                </a:lnTo>
                <a:lnTo>
                  <a:pt x="712838" y="704850"/>
                </a:lnTo>
                <a:lnTo>
                  <a:pt x="711784" y="707390"/>
                </a:lnTo>
                <a:lnTo>
                  <a:pt x="712482" y="709930"/>
                </a:lnTo>
                <a:lnTo>
                  <a:pt x="736092" y="709930"/>
                </a:lnTo>
                <a:lnTo>
                  <a:pt x="736892" y="708660"/>
                </a:lnTo>
                <a:lnTo>
                  <a:pt x="739013" y="706120"/>
                </a:lnTo>
                <a:lnTo>
                  <a:pt x="742911" y="704850"/>
                </a:lnTo>
                <a:lnTo>
                  <a:pt x="743007" y="703580"/>
                </a:lnTo>
                <a:close/>
              </a:path>
              <a:path w="1623059" h="871219">
                <a:moveTo>
                  <a:pt x="364413" y="706120"/>
                </a:moveTo>
                <a:lnTo>
                  <a:pt x="361937" y="706120"/>
                </a:lnTo>
                <a:lnTo>
                  <a:pt x="363347" y="708660"/>
                </a:lnTo>
                <a:lnTo>
                  <a:pt x="364413" y="706120"/>
                </a:lnTo>
                <a:close/>
              </a:path>
              <a:path w="1623059" h="871219">
                <a:moveTo>
                  <a:pt x="753478" y="687070"/>
                </a:moveTo>
                <a:lnTo>
                  <a:pt x="669150" y="687070"/>
                </a:lnTo>
                <a:lnTo>
                  <a:pt x="672884" y="688340"/>
                </a:lnTo>
                <a:lnTo>
                  <a:pt x="676529" y="690880"/>
                </a:lnTo>
                <a:lnTo>
                  <a:pt x="678535" y="694690"/>
                </a:lnTo>
                <a:lnTo>
                  <a:pt x="679805" y="697230"/>
                </a:lnTo>
                <a:lnTo>
                  <a:pt x="681012" y="697230"/>
                </a:lnTo>
                <a:lnTo>
                  <a:pt x="683590" y="698500"/>
                </a:lnTo>
                <a:lnTo>
                  <a:pt x="686485" y="699770"/>
                </a:lnTo>
                <a:lnTo>
                  <a:pt x="687374" y="699770"/>
                </a:lnTo>
                <a:lnTo>
                  <a:pt x="689203" y="701040"/>
                </a:lnTo>
                <a:lnTo>
                  <a:pt x="689330" y="702310"/>
                </a:lnTo>
                <a:lnTo>
                  <a:pt x="688886" y="703580"/>
                </a:lnTo>
                <a:lnTo>
                  <a:pt x="688936" y="706120"/>
                </a:lnTo>
                <a:lnTo>
                  <a:pt x="689597" y="707390"/>
                </a:lnTo>
                <a:lnTo>
                  <a:pt x="690791" y="708660"/>
                </a:lnTo>
                <a:lnTo>
                  <a:pt x="705218" y="708660"/>
                </a:lnTo>
                <a:lnTo>
                  <a:pt x="707859" y="707390"/>
                </a:lnTo>
                <a:lnTo>
                  <a:pt x="709117" y="704850"/>
                </a:lnTo>
                <a:lnTo>
                  <a:pt x="711504" y="703580"/>
                </a:lnTo>
                <a:lnTo>
                  <a:pt x="743007" y="703580"/>
                </a:lnTo>
                <a:lnTo>
                  <a:pt x="743102" y="702310"/>
                </a:lnTo>
                <a:lnTo>
                  <a:pt x="743978" y="699770"/>
                </a:lnTo>
                <a:lnTo>
                  <a:pt x="747179" y="698500"/>
                </a:lnTo>
                <a:lnTo>
                  <a:pt x="747268" y="695960"/>
                </a:lnTo>
                <a:lnTo>
                  <a:pt x="749312" y="694690"/>
                </a:lnTo>
                <a:lnTo>
                  <a:pt x="751357" y="694690"/>
                </a:lnTo>
                <a:lnTo>
                  <a:pt x="753033" y="692150"/>
                </a:lnTo>
                <a:lnTo>
                  <a:pt x="754100" y="690880"/>
                </a:lnTo>
                <a:lnTo>
                  <a:pt x="752767" y="689610"/>
                </a:lnTo>
                <a:lnTo>
                  <a:pt x="752678" y="688340"/>
                </a:lnTo>
                <a:lnTo>
                  <a:pt x="753478" y="687070"/>
                </a:lnTo>
                <a:close/>
              </a:path>
              <a:path w="1623059" h="871219">
                <a:moveTo>
                  <a:pt x="304965" y="699770"/>
                </a:moveTo>
                <a:lnTo>
                  <a:pt x="299110" y="699770"/>
                </a:lnTo>
                <a:lnTo>
                  <a:pt x="298767" y="702310"/>
                </a:lnTo>
                <a:lnTo>
                  <a:pt x="297065" y="703580"/>
                </a:lnTo>
                <a:lnTo>
                  <a:pt x="298310" y="704850"/>
                </a:lnTo>
                <a:lnTo>
                  <a:pt x="300621" y="703580"/>
                </a:lnTo>
                <a:lnTo>
                  <a:pt x="301244" y="702310"/>
                </a:lnTo>
                <a:lnTo>
                  <a:pt x="302920" y="701040"/>
                </a:lnTo>
                <a:lnTo>
                  <a:pt x="304622" y="701040"/>
                </a:lnTo>
                <a:lnTo>
                  <a:pt x="304965" y="699770"/>
                </a:lnTo>
                <a:close/>
              </a:path>
              <a:path w="1623059" h="871219">
                <a:moveTo>
                  <a:pt x="292366" y="702310"/>
                </a:moveTo>
                <a:lnTo>
                  <a:pt x="289610" y="702310"/>
                </a:lnTo>
                <a:lnTo>
                  <a:pt x="292188" y="703580"/>
                </a:lnTo>
                <a:lnTo>
                  <a:pt x="292366" y="702310"/>
                </a:lnTo>
                <a:close/>
              </a:path>
              <a:path w="1623059" h="871219">
                <a:moveTo>
                  <a:pt x="304622" y="701040"/>
                </a:moveTo>
                <a:lnTo>
                  <a:pt x="302920" y="701040"/>
                </a:lnTo>
                <a:lnTo>
                  <a:pt x="303022" y="703580"/>
                </a:lnTo>
                <a:lnTo>
                  <a:pt x="304622" y="701040"/>
                </a:lnTo>
                <a:close/>
              </a:path>
              <a:path w="1623059" h="871219">
                <a:moveTo>
                  <a:pt x="409486" y="697230"/>
                </a:moveTo>
                <a:lnTo>
                  <a:pt x="312166" y="697230"/>
                </a:lnTo>
                <a:lnTo>
                  <a:pt x="313486" y="701040"/>
                </a:lnTo>
                <a:lnTo>
                  <a:pt x="316242" y="703580"/>
                </a:lnTo>
                <a:lnTo>
                  <a:pt x="320675" y="701040"/>
                </a:lnTo>
                <a:lnTo>
                  <a:pt x="415594" y="701040"/>
                </a:lnTo>
                <a:lnTo>
                  <a:pt x="415442" y="698500"/>
                </a:lnTo>
                <a:lnTo>
                  <a:pt x="410641" y="698500"/>
                </a:lnTo>
                <a:lnTo>
                  <a:pt x="409486" y="697230"/>
                </a:lnTo>
                <a:close/>
              </a:path>
              <a:path w="1623059" h="871219">
                <a:moveTo>
                  <a:pt x="73799" y="681990"/>
                </a:moveTo>
                <a:lnTo>
                  <a:pt x="72732" y="684530"/>
                </a:lnTo>
                <a:lnTo>
                  <a:pt x="72923" y="687070"/>
                </a:lnTo>
                <a:lnTo>
                  <a:pt x="75399" y="690880"/>
                </a:lnTo>
                <a:lnTo>
                  <a:pt x="75044" y="694690"/>
                </a:lnTo>
                <a:lnTo>
                  <a:pt x="77889" y="698500"/>
                </a:lnTo>
                <a:lnTo>
                  <a:pt x="77889" y="701040"/>
                </a:lnTo>
                <a:lnTo>
                  <a:pt x="82702" y="701040"/>
                </a:lnTo>
                <a:lnTo>
                  <a:pt x="82435" y="698500"/>
                </a:lnTo>
                <a:lnTo>
                  <a:pt x="84302" y="695960"/>
                </a:lnTo>
                <a:lnTo>
                  <a:pt x="408330" y="695960"/>
                </a:lnTo>
                <a:lnTo>
                  <a:pt x="407885" y="694690"/>
                </a:lnTo>
                <a:lnTo>
                  <a:pt x="405142" y="694690"/>
                </a:lnTo>
                <a:lnTo>
                  <a:pt x="403453" y="692150"/>
                </a:lnTo>
                <a:lnTo>
                  <a:pt x="400519" y="692150"/>
                </a:lnTo>
                <a:lnTo>
                  <a:pt x="400354" y="690880"/>
                </a:lnTo>
                <a:lnTo>
                  <a:pt x="399554" y="689610"/>
                </a:lnTo>
                <a:lnTo>
                  <a:pt x="399910" y="688340"/>
                </a:lnTo>
                <a:lnTo>
                  <a:pt x="402120" y="688340"/>
                </a:lnTo>
                <a:lnTo>
                  <a:pt x="402564" y="685800"/>
                </a:lnTo>
                <a:lnTo>
                  <a:pt x="403498" y="684530"/>
                </a:lnTo>
                <a:lnTo>
                  <a:pt x="76466" y="684530"/>
                </a:lnTo>
                <a:lnTo>
                  <a:pt x="73799" y="681990"/>
                </a:lnTo>
                <a:close/>
              </a:path>
              <a:path w="1623059" h="871219">
                <a:moveTo>
                  <a:pt x="312166" y="697230"/>
                </a:moveTo>
                <a:lnTo>
                  <a:pt x="292544" y="697230"/>
                </a:lnTo>
                <a:lnTo>
                  <a:pt x="296176" y="699770"/>
                </a:lnTo>
                <a:lnTo>
                  <a:pt x="307365" y="699770"/>
                </a:lnTo>
                <a:lnTo>
                  <a:pt x="309930" y="698500"/>
                </a:lnTo>
                <a:lnTo>
                  <a:pt x="312166" y="697230"/>
                </a:lnTo>
                <a:close/>
              </a:path>
              <a:path w="1623059" h="871219">
                <a:moveTo>
                  <a:pt x="408330" y="695960"/>
                </a:moveTo>
                <a:lnTo>
                  <a:pt x="84302" y="695960"/>
                </a:lnTo>
                <a:lnTo>
                  <a:pt x="90424" y="698500"/>
                </a:lnTo>
                <a:lnTo>
                  <a:pt x="96735" y="698500"/>
                </a:lnTo>
                <a:lnTo>
                  <a:pt x="99834" y="697230"/>
                </a:lnTo>
                <a:lnTo>
                  <a:pt x="409486" y="697230"/>
                </a:lnTo>
                <a:lnTo>
                  <a:pt x="408330" y="695960"/>
                </a:lnTo>
                <a:close/>
              </a:path>
              <a:path w="1623059" h="871219">
                <a:moveTo>
                  <a:pt x="836582" y="684530"/>
                </a:moveTo>
                <a:lnTo>
                  <a:pt x="791629" y="684530"/>
                </a:lnTo>
                <a:lnTo>
                  <a:pt x="792416" y="685800"/>
                </a:lnTo>
                <a:lnTo>
                  <a:pt x="792873" y="688340"/>
                </a:lnTo>
                <a:lnTo>
                  <a:pt x="793584" y="689610"/>
                </a:lnTo>
                <a:lnTo>
                  <a:pt x="799617" y="693420"/>
                </a:lnTo>
                <a:lnTo>
                  <a:pt x="801916" y="694690"/>
                </a:lnTo>
                <a:lnTo>
                  <a:pt x="806348" y="697230"/>
                </a:lnTo>
                <a:lnTo>
                  <a:pt x="807948" y="695960"/>
                </a:lnTo>
                <a:lnTo>
                  <a:pt x="810437" y="694690"/>
                </a:lnTo>
                <a:lnTo>
                  <a:pt x="813104" y="693420"/>
                </a:lnTo>
                <a:lnTo>
                  <a:pt x="838801" y="693420"/>
                </a:lnTo>
                <a:lnTo>
                  <a:pt x="840333" y="690880"/>
                </a:lnTo>
                <a:lnTo>
                  <a:pt x="839000" y="689610"/>
                </a:lnTo>
                <a:lnTo>
                  <a:pt x="836523" y="687070"/>
                </a:lnTo>
                <a:lnTo>
                  <a:pt x="836582" y="684530"/>
                </a:lnTo>
                <a:close/>
              </a:path>
              <a:path w="1623059" h="871219">
                <a:moveTo>
                  <a:pt x="831024" y="694690"/>
                </a:moveTo>
                <a:lnTo>
                  <a:pt x="826668" y="694690"/>
                </a:lnTo>
                <a:lnTo>
                  <a:pt x="828725" y="695960"/>
                </a:lnTo>
                <a:lnTo>
                  <a:pt x="831024" y="694690"/>
                </a:lnTo>
                <a:close/>
              </a:path>
              <a:path w="1623059" h="871219">
                <a:moveTo>
                  <a:pt x="838801" y="693420"/>
                </a:moveTo>
                <a:lnTo>
                  <a:pt x="817524" y="693420"/>
                </a:lnTo>
                <a:lnTo>
                  <a:pt x="819404" y="694690"/>
                </a:lnTo>
                <a:lnTo>
                  <a:pt x="838034" y="694690"/>
                </a:lnTo>
                <a:lnTo>
                  <a:pt x="838801" y="693420"/>
                </a:lnTo>
                <a:close/>
              </a:path>
              <a:path w="1623059" h="871219">
                <a:moveTo>
                  <a:pt x="1249730" y="692150"/>
                </a:moveTo>
                <a:lnTo>
                  <a:pt x="1238288" y="692150"/>
                </a:lnTo>
                <a:lnTo>
                  <a:pt x="1239393" y="693420"/>
                </a:lnTo>
                <a:lnTo>
                  <a:pt x="1240028" y="694690"/>
                </a:lnTo>
                <a:lnTo>
                  <a:pt x="1241526" y="694690"/>
                </a:lnTo>
                <a:lnTo>
                  <a:pt x="1242555" y="693420"/>
                </a:lnTo>
                <a:lnTo>
                  <a:pt x="1248956" y="693420"/>
                </a:lnTo>
                <a:lnTo>
                  <a:pt x="1249730" y="692150"/>
                </a:lnTo>
                <a:close/>
              </a:path>
              <a:path w="1623059" h="871219">
                <a:moveTo>
                  <a:pt x="1080516" y="631190"/>
                </a:moveTo>
                <a:lnTo>
                  <a:pt x="580250" y="631190"/>
                </a:lnTo>
                <a:lnTo>
                  <a:pt x="580161" y="633730"/>
                </a:lnTo>
                <a:lnTo>
                  <a:pt x="578116" y="636270"/>
                </a:lnTo>
                <a:lnTo>
                  <a:pt x="576160" y="636270"/>
                </a:lnTo>
                <a:lnTo>
                  <a:pt x="577138" y="638810"/>
                </a:lnTo>
                <a:lnTo>
                  <a:pt x="599287" y="655320"/>
                </a:lnTo>
                <a:lnTo>
                  <a:pt x="629513" y="693420"/>
                </a:lnTo>
                <a:lnTo>
                  <a:pt x="632523" y="692150"/>
                </a:lnTo>
                <a:lnTo>
                  <a:pt x="634517" y="690880"/>
                </a:lnTo>
                <a:lnTo>
                  <a:pt x="635050" y="689610"/>
                </a:lnTo>
                <a:lnTo>
                  <a:pt x="634441" y="689610"/>
                </a:lnTo>
                <a:lnTo>
                  <a:pt x="634352" y="685800"/>
                </a:lnTo>
                <a:lnTo>
                  <a:pt x="759866" y="685800"/>
                </a:lnTo>
                <a:lnTo>
                  <a:pt x="760488" y="684530"/>
                </a:lnTo>
                <a:lnTo>
                  <a:pt x="762431" y="683260"/>
                </a:lnTo>
                <a:lnTo>
                  <a:pt x="766787" y="683260"/>
                </a:lnTo>
                <a:lnTo>
                  <a:pt x="769188" y="681990"/>
                </a:lnTo>
                <a:lnTo>
                  <a:pt x="774065" y="681990"/>
                </a:lnTo>
                <a:lnTo>
                  <a:pt x="775919" y="680720"/>
                </a:lnTo>
                <a:lnTo>
                  <a:pt x="837086" y="680720"/>
                </a:lnTo>
                <a:lnTo>
                  <a:pt x="837323" y="679450"/>
                </a:lnTo>
                <a:lnTo>
                  <a:pt x="836879" y="678180"/>
                </a:lnTo>
                <a:lnTo>
                  <a:pt x="834567" y="676910"/>
                </a:lnTo>
                <a:lnTo>
                  <a:pt x="833323" y="675640"/>
                </a:lnTo>
                <a:lnTo>
                  <a:pt x="829691" y="674370"/>
                </a:lnTo>
                <a:lnTo>
                  <a:pt x="828802" y="671830"/>
                </a:lnTo>
                <a:lnTo>
                  <a:pt x="828890" y="665480"/>
                </a:lnTo>
                <a:lnTo>
                  <a:pt x="831380" y="662940"/>
                </a:lnTo>
                <a:lnTo>
                  <a:pt x="831380" y="661670"/>
                </a:lnTo>
                <a:lnTo>
                  <a:pt x="832624" y="659130"/>
                </a:lnTo>
                <a:lnTo>
                  <a:pt x="834656" y="657860"/>
                </a:lnTo>
                <a:lnTo>
                  <a:pt x="836358" y="657860"/>
                </a:lnTo>
                <a:lnTo>
                  <a:pt x="836803" y="656590"/>
                </a:lnTo>
                <a:lnTo>
                  <a:pt x="836053" y="654050"/>
                </a:lnTo>
                <a:lnTo>
                  <a:pt x="836422" y="652780"/>
                </a:lnTo>
                <a:lnTo>
                  <a:pt x="837958" y="651510"/>
                </a:lnTo>
                <a:lnTo>
                  <a:pt x="1080293" y="651510"/>
                </a:lnTo>
                <a:lnTo>
                  <a:pt x="1080274" y="650240"/>
                </a:lnTo>
                <a:lnTo>
                  <a:pt x="1079385" y="647700"/>
                </a:lnTo>
                <a:lnTo>
                  <a:pt x="1079817" y="646430"/>
                </a:lnTo>
                <a:lnTo>
                  <a:pt x="1081290" y="645160"/>
                </a:lnTo>
                <a:lnTo>
                  <a:pt x="1081557" y="642620"/>
                </a:lnTo>
                <a:lnTo>
                  <a:pt x="1080084" y="641350"/>
                </a:lnTo>
                <a:lnTo>
                  <a:pt x="1079715" y="638810"/>
                </a:lnTo>
                <a:lnTo>
                  <a:pt x="1080160" y="637540"/>
                </a:lnTo>
                <a:lnTo>
                  <a:pt x="1078915" y="635000"/>
                </a:lnTo>
                <a:lnTo>
                  <a:pt x="1079093" y="633730"/>
                </a:lnTo>
                <a:lnTo>
                  <a:pt x="1080516" y="631190"/>
                </a:lnTo>
                <a:close/>
              </a:path>
              <a:path w="1623059" h="871219">
                <a:moveTo>
                  <a:pt x="759866" y="685800"/>
                </a:moveTo>
                <a:lnTo>
                  <a:pt x="636270" y="685800"/>
                </a:lnTo>
                <a:lnTo>
                  <a:pt x="639813" y="687070"/>
                </a:lnTo>
                <a:lnTo>
                  <a:pt x="639457" y="688340"/>
                </a:lnTo>
                <a:lnTo>
                  <a:pt x="639673" y="690880"/>
                </a:lnTo>
                <a:lnTo>
                  <a:pt x="642480" y="690880"/>
                </a:lnTo>
                <a:lnTo>
                  <a:pt x="644258" y="693420"/>
                </a:lnTo>
                <a:lnTo>
                  <a:pt x="646430" y="693420"/>
                </a:lnTo>
                <a:lnTo>
                  <a:pt x="648119" y="692150"/>
                </a:lnTo>
                <a:lnTo>
                  <a:pt x="660438" y="692150"/>
                </a:lnTo>
                <a:lnTo>
                  <a:pt x="661060" y="690880"/>
                </a:lnTo>
                <a:lnTo>
                  <a:pt x="660260" y="689610"/>
                </a:lnTo>
                <a:lnTo>
                  <a:pt x="660692" y="688340"/>
                </a:lnTo>
                <a:lnTo>
                  <a:pt x="664794" y="687070"/>
                </a:lnTo>
                <a:lnTo>
                  <a:pt x="759244" y="687070"/>
                </a:lnTo>
                <a:lnTo>
                  <a:pt x="759866" y="685800"/>
                </a:lnTo>
                <a:close/>
              </a:path>
              <a:path w="1623059" h="871219">
                <a:moveTo>
                  <a:pt x="655980" y="692150"/>
                </a:moveTo>
                <a:lnTo>
                  <a:pt x="650163" y="692150"/>
                </a:lnTo>
                <a:lnTo>
                  <a:pt x="653326" y="693420"/>
                </a:lnTo>
                <a:lnTo>
                  <a:pt x="655980" y="692150"/>
                </a:lnTo>
                <a:close/>
              </a:path>
              <a:path w="1623059" h="871219">
                <a:moveTo>
                  <a:pt x="1334998" y="657860"/>
                </a:moveTo>
                <a:lnTo>
                  <a:pt x="1193825" y="657860"/>
                </a:lnTo>
                <a:lnTo>
                  <a:pt x="1193825" y="659130"/>
                </a:lnTo>
                <a:lnTo>
                  <a:pt x="1192847" y="660400"/>
                </a:lnTo>
                <a:lnTo>
                  <a:pt x="1204544" y="660400"/>
                </a:lnTo>
                <a:lnTo>
                  <a:pt x="1205484" y="661670"/>
                </a:lnTo>
                <a:lnTo>
                  <a:pt x="1205966" y="662940"/>
                </a:lnTo>
                <a:lnTo>
                  <a:pt x="1207262" y="664210"/>
                </a:lnTo>
                <a:lnTo>
                  <a:pt x="1208582" y="664210"/>
                </a:lnTo>
                <a:lnTo>
                  <a:pt x="1208963" y="665480"/>
                </a:lnTo>
                <a:lnTo>
                  <a:pt x="1210233" y="666750"/>
                </a:lnTo>
                <a:lnTo>
                  <a:pt x="1210906" y="666750"/>
                </a:lnTo>
                <a:lnTo>
                  <a:pt x="1212011" y="668020"/>
                </a:lnTo>
                <a:lnTo>
                  <a:pt x="1212329" y="669290"/>
                </a:lnTo>
                <a:lnTo>
                  <a:pt x="1214996" y="670560"/>
                </a:lnTo>
                <a:lnTo>
                  <a:pt x="1225702" y="670560"/>
                </a:lnTo>
                <a:lnTo>
                  <a:pt x="1225435" y="673100"/>
                </a:lnTo>
                <a:lnTo>
                  <a:pt x="1224368" y="674370"/>
                </a:lnTo>
                <a:lnTo>
                  <a:pt x="1224457" y="675640"/>
                </a:lnTo>
                <a:lnTo>
                  <a:pt x="1224686" y="676910"/>
                </a:lnTo>
                <a:lnTo>
                  <a:pt x="1226731" y="676910"/>
                </a:lnTo>
                <a:lnTo>
                  <a:pt x="1227226" y="679450"/>
                </a:lnTo>
                <a:lnTo>
                  <a:pt x="1227975" y="681990"/>
                </a:lnTo>
                <a:lnTo>
                  <a:pt x="1227582" y="683260"/>
                </a:lnTo>
                <a:lnTo>
                  <a:pt x="1226997" y="684530"/>
                </a:lnTo>
                <a:lnTo>
                  <a:pt x="1226997" y="685800"/>
                </a:lnTo>
                <a:lnTo>
                  <a:pt x="1229360" y="689610"/>
                </a:lnTo>
                <a:lnTo>
                  <a:pt x="1230414" y="689610"/>
                </a:lnTo>
                <a:lnTo>
                  <a:pt x="1232369" y="692150"/>
                </a:lnTo>
                <a:lnTo>
                  <a:pt x="1232992" y="693420"/>
                </a:lnTo>
                <a:lnTo>
                  <a:pt x="1234909" y="693420"/>
                </a:lnTo>
                <a:lnTo>
                  <a:pt x="1236548" y="692150"/>
                </a:lnTo>
                <a:lnTo>
                  <a:pt x="1249730" y="692150"/>
                </a:lnTo>
                <a:lnTo>
                  <a:pt x="1250505" y="690880"/>
                </a:lnTo>
                <a:lnTo>
                  <a:pt x="1251800" y="690880"/>
                </a:lnTo>
                <a:lnTo>
                  <a:pt x="1251623" y="689610"/>
                </a:lnTo>
                <a:lnTo>
                  <a:pt x="1252194" y="687070"/>
                </a:lnTo>
                <a:lnTo>
                  <a:pt x="1253794" y="687070"/>
                </a:lnTo>
                <a:lnTo>
                  <a:pt x="1253794" y="684530"/>
                </a:lnTo>
                <a:lnTo>
                  <a:pt x="1254556" y="683260"/>
                </a:lnTo>
                <a:lnTo>
                  <a:pt x="1256106" y="681990"/>
                </a:lnTo>
                <a:lnTo>
                  <a:pt x="1258595" y="681990"/>
                </a:lnTo>
                <a:lnTo>
                  <a:pt x="1259268" y="679450"/>
                </a:lnTo>
                <a:lnTo>
                  <a:pt x="1261795" y="679450"/>
                </a:lnTo>
                <a:lnTo>
                  <a:pt x="1262113" y="676910"/>
                </a:lnTo>
                <a:lnTo>
                  <a:pt x="1263497" y="675640"/>
                </a:lnTo>
                <a:lnTo>
                  <a:pt x="1265491" y="675640"/>
                </a:lnTo>
                <a:lnTo>
                  <a:pt x="1266736" y="674370"/>
                </a:lnTo>
                <a:lnTo>
                  <a:pt x="1332018" y="674370"/>
                </a:lnTo>
                <a:lnTo>
                  <a:pt x="1332204" y="671830"/>
                </a:lnTo>
                <a:lnTo>
                  <a:pt x="1335747" y="668020"/>
                </a:lnTo>
                <a:lnTo>
                  <a:pt x="1335544" y="665480"/>
                </a:lnTo>
                <a:lnTo>
                  <a:pt x="1334338" y="662940"/>
                </a:lnTo>
                <a:lnTo>
                  <a:pt x="1334147" y="659130"/>
                </a:lnTo>
                <a:lnTo>
                  <a:pt x="1334998" y="657860"/>
                </a:lnTo>
                <a:close/>
              </a:path>
              <a:path w="1623059" h="871219">
                <a:moveTo>
                  <a:pt x="985227" y="690880"/>
                </a:moveTo>
                <a:lnTo>
                  <a:pt x="968641" y="690880"/>
                </a:lnTo>
                <a:lnTo>
                  <a:pt x="973518" y="692150"/>
                </a:lnTo>
                <a:lnTo>
                  <a:pt x="983983" y="692150"/>
                </a:lnTo>
                <a:lnTo>
                  <a:pt x="985227" y="690880"/>
                </a:lnTo>
                <a:close/>
              </a:path>
              <a:path w="1623059" h="871219">
                <a:moveTo>
                  <a:pt x="1013580" y="680720"/>
                </a:moveTo>
                <a:lnTo>
                  <a:pt x="950887" y="680720"/>
                </a:lnTo>
                <a:lnTo>
                  <a:pt x="952131" y="681990"/>
                </a:lnTo>
                <a:lnTo>
                  <a:pt x="953452" y="685800"/>
                </a:lnTo>
                <a:lnTo>
                  <a:pt x="955941" y="687070"/>
                </a:lnTo>
                <a:lnTo>
                  <a:pt x="957465" y="688340"/>
                </a:lnTo>
                <a:lnTo>
                  <a:pt x="959053" y="688340"/>
                </a:lnTo>
                <a:lnTo>
                  <a:pt x="961186" y="690880"/>
                </a:lnTo>
                <a:lnTo>
                  <a:pt x="987983" y="690880"/>
                </a:lnTo>
                <a:lnTo>
                  <a:pt x="990295" y="692150"/>
                </a:lnTo>
                <a:lnTo>
                  <a:pt x="991704" y="692150"/>
                </a:lnTo>
                <a:lnTo>
                  <a:pt x="993660" y="688340"/>
                </a:lnTo>
                <a:lnTo>
                  <a:pt x="998270" y="685800"/>
                </a:lnTo>
                <a:lnTo>
                  <a:pt x="1001115" y="685800"/>
                </a:lnTo>
                <a:lnTo>
                  <a:pt x="1003058" y="683260"/>
                </a:lnTo>
                <a:lnTo>
                  <a:pt x="1010780" y="683260"/>
                </a:lnTo>
                <a:lnTo>
                  <a:pt x="1013180" y="681990"/>
                </a:lnTo>
                <a:lnTo>
                  <a:pt x="1013580" y="680720"/>
                </a:lnTo>
                <a:close/>
              </a:path>
              <a:path w="1623059" h="871219">
                <a:moveTo>
                  <a:pt x="759244" y="687070"/>
                </a:moveTo>
                <a:lnTo>
                  <a:pt x="753478" y="687070"/>
                </a:lnTo>
                <a:lnTo>
                  <a:pt x="757555" y="688340"/>
                </a:lnTo>
                <a:lnTo>
                  <a:pt x="759244" y="687070"/>
                </a:lnTo>
                <a:close/>
              </a:path>
              <a:path w="1623059" h="871219">
                <a:moveTo>
                  <a:pt x="837086" y="680720"/>
                </a:moveTo>
                <a:lnTo>
                  <a:pt x="776554" y="680720"/>
                </a:lnTo>
                <a:lnTo>
                  <a:pt x="778065" y="683260"/>
                </a:lnTo>
                <a:lnTo>
                  <a:pt x="778319" y="684530"/>
                </a:lnTo>
                <a:lnTo>
                  <a:pt x="779741" y="685800"/>
                </a:lnTo>
                <a:lnTo>
                  <a:pt x="785863" y="685800"/>
                </a:lnTo>
                <a:lnTo>
                  <a:pt x="787730" y="684530"/>
                </a:lnTo>
                <a:lnTo>
                  <a:pt x="836582" y="684530"/>
                </a:lnTo>
                <a:lnTo>
                  <a:pt x="836612" y="683260"/>
                </a:lnTo>
                <a:lnTo>
                  <a:pt x="837086" y="680720"/>
                </a:lnTo>
                <a:close/>
              </a:path>
              <a:path w="1623059" h="871219">
                <a:moveTo>
                  <a:pt x="451980" y="636270"/>
                </a:moveTo>
                <a:lnTo>
                  <a:pt x="53009" y="636270"/>
                </a:lnTo>
                <a:lnTo>
                  <a:pt x="54432" y="637540"/>
                </a:lnTo>
                <a:lnTo>
                  <a:pt x="56197" y="637540"/>
                </a:lnTo>
                <a:lnTo>
                  <a:pt x="61544" y="640080"/>
                </a:lnTo>
                <a:lnTo>
                  <a:pt x="62255" y="642620"/>
                </a:lnTo>
                <a:lnTo>
                  <a:pt x="61366" y="646430"/>
                </a:lnTo>
                <a:lnTo>
                  <a:pt x="63500" y="648970"/>
                </a:lnTo>
                <a:lnTo>
                  <a:pt x="63500" y="652780"/>
                </a:lnTo>
                <a:lnTo>
                  <a:pt x="66344" y="655320"/>
                </a:lnTo>
                <a:lnTo>
                  <a:pt x="67754" y="659130"/>
                </a:lnTo>
                <a:lnTo>
                  <a:pt x="70954" y="662940"/>
                </a:lnTo>
                <a:lnTo>
                  <a:pt x="73444" y="665480"/>
                </a:lnTo>
                <a:lnTo>
                  <a:pt x="74510" y="669290"/>
                </a:lnTo>
                <a:lnTo>
                  <a:pt x="78600" y="670560"/>
                </a:lnTo>
                <a:lnTo>
                  <a:pt x="83210" y="674370"/>
                </a:lnTo>
                <a:lnTo>
                  <a:pt x="83578" y="676910"/>
                </a:lnTo>
                <a:lnTo>
                  <a:pt x="86766" y="678180"/>
                </a:lnTo>
                <a:lnTo>
                  <a:pt x="85356" y="679450"/>
                </a:lnTo>
                <a:lnTo>
                  <a:pt x="82867" y="684530"/>
                </a:lnTo>
                <a:lnTo>
                  <a:pt x="403498" y="684530"/>
                </a:lnTo>
                <a:lnTo>
                  <a:pt x="404431" y="683260"/>
                </a:lnTo>
                <a:lnTo>
                  <a:pt x="403809" y="680720"/>
                </a:lnTo>
                <a:lnTo>
                  <a:pt x="401942" y="679450"/>
                </a:lnTo>
                <a:lnTo>
                  <a:pt x="401764" y="676910"/>
                </a:lnTo>
                <a:lnTo>
                  <a:pt x="404520" y="673100"/>
                </a:lnTo>
                <a:lnTo>
                  <a:pt x="407352" y="670560"/>
                </a:lnTo>
                <a:lnTo>
                  <a:pt x="415963" y="670560"/>
                </a:lnTo>
                <a:lnTo>
                  <a:pt x="416052" y="668020"/>
                </a:lnTo>
                <a:lnTo>
                  <a:pt x="413651" y="666750"/>
                </a:lnTo>
                <a:lnTo>
                  <a:pt x="412680" y="665480"/>
                </a:lnTo>
                <a:lnTo>
                  <a:pt x="402653" y="665480"/>
                </a:lnTo>
                <a:lnTo>
                  <a:pt x="402386" y="662940"/>
                </a:lnTo>
                <a:lnTo>
                  <a:pt x="403453" y="662940"/>
                </a:lnTo>
                <a:lnTo>
                  <a:pt x="406730" y="661670"/>
                </a:lnTo>
                <a:lnTo>
                  <a:pt x="406247" y="660400"/>
                </a:lnTo>
                <a:lnTo>
                  <a:pt x="402653" y="660400"/>
                </a:lnTo>
                <a:lnTo>
                  <a:pt x="400443" y="659130"/>
                </a:lnTo>
                <a:lnTo>
                  <a:pt x="401599" y="657860"/>
                </a:lnTo>
                <a:lnTo>
                  <a:pt x="400253" y="655320"/>
                </a:lnTo>
                <a:lnTo>
                  <a:pt x="401142" y="654050"/>
                </a:lnTo>
                <a:lnTo>
                  <a:pt x="403809" y="654050"/>
                </a:lnTo>
                <a:lnTo>
                  <a:pt x="405053" y="652780"/>
                </a:lnTo>
                <a:lnTo>
                  <a:pt x="413651" y="652780"/>
                </a:lnTo>
                <a:lnTo>
                  <a:pt x="415785" y="651510"/>
                </a:lnTo>
                <a:lnTo>
                  <a:pt x="420585" y="651510"/>
                </a:lnTo>
                <a:lnTo>
                  <a:pt x="420839" y="650240"/>
                </a:lnTo>
                <a:lnTo>
                  <a:pt x="425107" y="648970"/>
                </a:lnTo>
                <a:lnTo>
                  <a:pt x="427939" y="648970"/>
                </a:lnTo>
                <a:lnTo>
                  <a:pt x="431050" y="647700"/>
                </a:lnTo>
                <a:lnTo>
                  <a:pt x="434327" y="646430"/>
                </a:lnTo>
                <a:lnTo>
                  <a:pt x="434949" y="646430"/>
                </a:lnTo>
                <a:lnTo>
                  <a:pt x="438238" y="643890"/>
                </a:lnTo>
                <a:lnTo>
                  <a:pt x="441261" y="643890"/>
                </a:lnTo>
                <a:lnTo>
                  <a:pt x="443204" y="642620"/>
                </a:lnTo>
                <a:lnTo>
                  <a:pt x="447636" y="642620"/>
                </a:lnTo>
                <a:lnTo>
                  <a:pt x="447560" y="638810"/>
                </a:lnTo>
                <a:lnTo>
                  <a:pt x="451637" y="638810"/>
                </a:lnTo>
                <a:lnTo>
                  <a:pt x="451980" y="636270"/>
                </a:lnTo>
                <a:close/>
              </a:path>
              <a:path w="1623059" h="871219">
                <a:moveTo>
                  <a:pt x="920470" y="675640"/>
                </a:moveTo>
                <a:lnTo>
                  <a:pt x="883818" y="675640"/>
                </a:lnTo>
                <a:lnTo>
                  <a:pt x="886294" y="678180"/>
                </a:lnTo>
                <a:lnTo>
                  <a:pt x="887006" y="679450"/>
                </a:lnTo>
                <a:lnTo>
                  <a:pt x="890638" y="680720"/>
                </a:lnTo>
                <a:lnTo>
                  <a:pt x="894422" y="681990"/>
                </a:lnTo>
                <a:lnTo>
                  <a:pt x="900772" y="681990"/>
                </a:lnTo>
                <a:lnTo>
                  <a:pt x="902474" y="680720"/>
                </a:lnTo>
                <a:lnTo>
                  <a:pt x="907402" y="680720"/>
                </a:lnTo>
                <a:lnTo>
                  <a:pt x="909535" y="678180"/>
                </a:lnTo>
                <a:lnTo>
                  <a:pt x="913041" y="676910"/>
                </a:lnTo>
                <a:lnTo>
                  <a:pt x="917930" y="676910"/>
                </a:lnTo>
                <a:lnTo>
                  <a:pt x="920470" y="675640"/>
                </a:lnTo>
                <a:close/>
              </a:path>
              <a:path w="1623059" h="871219">
                <a:moveTo>
                  <a:pt x="907402" y="680720"/>
                </a:moveTo>
                <a:lnTo>
                  <a:pt x="904290" y="680720"/>
                </a:lnTo>
                <a:lnTo>
                  <a:pt x="905802" y="681990"/>
                </a:lnTo>
                <a:lnTo>
                  <a:pt x="907402" y="680720"/>
                </a:lnTo>
                <a:close/>
              </a:path>
              <a:path w="1623059" h="871219">
                <a:moveTo>
                  <a:pt x="1018057" y="674370"/>
                </a:moveTo>
                <a:lnTo>
                  <a:pt x="926731" y="674370"/>
                </a:lnTo>
                <a:lnTo>
                  <a:pt x="929513" y="675640"/>
                </a:lnTo>
                <a:lnTo>
                  <a:pt x="933145" y="676910"/>
                </a:lnTo>
                <a:lnTo>
                  <a:pt x="937945" y="676910"/>
                </a:lnTo>
                <a:lnTo>
                  <a:pt x="940422" y="679450"/>
                </a:lnTo>
                <a:lnTo>
                  <a:pt x="944778" y="681990"/>
                </a:lnTo>
                <a:lnTo>
                  <a:pt x="948321" y="681990"/>
                </a:lnTo>
                <a:lnTo>
                  <a:pt x="950887" y="680720"/>
                </a:lnTo>
                <a:lnTo>
                  <a:pt x="1013580" y="680720"/>
                </a:lnTo>
                <a:lnTo>
                  <a:pt x="1013980" y="679450"/>
                </a:lnTo>
                <a:lnTo>
                  <a:pt x="1013980" y="678180"/>
                </a:lnTo>
                <a:lnTo>
                  <a:pt x="1015479" y="675640"/>
                </a:lnTo>
                <a:lnTo>
                  <a:pt x="1018057" y="674370"/>
                </a:lnTo>
                <a:close/>
              </a:path>
              <a:path w="1623059" h="871219">
                <a:moveTo>
                  <a:pt x="1082979" y="657860"/>
                </a:moveTo>
                <a:lnTo>
                  <a:pt x="1082001" y="659130"/>
                </a:lnTo>
                <a:lnTo>
                  <a:pt x="865352" y="659130"/>
                </a:lnTo>
                <a:lnTo>
                  <a:pt x="867079" y="660400"/>
                </a:lnTo>
                <a:lnTo>
                  <a:pt x="874407" y="660400"/>
                </a:lnTo>
                <a:lnTo>
                  <a:pt x="876363" y="661670"/>
                </a:lnTo>
                <a:lnTo>
                  <a:pt x="877252" y="662940"/>
                </a:lnTo>
                <a:lnTo>
                  <a:pt x="877252" y="665480"/>
                </a:lnTo>
                <a:lnTo>
                  <a:pt x="878497" y="666750"/>
                </a:lnTo>
                <a:lnTo>
                  <a:pt x="878497" y="668020"/>
                </a:lnTo>
                <a:lnTo>
                  <a:pt x="879640" y="669290"/>
                </a:lnTo>
                <a:lnTo>
                  <a:pt x="880897" y="671830"/>
                </a:lnTo>
                <a:lnTo>
                  <a:pt x="880795" y="674370"/>
                </a:lnTo>
                <a:lnTo>
                  <a:pt x="882307" y="675640"/>
                </a:lnTo>
                <a:lnTo>
                  <a:pt x="923671" y="675640"/>
                </a:lnTo>
                <a:lnTo>
                  <a:pt x="926731" y="674370"/>
                </a:lnTo>
                <a:lnTo>
                  <a:pt x="1018057" y="674370"/>
                </a:lnTo>
                <a:lnTo>
                  <a:pt x="1019822" y="673100"/>
                </a:lnTo>
                <a:lnTo>
                  <a:pt x="1020813" y="670560"/>
                </a:lnTo>
                <a:lnTo>
                  <a:pt x="1022680" y="668020"/>
                </a:lnTo>
                <a:lnTo>
                  <a:pt x="1074585" y="668020"/>
                </a:lnTo>
                <a:lnTo>
                  <a:pt x="1077379" y="666750"/>
                </a:lnTo>
                <a:lnTo>
                  <a:pt x="1081786" y="665480"/>
                </a:lnTo>
                <a:lnTo>
                  <a:pt x="1083691" y="662940"/>
                </a:lnTo>
                <a:lnTo>
                  <a:pt x="1084402" y="661670"/>
                </a:lnTo>
                <a:lnTo>
                  <a:pt x="1083919" y="659130"/>
                </a:lnTo>
                <a:lnTo>
                  <a:pt x="1082979" y="657860"/>
                </a:lnTo>
                <a:close/>
              </a:path>
              <a:path w="1623059" h="871219">
                <a:moveTo>
                  <a:pt x="1071645" y="670560"/>
                </a:moveTo>
                <a:lnTo>
                  <a:pt x="1057592" y="670560"/>
                </a:lnTo>
                <a:lnTo>
                  <a:pt x="1059332" y="671830"/>
                </a:lnTo>
                <a:lnTo>
                  <a:pt x="1065555" y="671830"/>
                </a:lnTo>
                <a:lnTo>
                  <a:pt x="1067333" y="674370"/>
                </a:lnTo>
                <a:lnTo>
                  <a:pt x="1068705" y="673100"/>
                </a:lnTo>
                <a:lnTo>
                  <a:pt x="1071645" y="670560"/>
                </a:lnTo>
                <a:close/>
              </a:path>
              <a:path w="1623059" h="871219">
                <a:moveTo>
                  <a:pt x="1074585" y="668020"/>
                </a:moveTo>
                <a:lnTo>
                  <a:pt x="1031544" y="668020"/>
                </a:lnTo>
                <a:lnTo>
                  <a:pt x="1034478" y="670560"/>
                </a:lnTo>
                <a:lnTo>
                  <a:pt x="1035888" y="671830"/>
                </a:lnTo>
                <a:lnTo>
                  <a:pt x="1037755" y="673100"/>
                </a:lnTo>
                <a:lnTo>
                  <a:pt x="1040066" y="671830"/>
                </a:lnTo>
                <a:lnTo>
                  <a:pt x="1044905" y="671830"/>
                </a:lnTo>
                <a:lnTo>
                  <a:pt x="1046276" y="670560"/>
                </a:lnTo>
                <a:lnTo>
                  <a:pt x="1046365" y="669290"/>
                </a:lnTo>
                <a:lnTo>
                  <a:pt x="1073115" y="669290"/>
                </a:lnTo>
                <a:lnTo>
                  <a:pt x="1074585" y="668020"/>
                </a:lnTo>
                <a:close/>
              </a:path>
              <a:path w="1623059" h="871219">
                <a:moveTo>
                  <a:pt x="1044905" y="671830"/>
                </a:moveTo>
                <a:lnTo>
                  <a:pt x="1040066" y="671830"/>
                </a:lnTo>
                <a:lnTo>
                  <a:pt x="1041298" y="673100"/>
                </a:lnTo>
                <a:lnTo>
                  <a:pt x="1043533" y="673100"/>
                </a:lnTo>
                <a:lnTo>
                  <a:pt x="1044905" y="671830"/>
                </a:lnTo>
                <a:close/>
              </a:path>
              <a:path w="1623059" h="871219">
                <a:moveTo>
                  <a:pt x="1073115" y="669290"/>
                </a:moveTo>
                <a:lnTo>
                  <a:pt x="1050442" y="669290"/>
                </a:lnTo>
                <a:lnTo>
                  <a:pt x="1055065" y="670560"/>
                </a:lnTo>
                <a:lnTo>
                  <a:pt x="1056220" y="671830"/>
                </a:lnTo>
                <a:lnTo>
                  <a:pt x="1057592" y="670560"/>
                </a:lnTo>
                <a:lnTo>
                  <a:pt x="1071645" y="670560"/>
                </a:lnTo>
                <a:lnTo>
                  <a:pt x="1073115" y="669290"/>
                </a:lnTo>
                <a:close/>
              </a:path>
              <a:path w="1623059" h="871219">
                <a:moveTo>
                  <a:pt x="1223797" y="670560"/>
                </a:moveTo>
                <a:lnTo>
                  <a:pt x="1216812" y="670560"/>
                </a:lnTo>
                <a:lnTo>
                  <a:pt x="1218069" y="671830"/>
                </a:lnTo>
                <a:lnTo>
                  <a:pt x="1222502" y="671830"/>
                </a:lnTo>
                <a:lnTo>
                  <a:pt x="1223797" y="670560"/>
                </a:lnTo>
                <a:close/>
              </a:path>
              <a:path w="1623059" h="871219">
                <a:moveTo>
                  <a:pt x="1029233" y="668020"/>
                </a:moveTo>
                <a:lnTo>
                  <a:pt x="1024801" y="668020"/>
                </a:lnTo>
                <a:lnTo>
                  <a:pt x="1025601" y="669290"/>
                </a:lnTo>
                <a:lnTo>
                  <a:pt x="1029233" y="668020"/>
                </a:lnTo>
                <a:close/>
              </a:path>
              <a:path w="1623059" h="871219">
                <a:moveTo>
                  <a:pt x="411708" y="664210"/>
                </a:moveTo>
                <a:lnTo>
                  <a:pt x="409752" y="665480"/>
                </a:lnTo>
                <a:lnTo>
                  <a:pt x="412680" y="665480"/>
                </a:lnTo>
                <a:lnTo>
                  <a:pt x="411708" y="664210"/>
                </a:lnTo>
                <a:close/>
              </a:path>
              <a:path w="1623059" h="871219">
                <a:moveTo>
                  <a:pt x="1203299" y="660400"/>
                </a:moveTo>
                <a:lnTo>
                  <a:pt x="1196390" y="660400"/>
                </a:lnTo>
                <a:lnTo>
                  <a:pt x="1197635" y="661670"/>
                </a:lnTo>
                <a:lnTo>
                  <a:pt x="1198435" y="662940"/>
                </a:lnTo>
                <a:lnTo>
                  <a:pt x="1200302" y="662940"/>
                </a:lnTo>
                <a:lnTo>
                  <a:pt x="1201521" y="661670"/>
                </a:lnTo>
                <a:lnTo>
                  <a:pt x="1203058" y="661670"/>
                </a:lnTo>
                <a:lnTo>
                  <a:pt x="1203299" y="660400"/>
                </a:lnTo>
                <a:close/>
              </a:path>
              <a:path w="1623059" h="871219">
                <a:moveTo>
                  <a:pt x="1203058" y="661670"/>
                </a:moveTo>
                <a:lnTo>
                  <a:pt x="1201521" y="661670"/>
                </a:lnTo>
                <a:lnTo>
                  <a:pt x="1202817" y="662940"/>
                </a:lnTo>
                <a:lnTo>
                  <a:pt x="1203058" y="661670"/>
                </a:lnTo>
                <a:close/>
              </a:path>
              <a:path w="1623059" h="871219">
                <a:moveTo>
                  <a:pt x="405765" y="659130"/>
                </a:moveTo>
                <a:lnTo>
                  <a:pt x="402653" y="660400"/>
                </a:lnTo>
                <a:lnTo>
                  <a:pt x="406247" y="660400"/>
                </a:lnTo>
                <a:lnTo>
                  <a:pt x="405765" y="659130"/>
                </a:lnTo>
                <a:close/>
              </a:path>
              <a:path w="1623059" h="871219">
                <a:moveTo>
                  <a:pt x="836358" y="657860"/>
                </a:moveTo>
                <a:lnTo>
                  <a:pt x="834656" y="657860"/>
                </a:lnTo>
                <a:lnTo>
                  <a:pt x="835914" y="659130"/>
                </a:lnTo>
                <a:lnTo>
                  <a:pt x="836358" y="657860"/>
                </a:lnTo>
                <a:close/>
              </a:path>
              <a:path w="1623059" h="871219">
                <a:moveTo>
                  <a:pt x="1080293" y="651510"/>
                </a:moveTo>
                <a:lnTo>
                  <a:pt x="840371" y="651510"/>
                </a:lnTo>
                <a:lnTo>
                  <a:pt x="842010" y="652780"/>
                </a:lnTo>
                <a:lnTo>
                  <a:pt x="848550" y="655320"/>
                </a:lnTo>
                <a:lnTo>
                  <a:pt x="848995" y="655320"/>
                </a:lnTo>
                <a:lnTo>
                  <a:pt x="851827" y="656590"/>
                </a:lnTo>
                <a:lnTo>
                  <a:pt x="859358" y="656590"/>
                </a:lnTo>
                <a:lnTo>
                  <a:pt x="861034" y="657860"/>
                </a:lnTo>
                <a:lnTo>
                  <a:pt x="862190" y="659130"/>
                </a:lnTo>
                <a:lnTo>
                  <a:pt x="1082001" y="659130"/>
                </a:lnTo>
                <a:lnTo>
                  <a:pt x="1081112" y="657860"/>
                </a:lnTo>
                <a:lnTo>
                  <a:pt x="1079868" y="657860"/>
                </a:lnTo>
                <a:lnTo>
                  <a:pt x="1079639" y="654050"/>
                </a:lnTo>
                <a:lnTo>
                  <a:pt x="1080312" y="652780"/>
                </a:lnTo>
                <a:lnTo>
                  <a:pt x="1080293" y="651510"/>
                </a:lnTo>
                <a:close/>
              </a:path>
              <a:path w="1623059" h="871219">
                <a:moveTo>
                  <a:pt x="1323911" y="628650"/>
                </a:moveTo>
                <a:lnTo>
                  <a:pt x="1162583" y="628650"/>
                </a:lnTo>
                <a:lnTo>
                  <a:pt x="1163751" y="631190"/>
                </a:lnTo>
                <a:lnTo>
                  <a:pt x="1164056" y="632460"/>
                </a:lnTo>
                <a:lnTo>
                  <a:pt x="1166406" y="635000"/>
                </a:lnTo>
                <a:lnTo>
                  <a:pt x="1170851" y="638810"/>
                </a:lnTo>
                <a:lnTo>
                  <a:pt x="1171638" y="641350"/>
                </a:lnTo>
                <a:lnTo>
                  <a:pt x="1172083" y="642620"/>
                </a:lnTo>
                <a:lnTo>
                  <a:pt x="1172972" y="643890"/>
                </a:lnTo>
                <a:lnTo>
                  <a:pt x="1173149" y="646430"/>
                </a:lnTo>
                <a:lnTo>
                  <a:pt x="1174572" y="647700"/>
                </a:lnTo>
                <a:lnTo>
                  <a:pt x="1175893" y="647700"/>
                </a:lnTo>
                <a:lnTo>
                  <a:pt x="1176439" y="650240"/>
                </a:lnTo>
                <a:lnTo>
                  <a:pt x="1176172" y="651510"/>
                </a:lnTo>
                <a:lnTo>
                  <a:pt x="1177493" y="654050"/>
                </a:lnTo>
                <a:lnTo>
                  <a:pt x="1180249" y="656590"/>
                </a:lnTo>
                <a:lnTo>
                  <a:pt x="1182281" y="657860"/>
                </a:lnTo>
                <a:lnTo>
                  <a:pt x="1183182" y="659130"/>
                </a:lnTo>
                <a:lnTo>
                  <a:pt x="1190802" y="659130"/>
                </a:lnTo>
                <a:lnTo>
                  <a:pt x="1192136" y="657860"/>
                </a:lnTo>
                <a:lnTo>
                  <a:pt x="1334998" y="657860"/>
                </a:lnTo>
                <a:lnTo>
                  <a:pt x="1335087" y="655320"/>
                </a:lnTo>
                <a:lnTo>
                  <a:pt x="1333220" y="655320"/>
                </a:lnTo>
                <a:lnTo>
                  <a:pt x="1332382" y="650240"/>
                </a:lnTo>
                <a:lnTo>
                  <a:pt x="1332661" y="647700"/>
                </a:lnTo>
                <a:lnTo>
                  <a:pt x="1331823" y="646430"/>
                </a:lnTo>
                <a:lnTo>
                  <a:pt x="1332103" y="641350"/>
                </a:lnTo>
                <a:lnTo>
                  <a:pt x="1328661" y="637540"/>
                </a:lnTo>
                <a:lnTo>
                  <a:pt x="1327543" y="637540"/>
                </a:lnTo>
                <a:lnTo>
                  <a:pt x="1326324" y="636270"/>
                </a:lnTo>
                <a:lnTo>
                  <a:pt x="1327353" y="635000"/>
                </a:lnTo>
                <a:lnTo>
                  <a:pt x="1328597" y="632460"/>
                </a:lnTo>
                <a:lnTo>
                  <a:pt x="1326705" y="632460"/>
                </a:lnTo>
                <a:lnTo>
                  <a:pt x="1324749" y="631190"/>
                </a:lnTo>
                <a:lnTo>
                  <a:pt x="1323911" y="628650"/>
                </a:lnTo>
                <a:close/>
              </a:path>
              <a:path w="1623059" h="871219">
                <a:moveTo>
                  <a:pt x="413651" y="652780"/>
                </a:moveTo>
                <a:lnTo>
                  <a:pt x="406819" y="652780"/>
                </a:lnTo>
                <a:lnTo>
                  <a:pt x="407619" y="654050"/>
                </a:lnTo>
                <a:lnTo>
                  <a:pt x="410451" y="654050"/>
                </a:lnTo>
                <a:lnTo>
                  <a:pt x="412686" y="655320"/>
                </a:lnTo>
                <a:lnTo>
                  <a:pt x="413651" y="654050"/>
                </a:lnTo>
                <a:lnTo>
                  <a:pt x="413651" y="652780"/>
                </a:lnTo>
                <a:close/>
              </a:path>
              <a:path w="1623059" h="871219">
                <a:moveTo>
                  <a:pt x="420585" y="651510"/>
                </a:moveTo>
                <a:lnTo>
                  <a:pt x="418007" y="651510"/>
                </a:lnTo>
                <a:lnTo>
                  <a:pt x="419430" y="654050"/>
                </a:lnTo>
                <a:lnTo>
                  <a:pt x="420585" y="651510"/>
                </a:lnTo>
                <a:close/>
              </a:path>
              <a:path w="1623059" h="871219">
                <a:moveTo>
                  <a:pt x="564388" y="641350"/>
                </a:moveTo>
                <a:lnTo>
                  <a:pt x="542988" y="641350"/>
                </a:lnTo>
                <a:lnTo>
                  <a:pt x="541972" y="643890"/>
                </a:lnTo>
                <a:lnTo>
                  <a:pt x="540461" y="645160"/>
                </a:lnTo>
                <a:lnTo>
                  <a:pt x="540423" y="648970"/>
                </a:lnTo>
                <a:lnTo>
                  <a:pt x="542074" y="650240"/>
                </a:lnTo>
                <a:lnTo>
                  <a:pt x="543750" y="650240"/>
                </a:lnTo>
                <a:lnTo>
                  <a:pt x="545185" y="648970"/>
                </a:lnTo>
                <a:lnTo>
                  <a:pt x="547979" y="647700"/>
                </a:lnTo>
                <a:lnTo>
                  <a:pt x="555377" y="647700"/>
                </a:lnTo>
                <a:lnTo>
                  <a:pt x="555129" y="646430"/>
                </a:lnTo>
                <a:lnTo>
                  <a:pt x="557453" y="645160"/>
                </a:lnTo>
                <a:lnTo>
                  <a:pt x="561047" y="645160"/>
                </a:lnTo>
                <a:lnTo>
                  <a:pt x="563359" y="643890"/>
                </a:lnTo>
                <a:lnTo>
                  <a:pt x="564388" y="641350"/>
                </a:lnTo>
                <a:close/>
              </a:path>
              <a:path w="1623059" h="871219">
                <a:moveTo>
                  <a:pt x="555377" y="647700"/>
                </a:moveTo>
                <a:lnTo>
                  <a:pt x="547979" y="647700"/>
                </a:lnTo>
                <a:lnTo>
                  <a:pt x="552919" y="648970"/>
                </a:lnTo>
                <a:lnTo>
                  <a:pt x="554113" y="650240"/>
                </a:lnTo>
                <a:lnTo>
                  <a:pt x="555625" y="648970"/>
                </a:lnTo>
                <a:lnTo>
                  <a:pt x="555377" y="647700"/>
                </a:lnTo>
                <a:close/>
              </a:path>
              <a:path w="1623059" h="871219">
                <a:moveTo>
                  <a:pt x="569188" y="635000"/>
                </a:moveTo>
                <a:lnTo>
                  <a:pt x="523354" y="635000"/>
                </a:lnTo>
                <a:lnTo>
                  <a:pt x="527570" y="637540"/>
                </a:lnTo>
                <a:lnTo>
                  <a:pt x="528066" y="641350"/>
                </a:lnTo>
                <a:lnTo>
                  <a:pt x="529666" y="645160"/>
                </a:lnTo>
                <a:lnTo>
                  <a:pt x="531126" y="645160"/>
                </a:lnTo>
                <a:lnTo>
                  <a:pt x="532892" y="642620"/>
                </a:lnTo>
                <a:lnTo>
                  <a:pt x="531533" y="642620"/>
                </a:lnTo>
                <a:lnTo>
                  <a:pt x="530872" y="640080"/>
                </a:lnTo>
                <a:lnTo>
                  <a:pt x="566254" y="640080"/>
                </a:lnTo>
                <a:lnTo>
                  <a:pt x="566470" y="637540"/>
                </a:lnTo>
                <a:lnTo>
                  <a:pt x="569188" y="635000"/>
                </a:lnTo>
                <a:close/>
              </a:path>
              <a:path w="1623059" h="871219">
                <a:moveTo>
                  <a:pt x="566254" y="640080"/>
                </a:moveTo>
                <a:lnTo>
                  <a:pt x="533577" y="640080"/>
                </a:lnTo>
                <a:lnTo>
                  <a:pt x="538200" y="642620"/>
                </a:lnTo>
                <a:lnTo>
                  <a:pt x="539800" y="642620"/>
                </a:lnTo>
                <a:lnTo>
                  <a:pt x="541616" y="641350"/>
                </a:lnTo>
                <a:lnTo>
                  <a:pt x="564388" y="641350"/>
                </a:lnTo>
                <a:lnTo>
                  <a:pt x="566254" y="640080"/>
                </a:lnTo>
                <a:close/>
              </a:path>
              <a:path w="1623059" h="871219">
                <a:moveTo>
                  <a:pt x="453580" y="635000"/>
                </a:moveTo>
                <a:lnTo>
                  <a:pt x="41275" y="635000"/>
                </a:lnTo>
                <a:lnTo>
                  <a:pt x="43942" y="636270"/>
                </a:lnTo>
                <a:lnTo>
                  <a:pt x="46253" y="640080"/>
                </a:lnTo>
                <a:lnTo>
                  <a:pt x="49453" y="637540"/>
                </a:lnTo>
                <a:lnTo>
                  <a:pt x="53009" y="636270"/>
                </a:lnTo>
                <a:lnTo>
                  <a:pt x="451980" y="636270"/>
                </a:lnTo>
                <a:lnTo>
                  <a:pt x="453580" y="635000"/>
                </a:lnTo>
                <a:close/>
              </a:path>
              <a:path w="1623059" h="871219">
                <a:moveTo>
                  <a:pt x="1085303" y="618490"/>
                </a:moveTo>
                <a:lnTo>
                  <a:pt x="488454" y="618490"/>
                </a:lnTo>
                <a:lnTo>
                  <a:pt x="491477" y="619760"/>
                </a:lnTo>
                <a:lnTo>
                  <a:pt x="494842" y="619760"/>
                </a:lnTo>
                <a:lnTo>
                  <a:pt x="497789" y="621030"/>
                </a:lnTo>
                <a:lnTo>
                  <a:pt x="505980" y="621030"/>
                </a:lnTo>
                <a:lnTo>
                  <a:pt x="506996" y="623570"/>
                </a:lnTo>
                <a:lnTo>
                  <a:pt x="507974" y="624840"/>
                </a:lnTo>
                <a:lnTo>
                  <a:pt x="508863" y="627380"/>
                </a:lnTo>
                <a:lnTo>
                  <a:pt x="510552" y="628650"/>
                </a:lnTo>
                <a:lnTo>
                  <a:pt x="512191" y="629920"/>
                </a:lnTo>
                <a:lnTo>
                  <a:pt x="512470" y="631190"/>
                </a:lnTo>
                <a:lnTo>
                  <a:pt x="511848" y="633730"/>
                </a:lnTo>
                <a:lnTo>
                  <a:pt x="512330" y="636270"/>
                </a:lnTo>
                <a:lnTo>
                  <a:pt x="512191" y="636270"/>
                </a:lnTo>
                <a:lnTo>
                  <a:pt x="510286" y="637540"/>
                </a:lnTo>
                <a:lnTo>
                  <a:pt x="511390" y="640080"/>
                </a:lnTo>
                <a:lnTo>
                  <a:pt x="512864" y="640080"/>
                </a:lnTo>
                <a:lnTo>
                  <a:pt x="515581" y="638810"/>
                </a:lnTo>
                <a:lnTo>
                  <a:pt x="519087" y="638810"/>
                </a:lnTo>
                <a:lnTo>
                  <a:pt x="519315" y="637540"/>
                </a:lnTo>
                <a:lnTo>
                  <a:pt x="523481" y="637540"/>
                </a:lnTo>
                <a:lnTo>
                  <a:pt x="522554" y="635000"/>
                </a:lnTo>
                <a:lnTo>
                  <a:pt x="571157" y="635000"/>
                </a:lnTo>
                <a:lnTo>
                  <a:pt x="573049" y="632460"/>
                </a:lnTo>
                <a:lnTo>
                  <a:pt x="575716" y="631190"/>
                </a:lnTo>
                <a:lnTo>
                  <a:pt x="1080516" y="631190"/>
                </a:lnTo>
                <a:lnTo>
                  <a:pt x="1082027" y="629920"/>
                </a:lnTo>
                <a:lnTo>
                  <a:pt x="1082560" y="627380"/>
                </a:lnTo>
                <a:lnTo>
                  <a:pt x="1084160" y="624840"/>
                </a:lnTo>
                <a:lnTo>
                  <a:pt x="1085672" y="623570"/>
                </a:lnTo>
                <a:lnTo>
                  <a:pt x="1085837" y="621030"/>
                </a:lnTo>
                <a:lnTo>
                  <a:pt x="1085303" y="618490"/>
                </a:lnTo>
                <a:close/>
              </a:path>
              <a:path w="1623059" h="871219">
                <a:moveTo>
                  <a:pt x="519087" y="638810"/>
                </a:moveTo>
                <a:lnTo>
                  <a:pt x="515581" y="638810"/>
                </a:lnTo>
                <a:lnTo>
                  <a:pt x="517486" y="640080"/>
                </a:lnTo>
                <a:lnTo>
                  <a:pt x="518858" y="640080"/>
                </a:lnTo>
                <a:lnTo>
                  <a:pt x="519087" y="638810"/>
                </a:lnTo>
                <a:close/>
              </a:path>
              <a:path w="1623059" h="871219">
                <a:moveTo>
                  <a:pt x="523481" y="637540"/>
                </a:moveTo>
                <a:lnTo>
                  <a:pt x="520865" y="637540"/>
                </a:lnTo>
                <a:lnTo>
                  <a:pt x="521665" y="640080"/>
                </a:lnTo>
                <a:lnTo>
                  <a:pt x="523176" y="640080"/>
                </a:lnTo>
                <a:lnTo>
                  <a:pt x="523481" y="637540"/>
                </a:lnTo>
                <a:close/>
              </a:path>
              <a:path w="1623059" h="871219">
                <a:moveTo>
                  <a:pt x="465234" y="632460"/>
                </a:moveTo>
                <a:lnTo>
                  <a:pt x="35775" y="632460"/>
                </a:lnTo>
                <a:lnTo>
                  <a:pt x="38252" y="637540"/>
                </a:lnTo>
                <a:lnTo>
                  <a:pt x="41275" y="635000"/>
                </a:lnTo>
                <a:lnTo>
                  <a:pt x="461746" y="635000"/>
                </a:lnTo>
                <a:lnTo>
                  <a:pt x="465234" y="632460"/>
                </a:lnTo>
                <a:close/>
              </a:path>
              <a:path w="1623059" h="871219">
                <a:moveTo>
                  <a:pt x="459003" y="635000"/>
                </a:moveTo>
                <a:lnTo>
                  <a:pt x="453580" y="635000"/>
                </a:lnTo>
                <a:lnTo>
                  <a:pt x="454914" y="636270"/>
                </a:lnTo>
                <a:lnTo>
                  <a:pt x="456692" y="636270"/>
                </a:lnTo>
                <a:lnTo>
                  <a:pt x="459003" y="635000"/>
                </a:lnTo>
                <a:close/>
              </a:path>
              <a:path w="1623059" h="871219">
                <a:moveTo>
                  <a:pt x="1079271" y="609600"/>
                </a:moveTo>
                <a:lnTo>
                  <a:pt x="1077595" y="610870"/>
                </a:lnTo>
                <a:lnTo>
                  <a:pt x="1074851" y="612140"/>
                </a:lnTo>
                <a:lnTo>
                  <a:pt x="22910" y="612140"/>
                </a:lnTo>
                <a:lnTo>
                  <a:pt x="23253" y="614680"/>
                </a:lnTo>
                <a:lnTo>
                  <a:pt x="22733" y="614680"/>
                </a:lnTo>
                <a:lnTo>
                  <a:pt x="23799" y="615950"/>
                </a:lnTo>
                <a:lnTo>
                  <a:pt x="24498" y="618490"/>
                </a:lnTo>
                <a:lnTo>
                  <a:pt x="24142" y="619760"/>
                </a:lnTo>
                <a:lnTo>
                  <a:pt x="26555" y="623570"/>
                </a:lnTo>
                <a:lnTo>
                  <a:pt x="27876" y="627380"/>
                </a:lnTo>
                <a:lnTo>
                  <a:pt x="29565" y="629920"/>
                </a:lnTo>
                <a:lnTo>
                  <a:pt x="29997" y="633730"/>
                </a:lnTo>
                <a:lnTo>
                  <a:pt x="30975" y="633730"/>
                </a:lnTo>
                <a:lnTo>
                  <a:pt x="33108" y="635000"/>
                </a:lnTo>
                <a:lnTo>
                  <a:pt x="35775" y="632460"/>
                </a:lnTo>
                <a:lnTo>
                  <a:pt x="465234" y="632460"/>
                </a:lnTo>
                <a:lnTo>
                  <a:pt x="466979" y="631190"/>
                </a:lnTo>
                <a:lnTo>
                  <a:pt x="468134" y="631190"/>
                </a:lnTo>
                <a:lnTo>
                  <a:pt x="469290" y="629920"/>
                </a:lnTo>
                <a:lnTo>
                  <a:pt x="472211" y="629920"/>
                </a:lnTo>
                <a:lnTo>
                  <a:pt x="473900" y="627380"/>
                </a:lnTo>
                <a:lnTo>
                  <a:pt x="478777" y="627380"/>
                </a:lnTo>
                <a:lnTo>
                  <a:pt x="478688" y="626110"/>
                </a:lnTo>
                <a:lnTo>
                  <a:pt x="477545" y="623570"/>
                </a:lnTo>
                <a:lnTo>
                  <a:pt x="478878" y="622300"/>
                </a:lnTo>
                <a:lnTo>
                  <a:pt x="482155" y="622300"/>
                </a:lnTo>
                <a:lnTo>
                  <a:pt x="482854" y="619760"/>
                </a:lnTo>
                <a:lnTo>
                  <a:pt x="485076" y="618490"/>
                </a:lnTo>
                <a:lnTo>
                  <a:pt x="1085303" y="618490"/>
                </a:lnTo>
                <a:lnTo>
                  <a:pt x="1085303" y="617220"/>
                </a:lnTo>
                <a:lnTo>
                  <a:pt x="1083538" y="615950"/>
                </a:lnTo>
                <a:lnTo>
                  <a:pt x="1082560" y="613410"/>
                </a:lnTo>
                <a:lnTo>
                  <a:pt x="1080782" y="610870"/>
                </a:lnTo>
                <a:lnTo>
                  <a:pt x="1079271" y="609600"/>
                </a:lnTo>
                <a:close/>
              </a:path>
              <a:path w="1623059" h="871219">
                <a:moveTo>
                  <a:pt x="1328940" y="629920"/>
                </a:moveTo>
                <a:lnTo>
                  <a:pt x="1326705" y="632460"/>
                </a:lnTo>
                <a:lnTo>
                  <a:pt x="1328597" y="632460"/>
                </a:lnTo>
                <a:lnTo>
                  <a:pt x="1329220" y="631190"/>
                </a:lnTo>
                <a:lnTo>
                  <a:pt x="1328940" y="629920"/>
                </a:lnTo>
                <a:close/>
              </a:path>
              <a:path w="1623059" h="871219">
                <a:moveTo>
                  <a:pt x="1320279" y="591820"/>
                </a:moveTo>
                <a:lnTo>
                  <a:pt x="1131100" y="591820"/>
                </a:lnTo>
                <a:lnTo>
                  <a:pt x="1132370" y="593090"/>
                </a:lnTo>
                <a:lnTo>
                  <a:pt x="1133602" y="593090"/>
                </a:lnTo>
                <a:lnTo>
                  <a:pt x="1135202" y="594360"/>
                </a:lnTo>
                <a:lnTo>
                  <a:pt x="1135964" y="595630"/>
                </a:lnTo>
                <a:lnTo>
                  <a:pt x="1135646" y="596900"/>
                </a:lnTo>
                <a:lnTo>
                  <a:pt x="1136040" y="598170"/>
                </a:lnTo>
                <a:lnTo>
                  <a:pt x="1140942" y="598170"/>
                </a:lnTo>
                <a:lnTo>
                  <a:pt x="1141336" y="599440"/>
                </a:lnTo>
                <a:lnTo>
                  <a:pt x="1140675" y="600710"/>
                </a:lnTo>
                <a:lnTo>
                  <a:pt x="1141247" y="600710"/>
                </a:lnTo>
                <a:lnTo>
                  <a:pt x="1143304" y="601980"/>
                </a:lnTo>
                <a:lnTo>
                  <a:pt x="1145349" y="601980"/>
                </a:lnTo>
                <a:lnTo>
                  <a:pt x="1145387" y="603250"/>
                </a:lnTo>
                <a:lnTo>
                  <a:pt x="1146594" y="604520"/>
                </a:lnTo>
                <a:lnTo>
                  <a:pt x="1147432" y="605790"/>
                </a:lnTo>
                <a:lnTo>
                  <a:pt x="1147572" y="607060"/>
                </a:lnTo>
                <a:lnTo>
                  <a:pt x="1148194" y="608330"/>
                </a:lnTo>
                <a:lnTo>
                  <a:pt x="1148194" y="609600"/>
                </a:lnTo>
                <a:lnTo>
                  <a:pt x="1148676" y="610870"/>
                </a:lnTo>
                <a:lnTo>
                  <a:pt x="1151826" y="610870"/>
                </a:lnTo>
                <a:lnTo>
                  <a:pt x="1152194" y="612140"/>
                </a:lnTo>
                <a:lnTo>
                  <a:pt x="1151470" y="614680"/>
                </a:lnTo>
                <a:lnTo>
                  <a:pt x="1151737" y="615950"/>
                </a:lnTo>
                <a:lnTo>
                  <a:pt x="1154531" y="617220"/>
                </a:lnTo>
                <a:lnTo>
                  <a:pt x="1155560" y="619760"/>
                </a:lnTo>
                <a:lnTo>
                  <a:pt x="1157071" y="621030"/>
                </a:lnTo>
                <a:lnTo>
                  <a:pt x="1157516" y="622300"/>
                </a:lnTo>
                <a:lnTo>
                  <a:pt x="1158760" y="623570"/>
                </a:lnTo>
                <a:lnTo>
                  <a:pt x="1159560" y="626110"/>
                </a:lnTo>
                <a:lnTo>
                  <a:pt x="1161122" y="627380"/>
                </a:lnTo>
                <a:lnTo>
                  <a:pt x="1160678" y="628650"/>
                </a:lnTo>
                <a:lnTo>
                  <a:pt x="1161376" y="629920"/>
                </a:lnTo>
                <a:lnTo>
                  <a:pt x="1162583" y="628650"/>
                </a:lnTo>
                <a:lnTo>
                  <a:pt x="1323911" y="628650"/>
                </a:lnTo>
                <a:lnTo>
                  <a:pt x="1322235" y="623570"/>
                </a:lnTo>
                <a:lnTo>
                  <a:pt x="1322324" y="621030"/>
                </a:lnTo>
                <a:lnTo>
                  <a:pt x="1321955" y="619760"/>
                </a:lnTo>
                <a:lnTo>
                  <a:pt x="1321485" y="614680"/>
                </a:lnTo>
                <a:lnTo>
                  <a:pt x="1322324" y="613410"/>
                </a:lnTo>
                <a:lnTo>
                  <a:pt x="1320368" y="607060"/>
                </a:lnTo>
                <a:lnTo>
                  <a:pt x="1321866" y="605790"/>
                </a:lnTo>
                <a:lnTo>
                  <a:pt x="1320558" y="604520"/>
                </a:lnTo>
                <a:lnTo>
                  <a:pt x="1321117" y="603250"/>
                </a:lnTo>
                <a:lnTo>
                  <a:pt x="1321308" y="601980"/>
                </a:lnTo>
                <a:lnTo>
                  <a:pt x="1320279" y="600710"/>
                </a:lnTo>
                <a:lnTo>
                  <a:pt x="1321587" y="598170"/>
                </a:lnTo>
                <a:lnTo>
                  <a:pt x="1320558" y="596900"/>
                </a:lnTo>
                <a:lnTo>
                  <a:pt x="1320838" y="594360"/>
                </a:lnTo>
                <a:lnTo>
                  <a:pt x="1322324" y="593090"/>
                </a:lnTo>
                <a:lnTo>
                  <a:pt x="1320279" y="591820"/>
                </a:lnTo>
                <a:close/>
              </a:path>
              <a:path w="1623059" h="871219">
                <a:moveTo>
                  <a:pt x="488454" y="618490"/>
                </a:moveTo>
                <a:lnTo>
                  <a:pt x="485076" y="618490"/>
                </a:lnTo>
                <a:lnTo>
                  <a:pt x="486587" y="619760"/>
                </a:lnTo>
                <a:lnTo>
                  <a:pt x="488454" y="618490"/>
                </a:lnTo>
                <a:close/>
              </a:path>
              <a:path w="1623059" h="871219">
                <a:moveTo>
                  <a:pt x="1312456" y="572770"/>
                </a:moveTo>
                <a:lnTo>
                  <a:pt x="22364" y="572770"/>
                </a:lnTo>
                <a:lnTo>
                  <a:pt x="23482" y="575310"/>
                </a:lnTo>
                <a:lnTo>
                  <a:pt x="23634" y="575310"/>
                </a:lnTo>
                <a:lnTo>
                  <a:pt x="23304" y="576580"/>
                </a:lnTo>
                <a:lnTo>
                  <a:pt x="21386" y="577850"/>
                </a:lnTo>
                <a:lnTo>
                  <a:pt x="20535" y="581660"/>
                </a:lnTo>
                <a:lnTo>
                  <a:pt x="19088" y="582930"/>
                </a:lnTo>
                <a:lnTo>
                  <a:pt x="18211" y="591820"/>
                </a:lnTo>
                <a:lnTo>
                  <a:pt x="23876" y="601980"/>
                </a:lnTo>
                <a:lnTo>
                  <a:pt x="23876" y="604520"/>
                </a:lnTo>
                <a:lnTo>
                  <a:pt x="21932" y="607060"/>
                </a:lnTo>
                <a:lnTo>
                  <a:pt x="22288" y="608330"/>
                </a:lnTo>
                <a:lnTo>
                  <a:pt x="20459" y="612140"/>
                </a:lnTo>
                <a:lnTo>
                  <a:pt x="1073607" y="612140"/>
                </a:lnTo>
                <a:lnTo>
                  <a:pt x="1072807" y="610870"/>
                </a:lnTo>
                <a:lnTo>
                  <a:pt x="1072807" y="608330"/>
                </a:lnTo>
                <a:lnTo>
                  <a:pt x="1073607" y="607060"/>
                </a:lnTo>
                <a:lnTo>
                  <a:pt x="1073607" y="605790"/>
                </a:lnTo>
                <a:lnTo>
                  <a:pt x="1074585" y="604520"/>
                </a:lnTo>
                <a:lnTo>
                  <a:pt x="1075283" y="601980"/>
                </a:lnTo>
                <a:lnTo>
                  <a:pt x="1077061" y="600710"/>
                </a:lnTo>
                <a:lnTo>
                  <a:pt x="1077061" y="599440"/>
                </a:lnTo>
                <a:lnTo>
                  <a:pt x="1078395" y="598170"/>
                </a:lnTo>
                <a:lnTo>
                  <a:pt x="1081582" y="596900"/>
                </a:lnTo>
                <a:lnTo>
                  <a:pt x="1086916" y="596900"/>
                </a:lnTo>
                <a:lnTo>
                  <a:pt x="1088783" y="595630"/>
                </a:lnTo>
                <a:lnTo>
                  <a:pt x="1089748" y="594360"/>
                </a:lnTo>
                <a:lnTo>
                  <a:pt x="1091869" y="594360"/>
                </a:lnTo>
                <a:lnTo>
                  <a:pt x="1093304" y="591820"/>
                </a:lnTo>
                <a:lnTo>
                  <a:pt x="1102080" y="591820"/>
                </a:lnTo>
                <a:lnTo>
                  <a:pt x="1102791" y="589280"/>
                </a:lnTo>
                <a:lnTo>
                  <a:pt x="1319898" y="589280"/>
                </a:lnTo>
                <a:lnTo>
                  <a:pt x="1321015" y="588010"/>
                </a:lnTo>
                <a:lnTo>
                  <a:pt x="1320787" y="586740"/>
                </a:lnTo>
                <a:lnTo>
                  <a:pt x="1316926" y="586740"/>
                </a:lnTo>
                <a:lnTo>
                  <a:pt x="1314411" y="584200"/>
                </a:lnTo>
                <a:lnTo>
                  <a:pt x="1314513" y="581660"/>
                </a:lnTo>
                <a:lnTo>
                  <a:pt x="1315897" y="579120"/>
                </a:lnTo>
                <a:lnTo>
                  <a:pt x="1315720" y="577850"/>
                </a:lnTo>
                <a:lnTo>
                  <a:pt x="1312456" y="572770"/>
                </a:lnTo>
                <a:close/>
              </a:path>
              <a:path w="1623059" h="871219">
                <a:moveTo>
                  <a:pt x="1319898" y="589280"/>
                </a:moveTo>
                <a:lnTo>
                  <a:pt x="1110335" y="589280"/>
                </a:lnTo>
                <a:lnTo>
                  <a:pt x="1112024" y="590550"/>
                </a:lnTo>
                <a:lnTo>
                  <a:pt x="1115923" y="590550"/>
                </a:lnTo>
                <a:lnTo>
                  <a:pt x="1117511" y="591820"/>
                </a:lnTo>
                <a:lnTo>
                  <a:pt x="1117968" y="593090"/>
                </a:lnTo>
                <a:lnTo>
                  <a:pt x="1123188" y="593090"/>
                </a:lnTo>
                <a:lnTo>
                  <a:pt x="1125423" y="594360"/>
                </a:lnTo>
                <a:lnTo>
                  <a:pt x="1126388" y="594360"/>
                </a:lnTo>
                <a:lnTo>
                  <a:pt x="1126210" y="593090"/>
                </a:lnTo>
                <a:lnTo>
                  <a:pt x="1127366" y="591820"/>
                </a:lnTo>
                <a:lnTo>
                  <a:pt x="1320279" y="591820"/>
                </a:lnTo>
                <a:lnTo>
                  <a:pt x="1319898" y="589280"/>
                </a:lnTo>
                <a:close/>
              </a:path>
              <a:path w="1623059" h="871219">
                <a:moveTo>
                  <a:pt x="1097470" y="591820"/>
                </a:moveTo>
                <a:lnTo>
                  <a:pt x="1093304" y="591820"/>
                </a:lnTo>
                <a:lnTo>
                  <a:pt x="1095946" y="593090"/>
                </a:lnTo>
                <a:lnTo>
                  <a:pt x="1097470" y="591820"/>
                </a:lnTo>
                <a:close/>
              </a:path>
              <a:path w="1623059" h="871219">
                <a:moveTo>
                  <a:pt x="1101102" y="591820"/>
                </a:moveTo>
                <a:lnTo>
                  <a:pt x="1097470" y="591820"/>
                </a:lnTo>
                <a:lnTo>
                  <a:pt x="1100048" y="593090"/>
                </a:lnTo>
                <a:lnTo>
                  <a:pt x="1101102" y="591820"/>
                </a:lnTo>
                <a:close/>
              </a:path>
              <a:path w="1623059" h="871219">
                <a:moveTo>
                  <a:pt x="1131100" y="591820"/>
                </a:moveTo>
                <a:lnTo>
                  <a:pt x="1127366" y="591820"/>
                </a:lnTo>
                <a:lnTo>
                  <a:pt x="1128433" y="593090"/>
                </a:lnTo>
                <a:lnTo>
                  <a:pt x="1130198" y="593090"/>
                </a:lnTo>
                <a:lnTo>
                  <a:pt x="1131100" y="591820"/>
                </a:lnTo>
                <a:close/>
              </a:path>
              <a:path w="1623059" h="871219">
                <a:moveTo>
                  <a:pt x="1514652" y="551180"/>
                </a:moveTo>
                <a:lnTo>
                  <a:pt x="1513255" y="552450"/>
                </a:lnTo>
                <a:lnTo>
                  <a:pt x="1494155" y="552450"/>
                </a:lnTo>
                <a:lnTo>
                  <a:pt x="1493240" y="554990"/>
                </a:lnTo>
                <a:lnTo>
                  <a:pt x="1491183" y="556260"/>
                </a:lnTo>
                <a:lnTo>
                  <a:pt x="1489405" y="556260"/>
                </a:lnTo>
                <a:lnTo>
                  <a:pt x="1492592" y="561340"/>
                </a:lnTo>
                <a:lnTo>
                  <a:pt x="1497317" y="571500"/>
                </a:lnTo>
                <a:lnTo>
                  <a:pt x="1497888" y="575310"/>
                </a:lnTo>
                <a:lnTo>
                  <a:pt x="1500492" y="579120"/>
                </a:lnTo>
                <a:lnTo>
                  <a:pt x="1505331" y="580390"/>
                </a:lnTo>
                <a:lnTo>
                  <a:pt x="1506093" y="581660"/>
                </a:lnTo>
                <a:lnTo>
                  <a:pt x="1505991" y="584200"/>
                </a:lnTo>
                <a:lnTo>
                  <a:pt x="1506639" y="586740"/>
                </a:lnTo>
                <a:lnTo>
                  <a:pt x="1506169" y="589280"/>
                </a:lnTo>
                <a:lnTo>
                  <a:pt x="1508785" y="582930"/>
                </a:lnTo>
                <a:lnTo>
                  <a:pt x="1510093" y="577850"/>
                </a:lnTo>
                <a:lnTo>
                  <a:pt x="1510830" y="576580"/>
                </a:lnTo>
                <a:lnTo>
                  <a:pt x="1511109" y="574040"/>
                </a:lnTo>
                <a:lnTo>
                  <a:pt x="1514094" y="571500"/>
                </a:lnTo>
                <a:lnTo>
                  <a:pt x="1514652" y="570230"/>
                </a:lnTo>
                <a:lnTo>
                  <a:pt x="1514094" y="568960"/>
                </a:lnTo>
                <a:lnTo>
                  <a:pt x="1515122" y="566420"/>
                </a:lnTo>
                <a:lnTo>
                  <a:pt x="1515960" y="561340"/>
                </a:lnTo>
                <a:lnTo>
                  <a:pt x="1514563" y="558800"/>
                </a:lnTo>
                <a:lnTo>
                  <a:pt x="1514843" y="554990"/>
                </a:lnTo>
                <a:lnTo>
                  <a:pt x="1516875" y="553720"/>
                </a:lnTo>
                <a:lnTo>
                  <a:pt x="1514652" y="551180"/>
                </a:lnTo>
                <a:close/>
              </a:path>
              <a:path w="1623059" h="871219">
                <a:moveTo>
                  <a:pt x="1320558" y="585470"/>
                </a:moveTo>
                <a:lnTo>
                  <a:pt x="1318971" y="586740"/>
                </a:lnTo>
                <a:lnTo>
                  <a:pt x="1320787" y="586740"/>
                </a:lnTo>
                <a:lnTo>
                  <a:pt x="1320558" y="585470"/>
                </a:lnTo>
                <a:close/>
              </a:path>
              <a:path w="1623059" h="871219">
                <a:moveTo>
                  <a:pt x="23088" y="566420"/>
                </a:moveTo>
                <a:lnTo>
                  <a:pt x="21971" y="566420"/>
                </a:lnTo>
                <a:lnTo>
                  <a:pt x="21971" y="567690"/>
                </a:lnTo>
                <a:lnTo>
                  <a:pt x="23088" y="570230"/>
                </a:lnTo>
                <a:lnTo>
                  <a:pt x="22326" y="572770"/>
                </a:lnTo>
                <a:lnTo>
                  <a:pt x="1310678" y="572770"/>
                </a:lnTo>
                <a:lnTo>
                  <a:pt x="1308265" y="570230"/>
                </a:lnTo>
                <a:lnTo>
                  <a:pt x="1309941" y="568960"/>
                </a:lnTo>
                <a:lnTo>
                  <a:pt x="24117" y="568960"/>
                </a:lnTo>
                <a:lnTo>
                  <a:pt x="23088" y="566420"/>
                </a:lnTo>
                <a:close/>
              </a:path>
              <a:path w="1623059" h="871219">
                <a:moveTo>
                  <a:pt x="35102" y="560070"/>
                </a:moveTo>
                <a:lnTo>
                  <a:pt x="33616" y="561340"/>
                </a:lnTo>
                <a:lnTo>
                  <a:pt x="32956" y="563880"/>
                </a:lnTo>
                <a:lnTo>
                  <a:pt x="29984" y="565150"/>
                </a:lnTo>
                <a:lnTo>
                  <a:pt x="26162" y="565150"/>
                </a:lnTo>
                <a:lnTo>
                  <a:pt x="26352" y="567690"/>
                </a:lnTo>
                <a:lnTo>
                  <a:pt x="24117" y="568960"/>
                </a:lnTo>
                <a:lnTo>
                  <a:pt x="1309941" y="568960"/>
                </a:lnTo>
                <a:lnTo>
                  <a:pt x="1310119" y="567690"/>
                </a:lnTo>
                <a:lnTo>
                  <a:pt x="1311427" y="565150"/>
                </a:lnTo>
                <a:lnTo>
                  <a:pt x="29984" y="565150"/>
                </a:lnTo>
                <a:lnTo>
                  <a:pt x="27559" y="563880"/>
                </a:lnTo>
                <a:lnTo>
                  <a:pt x="1260297" y="563880"/>
                </a:lnTo>
                <a:lnTo>
                  <a:pt x="1259547" y="562610"/>
                </a:lnTo>
                <a:lnTo>
                  <a:pt x="1261503" y="561340"/>
                </a:lnTo>
                <a:lnTo>
                  <a:pt x="38735" y="561340"/>
                </a:lnTo>
                <a:lnTo>
                  <a:pt x="35102" y="560070"/>
                </a:lnTo>
                <a:close/>
              </a:path>
              <a:path w="1623059" h="871219">
                <a:moveTo>
                  <a:pt x="1270177" y="553720"/>
                </a:moveTo>
                <a:lnTo>
                  <a:pt x="1269238" y="554990"/>
                </a:lnTo>
                <a:lnTo>
                  <a:pt x="1269707" y="557530"/>
                </a:lnTo>
                <a:lnTo>
                  <a:pt x="1268679" y="561340"/>
                </a:lnTo>
                <a:lnTo>
                  <a:pt x="1265796" y="563880"/>
                </a:lnTo>
                <a:lnTo>
                  <a:pt x="1310745" y="563880"/>
                </a:lnTo>
                <a:lnTo>
                  <a:pt x="1310064" y="562610"/>
                </a:lnTo>
                <a:lnTo>
                  <a:pt x="1271384" y="562610"/>
                </a:lnTo>
                <a:lnTo>
                  <a:pt x="1271193" y="560070"/>
                </a:lnTo>
                <a:lnTo>
                  <a:pt x="1271663" y="557530"/>
                </a:lnTo>
                <a:lnTo>
                  <a:pt x="1270177" y="553720"/>
                </a:lnTo>
                <a:close/>
              </a:path>
              <a:path w="1623059" h="871219">
                <a:moveTo>
                  <a:pt x="1272692" y="546100"/>
                </a:moveTo>
                <a:lnTo>
                  <a:pt x="1270292" y="546100"/>
                </a:lnTo>
                <a:lnTo>
                  <a:pt x="1271485" y="549910"/>
                </a:lnTo>
                <a:lnTo>
                  <a:pt x="1273581" y="552450"/>
                </a:lnTo>
                <a:lnTo>
                  <a:pt x="1272552" y="554990"/>
                </a:lnTo>
                <a:lnTo>
                  <a:pt x="1273898" y="558800"/>
                </a:lnTo>
                <a:lnTo>
                  <a:pt x="1272959" y="562610"/>
                </a:lnTo>
                <a:lnTo>
                  <a:pt x="1310064" y="562610"/>
                </a:lnTo>
                <a:lnTo>
                  <a:pt x="1309382" y="561340"/>
                </a:lnTo>
                <a:lnTo>
                  <a:pt x="1307947" y="561340"/>
                </a:lnTo>
                <a:lnTo>
                  <a:pt x="1306360" y="560070"/>
                </a:lnTo>
                <a:lnTo>
                  <a:pt x="1304366" y="558800"/>
                </a:lnTo>
                <a:lnTo>
                  <a:pt x="1303667" y="557530"/>
                </a:lnTo>
                <a:lnTo>
                  <a:pt x="1298333" y="556260"/>
                </a:lnTo>
                <a:lnTo>
                  <a:pt x="1297076" y="553720"/>
                </a:lnTo>
                <a:lnTo>
                  <a:pt x="1293685" y="553720"/>
                </a:lnTo>
                <a:lnTo>
                  <a:pt x="1292199" y="552450"/>
                </a:lnTo>
                <a:lnTo>
                  <a:pt x="1290802" y="549910"/>
                </a:lnTo>
                <a:lnTo>
                  <a:pt x="1275753" y="549910"/>
                </a:lnTo>
                <a:lnTo>
                  <a:pt x="1274838" y="548640"/>
                </a:lnTo>
                <a:lnTo>
                  <a:pt x="1275016" y="547370"/>
                </a:lnTo>
                <a:lnTo>
                  <a:pt x="1272692" y="546100"/>
                </a:lnTo>
                <a:close/>
              </a:path>
              <a:path w="1623059" h="871219">
                <a:moveTo>
                  <a:pt x="1250194" y="556260"/>
                </a:moveTo>
                <a:lnTo>
                  <a:pt x="38087" y="556260"/>
                </a:lnTo>
                <a:lnTo>
                  <a:pt x="40220" y="560070"/>
                </a:lnTo>
                <a:lnTo>
                  <a:pt x="38735" y="561340"/>
                </a:lnTo>
                <a:lnTo>
                  <a:pt x="1262900" y="561340"/>
                </a:lnTo>
                <a:lnTo>
                  <a:pt x="1262807" y="560070"/>
                </a:lnTo>
                <a:lnTo>
                  <a:pt x="1253121" y="560070"/>
                </a:lnTo>
                <a:lnTo>
                  <a:pt x="1249959" y="557530"/>
                </a:lnTo>
                <a:lnTo>
                  <a:pt x="1250194" y="556260"/>
                </a:lnTo>
                <a:close/>
              </a:path>
              <a:path w="1623059" h="871219">
                <a:moveTo>
                  <a:pt x="1259738" y="553720"/>
                </a:moveTo>
                <a:lnTo>
                  <a:pt x="1258062" y="554990"/>
                </a:lnTo>
                <a:lnTo>
                  <a:pt x="1256944" y="557530"/>
                </a:lnTo>
                <a:lnTo>
                  <a:pt x="1255458" y="558800"/>
                </a:lnTo>
                <a:lnTo>
                  <a:pt x="1254798" y="558800"/>
                </a:lnTo>
                <a:lnTo>
                  <a:pt x="1253121" y="560070"/>
                </a:lnTo>
                <a:lnTo>
                  <a:pt x="1262807" y="560070"/>
                </a:lnTo>
                <a:lnTo>
                  <a:pt x="1262621" y="557530"/>
                </a:lnTo>
                <a:lnTo>
                  <a:pt x="1263751" y="556260"/>
                </a:lnTo>
                <a:lnTo>
                  <a:pt x="1260678" y="556260"/>
                </a:lnTo>
                <a:lnTo>
                  <a:pt x="1259738" y="553720"/>
                </a:lnTo>
                <a:close/>
              </a:path>
              <a:path w="1623059" h="871219">
                <a:moveTo>
                  <a:pt x="25323" y="549910"/>
                </a:moveTo>
                <a:lnTo>
                  <a:pt x="24853" y="551180"/>
                </a:lnTo>
                <a:lnTo>
                  <a:pt x="27749" y="554990"/>
                </a:lnTo>
                <a:lnTo>
                  <a:pt x="30632" y="554990"/>
                </a:lnTo>
                <a:lnTo>
                  <a:pt x="32219" y="557530"/>
                </a:lnTo>
                <a:lnTo>
                  <a:pt x="35013" y="557530"/>
                </a:lnTo>
                <a:lnTo>
                  <a:pt x="36131" y="556260"/>
                </a:lnTo>
                <a:lnTo>
                  <a:pt x="1250194" y="556260"/>
                </a:lnTo>
                <a:lnTo>
                  <a:pt x="1250429" y="554990"/>
                </a:lnTo>
                <a:lnTo>
                  <a:pt x="1249743" y="552450"/>
                </a:lnTo>
                <a:lnTo>
                  <a:pt x="28028" y="552450"/>
                </a:lnTo>
                <a:lnTo>
                  <a:pt x="25323" y="549910"/>
                </a:lnTo>
                <a:close/>
              </a:path>
              <a:path w="1623059" h="871219">
                <a:moveTo>
                  <a:pt x="1264767" y="554990"/>
                </a:moveTo>
                <a:lnTo>
                  <a:pt x="1262062" y="554990"/>
                </a:lnTo>
                <a:lnTo>
                  <a:pt x="1260678" y="556260"/>
                </a:lnTo>
                <a:lnTo>
                  <a:pt x="1263751" y="556260"/>
                </a:lnTo>
                <a:lnTo>
                  <a:pt x="1264767" y="554990"/>
                </a:lnTo>
                <a:close/>
              </a:path>
              <a:path w="1623059" h="871219">
                <a:moveTo>
                  <a:pt x="1438008" y="425450"/>
                </a:moveTo>
                <a:lnTo>
                  <a:pt x="1435582" y="426720"/>
                </a:lnTo>
                <a:lnTo>
                  <a:pt x="1435773" y="429260"/>
                </a:lnTo>
                <a:lnTo>
                  <a:pt x="1438935" y="429260"/>
                </a:lnTo>
                <a:lnTo>
                  <a:pt x="1443583" y="435610"/>
                </a:lnTo>
                <a:lnTo>
                  <a:pt x="1443316" y="441960"/>
                </a:lnTo>
                <a:lnTo>
                  <a:pt x="1442288" y="443230"/>
                </a:lnTo>
                <a:lnTo>
                  <a:pt x="1443685" y="444500"/>
                </a:lnTo>
                <a:lnTo>
                  <a:pt x="1441729" y="445770"/>
                </a:lnTo>
                <a:lnTo>
                  <a:pt x="1441081" y="449580"/>
                </a:lnTo>
                <a:lnTo>
                  <a:pt x="1438338" y="453390"/>
                </a:lnTo>
                <a:lnTo>
                  <a:pt x="1437792" y="458470"/>
                </a:lnTo>
                <a:lnTo>
                  <a:pt x="1439849" y="462280"/>
                </a:lnTo>
                <a:lnTo>
                  <a:pt x="1440967" y="471170"/>
                </a:lnTo>
                <a:lnTo>
                  <a:pt x="1444320" y="476250"/>
                </a:lnTo>
                <a:lnTo>
                  <a:pt x="1444320" y="480060"/>
                </a:lnTo>
                <a:lnTo>
                  <a:pt x="1449730" y="492760"/>
                </a:lnTo>
                <a:lnTo>
                  <a:pt x="1456258" y="505460"/>
                </a:lnTo>
                <a:lnTo>
                  <a:pt x="1463052" y="516890"/>
                </a:lnTo>
                <a:lnTo>
                  <a:pt x="1466215" y="520700"/>
                </a:lnTo>
                <a:lnTo>
                  <a:pt x="1466405" y="524510"/>
                </a:lnTo>
                <a:lnTo>
                  <a:pt x="1475092" y="534670"/>
                </a:lnTo>
                <a:lnTo>
                  <a:pt x="1484566" y="551180"/>
                </a:lnTo>
                <a:lnTo>
                  <a:pt x="1488948" y="553720"/>
                </a:lnTo>
                <a:lnTo>
                  <a:pt x="1492199" y="553720"/>
                </a:lnTo>
                <a:lnTo>
                  <a:pt x="1494155" y="552450"/>
                </a:lnTo>
                <a:lnTo>
                  <a:pt x="1513255" y="552450"/>
                </a:lnTo>
                <a:lnTo>
                  <a:pt x="1511668" y="551180"/>
                </a:lnTo>
                <a:lnTo>
                  <a:pt x="1512506" y="549910"/>
                </a:lnTo>
                <a:lnTo>
                  <a:pt x="1510830" y="546100"/>
                </a:lnTo>
                <a:lnTo>
                  <a:pt x="1513166" y="546100"/>
                </a:lnTo>
                <a:lnTo>
                  <a:pt x="1510741" y="543560"/>
                </a:lnTo>
                <a:lnTo>
                  <a:pt x="1511312" y="541020"/>
                </a:lnTo>
                <a:lnTo>
                  <a:pt x="1511947" y="538480"/>
                </a:lnTo>
                <a:lnTo>
                  <a:pt x="1509344" y="538480"/>
                </a:lnTo>
                <a:lnTo>
                  <a:pt x="1507858" y="537210"/>
                </a:lnTo>
                <a:lnTo>
                  <a:pt x="1509153" y="534670"/>
                </a:lnTo>
                <a:lnTo>
                  <a:pt x="1514000" y="534670"/>
                </a:lnTo>
                <a:lnTo>
                  <a:pt x="1515211" y="533400"/>
                </a:lnTo>
                <a:lnTo>
                  <a:pt x="1518100" y="533400"/>
                </a:lnTo>
                <a:lnTo>
                  <a:pt x="1519123" y="532130"/>
                </a:lnTo>
                <a:lnTo>
                  <a:pt x="1521460" y="530860"/>
                </a:lnTo>
                <a:lnTo>
                  <a:pt x="1524196" y="530860"/>
                </a:lnTo>
                <a:lnTo>
                  <a:pt x="1523314" y="529590"/>
                </a:lnTo>
                <a:lnTo>
                  <a:pt x="1519770" y="528320"/>
                </a:lnTo>
                <a:lnTo>
                  <a:pt x="1519961" y="524510"/>
                </a:lnTo>
                <a:lnTo>
                  <a:pt x="1516608" y="523240"/>
                </a:lnTo>
                <a:lnTo>
                  <a:pt x="1514284" y="515620"/>
                </a:lnTo>
                <a:lnTo>
                  <a:pt x="1515757" y="509270"/>
                </a:lnTo>
                <a:lnTo>
                  <a:pt x="1513725" y="506730"/>
                </a:lnTo>
                <a:lnTo>
                  <a:pt x="1515300" y="505460"/>
                </a:lnTo>
                <a:lnTo>
                  <a:pt x="1515757" y="502920"/>
                </a:lnTo>
                <a:lnTo>
                  <a:pt x="1518005" y="497840"/>
                </a:lnTo>
                <a:lnTo>
                  <a:pt x="1516976" y="496570"/>
                </a:lnTo>
                <a:lnTo>
                  <a:pt x="1518843" y="496570"/>
                </a:lnTo>
                <a:lnTo>
                  <a:pt x="1522857" y="494030"/>
                </a:lnTo>
                <a:lnTo>
                  <a:pt x="1527035" y="494030"/>
                </a:lnTo>
                <a:lnTo>
                  <a:pt x="1530667" y="492760"/>
                </a:lnTo>
                <a:lnTo>
                  <a:pt x="1530388" y="490220"/>
                </a:lnTo>
                <a:lnTo>
                  <a:pt x="1532077" y="487680"/>
                </a:lnTo>
                <a:lnTo>
                  <a:pt x="1529283" y="486410"/>
                </a:lnTo>
                <a:lnTo>
                  <a:pt x="1525079" y="480060"/>
                </a:lnTo>
                <a:lnTo>
                  <a:pt x="1523225" y="480060"/>
                </a:lnTo>
                <a:lnTo>
                  <a:pt x="1516875" y="471170"/>
                </a:lnTo>
                <a:lnTo>
                  <a:pt x="1517078" y="468630"/>
                </a:lnTo>
                <a:lnTo>
                  <a:pt x="1515300" y="467360"/>
                </a:lnTo>
                <a:lnTo>
                  <a:pt x="1515021" y="458470"/>
                </a:lnTo>
                <a:lnTo>
                  <a:pt x="1515592" y="457200"/>
                </a:lnTo>
                <a:lnTo>
                  <a:pt x="1514563" y="453390"/>
                </a:lnTo>
                <a:lnTo>
                  <a:pt x="1516329" y="450850"/>
                </a:lnTo>
                <a:lnTo>
                  <a:pt x="1516329" y="448310"/>
                </a:lnTo>
                <a:lnTo>
                  <a:pt x="1513433" y="448310"/>
                </a:lnTo>
                <a:lnTo>
                  <a:pt x="1512798" y="447040"/>
                </a:lnTo>
                <a:lnTo>
                  <a:pt x="1515122" y="444500"/>
                </a:lnTo>
                <a:lnTo>
                  <a:pt x="1517535" y="443230"/>
                </a:lnTo>
                <a:lnTo>
                  <a:pt x="1517535" y="441960"/>
                </a:lnTo>
                <a:lnTo>
                  <a:pt x="1516697" y="440690"/>
                </a:lnTo>
                <a:lnTo>
                  <a:pt x="1518285" y="439420"/>
                </a:lnTo>
                <a:lnTo>
                  <a:pt x="1520258" y="439420"/>
                </a:lnTo>
                <a:lnTo>
                  <a:pt x="1520294" y="436880"/>
                </a:lnTo>
                <a:lnTo>
                  <a:pt x="1513166" y="436880"/>
                </a:lnTo>
                <a:lnTo>
                  <a:pt x="1510563" y="435610"/>
                </a:lnTo>
                <a:lnTo>
                  <a:pt x="1510741" y="430530"/>
                </a:lnTo>
                <a:lnTo>
                  <a:pt x="1508975" y="427990"/>
                </a:lnTo>
                <a:lnTo>
                  <a:pt x="1442847" y="427990"/>
                </a:lnTo>
                <a:lnTo>
                  <a:pt x="1438008" y="425450"/>
                </a:lnTo>
                <a:close/>
              </a:path>
              <a:path w="1623059" h="871219">
                <a:moveTo>
                  <a:pt x="1246606" y="547370"/>
                </a:moveTo>
                <a:lnTo>
                  <a:pt x="28956" y="547370"/>
                </a:lnTo>
                <a:lnTo>
                  <a:pt x="27178" y="548640"/>
                </a:lnTo>
                <a:lnTo>
                  <a:pt x="28028" y="549910"/>
                </a:lnTo>
                <a:lnTo>
                  <a:pt x="28028" y="552450"/>
                </a:lnTo>
                <a:lnTo>
                  <a:pt x="1249743" y="552450"/>
                </a:lnTo>
                <a:lnTo>
                  <a:pt x="1249400" y="551180"/>
                </a:lnTo>
                <a:lnTo>
                  <a:pt x="1246606" y="547370"/>
                </a:lnTo>
                <a:close/>
              </a:path>
              <a:path w="1623059" h="871219">
                <a:moveTo>
                  <a:pt x="45999" y="361950"/>
                </a:moveTo>
                <a:lnTo>
                  <a:pt x="10096" y="361950"/>
                </a:lnTo>
                <a:lnTo>
                  <a:pt x="6807" y="364490"/>
                </a:lnTo>
                <a:lnTo>
                  <a:pt x="6705" y="369570"/>
                </a:lnTo>
                <a:lnTo>
                  <a:pt x="5245" y="369570"/>
                </a:lnTo>
                <a:lnTo>
                  <a:pt x="1993" y="370840"/>
                </a:lnTo>
                <a:lnTo>
                  <a:pt x="0" y="372110"/>
                </a:lnTo>
                <a:lnTo>
                  <a:pt x="1981" y="373380"/>
                </a:lnTo>
                <a:lnTo>
                  <a:pt x="1447" y="375920"/>
                </a:lnTo>
                <a:lnTo>
                  <a:pt x="558" y="381000"/>
                </a:lnTo>
                <a:lnTo>
                  <a:pt x="2235" y="382270"/>
                </a:lnTo>
                <a:lnTo>
                  <a:pt x="4368" y="388620"/>
                </a:lnTo>
                <a:lnTo>
                  <a:pt x="6045" y="388620"/>
                </a:lnTo>
                <a:lnTo>
                  <a:pt x="9410" y="389890"/>
                </a:lnTo>
                <a:lnTo>
                  <a:pt x="11290" y="393700"/>
                </a:lnTo>
                <a:lnTo>
                  <a:pt x="12255" y="394970"/>
                </a:lnTo>
                <a:lnTo>
                  <a:pt x="17856" y="398780"/>
                </a:lnTo>
                <a:lnTo>
                  <a:pt x="19367" y="400050"/>
                </a:lnTo>
                <a:lnTo>
                  <a:pt x="18211" y="403860"/>
                </a:lnTo>
                <a:lnTo>
                  <a:pt x="15722" y="407670"/>
                </a:lnTo>
                <a:lnTo>
                  <a:pt x="13665" y="414020"/>
                </a:lnTo>
                <a:lnTo>
                  <a:pt x="16611" y="416560"/>
                </a:lnTo>
                <a:lnTo>
                  <a:pt x="17665" y="420370"/>
                </a:lnTo>
                <a:lnTo>
                  <a:pt x="22733" y="429260"/>
                </a:lnTo>
                <a:lnTo>
                  <a:pt x="28232" y="443230"/>
                </a:lnTo>
                <a:lnTo>
                  <a:pt x="26009" y="443230"/>
                </a:lnTo>
                <a:lnTo>
                  <a:pt x="25654" y="448310"/>
                </a:lnTo>
                <a:lnTo>
                  <a:pt x="25577" y="453390"/>
                </a:lnTo>
                <a:lnTo>
                  <a:pt x="27978" y="453390"/>
                </a:lnTo>
                <a:lnTo>
                  <a:pt x="26276" y="455930"/>
                </a:lnTo>
                <a:lnTo>
                  <a:pt x="26276" y="459740"/>
                </a:lnTo>
                <a:lnTo>
                  <a:pt x="27876" y="462280"/>
                </a:lnTo>
                <a:lnTo>
                  <a:pt x="30899" y="462280"/>
                </a:lnTo>
                <a:lnTo>
                  <a:pt x="31953" y="464820"/>
                </a:lnTo>
                <a:lnTo>
                  <a:pt x="30975" y="466090"/>
                </a:lnTo>
                <a:lnTo>
                  <a:pt x="31165" y="471170"/>
                </a:lnTo>
                <a:lnTo>
                  <a:pt x="32499" y="473710"/>
                </a:lnTo>
                <a:lnTo>
                  <a:pt x="36220" y="476250"/>
                </a:lnTo>
                <a:lnTo>
                  <a:pt x="36487" y="480060"/>
                </a:lnTo>
                <a:lnTo>
                  <a:pt x="34175" y="482600"/>
                </a:lnTo>
                <a:lnTo>
                  <a:pt x="33197" y="486410"/>
                </a:lnTo>
                <a:lnTo>
                  <a:pt x="38887" y="494030"/>
                </a:lnTo>
                <a:lnTo>
                  <a:pt x="42075" y="495300"/>
                </a:lnTo>
                <a:lnTo>
                  <a:pt x="47396" y="501650"/>
                </a:lnTo>
                <a:lnTo>
                  <a:pt x="48196" y="505460"/>
                </a:lnTo>
                <a:lnTo>
                  <a:pt x="44640" y="514350"/>
                </a:lnTo>
                <a:lnTo>
                  <a:pt x="39674" y="523240"/>
                </a:lnTo>
                <a:lnTo>
                  <a:pt x="37109" y="528320"/>
                </a:lnTo>
                <a:lnTo>
                  <a:pt x="33642" y="533400"/>
                </a:lnTo>
                <a:lnTo>
                  <a:pt x="30365" y="539750"/>
                </a:lnTo>
                <a:lnTo>
                  <a:pt x="27432" y="541020"/>
                </a:lnTo>
                <a:lnTo>
                  <a:pt x="21755" y="546100"/>
                </a:lnTo>
                <a:lnTo>
                  <a:pt x="22199" y="549910"/>
                </a:lnTo>
                <a:lnTo>
                  <a:pt x="22644" y="549910"/>
                </a:lnTo>
                <a:lnTo>
                  <a:pt x="23368" y="548640"/>
                </a:lnTo>
                <a:lnTo>
                  <a:pt x="26263" y="547370"/>
                </a:lnTo>
                <a:lnTo>
                  <a:pt x="1246606" y="547370"/>
                </a:lnTo>
                <a:lnTo>
                  <a:pt x="1246606" y="544830"/>
                </a:lnTo>
                <a:lnTo>
                  <a:pt x="1233385" y="544830"/>
                </a:lnTo>
                <a:lnTo>
                  <a:pt x="1231328" y="543560"/>
                </a:lnTo>
                <a:lnTo>
                  <a:pt x="1228953" y="543560"/>
                </a:lnTo>
                <a:lnTo>
                  <a:pt x="1226680" y="542290"/>
                </a:lnTo>
                <a:lnTo>
                  <a:pt x="1225334" y="539750"/>
                </a:lnTo>
                <a:lnTo>
                  <a:pt x="1226578" y="538480"/>
                </a:lnTo>
                <a:lnTo>
                  <a:pt x="1227277" y="535940"/>
                </a:lnTo>
                <a:lnTo>
                  <a:pt x="1229664" y="532130"/>
                </a:lnTo>
                <a:lnTo>
                  <a:pt x="1229664" y="529590"/>
                </a:lnTo>
                <a:lnTo>
                  <a:pt x="1233093" y="527050"/>
                </a:lnTo>
                <a:lnTo>
                  <a:pt x="1233284" y="523240"/>
                </a:lnTo>
                <a:lnTo>
                  <a:pt x="1237018" y="519430"/>
                </a:lnTo>
                <a:lnTo>
                  <a:pt x="1237107" y="516890"/>
                </a:lnTo>
                <a:lnTo>
                  <a:pt x="1238313" y="515620"/>
                </a:lnTo>
                <a:lnTo>
                  <a:pt x="1238135" y="514350"/>
                </a:lnTo>
                <a:lnTo>
                  <a:pt x="1240459" y="510540"/>
                </a:lnTo>
                <a:lnTo>
                  <a:pt x="1240917" y="508000"/>
                </a:lnTo>
                <a:lnTo>
                  <a:pt x="1242695" y="505460"/>
                </a:lnTo>
                <a:lnTo>
                  <a:pt x="1241666" y="502920"/>
                </a:lnTo>
                <a:lnTo>
                  <a:pt x="1242517" y="501650"/>
                </a:lnTo>
                <a:lnTo>
                  <a:pt x="1242326" y="496570"/>
                </a:lnTo>
                <a:lnTo>
                  <a:pt x="1243723" y="490220"/>
                </a:lnTo>
                <a:lnTo>
                  <a:pt x="1244650" y="490220"/>
                </a:lnTo>
                <a:lnTo>
                  <a:pt x="1245298" y="486410"/>
                </a:lnTo>
                <a:lnTo>
                  <a:pt x="1247254" y="485140"/>
                </a:lnTo>
                <a:lnTo>
                  <a:pt x="1246695" y="482600"/>
                </a:lnTo>
                <a:lnTo>
                  <a:pt x="1247813" y="481330"/>
                </a:lnTo>
                <a:lnTo>
                  <a:pt x="105410" y="481330"/>
                </a:lnTo>
                <a:lnTo>
                  <a:pt x="103225" y="478790"/>
                </a:lnTo>
                <a:lnTo>
                  <a:pt x="99695" y="478790"/>
                </a:lnTo>
                <a:lnTo>
                  <a:pt x="98120" y="477520"/>
                </a:lnTo>
                <a:lnTo>
                  <a:pt x="94259" y="477520"/>
                </a:lnTo>
                <a:lnTo>
                  <a:pt x="93141" y="476250"/>
                </a:lnTo>
                <a:lnTo>
                  <a:pt x="92875" y="473710"/>
                </a:lnTo>
                <a:lnTo>
                  <a:pt x="90728" y="472440"/>
                </a:lnTo>
                <a:lnTo>
                  <a:pt x="89890" y="471170"/>
                </a:lnTo>
                <a:lnTo>
                  <a:pt x="85813" y="471170"/>
                </a:lnTo>
                <a:lnTo>
                  <a:pt x="80886" y="469900"/>
                </a:lnTo>
                <a:lnTo>
                  <a:pt x="79781" y="467360"/>
                </a:lnTo>
                <a:lnTo>
                  <a:pt x="78613" y="466090"/>
                </a:lnTo>
                <a:lnTo>
                  <a:pt x="79641" y="464820"/>
                </a:lnTo>
                <a:lnTo>
                  <a:pt x="79159" y="462280"/>
                </a:lnTo>
                <a:lnTo>
                  <a:pt x="79159" y="459740"/>
                </a:lnTo>
                <a:lnTo>
                  <a:pt x="76733" y="457200"/>
                </a:lnTo>
                <a:lnTo>
                  <a:pt x="76822" y="455930"/>
                </a:lnTo>
                <a:lnTo>
                  <a:pt x="73482" y="452120"/>
                </a:lnTo>
                <a:lnTo>
                  <a:pt x="73291" y="449580"/>
                </a:lnTo>
                <a:lnTo>
                  <a:pt x="71335" y="448310"/>
                </a:lnTo>
                <a:lnTo>
                  <a:pt x="71805" y="447040"/>
                </a:lnTo>
                <a:lnTo>
                  <a:pt x="73660" y="445770"/>
                </a:lnTo>
                <a:lnTo>
                  <a:pt x="73914" y="443230"/>
                </a:lnTo>
                <a:lnTo>
                  <a:pt x="73850" y="439420"/>
                </a:lnTo>
                <a:lnTo>
                  <a:pt x="73012" y="439420"/>
                </a:lnTo>
                <a:lnTo>
                  <a:pt x="73202" y="438150"/>
                </a:lnTo>
                <a:lnTo>
                  <a:pt x="74041" y="436880"/>
                </a:lnTo>
                <a:lnTo>
                  <a:pt x="72732" y="435610"/>
                </a:lnTo>
                <a:lnTo>
                  <a:pt x="70027" y="431800"/>
                </a:lnTo>
                <a:lnTo>
                  <a:pt x="62953" y="431800"/>
                </a:lnTo>
                <a:lnTo>
                  <a:pt x="62344" y="430530"/>
                </a:lnTo>
                <a:lnTo>
                  <a:pt x="55880" y="430530"/>
                </a:lnTo>
                <a:lnTo>
                  <a:pt x="56896" y="429260"/>
                </a:lnTo>
                <a:lnTo>
                  <a:pt x="59321" y="427990"/>
                </a:lnTo>
                <a:lnTo>
                  <a:pt x="59969" y="426720"/>
                </a:lnTo>
                <a:lnTo>
                  <a:pt x="57277" y="426720"/>
                </a:lnTo>
                <a:lnTo>
                  <a:pt x="57277" y="425450"/>
                </a:lnTo>
                <a:lnTo>
                  <a:pt x="51117" y="425450"/>
                </a:lnTo>
                <a:lnTo>
                  <a:pt x="52235" y="422910"/>
                </a:lnTo>
                <a:lnTo>
                  <a:pt x="54660" y="422910"/>
                </a:lnTo>
                <a:lnTo>
                  <a:pt x="53911" y="421640"/>
                </a:lnTo>
                <a:lnTo>
                  <a:pt x="50279" y="420370"/>
                </a:lnTo>
                <a:lnTo>
                  <a:pt x="49631" y="419100"/>
                </a:lnTo>
                <a:lnTo>
                  <a:pt x="46748" y="416560"/>
                </a:lnTo>
                <a:lnTo>
                  <a:pt x="46189" y="414020"/>
                </a:lnTo>
                <a:lnTo>
                  <a:pt x="43573" y="411480"/>
                </a:lnTo>
                <a:lnTo>
                  <a:pt x="44132" y="411480"/>
                </a:lnTo>
                <a:lnTo>
                  <a:pt x="46367" y="410210"/>
                </a:lnTo>
                <a:lnTo>
                  <a:pt x="133540" y="410210"/>
                </a:lnTo>
                <a:lnTo>
                  <a:pt x="134112" y="406400"/>
                </a:lnTo>
                <a:lnTo>
                  <a:pt x="133921" y="401320"/>
                </a:lnTo>
                <a:lnTo>
                  <a:pt x="132994" y="400050"/>
                </a:lnTo>
                <a:lnTo>
                  <a:pt x="132067" y="400050"/>
                </a:lnTo>
                <a:lnTo>
                  <a:pt x="130098" y="397510"/>
                </a:lnTo>
                <a:lnTo>
                  <a:pt x="128612" y="396240"/>
                </a:lnTo>
                <a:lnTo>
                  <a:pt x="127774" y="393700"/>
                </a:lnTo>
                <a:lnTo>
                  <a:pt x="126030" y="391160"/>
                </a:lnTo>
                <a:lnTo>
                  <a:pt x="122466" y="391160"/>
                </a:lnTo>
                <a:lnTo>
                  <a:pt x="119672" y="389890"/>
                </a:lnTo>
                <a:lnTo>
                  <a:pt x="119951" y="388620"/>
                </a:lnTo>
                <a:lnTo>
                  <a:pt x="115011" y="384810"/>
                </a:lnTo>
                <a:lnTo>
                  <a:pt x="112026" y="384810"/>
                </a:lnTo>
                <a:lnTo>
                  <a:pt x="108953" y="382270"/>
                </a:lnTo>
                <a:lnTo>
                  <a:pt x="107010" y="381000"/>
                </a:lnTo>
                <a:lnTo>
                  <a:pt x="102717" y="381000"/>
                </a:lnTo>
                <a:lnTo>
                  <a:pt x="100850" y="379730"/>
                </a:lnTo>
                <a:lnTo>
                  <a:pt x="97967" y="375920"/>
                </a:lnTo>
                <a:lnTo>
                  <a:pt x="95643" y="375920"/>
                </a:lnTo>
                <a:lnTo>
                  <a:pt x="93878" y="373380"/>
                </a:lnTo>
                <a:lnTo>
                  <a:pt x="85394" y="367030"/>
                </a:lnTo>
                <a:lnTo>
                  <a:pt x="80365" y="364490"/>
                </a:lnTo>
                <a:lnTo>
                  <a:pt x="44513" y="364490"/>
                </a:lnTo>
                <a:lnTo>
                  <a:pt x="45999" y="361950"/>
                </a:lnTo>
                <a:close/>
              </a:path>
              <a:path w="1623059" h="871219">
                <a:moveTo>
                  <a:pt x="1288999" y="547370"/>
                </a:moveTo>
                <a:lnTo>
                  <a:pt x="1278178" y="547370"/>
                </a:lnTo>
                <a:lnTo>
                  <a:pt x="1277162" y="549910"/>
                </a:lnTo>
                <a:lnTo>
                  <a:pt x="1290802" y="549910"/>
                </a:lnTo>
                <a:lnTo>
                  <a:pt x="1288999" y="547370"/>
                </a:lnTo>
                <a:close/>
              </a:path>
              <a:path w="1623059" h="871219">
                <a:moveTo>
                  <a:pt x="1283373" y="546100"/>
                </a:moveTo>
                <a:lnTo>
                  <a:pt x="1280541" y="547370"/>
                </a:lnTo>
                <a:lnTo>
                  <a:pt x="1286154" y="547370"/>
                </a:lnTo>
                <a:lnTo>
                  <a:pt x="1283373" y="546100"/>
                </a:lnTo>
                <a:close/>
              </a:path>
              <a:path w="1623059" h="871219">
                <a:moveTo>
                  <a:pt x="1246606" y="541020"/>
                </a:moveTo>
                <a:lnTo>
                  <a:pt x="1242783" y="541020"/>
                </a:lnTo>
                <a:lnTo>
                  <a:pt x="1240739" y="542290"/>
                </a:lnTo>
                <a:lnTo>
                  <a:pt x="1238872" y="543560"/>
                </a:lnTo>
                <a:lnTo>
                  <a:pt x="1235811" y="544830"/>
                </a:lnTo>
                <a:lnTo>
                  <a:pt x="1246606" y="544830"/>
                </a:lnTo>
                <a:lnTo>
                  <a:pt x="1246606" y="541020"/>
                </a:lnTo>
                <a:close/>
              </a:path>
              <a:path w="1623059" h="871219">
                <a:moveTo>
                  <a:pt x="1514000" y="534670"/>
                </a:moveTo>
                <a:lnTo>
                  <a:pt x="1509153" y="534670"/>
                </a:lnTo>
                <a:lnTo>
                  <a:pt x="1511579" y="537210"/>
                </a:lnTo>
                <a:lnTo>
                  <a:pt x="1514000" y="534670"/>
                </a:lnTo>
                <a:close/>
              </a:path>
              <a:path w="1623059" h="871219">
                <a:moveTo>
                  <a:pt x="1518100" y="533400"/>
                </a:moveTo>
                <a:lnTo>
                  <a:pt x="1515211" y="533400"/>
                </a:lnTo>
                <a:lnTo>
                  <a:pt x="1517078" y="534670"/>
                </a:lnTo>
                <a:lnTo>
                  <a:pt x="1518100" y="533400"/>
                </a:lnTo>
                <a:close/>
              </a:path>
              <a:path w="1623059" h="871219">
                <a:moveTo>
                  <a:pt x="1524196" y="530860"/>
                </a:moveTo>
                <a:lnTo>
                  <a:pt x="1521460" y="530860"/>
                </a:lnTo>
                <a:lnTo>
                  <a:pt x="1522285" y="532130"/>
                </a:lnTo>
                <a:lnTo>
                  <a:pt x="1525079" y="532130"/>
                </a:lnTo>
                <a:lnTo>
                  <a:pt x="1524196" y="530860"/>
                </a:lnTo>
                <a:close/>
              </a:path>
              <a:path w="1623059" h="871219">
                <a:moveTo>
                  <a:pt x="1527035" y="494030"/>
                </a:moveTo>
                <a:lnTo>
                  <a:pt x="1522857" y="494030"/>
                </a:lnTo>
                <a:lnTo>
                  <a:pt x="1523403" y="495300"/>
                </a:lnTo>
                <a:lnTo>
                  <a:pt x="1527035" y="494030"/>
                </a:lnTo>
                <a:close/>
              </a:path>
              <a:path w="1623059" h="871219">
                <a:moveTo>
                  <a:pt x="149936" y="367030"/>
                </a:moveTo>
                <a:lnTo>
                  <a:pt x="147142" y="367030"/>
                </a:lnTo>
                <a:lnTo>
                  <a:pt x="147243" y="368300"/>
                </a:lnTo>
                <a:lnTo>
                  <a:pt x="153289" y="373380"/>
                </a:lnTo>
                <a:lnTo>
                  <a:pt x="156832" y="375920"/>
                </a:lnTo>
                <a:lnTo>
                  <a:pt x="158699" y="381000"/>
                </a:lnTo>
                <a:lnTo>
                  <a:pt x="158699" y="383540"/>
                </a:lnTo>
                <a:lnTo>
                  <a:pt x="159994" y="384810"/>
                </a:lnTo>
                <a:lnTo>
                  <a:pt x="158978" y="386080"/>
                </a:lnTo>
                <a:lnTo>
                  <a:pt x="158877" y="388620"/>
                </a:lnTo>
                <a:lnTo>
                  <a:pt x="159435" y="389890"/>
                </a:lnTo>
                <a:lnTo>
                  <a:pt x="158508" y="391160"/>
                </a:lnTo>
                <a:lnTo>
                  <a:pt x="158508" y="396240"/>
                </a:lnTo>
                <a:lnTo>
                  <a:pt x="157581" y="400050"/>
                </a:lnTo>
                <a:lnTo>
                  <a:pt x="158610" y="402590"/>
                </a:lnTo>
                <a:lnTo>
                  <a:pt x="162229" y="402590"/>
                </a:lnTo>
                <a:lnTo>
                  <a:pt x="164934" y="403860"/>
                </a:lnTo>
                <a:lnTo>
                  <a:pt x="166712" y="406400"/>
                </a:lnTo>
                <a:lnTo>
                  <a:pt x="166243" y="407670"/>
                </a:lnTo>
                <a:lnTo>
                  <a:pt x="166712" y="408940"/>
                </a:lnTo>
                <a:lnTo>
                  <a:pt x="166243" y="410210"/>
                </a:lnTo>
                <a:lnTo>
                  <a:pt x="166331" y="411480"/>
                </a:lnTo>
                <a:lnTo>
                  <a:pt x="167449" y="412750"/>
                </a:lnTo>
                <a:lnTo>
                  <a:pt x="166611" y="414020"/>
                </a:lnTo>
                <a:lnTo>
                  <a:pt x="166712" y="419100"/>
                </a:lnTo>
                <a:lnTo>
                  <a:pt x="165671" y="421640"/>
                </a:lnTo>
                <a:lnTo>
                  <a:pt x="167360" y="424180"/>
                </a:lnTo>
                <a:lnTo>
                  <a:pt x="167728" y="429260"/>
                </a:lnTo>
                <a:lnTo>
                  <a:pt x="134010" y="429260"/>
                </a:lnTo>
                <a:lnTo>
                  <a:pt x="131965" y="431800"/>
                </a:lnTo>
                <a:lnTo>
                  <a:pt x="131216" y="434340"/>
                </a:lnTo>
                <a:lnTo>
                  <a:pt x="128524" y="438150"/>
                </a:lnTo>
                <a:lnTo>
                  <a:pt x="125158" y="440690"/>
                </a:lnTo>
                <a:lnTo>
                  <a:pt x="124891" y="443230"/>
                </a:lnTo>
                <a:lnTo>
                  <a:pt x="126187" y="447040"/>
                </a:lnTo>
                <a:lnTo>
                  <a:pt x="131597" y="452120"/>
                </a:lnTo>
                <a:lnTo>
                  <a:pt x="134848" y="457200"/>
                </a:lnTo>
                <a:lnTo>
                  <a:pt x="132994" y="458470"/>
                </a:lnTo>
                <a:lnTo>
                  <a:pt x="131127" y="458470"/>
                </a:lnTo>
                <a:lnTo>
                  <a:pt x="131216" y="462280"/>
                </a:lnTo>
                <a:lnTo>
                  <a:pt x="129082" y="463550"/>
                </a:lnTo>
                <a:lnTo>
                  <a:pt x="127774" y="466090"/>
                </a:lnTo>
                <a:lnTo>
                  <a:pt x="108953" y="466090"/>
                </a:lnTo>
                <a:lnTo>
                  <a:pt x="109245" y="468630"/>
                </a:lnTo>
                <a:lnTo>
                  <a:pt x="111963" y="469900"/>
                </a:lnTo>
                <a:lnTo>
                  <a:pt x="112090" y="471170"/>
                </a:lnTo>
                <a:lnTo>
                  <a:pt x="111252" y="471170"/>
                </a:lnTo>
                <a:lnTo>
                  <a:pt x="113118" y="473710"/>
                </a:lnTo>
                <a:lnTo>
                  <a:pt x="112928" y="477520"/>
                </a:lnTo>
                <a:lnTo>
                  <a:pt x="109397" y="477520"/>
                </a:lnTo>
                <a:lnTo>
                  <a:pt x="106743" y="481330"/>
                </a:lnTo>
                <a:lnTo>
                  <a:pt x="1247813" y="481330"/>
                </a:lnTo>
                <a:lnTo>
                  <a:pt x="1250048" y="478790"/>
                </a:lnTo>
                <a:lnTo>
                  <a:pt x="1250429" y="474980"/>
                </a:lnTo>
                <a:lnTo>
                  <a:pt x="1252842" y="473710"/>
                </a:lnTo>
                <a:lnTo>
                  <a:pt x="1251458" y="469900"/>
                </a:lnTo>
                <a:lnTo>
                  <a:pt x="1252664" y="468630"/>
                </a:lnTo>
                <a:lnTo>
                  <a:pt x="1252753" y="466090"/>
                </a:lnTo>
                <a:lnTo>
                  <a:pt x="1254328" y="464820"/>
                </a:lnTo>
                <a:lnTo>
                  <a:pt x="1255458" y="464820"/>
                </a:lnTo>
                <a:lnTo>
                  <a:pt x="1255369" y="462280"/>
                </a:lnTo>
                <a:lnTo>
                  <a:pt x="1254239" y="459740"/>
                </a:lnTo>
                <a:lnTo>
                  <a:pt x="1254442" y="454660"/>
                </a:lnTo>
                <a:lnTo>
                  <a:pt x="1253693" y="452120"/>
                </a:lnTo>
                <a:lnTo>
                  <a:pt x="1255458" y="448310"/>
                </a:lnTo>
                <a:lnTo>
                  <a:pt x="1259090" y="444500"/>
                </a:lnTo>
                <a:lnTo>
                  <a:pt x="1259928" y="439420"/>
                </a:lnTo>
                <a:lnTo>
                  <a:pt x="1256753" y="434340"/>
                </a:lnTo>
                <a:lnTo>
                  <a:pt x="1257223" y="431800"/>
                </a:lnTo>
                <a:lnTo>
                  <a:pt x="1259547" y="429260"/>
                </a:lnTo>
                <a:lnTo>
                  <a:pt x="1260208" y="426720"/>
                </a:lnTo>
                <a:lnTo>
                  <a:pt x="1264678" y="424180"/>
                </a:lnTo>
                <a:lnTo>
                  <a:pt x="1265326" y="421640"/>
                </a:lnTo>
                <a:lnTo>
                  <a:pt x="1266913" y="420370"/>
                </a:lnTo>
                <a:lnTo>
                  <a:pt x="1274047" y="420370"/>
                </a:lnTo>
                <a:lnTo>
                  <a:pt x="1275473" y="419100"/>
                </a:lnTo>
                <a:lnTo>
                  <a:pt x="1279118" y="419100"/>
                </a:lnTo>
                <a:lnTo>
                  <a:pt x="1282738" y="416560"/>
                </a:lnTo>
                <a:lnTo>
                  <a:pt x="1285265" y="416560"/>
                </a:lnTo>
                <a:lnTo>
                  <a:pt x="1287767" y="415290"/>
                </a:lnTo>
                <a:lnTo>
                  <a:pt x="1289913" y="415290"/>
                </a:lnTo>
                <a:lnTo>
                  <a:pt x="1292059" y="414020"/>
                </a:lnTo>
                <a:lnTo>
                  <a:pt x="1293164" y="412750"/>
                </a:lnTo>
                <a:lnTo>
                  <a:pt x="1297927" y="412750"/>
                </a:lnTo>
                <a:lnTo>
                  <a:pt x="1297927" y="411480"/>
                </a:lnTo>
                <a:lnTo>
                  <a:pt x="1300721" y="410210"/>
                </a:lnTo>
                <a:lnTo>
                  <a:pt x="1317866" y="410210"/>
                </a:lnTo>
                <a:lnTo>
                  <a:pt x="1317205" y="408940"/>
                </a:lnTo>
                <a:lnTo>
                  <a:pt x="1318704" y="407670"/>
                </a:lnTo>
                <a:lnTo>
                  <a:pt x="181419" y="407670"/>
                </a:lnTo>
                <a:lnTo>
                  <a:pt x="176491" y="400050"/>
                </a:lnTo>
                <a:lnTo>
                  <a:pt x="171361" y="396240"/>
                </a:lnTo>
                <a:lnTo>
                  <a:pt x="169583" y="394970"/>
                </a:lnTo>
                <a:lnTo>
                  <a:pt x="169786" y="391160"/>
                </a:lnTo>
                <a:lnTo>
                  <a:pt x="170434" y="389890"/>
                </a:lnTo>
                <a:lnTo>
                  <a:pt x="172758" y="389890"/>
                </a:lnTo>
                <a:lnTo>
                  <a:pt x="172389" y="387350"/>
                </a:lnTo>
                <a:lnTo>
                  <a:pt x="173596" y="386080"/>
                </a:lnTo>
                <a:lnTo>
                  <a:pt x="177419" y="386080"/>
                </a:lnTo>
                <a:lnTo>
                  <a:pt x="178536" y="384810"/>
                </a:lnTo>
                <a:lnTo>
                  <a:pt x="182918" y="384810"/>
                </a:lnTo>
                <a:lnTo>
                  <a:pt x="183375" y="383540"/>
                </a:lnTo>
                <a:lnTo>
                  <a:pt x="179933" y="378460"/>
                </a:lnTo>
                <a:lnTo>
                  <a:pt x="179463" y="377190"/>
                </a:lnTo>
                <a:lnTo>
                  <a:pt x="176669" y="375920"/>
                </a:lnTo>
                <a:lnTo>
                  <a:pt x="174053" y="373380"/>
                </a:lnTo>
                <a:lnTo>
                  <a:pt x="174155" y="370840"/>
                </a:lnTo>
                <a:lnTo>
                  <a:pt x="171081" y="369570"/>
                </a:lnTo>
                <a:lnTo>
                  <a:pt x="154965" y="369570"/>
                </a:lnTo>
                <a:lnTo>
                  <a:pt x="149936" y="367030"/>
                </a:lnTo>
                <a:close/>
              </a:path>
              <a:path w="1623059" h="871219">
                <a:moveTo>
                  <a:pt x="89052" y="469900"/>
                </a:moveTo>
                <a:lnTo>
                  <a:pt x="88087" y="469900"/>
                </a:lnTo>
                <a:lnTo>
                  <a:pt x="85813" y="471170"/>
                </a:lnTo>
                <a:lnTo>
                  <a:pt x="89890" y="471170"/>
                </a:lnTo>
                <a:lnTo>
                  <a:pt x="89052" y="469900"/>
                </a:lnTo>
                <a:close/>
              </a:path>
              <a:path w="1623059" h="871219">
                <a:moveTo>
                  <a:pt x="113144" y="457200"/>
                </a:moveTo>
                <a:lnTo>
                  <a:pt x="92379" y="457200"/>
                </a:lnTo>
                <a:lnTo>
                  <a:pt x="94157" y="459740"/>
                </a:lnTo>
                <a:lnTo>
                  <a:pt x="94805" y="463550"/>
                </a:lnTo>
                <a:lnTo>
                  <a:pt x="98145" y="464820"/>
                </a:lnTo>
                <a:lnTo>
                  <a:pt x="100304" y="467360"/>
                </a:lnTo>
                <a:lnTo>
                  <a:pt x="103276" y="468630"/>
                </a:lnTo>
                <a:lnTo>
                  <a:pt x="105600" y="467360"/>
                </a:lnTo>
                <a:lnTo>
                  <a:pt x="107981" y="467360"/>
                </a:lnTo>
                <a:lnTo>
                  <a:pt x="108953" y="466090"/>
                </a:lnTo>
                <a:lnTo>
                  <a:pt x="127774" y="466090"/>
                </a:lnTo>
                <a:lnTo>
                  <a:pt x="124510" y="462280"/>
                </a:lnTo>
                <a:lnTo>
                  <a:pt x="116700" y="458470"/>
                </a:lnTo>
                <a:lnTo>
                  <a:pt x="113982" y="458470"/>
                </a:lnTo>
                <a:lnTo>
                  <a:pt x="113144" y="457200"/>
                </a:lnTo>
                <a:close/>
              </a:path>
              <a:path w="1623059" h="871219">
                <a:moveTo>
                  <a:pt x="107981" y="467360"/>
                </a:moveTo>
                <a:lnTo>
                  <a:pt x="105600" y="467360"/>
                </a:lnTo>
                <a:lnTo>
                  <a:pt x="107010" y="468630"/>
                </a:lnTo>
                <a:lnTo>
                  <a:pt x="107981" y="467360"/>
                </a:lnTo>
                <a:close/>
              </a:path>
              <a:path w="1623059" h="871219">
                <a:moveTo>
                  <a:pt x="98717" y="449580"/>
                </a:moveTo>
                <a:lnTo>
                  <a:pt x="95923" y="449580"/>
                </a:lnTo>
                <a:lnTo>
                  <a:pt x="95364" y="450850"/>
                </a:lnTo>
                <a:lnTo>
                  <a:pt x="96100" y="453390"/>
                </a:lnTo>
                <a:lnTo>
                  <a:pt x="95554" y="454660"/>
                </a:lnTo>
                <a:lnTo>
                  <a:pt x="96380" y="455930"/>
                </a:lnTo>
                <a:lnTo>
                  <a:pt x="94805" y="457200"/>
                </a:lnTo>
                <a:lnTo>
                  <a:pt x="108864" y="457200"/>
                </a:lnTo>
                <a:lnTo>
                  <a:pt x="106641" y="454660"/>
                </a:lnTo>
                <a:lnTo>
                  <a:pt x="104952" y="452120"/>
                </a:lnTo>
                <a:lnTo>
                  <a:pt x="101511" y="450850"/>
                </a:lnTo>
                <a:lnTo>
                  <a:pt x="98717" y="449580"/>
                </a:lnTo>
                <a:close/>
              </a:path>
              <a:path w="1623059" h="871219">
                <a:moveTo>
                  <a:pt x="1520258" y="439420"/>
                </a:moveTo>
                <a:lnTo>
                  <a:pt x="1518285" y="439420"/>
                </a:lnTo>
                <a:lnTo>
                  <a:pt x="1518945" y="441960"/>
                </a:lnTo>
                <a:lnTo>
                  <a:pt x="1518666" y="444500"/>
                </a:lnTo>
                <a:lnTo>
                  <a:pt x="1517535" y="447040"/>
                </a:lnTo>
                <a:lnTo>
                  <a:pt x="1517815" y="450850"/>
                </a:lnTo>
                <a:lnTo>
                  <a:pt x="1521548" y="452120"/>
                </a:lnTo>
                <a:lnTo>
                  <a:pt x="1524711" y="454660"/>
                </a:lnTo>
                <a:lnTo>
                  <a:pt x="1526387" y="453390"/>
                </a:lnTo>
                <a:lnTo>
                  <a:pt x="1526578" y="450850"/>
                </a:lnTo>
                <a:lnTo>
                  <a:pt x="1527695" y="448310"/>
                </a:lnTo>
                <a:lnTo>
                  <a:pt x="1525727" y="444500"/>
                </a:lnTo>
                <a:lnTo>
                  <a:pt x="1520240" y="440690"/>
                </a:lnTo>
                <a:lnTo>
                  <a:pt x="1520258" y="439420"/>
                </a:lnTo>
                <a:close/>
              </a:path>
              <a:path w="1623059" h="871219">
                <a:moveTo>
                  <a:pt x="1517726" y="433070"/>
                </a:moveTo>
                <a:lnTo>
                  <a:pt x="1516329" y="433070"/>
                </a:lnTo>
                <a:lnTo>
                  <a:pt x="1514373" y="434340"/>
                </a:lnTo>
                <a:lnTo>
                  <a:pt x="1514462" y="436880"/>
                </a:lnTo>
                <a:lnTo>
                  <a:pt x="1520294" y="436880"/>
                </a:lnTo>
                <a:lnTo>
                  <a:pt x="1520329" y="434340"/>
                </a:lnTo>
                <a:lnTo>
                  <a:pt x="1517726" y="433070"/>
                </a:lnTo>
                <a:close/>
              </a:path>
              <a:path w="1623059" h="871219">
                <a:moveTo>
                  <a:pt x="64439" y="430530"/>
                </a:moveTo>
                <a:lnTo>
                  <a:pt x="62953" y="431800"/>
                </a:lnTo>
                <a:lnTo>
                  <a:pt x="70027" y="431800"/>
                </a:lnTo>
                <a:lnTo>
                  <a:pt x="64439" y="430530"/>
                </a:lnTo>
                <a:close/>
              </a:path>
              <a:path w="1623059" h="871219">
                <a:moveTo>
                  <a:pt x="61734" y="429260"/>
                </a:moveTo>
                <a:lnTo>
                  <a:pt x="59791" y="429260"/>
                </a:lnTo>
                <a:lnTo>
                  <a:pt x="58762" y="430530"/>
                </a:lnTo>
                <a:lnTo>
                  <a:pt x="62344" y="430530"/>
                </a:lnTo>
                <a:lnTo>
                  <a:pt x="61734" y="429260"/>
                </a:lnTo>
                <a:close/>
              </a:path>
              <a:path w="1623059" h="871219">
                <a:moveTo>
                  <a:pt x="121526" y="426720"/>
                </a:moveTo>
                <a:lnTo>
                  <a:pt x="91706" y="426720"/>
                </a:lnTo>
                <a:lnTo>
                  <a:pt x="94640" y="429260"/>
                </a:lnTo>
                <a:lnTo>
                  <a:pt x="98666" y="430530"/>
                </a:lnTo>
                <a:lnTo>
                  <a:pt x="111379" y="430530"/>
                </a:lnTo>
                <a:lnTo>
                  <a:pt x="112128" y="429260"/>
                </a:lnTo>
                <a:lnTo>
                  <a:pt x="115760" y="429260"/>
                </a:lnTo>
                <a:lnTo>
                  <a:pt x="117525" y="427990"/>
                </a:lnTo>
                <a:lnTo>
                  <a:pt x="121526" y="426720"/>
                </a:lnTo>
                <a:close/>
              </a:path>
              <a:path w="1623059" h="871219">
                <a:moveTo>
                  <a:pt x="91706" y="426720"/>
                </a:moveTo>
                <a:lnTo>
                  <a:pt x="83997" y="426720"/>
                </a:lnTo>
                <a:lnTo>
                  <a:pt x="84467" y="427990"/>
                </a:lnTo>
                <a:lnTo>
                  <a:pt x="87858" y="427990"/>
                </a:lnTo>
                <a:lnTo>
                  <a:pt x="89890" y="429260"/>
                </a:lnTo>
                <a:lnTo>
                  <a:pt x="91706" y="426720"/>
                </a:lnTo>
                <a:close/>
              </a:path>
              <a:path w="1623059" h="871219">
                <a:moveTo>
                  <a:pt x="145376" y="417830"/>
                </a:moveTo>
                <a:lnTo>
                  <a:pt x="143700" y="419100"/>
                </a:lnTo>
                <a:lnTo>
                  <a:pt x="140906" y="425450"/>
                </a:lnTo>
                <a:lnTo>
                  <a:pt x="136906" y="429260"/>
                </a:lnTo>
                <a:lnTo>
                  <a:pt x="167728" y="429260"/>
                </a:lnTo>
                <a:lnTo>
                  <a:pt x="166141" y="427990"/>
                </a:lnTo>
                <a:lnTo>
                  <a:pt x="165523" y="425450"/>
                </a:lnTo>
                <a:lnTo>
                  <a:pt x="159156" y="425450"/>
                </a:lnTo>
                <a:lnTo>
                  <a:pt x="159537" y="421640"/>
                </a:lnTo>
                <a:lnTo>
                  <a:pt x="158229" y="420370"/>
                </a:lnTo>
                <a:lnTo>
                  <a:pt x="150876" y="420370"/>
                </a:lnTo>
                <a:lnTo>
                  <a:pt x="148463" y="419100"/>
                </a:lnTo>
                <a:lnTo>
                  <a:pt x="145376" y="417830"/>
                </a:lnTo>
                <a:close/>
              </a:path>
              <a:path w="1623059" h="871219">
                <a:moveTo>
                  <a:pt x="126751" y="422910"/>
                </a:moveTo>
                <a:lnTo>
                  <a:pt x="77101" y="422910"/>
                </a:lnTo>
                <a:lnTo>
                  <a:pt x="77012" y="424180"/>
                </a:lnTo>
                <a:lnTo>
                  <a:pt x="80086" y="427990"/>
                </a:lnTo>
                <a:lnTo>
                  <a:pt x="81940" y="426720"/>
                </a:lnTo>
                <a:lnTo>
                  <a:pt x="121526" y="426720"/>
                </a:lnTo>
                <a:lnTo>
                  <a:pt x="124891" y="425450"/>
                </a:lnTo>
                <a:lnTo>
                  <a:pt x="126751" y="422910"/>
                </a:lnTo>
                <a:close/>
              </a:path>
              <a:path w="1623059" h="871219">
                <a:moveTo>
                  <a:pt x="1486890" y="349250"/>
                </a:moveTo>
                <a:lnTo>
                  <a:pt x="1456588" y="349250"/>
                </a:lnTo>
                <a:lnTo>
                  <a:pt x="1456397" y="353060"/>
                </a:lnTo>
                <a:lnTo>
                  <a:pt x="1454264" y="356870"/>
                </a:lnTo>
                <a:lnTo>
                  <a:pt x="1454734" y="358140"/>
                </a:lnTo>
                <a:lnTo>
                  <a:pt x="1456029" y="359410"/>
                </a:lnTo>
                <a:lnTo>
                  <a:pt x="1455204" y="364490"/>
                </a:lnTo>
                <a:lnTo>
                  <a:pt x="1455991" y="368300"/>
                </a:lnTo>
                <a:lnTo>
                  <a:pt x="1454823" y="369570"/>
                </a:lnTo>
                <a:lnTo>
                  <a:pt x="1452003" y="370840"/>
                </a:lnTo>
                <a:lnTo>
                  <a:pt x="1451622" y="373380"/>
                </a:lnTo>
                <a:lnTo>
                  <a:pt x="1452689" y="374650"/>
                </a:lnTo>
                <a:lnTo>
                  <a:pt x="1452079" y="379730"/>
                </a:lnTo>
                <a:lnTo>
                  <a:pt x="1451305" y="381000"/>
                </a:lnTo>
                <a:lnTo>
                  <a:pt x="1451800" y="382270"/>
                </a:lnTo>
                <a:lnTo>
                  <a:pt x="1454086" y="384810"/>
                </a:lnTo>
                <a:lnTo>
                  <a:pt x="1452194" y="384810"/>
                </a:lnTo>
                <a:lnTo>
                  <a:pt x="1451419" y="388620"/>
                </a:lnTo>
                <a:lnTo>
                  <a:pt x="1452257" y="389890"/>
                </a:lnTo>
                <a:lnTo>
                  <a:pt x="1452257" y="393700"/>
                </a:lnTo>
                <a:lnTo>
                  <a:pt x="1450200" y="394970"/>
                </a:lnTo>
                <a:lnTo>
                  <a:pt x="1451698" y="398780"/>
                </a:lnTo>
                <a:lnTo>
                  <a:pt x="1451597" y="402590"/>
                </a:lnTo>
                <a:lnTo>
                  <a:pt x="1453184" y="407670"/>
                </a:lnTo>
                <a:lnTo>
                  <a:pt x="1449362" y="415290"/>
                </a:lnTo>
                <a:lnTo>
                  <a:pt x="1451419" y="417830"/>
                </a:lnTo>
                <a:lnTo>
                  <a:pt x="1444891" y="417830"/>
                </a:lnTo>
                <a:lnTo>
                  <a:pt x="1444891" y="422910"/>
                </a:lnTo>
                <a:lnTo>
                  <a:pt x="1445552" y="424180"/>
                </a:lnTo>
                <a:lnTo>
                  <a:pt x="1442847" y="427990"/>
                </a:lnTo>
                <a:lnTo>
                  <a:pt x="1508975" y="427990"/>
                </a:lnTo>
                <a:lnTo>
                  <a:pt x="1506689" y="424180"/>
                </a:lnTo>
                <a:lnTo>
                  <a:pt x="1509344" y="420370"/>
                </a:lnTo>
                <a:lnTo>
                  <a:pt x="1508696" y="419100"/>
                </a:lnTo>
                <a:lnTo>
                  <a:pt x="1509433" y="417830"/>
                </a:lnTo>
                <a:lnTo>
                  <a:pt x="1451419" y="417830"/>
                </a:lnTo>
                <a:lnTo>
                  <a:pt x="1449082" y="416560"/>
                </a:lnTo>
                <a:lnTo>
                  <a:pt x="1498663" y="416560"/>
                </a:lnTo>
                <a:lnTo>
                  <a:pt x="1495640" y="415290"/>
                </a:lnTo>
                <a:lnTo>
                  <a:pt x="1492351" y="411480"/>
                </a:lnTo>
                <a:lnTo>
                  <a:pt x="1490116" y="408940"/>
                </a:lnTo>
                <a:lnTo>
                  <a:pt x="1488211" y="407670"/>
                </a:lnTo>
                <a:lnTo>
                  <a:pt x="1489189" y="406400"/>
                </a:lnTo>
                <a:lnTo>
                  <a:pt x="1487195" y="401320"/>
                </a:lnTo>
                <a:lnTo>
                  <a:pt x="1487233" y="397510"/>
                </a:lnTo>
                <a:lnTo>
                  <a:pt x="1485988" y="394970"/>
                </a:lnTo>
                <a:lnTo>
                  <a:pt x="1486865" y="393700"/>
                </a:lnTo>
                <a:lnTo>
                  <a:pt x="1485620" y="389890"/>
                </a:lnTo>
                <a:lnTo>
                  <a:pt x="1487106" y="387350"/>
                </a:lnTo>
                <a:lnTo>
                  <a:pt x="1486865" y="386080"/>
                </a:lnTo>
                <a:lnTo>
                  <a:pt x="1487576" y="383540"/>
                </a:lnTo>
                <a:lnTo>
                  <a:pt x="1487576" y="381000"/>
                </a:lnTo>
                <a:lnTo>
                  <a:pt x="1486268" y="381000"/>
                </a:lnTo>
                <a:lnTo>
                  <a:pt x="1483855" y="378460"/>
                </a:lnTo>
                <a:lnTo>
                  <a:pt x="1484172" y="377190"/>
                </a:lnTo>
                <a:lnTo>
                  <a:pt x="1488313" y="377190"/>
                </a:lnTo>
                <a:lnTo>
                  <a:pt x="1486496" y="375920"/>
                </a:lnTo>
                <a:lnTo>
                  <a:pt x="1484553" y="374650"/>
                </a:lnTo>
                <a:lnTo>
                  <a:pt x="1485328" y="372110"/>
                </a:lnTo>
                <a:lnTo>
                  <a:pt x="1486268" y="372110"/>
                </a:lnTo>
                <a:lnTo>
                  <a:pt x="1485798" y="370840"/>
                </a:lnTo>
                <a:lnTo>
                  <a:pt x="1483931" y="369570"/>
                </a:lnTo>
                <a:lnTo>
                  <a:pt x="1481378" y="368300"/>
                </a:lnTo>
                <a:lnTo>
                  <a:pt x="1480781" y="367030"/>
                </a:lnTo>
                <a:lnTo>
                  <a:pt x="1482001" y="365760"/>
                </a:lnTo>
                <a:lnTo>
                  <a:pt x="1481378" y="363220"/>
                </a:lnTo>
                <a:lnTo>
                  <a:pt x="1479156" y="360680"/>
                </a:lnTo>
                <a:lnTo>
                  <a:pt x="1479486" y="358140"/>
                </a:lnTo>
                <a:lnTo>
                  <a:pt x="1480273" y="356870"/>
                </a:lnTo>
                <a:lnTo>
                  <a:pt x="1481531" y="355600"/>
                </a:lnTo>
                <a:lnTo>
                  <a:pt x="1479905" y="353060"/>
                </a:lnTo>
                <a:lnTo>
                  <a:pt x="1480223" y="351790"/>
                </a:lnTo>
                <a:lnTo>
                  <a:pt x="1485874" y="351790"/>
                </a:lnTo>
                <a:lnTo>
                  <a:pt x="1486890" y="349250"/>
                </a:lnTo>
                <a:close/>
              </a:path>
              <a:path w="1623059" h="871219">
                <a:moveTo>
                  <a:pt x="57365" y="422910"/>
                </a:moveTo>
                <a:lnTo>
                  <a:pt x="55689" y="424180"/>
                </a:lnTo>
                <a:lnTo>
                  <a:pt x="51689" y="425450"/>
                </a:lnTo>
                <a:lnTo>
                  <a:pt x="57277" y="425450"/>
                </a:lnTo>
                <a:lnTo>
                  <a:pt x="59042" y="424180"/>
                </a:lnTo>
                <a:lnTo>
                  <a:pt x="57365" y="422910"/>
                </a:lnTo>
                <a:close/>
              </a:path>
              <a:path w="1623059" h="871219">
                <a:moveTo>
                  <a:pt x="162140" y="421640"/>
                </a:moveTo>
                <a:lnTo>
                  <a:pt x="159156" y="425450"/>
                </a:lnTo>
                <a:lnTo>
                  <a:pt x="165523" y="425450"/>
                </a:lnTo>
                <a:lnTo>
                  <a:pt x="165214" y="424180"/>
                </a:lnTo>
                <a:lnTo>
                  <a:pt x="162140" y="421640"/>
                </a:lnTo>
                <a:close/>
              </a:path>
              <a:path w="1623059" h="871219">
                <a:moveTo>
                  <a:pt x="130009" y="417830"/>
                </a:moveTo>
                <a:lnTo>
                  <a:pt x="58102" y="417830"/>
                </a:lnTo>
                <a:lnTo>
                  <a:pt x="60617" y="419100"/>
                </a:lnTo>
                <a:lnTo>
                  <a:pt x="65087" y="419100"/>
                </a:lnTo>
                <a:lnTo>
                  <a:pt x="66675" y="420370"/>
                </a:lnTo>
                <a:lnTo>
                  <a:pt x="65189" y="421640"/>
                </a:lnTo>
                <a:lnTo>
                  <a:pt x="66116" y="421640"/>
                </a:lnTo>
                <a:lnTo>
                  <a:pt x="66116" y="422910"/>
                </a:lnTo>
                <a:lnTo>
                  <a:pt x="68541" y="424180"/>
                </a:lnTo>
                <a:lnTo>
                  <a:pt x="69672" y="422910"/>
                </a:lnTo>
                <a:lnTo>
                  <a:pt x="126751" y="422910"/>
                </a:lnTo>
                <a:lnTo>
                  <a:pt x="129540" y="419100"/>
                </a:lnTo>
                <a:lnTo>
                  <a:pt x="130009" y="417830"/>
                </a:lnTo>
                <a:close/>
              </a:path>
              <a:path w="1623059" h="871219">
                <a:moveTo>
                  <a:pt x="1274047" y="420370"/>
                </a:moveTo>
                <a:lnTo>
                  <a:pt x="1266913" y="420370"/>
                </a:lnTo>
                <a:lnTo>
                  <a:pt x="1268590" y="422910"/>
                </a:lnTo>
                <a:lnTo>
                  <a:pt x="1271193" y="422910"/>
                </a:lnTo>
                <a:lnTo>
                  <a:pt x="1274047" y="420370"/>
                </a:lnTo>
                <a:close/>
              </a:path>
              <a:path w="1623059" h="871219">
                <a:moveTo>
                  <a:pt x="133540" y="410210"/>
                </a:moveTo>
                <a:lnTo>
                  <a:pt x="46367" y="410210"/>
                </a:lnTo>
                <a:lnTo>
                  <a:pt x="47028" y="411480"/>
                </a:lnTo>
                <a:lnTo>
                  <a:pt x="50190" y="411480"/>
                </a:lnTo>
                <a:lnTo>
                  <a:pt x="50660" y="414020"/>
                </a:lnTo>
                <a:lnTo>
                  <a:pt x="55968" y="419100"/>
                </a:lnTo>
                <a:lnTo>
                  <a:pt x="57645" y="419100"/>
                </a:lnTo>
                <a:lnTo>
                  <a:pt x="58102" y="417830"/>
                </a:lnTo>
                <a:lnTo>
                  <a:pt x="130009" y="417830"/>
                </a:lnTo>
                <a:lnTo>
                  <a:pt x="132715" y="414020"/>
                </a:lnTo>
                <a:lnTo>
                  <a:pt x="132715" y="412750"/>
                </a:lnTo>
                <a:lnTo>
                  <a:pt x="133540" y="410210"/>
                </a:lnTo>
                <a:close/>
              </a:path>
              <a:path w="1623059" h="871219">
                <a:moveTo>
                  <a:pt x="1297927" y="412750"/>
                </a:moveTo>
                <a:lnTo>
                  <a:pt x="1293164" y="412750"/>
                </a:lnTo>
                <a:lnTo>
                  <a:pt x="1295323" y="414020"/>
                </a:lnTo>
                <a:lnTo>
                  <a:pt x="1294295" y="416560"/>
                </a:lnTo>
                <a:lnTo>
                  <a:pt x="1296060" y="417830"/>
                </a:lnTo>
                <a:lnTo>
                  <a:pt x="1298295" y="419100"/>
                </a:lnTo>
                <a:lnTo>
                  <a:pt x="1299502" y="417830"/>
                </a:lnTo>
                <a:lnTo>
                  <a:pt x="1301470" y="415290"/>
                </a:lnTo>
                <a:lnTo>
                  <a:pt x="1297927" y="412750"/>
                </a:lnTo>
                <a:close/>
              </a:path>
              <a:path w="1623059" h="871219">
                <a:moveTo>
                  <a:pt x="1501127" y="407670"/>
                </a:moveTo>
                <a:lnTo>
                  <a:pt x="1498561" y="407670"/>
                </a:lnTo>
                <a:lnTo>
                  <a:pt x="1496809" y="408940"/>
                </a:lnTo>
                <a:lnTo>
                  <a:pt x="1496987" y="410210"/>
                </a:lnTo>
                <a:lnTo>
                  <a:pt x="1500060" y="414020"/>
                </a:lnTo>
                <a:lnTo>
                  <a:pt x="1499692" y="416560"/>
                </a:lnTo>
                <a:lnTo>
                  <a:pt x="1510169" y="416560"/>
                </a:lnTo>
                <a:lnTo>
                  <a:pt x="1508607" y="414020"/>
                </a:lnTo>
                <a:lnTo>
                  <a:pt x="1509204" y="412750"/>
                </a:lnTo>
                <a:lnTo>
                  <a:pt x="1509064" y="411480"/>
                </a:lnTo>
                <a:lnTo>
                  <a:pt x="1507350" y="410210"/>
                </a:lnTo>
                <a:lnTo>
                  <a:pt x="1505305" y="410210"/>
                </a:lnTo>
                <a:lnTo>
                  <a:pt x="1501127" y="407670"/>
                </a:lnTo>
                <a:close/>
              </a:path>
              <a:path w="1623059" h="871219">
                <a:moveTo>
                  <a:pt x="1378712" y="397510"/>
                </a:moveTo>
                <a:lnTo>
                  <a:pt x="1367307" y="397510"/>
                </a:lnTo>
                <a:lnTo>
                  <a:pt x="1367866" y="400050"/>
                </a:lnTo>
                <a:lnTo>
                  <a:pt x="1363586" y="402590"/>
                </a:lnTo>
                <a:lnTo>
                  <a:pt x="1359763" y="402590"/>
                </a:lnTo>
                <a:lnTo>
                  <a:pt x="1358836" y="403860"/>
                </a:lnTo>
                <a:lnTo>
                  <a:pt x="1359115" y="406400"/>
                </a:lnTo>
                <a:lnTo>
                  <a:pt x="1357071" y="406400"/>
                </a:lnTo>
                <a:lnTo>
                  <a:pt x="1356423" y="407670"/>
                </a:lnTo>
                <a:lnTo>
                  <a:pt x="1357452" y="408940"/>
                </a:lnTo>
                <a:lnTo>
                  <a:pt x="1359395" y="408940"/>
                </a:lnTo>
                <a:lnTo>
                  <a:pt x="1362659" y="412750"/>
                </a:lnTo>
                <a:lnTo>
                  <a:pt x="1363675" y="411480"/>
                </a:lnTo>
                <a:lnTo>
                  <a:pt x="1367409" y="410210"/>
                </a:lnTo>
                <a:lnTo>
                  <a:pt x="1368996" y="408940"/>
                </a:lnTo>
                <a:lnTo>
                  <a:pt x="1368425" y="407670"/>
                </a:lnTo>
                <a:lnTo>
                  <a:pt x="1370939" y="406400"/>
                </a:lnTo>
                <a:lnTo>
                  <a:pt x="1369085" y="403860"/>
                </a:lnTo>
                <a:lnTo>
                  <a:pt x="1377048" y="403860"/>
                </a:lnTo>
                <a:lnTo>
                  <a:pt x="1378242" y="401320"/>
                </a:lnTo>
                <a:lnTo>
                  <a:pt x="1378991" y="401320"/>
                </a:lnTo>
                <a:lnTo>
                  <a:pt x="1379131" y="400050"/>
                </a:lnTo>
                <a:lnTo>
                  <a:pt x="1378712" y="397510"/>
                </a:lnTo>
                <a:close/>
              </a:path>
              <a:path w="1623059" h="871219">
                <a:moveTo>
                  <a:pt x="1315999" y="410210"/>
                </a:moveTo>
                <a:lnTo>
                  <a:pt x="1312545" y="410210"/>
                </a:lnTo>
                <a:lnTo>
                  <a:pt x="1313383" y="411480"/>
                </a:lnTo>
                <a:lnTo>
                  <a:pt x="1314602" y="411480"/>
                </a:lnTo>
                <a:lnTo>
                  <a:pt x="1315999" y="410210"/>
                </a:lnTo>
                <a:close/>
              </a:path>
              <a:path w="1623059" h="871219">
                <a:moveTo>
                  <a:pt x="1327632" y="405130"/>
                </a:moveTo>
                <a:lnTo>
                  <a:pt x="1326616" y="406400"/>
                </a:lnTo>
                <a:lnTo>
                  <a:pt x="189522" y="406400"/>
                </a:lnTo>
                <a:lnTo>
                  <a:pt x="188404" y="407670"/>
                </a:lnTo>
                <a:lnTo>
                  <a:pt x="1322692" y="407670"/>
                </a:lnTo>
                <a:lnTo>
                  <a:pt x="1324368" y="408940"/>
                </a:lnTo>
                <a:lnTo>
                  <a:pt x="1329118" y="407670"/>
                </a:lnTo>
                <a:lnTo>
                  <a:pt x="1329118" y="406400"/>
                </a:lnTo>
                <a:lnTo>
                  <a:pt x="1327632" y="405130"/>
                </a:lnTo>
                <a:close/>
              </a:path>
              <a:path w="1623059" h="871219">
                <a:moveTo>
                  <a:pt x="186918" y="405130"/>
                </a:moveTo>
                <a:lnTo>
                  <a:pt x="183667" y="407670"/>
                </a:lnTo>
                <a:lnTo>
                  <a:pt x="188404" y="407670"/>
                </a:lnTo>
                <a:lnTo>
                  <a:pt x="186918" y="405130"/>
                </a:lnTo>
                <a:close/>
              </a:path>
              <a:path w="1623059" h="871219">
                <a:moveTo>
                  <a:pt x="1375422" y="403860"/>
                </a:moveTo>
                <a:lnTo>
                  <a:pt x="1370571" y="403860"/>
                </a:lnTo>
                <a:lnTo>
                  <a:pt x="1373644" y="406400"/>
                </a:lnTo>
                <a:lnTo>
                  <a:pt x="1375422" y="407670"/>
                </a:lnTo>
                <a:lnTo>
                  <a:pt x="1376527" y="405130"/>
                </a:lnTo>
                <a:lnTo>
                  <a:pt x="1375422" y="403860"/>
                </a:lnTo>
                <a:close/>
              </a:path>
              <a:path w="1623059" h="871219">
                <a:moveTo>
                  <a:pt x="416217" y="386080"/>
                </a:moveTo>
                <a:lnTo>
                  <a:pt x="412394" y="386080"/>
                </a:lnTo>
                <a:lnTo>
                  <a:pt x="410997" y="388620"/>
                </a:lnTo>
                <a:lnTo>
                  <a:pt x="196519" y="388620"/>
                </a:lnTo>
                <a:lnTo>
                  <a:pt x="198361" y="391160"/>
                </a:lnTo>
                <a:lnTo>
                  <a:pt x="198462" y="393700"/>
                </a:lnTo>
                <a:lnTo>
                  <a:pt x="196888" y="396240"/>
                </a:lnTo>
                <a:lnTo>
                  <a:pt x="198005" y="400050"/>
                </a:lnTo>
                <a:lnTo>
                  <a:pt x="197167" y="402590"/>
                </a:lnTo>
                <a:lnTo>
                  <a:pt x="192786" y="405130"/>
                </a:lnTo>
                <a:lnTo>
                  <a:pt x="192138" y="406400"/>
                </a:lnTo>
                <a:lnTo>
                  <a:pt x="1326616" y="406400"/>
                </a:lnTo>
                <a:lnTo>
                  <a:pt x="1323632" y="403860"/>
                </a:lnTo>
                <a:lnTo>
                  <a:pt x="1325486" y="401320"/>
                </a:lnTo>
                <a:lnTo>
                  <a:pt x="1329588" y="401320"/>
                </a:lnTo>
                <a:lnTo>
                  <a:pt x="1326324" y="400050"/>
                </a:lnTo>
                <a:lnTo>
                  <a:pt x="1326426" y="397510"/>
                </a:lnTo>
                <a:lnTo>
                  <a:pt x="1328013" y="397510"/>
                </a:lnTo>
                <a:lnTo>
                  <a:pt x="1330189" y="394970"/>
                </a:lnTo>
                <a:lnTo>
                  <a:pt x="448068" y="394970"/>
                </a:lnTo>
                <a:lnTo>
                  <a:pt x="443318" y="393700"/>
                </a:lnTo>
                <a:lnTo>
                  <a:pt x="433641" y="393700"/>
                </a:lnTo>
                <a:lnTo>
                  <a:pt x="429717" y="392430"/>
                </a:lnTo>
                <a:lnTo>
                  <a:pt x="420598" y="391160"/>
                </a:lnTo>
                <a:lnTo>
                  <a:pt x="417334" y="387350"/>
                </a:lnTo>
                <a:lnTo>
                  <a:pt x="416217" y="386080"/>
                </a:lnTo>
                <a:close/>
              </a:path>
              <a:path w="1623059" h="871219">
                <a:moveTo>
                  <a:pt x="1329588" y="401320"/>
                </a:moveTo>
                <a:lnTo>
                  <a:pt x="1325486" y="401320"/>
                </a:lnTo>
                <a:lnTo>
                  <a:pt x="1326045" y="402590"/>
                </a:lnTo>
                <a:lnTo>
                  <a:pt x="1329588" y="401320"/>
                </a:lnTo>
                <a:close/>
              </a:path>
              <a:path w="1623059" h="871219">
                <a:moveTo>
                  <a:pt x="1390091" y="397510"/>
                </a:moveTo>
                <a:lnTo>
                  <a:pt x="1383538" y="397510"/>
                </a:lnTo>
                <a:lnTo>
                  <a:pt x="1384833" y="398780"/>
                </a:lnTo>
                <a:lnTo>
                  <a:pt x="1385163" y="400050"/>
                </a:lnTo>
                <a:lnTo>
                  <a:pt x="1386840" y="401320"/>
                </a:lnTo>
                <a:lnTo>
                  <a:pt x="1390091" y="397510"/>
                </a:lnTo>
                <a:close/>
              </a:path>
              <a:path w="1623059" h="871219">
                <a:moveTo>
                  <a:pt x="1388567" y="396240"/>
                </a:moveTo>
                <a:lnTo>
                  <a:pt x="1357617" y="396240"/>
                </a:lnTo>
                <a:lnTo>
                  <a:pt x="1359954" y="397510"/>
                </a:lnTo>
                <a:lnTo>
                  <a:pt x="1360144" y="398780"/>
                </a:lnTo>
                <a:lnTo>
                  <a:pt x="1363218" y="400050"/>
                </a:lnTo>
                <a:lnTo>
                  <a:pt x="1365351" y="397510"/>
                </a:lnTo>
                <a:lnTo>
                  <a:pt x="1390091" y="397510"/>
                </a:lnTo>
                <a:lnTo>
                  <a:pt x="1388567" y="396240"/>
                </a:lnTo>
                <a:close/>
              </a:path>
              <a:path w="1623059" h="871219">
                <a:moveTo>
                  <a:pt x="1383538" y="397510"/>
                </a:moveTo>
                <a:lnTo>
                  <a:pt x="1380375" y="397510"/>
                </a:lnTo>
                <a:lnTo>
                  <a:pt x="1381823" y="398780"/>
                </a:lnTo>
                <a:lnTo>
                  <a:pt x="1383538" y="397510"/>
                </a:lnTo>
                <a:close/>
              </a:path>
              <a:path w="1623059" h="871219">
                <a:moveTo>
                  <a:pt x="1348219" y="394970"/>
                </a:moveTo>
                <a:lnTo>
                  <a:pt x="1346352" y="394970"/>
                </a:lnTo>
                <a:lnTo>
                  <a:pt x="1346073" y="396240"/>
                </a:lnTo>
                <a:lnTo>
                  <a:pt x="1347660" y="397510"/>
                </a:lnTo>
                <a:lnTo>
                  <a:pt x="1349235" y="397510"/>
                </a:lnTo>
                <a:lnTo>
                  <a:pt x="1348219" y="394970"/>
                </a:lnTo>
                <a:close/>
              </a:path>
              <a:path w="1623059" h="871219">
                <a:moveTo>
                  <a:pt x="1396085" y="393700"/>
                </a:moveTo>
                <a:lnTo>
                  <a:pt x="1334808" y="393700"/>
                </a:lnTo>
                <a:lnTo>
                  <a:pt x="1336662" y="396240"/>
                </a:lnTo>
                <a:lnTo>
                  <a:pt x="1338630" y="394970"/>
                </a:lnTo>
                <a:lnTo>
                  <a:pt x="1395615" y="394970"/>
                </a:lnTo>
                <a:lnTo>
                  <a:pt x="1396085" y="393700"/>
                </a:lnTo>
                <a:close/>
              </a:path>
              <a:path w="1623059" h="871219">
                <a:moveTo>
                  <a:pt x="1346352" y="394970"/>
                </a:moveTo>
                <a:lnTo>
                  <a:pt x="1338630" y="394970"/>
                </a:lnTo>
                <a:lnTo>
                  <a:pt x="1342999" y="396240"/>
                </a:lnTo>
                <a:lnTo>
                  <a:pt x="1346352" y="394970"/>
                </a:lnTo>
                <a:close/>
              </a:path>
              <a:path w="1623059" h="871219">
                <a:moveTo>
                  <a:pt x="1390738" y="394970"/>
                </a:moveTo>
                <a:lnTo>
                  <a:pt x="1351851" y="394970"/>
                </a:lnTo>
                <a:lnTo>
                  <a:pt x="1355394" y="396240"/>
                </a:lnTo>
                <a:lnTo>
                  <a:pt x="1388833" y="396240"/>
                </a:lnTo>
                <a:lnTo>
                  <a:pt x="1390738" y="394970"/>
                </a:lnTo>
                <a:close/>
              </a:path>
              <a:path w="1623059" h="871219">
                <a:moveTo>
                  <a:pt x="469582" y="320040"/>
                </a:moveTo>
                <a:lnTo>
                  <a:pt x="466229" y="320040"/>
                </a:lnTo>
                <a:lnTo>
                  <a:pt x="461200" y="325120"/>
                </a:lnTo>
                <a:lnTo>
                  <a:pt x="457949" y="325120"/>
                </a:lnTo>
                <a:lnTo>
                  <a:pt x="455980" y="328930"/>
                </a:lnTo>
                <a:lnTo>
                  <a:pt x="452170" y="331470"/>
                </a:lnTo>
                <a:lnTo>
                  <a:pt x="452539" y="337820"/>
                </a:lnTo>
                <a:lnTo>
                  <a:pt x="454025" y="340360"/>
                </a:lnTo>
                <a:lnTo>
                  <a:pt x="459155" y="342900"/>
                </a:lnTo>
                <a:lnTo>
                  <a:pt x="462876" y="353060"/>
                </a:lnTo>
                <a:lnTo>
                  <a:pt x="462508" y="354330"/>
                </a:lnTo>
                <a:lnTo>
                  <a:pt x="458698" y="361950"/>
                </a:lnTo>
                <a:lnTo>
                  <a:pt x="458038" y="365760"/>
                </a:lnTo>
                <a:lnTo>
                  <a:pt x="460184" y="369570"/>
                </a:lnTo>
                <a:lnTo>
                  <a:pt x="458038" y="374650"/>
                </a:lnTo>
                <a:lnTo>
                  <a:pt x="457758" y="377190"/>
                </a:lnTo>
                <a:lnTo>
                  <a:pt x="454304" y="381000"/>
                </a:lnTo>
                <a:lnTo>
                  <a:pt x="454126" y="382270"/>
                </a:lnTo>
                <a:lnTo>
                  <a:pt x="451789" y="383540"/>
                </a:lnTo>
                <a:lnTo>
                  <a:pt x="450215" y="386080"/>
                </a:lnTo>
                <a:lnTo>
                  <a:pt x="450215" y="388620"/>
                </a:lnTo>
                <a:lnTo>
                  <a:pt x="451700" y="391160"/>
                </a:lnTo>
                <a:lnTo>
                  <a:pt x="451789" y="392430"/>
                </a:lnTo>
                <a:lnTo>
                  <a:pt x="448068" y="394970"/>
                </a:lnTo>
                <a:lnTo>
                  <a:pt x="1330189" y="394970"/>
                </a:lnTo>
                <a:lnTo>
                  <a:pt x="1331277" y="393700"/>
                </a:lnTo>
                <a:lnTo>
                  <a:pt x="1396085" y="393700"/>
                </a:lnTo>
                <a:lnTo>
                  <a:pt x="1393952" y="391160"/>
                </a:lnTo>
                <a:lnTo>
                  <a:pt x="1394409" y="389890"/>
                </a:lnTo>
                <a:lnTo>
                  <a:pt x="1382941" y="389890"/>
                </a:lnTo>
                <a:lnTo>
                  <a:pt x="1380985" y="388620"/>
                </a:lnTo>
                <a:lnTo>
                  <a:pt x="1381633" y="386080"/>
                </a:lnTo>
                <a:lnTo>
                  <a:pt x="1382801" y="386080"/>
                </a:lnTo>
                <a:lnTo>
                  <a:pt x="1379499" y="381000"/>
                </a:lnTo>
                <a:lnTo>
                  <a:pt x="1381455" y="379730"/>
                </a:lnTo>
                <a:lnTo>
                  <a:pt x="1379181" y="377190"/>
                </a:lnTo>
                <a:lnTo>
                  <a:pt x="1380337" y="372110"/>
                </a:lnTo>
                <a:lnTo>
                  <a:pt x="1380439" y="369570"/>
                </a:lnTo>
                <a:lnTo>
                  <a:pt x="1382242" y="367030"/>
                </a:lnTo>
                <a:lnTo>
                  <a:pt x="1382471" y="363220"/>
                </a:lnTo>
                <a:lnTo>
                  <a:pt x="1384833" y="361950"/>
                </a:lnTo>
                <a:lnTo>
                  <a:pt x="1384795" y="358140"/>
                </a:lnTo>
                <a:lnTo>
                  <a:pt x="1384096" y="358140"/>
                </a:lnTo>
                <a:lnTo>
                  <a:pt x="1386611" y="356870"/>
                </a:lnTo>
                <a:lnTo>
                  <a:pt x="1383538" y="354330"/>
                </a:lnTo>
                <a:lnTo>
                  <a:pt x="494728" y="354330"/>
                </a:lnTo>
                <a:lnTo>
                  <a:pt x="491477" y="351790"/>
                </a:lnTo>
                <a:lnTo>
                  <a:pt x="488492" y="351790"/>
                </a:lnTo>
                <a:lnTo>
                  <a:pt x="486625" y="349250"/>
                </a:lnTo>
                <a:lnTo>
                  <a:pt x="487832" y="347980"/>
                </a:lnTo>
                <a:lnTo>
                  <a:pt x="487375" y="345440"/>
                </a:lnTo>
                <a:lnTo>
                  <a:pt x="485051" y="341630"/>
                </a:lnTo>
                <a:lnTo>
                  <a:pt x="484390" y="339090"/>
                </a:lnTo>
                <a:lnTo>
                  <a:pt x="482244" y="337820"/>
                </a:lnTo>
                <a:lnTo>
                  <a:pt x="482714" y="335280"/>
                </a:lnTo>
                <a:lnTo>
                  <a:pt x="479640" y="331470"/>
                </a:lnTo>
                <a:lnTo>
                  <a:pt x="478523" y="331470"/>
                </a:lnTo>
                <a:lnTo>
                  <a:pt x="477507" y="328930"/>
                </a:lnTo>
                <a:lnTo>
                  <a:pt x="473494" y="327660"/>
                </a:lnTo>
                <a:lnTo>
                  <a:pt x="473494" y="323850"/>
                </a:lnTo>
                <a:lnTo>
                  <a:pt x="469582" y="320040"/>
                </a:lnTo>
                <a:close/>
              </a:path>
              <a:path w="1623059" h="871219">
                <a:moveTo>
                  <a:pt x="442493" y="392430"/>
                </a:moveTo>
                <a:lnTo>
                  <a:pt x="438200" y="392430"/>
                </a:lnTo>
                <a:lnTo>
                  <a:pt x="433641" y="393700"/>
                </a:lnTo>
                <a:lnTo>
                  <a:pt x="443318" y="393700"/>
                </a:lnTo>
                <a:lnTo>
                  <a:pt x="442493" y="392430"/>
                </a:lnTo>
                <a:close/>
              </a:path>
              <a:path w="1623059" h="871219">
                <a:moveTo>
                  <a:pt x="125158" y="389890"/>
                </a:moveTo>
                <a:lnTo>
                  <a:pt x="123024" y="389890"/>
                </a:lnTo>
                <a:lnTo>
                  <a:pt x="122466" y="391160"/>
                </a:lnTo>
                <a:lnTo>
                  <a:pt x="126030" y="391160"/>
                </a:lnTo>
                <a:lnTo>
                  <a:pt x="125158" y="389890"/>
                </a:lnTo>
                <a:close/>
              </a:path>
              <a:path w="1623059" h="871219">
                <a:moveTo>
                  <a:pt x="172758" y="389890"/>
                </a:moveTo>
                <a:lnTo>
                  <a:pt x="170434" y="389890"/>
                </a:lnTo>
                <a:lnTo>
                  <a:pt x="171729" y="391160"/>
                </a:lnTo>
                <a:lnTo>
                  <a:pt x="172758" y="389890"/>
                </a:lnTo>
                <a:close/>
              </a:path>
              <a:path w="1623059" h="871219">
                <a:moveTo>
                  <a:pt x="1391716" y="387350"/>
                </a:moveTo>
                <a:lnTo>
                  <a:pt x="1390053" y="387350"/>
                </a:lnTo>
                <a:lnTo>
                  <a:pt x="1390230" y="388620"/>
                </a:lnTo>
                <a:lnTo>
                  <a:pt x="1383919" y="388620"/>
                </a:lnTo>
                <a:lnTo>
                  <a:pt x="1382941" y="389890"/>
                </a:lnTo>
                <a:lnTo>
                  <a:pt x="1394409" y="389890"/>
                </a:lnTo>
                <a:lnTo>
                  <a:pt x="1394218" y="388620"/>
                </a:lnTo>
                <a:lnTo>
                  <a:pt x="1391716" y="387350"/>
                </a:lnTo>
                <a:close/>
              </a:path>
              <a:path w="1623059" h="871219">
                <a:moveTo>
                  <a:pt x="205447" y="386080"/>
                </a:moveTo>
                <a:lnTo>
                  <a:pt x="204419" y="387350"/>
                </a:lnTo>
                <a:lnTo>
                  <a:pt x="197802" y="388620"/>
                </a:lnTo>
                <a:lnTo>
                  <a:pt x="410997" y="388620"/>
                </a:lnTo>
                <a:lnTo>
                  <a:pt x="410171" y="387350"/>
                </a:lnTo>
                <a:lnTo>
                  <a:pt x="209448" y="387350"/>
                </a:lnTo>
                <a:lnTo>
                  <a:pt x="205447" y="386080"/>
                </a:lnTo>
                <a:close/>
              </a:path>
              <a:path w="1623059" h="871219">
                <a:moveTo>
                  <a:pt x="439966" y="382270"/>
                </a:moveTo>
                <a:lnTo>
                  <a:pt x="432701" y="382270"/>
                </a:lnTo>
                <a:lnTo>
                  <a:pt x="432612" y="384810"/>
                </a:lnTo>
                <a:lnTo>
                  <a:pt x="428891" y="386080"/>
                </a:lnTo>
                <a:lnTo>
                  <a:pt x="431215" y="388620"/>
                </a:lnTo>
                <a:lnTo>
                  <a:pt x="435775" y="388620"/>
                </a:lnTo>
                <a:lnTo>
                  <a:pt x="437642" y="386080"/>
                </a:lnTo>
                <a:lnTo>
                  <a:pt x="440245" y="384810"/>
                </a:lnTo>
                <a:lnTo>
                  <a:pt x="439966" y="382270"/>
                </a:lnTo>
                <a:close/>
              </a:path>
              <a:path w="1623059" h="871219">
                <a:moveTo>
                  <a:pt x="1386649" y="387350"/>
                </a:moveTo>
                <a:lnTo>
                  <a:pt x="1386001" y="387350"/>
                </a:lnTo>
                <a:lnTo>
                  <a:pt x="1386230" y="388620"/>
                </a:lnTo>
                <a:lnTo>
                  <a:pt x="1388833" y="388620"/>
                </a:lnTo>
                <a:lnTo>
                  <a:pt x="1386649" y="387350"/>
                </a:lnTo>
                <a:close/>
              </a:path>
              <a:path w="1623059" h="871219">
                <a:moveTo>
                  <a:pt x="205816" y="381000"/>
                </a:moveTo>
                <a:lnTo>
                  <a:pt x="204622" y="381000"/>
                </a:lnTo>
                <a:lnTo>
                  <a:pt x="205638" y="383540"/>
                </a:lnTo>
                <a:lnTo>
                  <a:pt x="208902" y="384810"/>
                </a:lnTo>
                <a:lnTo>
                  <a:pt x="209448" y="387350"/>
                </a:lnTo>
                <a:lnTo>
                  <a:pt x="408482" y="387350"/>
                </a:lnTo>
                <a:lnTo>
                  <a:pt x="410260" y="383540"/>
                </a:lnTo>
                <a:lnTo>
                  <a:pt x="420865" y="383540"/>
                </a:lnTo>
                <a:lnTo>
                  <a:pt x="421474" y="382270"/>
                </a:lnTo>
                <a:lnTo>
                  <a:pt x="207683" y="382270"/>
                </a:lnTo>
                <a:lnTo>
                  <a:pt x="205816" y="381000"/>
                </a:lnTo>
                <a:close/>
              </a:path>
              <a:path w="1623059" h="871219">
                <a:moveTo>
                  <a:pt x="112598" y="379730"/>
                </a:moveTo>
                <a:lnTo>
                  <a:pt x="111290" y="379730"/>
                </a:lnTo>
                <a:lnTo>
                  <a:pt x="111848" y="381000"/>
                </a:lnTo>
                <a:lnTo>
                  <a:pt x="113804" y="383540"/>
                </a:lnTo>
                <a:lnTo>
                  <a:pt x="112026" y="384810"/>
                </a:lnTo>
                <a:lnTo>
                  <a:pt x="115011" y="384810"/>
                </a:lnTo>
                <a:lnTo>
                  <a:pt x="115201" y="382270"/>
                </a:lnTo>
                <a:lnTo>
                  <a:pt x="112598" y="379730"/>
                </a:lnTo>
                <a:close/>
              </a:path>
              <a:path w="1623059" h="871219">
                <a:moveTo>
                  <a:pt x="438715" y="381000"/>
                </a:moveTo>
                <a:lnTo>
                  <a:pt x="422084" y="381000"/>
                </a:lnTo>
                <a:lnTo>
                  <a:pt x="427672" y="384810"/>
                </a:lnTo>
                <a:lnTo>
                  <a:pt x="429450" y="384810"/>
                </a:lnTo>
                <a:lnTo>
                  <a:pt x="430085" y="382270"/>
                </a:lnTo>
                <a:lnTo>
                  <a:pt x="439966" y="382270"/>
                </a:lnTo>
                <a:lnTo>
                  <a:pt x="438715" y="381000"/>
                </a:lnTo>
                <a:close/>
              </a:path>
              <a:path w="1623059" h="871219">
                <a:moveTo>
                  <a:pt x="233629" y="363220"/>
                </a:moveTo>
                <a:lnTo>
                  <a:pt x="228841" y="364490"/>
                </a:lnTo>
                <a:lnTo>
                  <a:pt x="228231" y="365760"/>
                </a:lnTo>
                <a:lnTo>
                  <a:pt x="224891" y="367030"/>
                </a:lnTo>
                <a:lnTo>
                  <a:pt x="222199" y="367030"/>
                </a:lnTo>
                <a:lnTo>
                  <a:pt x="220726" y="368300"/>
                </a:lnTo>
                <a:lnTo>
                  <a:pt x="220726" y="369570"/>
                </a:lnTo>
                <a:lnTo>
                  <a:pt x="215696" y="375920"/>
                </a:lnTo>
                <a:lnTo>
                  <a:pt x="214299" y="375920"/>
                </a:lnTo>
                <a:lnTo>
                  <a:pt x="209727" y="381000"/>
                </a:lnTo>
                <a:lnTo>
                  <a:pt x="207683" y="382270"/>
                </a:lnTo>
                <a:lnTo>
                  <a:pt x="421474" y="382270"/>
                </a:lnTo>
                <a:lnTo>
                  <a:pt x="422084" y="381000"/>
                </a:lnTo>
                <a:lnTo>
                  <a:pt x="438715" y="381000"/>
                </a:lnTo>
                <a:lnTo>
                  <a:pt x="437464" y="379730"/>
                </a:lnTo>
                <a:lnTo>
                  <a:pt x="437464" y="378460"/>
                </a:lnTo>
                <a:lnTo>
                  <a:pt x="441642" y="378460"/>
                </a:lnTo>
                <a:lnTo>
                  <a:pt x="441833" y="373380"/>
                </a:lnTo>
                <a:lnTo>
                  <a:pt x="444715" y="370840"/>
                </a:lnTo>
                <a:lnTo>
                  <a:pt x="256844" y="370840"/>
                </a:lnTo>
                <a:lnTo>
                  <a:pt x="256844" y="369570"/>
                </a:lnTo>
                <a:lnTo>
                  <a:pt x="235712" y="369570"/>
                </a:lnTo>
                <a:lnTo>
                  <a:pt x="234365" y="368300"/>
                </a:lnTo>
                <a:lnTo>
                  <a:pt x="235242" y="367030"/>
                </a:lnTo>
                <a:lnTo>
                  <a:pt x="234784" y="364490"/>
                </a:lnTo>
                <a:lnTo>
                  <a:pt x="233908" y="364490"/>
                </a:lnTo>
                <a:lnTo>
                  <a:pt x="233629" y="363220"/>
                </a:lnTo>
                <a:close/>
              </a:path>
              <a:path w="1623059" h="871219">
                <a:moveTo>
                  <a:pt x="103466" y="378460"/>
                </a:moveTo>
                <a:lnTo>
                  <a:pt x="102260" y="378460"/>
                </a:lnTo>
                <a:lnTo>
                  <a:pt x="102260" y="379730"/>
                </a:lnTo>
                <a:lnTo>
                  <a:pt x="102717" y="381000"/>
                </a:lnTo>
                <a:lnTo>
                  <a:pt x="107010" y="381000"/>
                </a:lnTo>
                <a:lnTo>
                  <a:pt x="103466" y="378460"/>
                </a:lnTo>
                <a:close/>
              </a:path>
              <a:path w="1623059" h="871219">
                <a:moveTo>
                  <a:pt x="441642" y="378460"/>
                </a:moveTo>
                <a:lnTo>
                  <a:pt x="437464" y="378460"/>
                </a:lnTo>
                <a:lnTo>
                  <a:pt x="440524" y="379730"/>
                </a:lnTo>
                <a:lnTo>
                  <a:pt x="441642" y="378460"/>
                </a:lnTo>
                <a:close/>
              </a:path>
              <a:path w="1623059" h="871219">
                <a:moveTo>
                  <a:pt x="1488313" y="377190"/>
                </a:moveTo>
                <a:lnTo>
                  <a:pt x="1485887" y="377190"/>
                </a:lnTo>
                <a:lnTo>
                  <a:pt x="1488122" y="378460"/>
                </a:lnTo>
                <a:lnTo>
                  <a:pt x="1488313" y="377190"/>
                </a:lnTo>
                <a:close/>
              </a:path>
              <a:path w="1623059" h="871219">
                <a:moveTo>
                  <a:pt x="261810" y="365760"/>
                </a:moveTo>
                <a:lnTo>
                  <a:pt x="260604" y="365760"/>
                </a:lnTo>
                <a:lnTo>
                  <a:pt x="258051" y="368300"/>
                </a:lnTo>
                <a:lnTo>
                  <a:pt x="256844" y="370840"/>
                </a:lnTo>
                <a:lnTo>
                  <a:pt x="442493" y="370840"/>
                </a:lnTo>
                <a:lnTo>
                  <a:pt x="441921" y="369570"/>
                </a:lnTo>
                <a:lnTo>
                  <a:pt x="444627" y="368300"/>
                </a:lnTo>
                <a:lnTo>
                  <a:pt x="264871" y="368300"/>
                </a:lnTo>
                <a:lnTo>
                  <a:pt x="262890" y="367030"/>
                </a:lnTo>
                <a:lnTo>
                  <a:pt x="261810" y="365760"/>
                </a:lnTo>
                <a:close/>
              </a:path>
              <a:path w="1623059" h="871219">
                <a:moveTo>
                  <a:pt x="444347" y="369570"/>
                </a:moveTo>
                <a:lnTo>
                  <a:pt x="442493" y="370840"/>
                </a:lnTo>
                <a:lnTo>
                  <a:pt x="444715" y="370840"/>
                </a:lnTo>
                <a:lnTo>
                  <a:pt x="444347" y="369570"/>
                </a:lnTo>
                <a:close/>
              </a:path>
              <a:path w="1623059" h="871219">
                <a:moveTo>
                  <a:pt x="164477" y="368300"/>
                </a:moveTo>
                <a:lnTo>
                  <a:pt x="159905" y="368300"/>
                </a:lnTo>
                <a:lnTo>
                  <a:pt x="157949" y="369570"/>
                </a:lnTo>
                <a:lnTo>
                  <a:pt x="171081" y="369570"/>
                </a:lnTo>
                <a:lnTo>
                  <a:pt x="164477" y="368300"/>
                </a:lnTo>
                <a:close/>
              </a:path>
              <a:path w="1623059" h="871219">
                <a:moveTo>
                  <a:pt x="240703" y="356870"/>
                </a:moveTo>
                <a:lnTo>
                  <a:pt x="239941" y="356870"/>
                </a:lnTo>
                <a:lnTo>
                  <a:pt x="235407" y="360680"/>
                </a:lnTo>
                <a:lnTo>
                  <a:pt x="235559" y="361950"/>
                </a:lnTo>
                <a:lnTo>
                  <a:pt x="237388" y="363220"/>
                </a:lnTo>
                <a:lnTo>
                  <a:pt x="238823" y="364490"/>
                </a:lnTo>
                <a:lnTo>
                  <a:pt x="238544" y="365760"/>
                </a:lnTo>
                <a:lnTo>
                  <a:pt x="235712" y="369570"/>
                </a:lnTo>
                <a:lnTo>
                  <a:pt x="249326" y="369570"/>
                </a:lnTo>
                <a:lnTo>
                  <a:pt x="247269" y="368300"/>
                </a:lnTo>
                <a:lnTo>
                  <a:pt x="246761" y="367030"/>
                </a:lnTo>
                <a:lnTo>
                  <a:pt x="249275" y="364490"/>
                </a:lnTo>
                <a:lnTo>
                  <a:pt x="251726" y="364490"/>
                </a:lnTo>
                <a:lnTo>
                  <a:pt x="252755" y="361950"/>
                </a:lnTo>
                <a:lnTo>
                  <a:pt x="241693" y="361950"/>
                </a:lnTo>
                <a:lnTo>
                  <a:pt x="239420" y="359410"/>
                </a:lnTo>
                <a:lnTo>
                  <a:pt x="240245" y="358140"/>
                </a:lnTo>
                <a:lnTo>
                  <a:pt x="241096" y="358140"/>
                </a:lnTo>
                <a:lnTo>
                  <a:pt x="240703" y="356870"/>
                </a:lnTo>
                <a:close/>
              </a:path>
              <a:path w="1623059" h="871219">
                <a:moveTo>
                  <a:pt x="254292" y="367030"/>
                </a:moveTo>
                <a:lnTo>
                  <a:pt x="252564" y="368300"/>
                </a:lnTo>
                <a:lnTo>
                  <a:pt x="250939" y="368300"/>
                </a:lnTo>
                <a:lnTo>
                  <a:pt x="249326" y="369570"/>
                </a:lnTo>
                <a:lnTo>
                  <a:pt x="256844" y="369570"/>
                </a:lnTo>
                <a:lnTo>
                  <a:pt x="256844" y="368300"/>
                </a:lnTo>
                <a:lnTo>
                  <a:pt x="254292" y="367030"/>
                </a:lnTo>
                <a:close/>
              </a:path>
              <a:path w="1623059" h="871219">
                <a:moveTo>
                  <a:pt x="272440" y="355600"/>
                </a:moveTo>
                <a:lnTo>
                  <a:pt x="269201" y="358140"/>
                </a:lnTo>
                <a:lnTo>
                  <a:pt x="268503" y="359410"/>
                </a:lnTo>
                <a:lnTo>
                  <a:pt x="265988" y="359410"/>
                </a:lnTo>
                <a:lnTo>
                  <a:pt x="263893" y="361950"/>
                </a:lnTo>
                <a:lnTo>
                  <a:pt x="263956" y="363220"/>
                </a:lnTo>
                <a:lnTo>
                  <a:pt x="265747" y="364490"/>
                </a:lnTo>
                <a:lnTo>
                  <a:pt x="265163" y="365760"/>
                </a:lnTo>
                <a:lnTo>
                  <a:pt x="265671" y="367030"/>
                </a:lnTo>
                <a:lnTo>
                  <a:pt x="264871" y="368300"/>
                </a:lnTo>
                <a:lnTo>
                  <a:pt x="444627" y="368300"/>
                </a:lnTo>
                <a:lnTo>
                  <a:pt x="444715" y="363220"/>
                </a:lnTo>
                <a:lnTo>
                  <a:pt x="443687" y="361950"/>
                </a:lnTo>
                <a:lnTo>
                  <a:pt x="444525" y="360680"/>
                </a:lnTo>
                <a:lnTo>
                  <a:pt x="310197" y="360680"/>
                </a:lnTo>
                <a:lnTo>
                  <a:pt x="303974" y="359410"/>
                </a:lnTo>
                <a:lnTo>
                  <a:pt x="302539" y="358140"/>
                </a:lnTo>
                <a:lnTo>
                  <a:pt x="303047" y="356870"/>
                </a:lnTo>
                <a:lnTo>
                  <a:pt x="273888" y="356870"/>
                </a:lnTo>
                <a:lnTo>
                  <a:pt x="272440" y="355600"/>
                </a:lnTo>
                <a:close/>
              </a:path>
              <a:path w="1623059" h="871219">
                <a:moveTo>
                  <a:pt x="59969" y="359410"/>
                </a:moveTo>
                <a:lnTo>
                  <a:pt x="48247" y="359410"/>
                </a:lnTo>
                <a:lnTo>
                  <a:pt x="48704" y="361950"/>
                </a:lnTo>
                <a:lnTo>
                  <a:pt x="47117" y="364490"/>
                </a:lnTo>
                <a:lnTo>
                  <a:pt x="80365" y="364490"/>
                </a:lnTo>
                <a:lnTo>
                  <a:pt x="72821" y="360680"/>
                </a:lnTo>
                <a:lnTo>
                  <a:pt x="62395" y="360680"/>
                </a:lnTo>
                <a:lnTo>
                  <a:pt x="59969" y="359410"/>
                </a:lnTo>
                <a:close/>
              </a:path>
              <a:path w="1623059" h="871219">
                <a:moveTo>
                  <a:pt x="16713" y="355600"/>
                </a:moveTo>
                <a:lnTo>
                  <a:pt x="14668" y="355600"/>
                </a:lnTo>
                <a:lnTo>
                  <a:pt x="14935" y="359410"/>
                </a:lnTo>
                <a:lnTo>
                  <a:pt x="13017" y="361950"/>
                </a:lnTo>
                <a:lnTo>
                  <a:pt x="41719" y="361950"/>
                </a:lnTo>
                <a:lnTo>
                  <a:pt x="41719" y="359410"/>
                </a:lnTo>
                <a:lnTo>
                  <a:pt x="35369" y="359410"/>
                </a:lnTo>
                <a:lnTo>
                  <a:pt x="35071" y="358140"/>
                </a:lnTo>
                <a:lnTo>
                  <a:pt x="32131" y="358140"/>
                </a:lnTo>
                <a:lnTo>
                  <a:pt x="31781" y="356870"/>
                </a:lnTo>
                <a:lnTo>
                  <a:pt x="19240" y="356870"/>
                </a:lnTo>
                <a:lnTo>
                  <a:pt x="16713" y="355600"/>
                </a:lnTo>
                <a:close/>
              </a:path>
              <a:path w="1623059" h="871219">
                <a:moveTo>
                  <a:pt x="45910" y="358140"/>
                </a:moveTo>
                <a:lnTo>
                  <a:pt x="44881" y="358140"/>
                </a:lnTo>
                <a:lnTo>
                  <a:pt x="43764" y="359410"/>
                </a:lnTo>
                <a:lnTo>
                  <a:pt x="41719" y="361950"/>
                </a:lnTo>
                <a:lnTo>
                  <a:pt x="47498" y="361950"/>
                </a:lnTo>
                <a:lnTo>
                  <a:pt x="46659" y="360680"/>
                </a:lnTo>
                <a:lnTo>
                  <a:pt x="44792" y="360680"/>
                </a:lnTo>
                <a:lnTo>
                  <a:pt x="45250" y="359410"/>
                </a:lnTo>
                <a:lnTo>
                  <a:pt x="45910" y="358140"/>
                </a:lnTo>
                <a:close/>
              </a:path>
              <a:path w="1623059" h="871219">
                <a:moveTo>
                  <a:pt x="255346" y="350520"/>
                </a:moveTo>
                <a:lnTo>
                  <a:pt x="250482" y="350520"/>
                </a:lnTo>
                <a:lnTo>
                  <a:pt x="243979" y="353060"/>
                </a:lnTo>
                <a:lnTo>
                  <a:pt x="242036" y="354330"/>
                </a:lnTo>
                <a:lnTo>
                  <a:pt x="242912" y="355600"/>
                </a:lnTo>
                <a:lnTo>
                  <a:pt x="243649" y="358140"/>
                </a:lnTo>
                <a:lnTo>
                  <a:pt x="244563" y="359410"/>
                </a:lnTo>
                <a:lnTo>
                  <a:pt x="243205" y="361950"/>
                </a:lnTo>
                <a:lnTo>
                  <a:pt x="252755" y="361950"/>
                </a:lnTo>
                <a:lnTo>
                  <a:pt x="251079" y="359410"/>
                </a:lnTo>
                <a:lnTo>
                  <a:pt x="251650" y="358140"/>
                </a:lnTo>
                <a:lnTo>
                  <a:pt x="253212" y="358140"/>
                </a:lnTo>
                <a:lnTo>
                  <a:pt x="250380" y="355600"/>
                </a:lnTo>
                <a:lnTo>
                  <a:pt x="247319" y="355600"/>
                </a:lnTo>
                <a:lnTo>
                  <a:pt x="246481" y="354330"/>
                </a:lnTo>
                <a:lnTo>
                  <a:pt x="251040" y="351790"/>
                </a:lnTo>
                <a:lnTo>
                  <a:pt x="252895" y="351790"/>
                </a:lnTo>
                <a:lnTo>
                  <a:pt x="255346" y="350520"/>
                </a:lnTo>
                <a:close/>
              </a:path>
              <a:path w="1623059" h="871219">
                <a:moveTo>
                  <a:pt x="63969" y="358140"/>
                </a:moveTo>
                <a:lnTo>
                  <a:pt x="64249" y="359410"/>
                </a:lnTo>
                <a:lnTo>
                  <a:pt x="62395" y="360680"/>
                </a:lnTo>
                <a:lnTo>
                  <a:pt x="69557" y="360680"/>
                </a:lnTo>
                <a:lnTo>
                  <a:pt x="66954" y="359410"/>
                </a:lnTo>
                <a:lnTo>
                  <a:pt x="63969" y="358140"/>
                </a:lnTo>
                <a:close/>
              </a:path>
              <a:path w="1623059" h="871219">
                <a:moveTo>
                  <a:pt x="69938" y="359410"/>
                </a:moveTo>
                <a:lnTo>
                  <a:pt x="69557" y="360680"/>
                </a:lnTo>
                <a:lnTo>
                  <a:pt x="72821" y="360680"/>
                </a:lnTo>
                <a:lnTo>
                  <a:pt x="69938" y="359410"/>
                </a:lnTo>
                <a:close/>
              </a:path>
              <a:path w="1623059" h="871219">
                <a:moveTo>
                  <a:pt x="319633" y="346710"/>
                </a:moveTo>
                <a:lnTo>
                  <a:pt x="316649" y="346710"/>
                </a:lnTo>
                <a:lnTo>
                  <a:pt x="315633" y="350520"/>
                </a:lnTo>
                <a:lnTo>
                  <a:pt x="313296" y="351790"/>
                </a:lnTo>
                <a:lnTo>
                  <a:pt x="308203" y="351790"/>
                </a:lnTo>
                <a:lnTo>
                  <a:pt x="308013" y="353060"/>
                </a:lnTo>
                <a:lnTo>
                  <a:pt x="310616" y="356870"/>
                </a:lnTo>
                <a:lnTo>
                  <a:pt x="311543" y="356870"/>
                </a:lnTo>
                <a:lnTo>
                  <a:pt x="311492" y="359410"/>
                </a:lnTo>
                <a:lnTo>
                  <a:pt x="310197" y="360680"/>
                </a:lnTo>
                <a:lnTo>
                  <a:pt x="444525" y="360680"/>
                </a:lnTo>
                <a:lnTo>
                  <a:pt x="445363" y="359410"/>
                </a:lnTo>
                <a:lnTo>
                  <a:pt x="445185" y="358140"/>
                </a:lnTo>
                <a:lnTo>
                  <a:pt x="447421" y="355600"/>
                </a:lnTo>
                <a:lnTo>
                  <a:pt x="447298" y="354330"/>
                </a:lnTo>
                <a:lnTo>
                  <a:pt x="397306" y="354330"/>
                </a:lnTo>
                <a:lnTo>
                  <a:pt x="394703" y="353060"/>
                </a:lnTo>
                <a:lnTo>
                  <a:pt x="393982" y="351790"/>
                </a:lnTo>
                <a:lnTo>
                  <a:pt x="313296" y="351790"/>
                </a:lnTo>
                <a:lnTo>
                  <a:pt x="309943" y="350520"/>
                </a:lnTo>
                <a:lnTo>
                  <a:pt x="393261" y="350520"/>
                </a:lnTo>
                <a:lnTo>
                  <a:pt x="391820" y="347980"/>
                </a:lnTo>
                <a:lnTo>
                  <a:pt x="322897" y="347980"/>
                </a:lnTo>
                <a:lnTo>
                  <a:pt x="319633" y="346710"/>
                </a:lnTo>
                <a:close/>
              </a:path>
              <a:path w="1623059" h="871219">
                <a:moveTo>
                  <a:pt x="37338" y="356870"/>
                </a:moveTo>
                <a:lnTo>
                  <a:pt x="35369" y="359410"/>
                </a:lnTo>
                <a:lnTo>
                  <a:pt x="39598" y="359410"/>
                </a:lnTo>
                <a:lnTo>
                  <a:pt x="39370" y="358140"/>
                </a:lnTo>
                <a:lnTo>
                  <a:pt x="37338" y="356870"/>
                </a:lnTo>
                <a:close/>
              </a:path>
              <a:path w="1623059" h="871219">
                <a:moveTo>
                  <a:pt x="41351" y="358140"/>
                </a:moveTo>
                <a:lnTo>
                  <a:pt x="40246" y="359410"/>
                </a:lnTo>
                <a:lnTo>
                  <a:pt x="41998" y="359410"/>
                </a:lnTo>
                <a:lnTo>
                  <a:pt x="41351" y="358140"/>
                </a:lnTo>
                <a:close/>
              </a:path>
              <a:path w="1623059" h="871219">
                <a:moveTo>
                  <a:pt x="54851" y="356870"/>
                </a:moveTo>
                <a:lnTo>
                  <a:pt x="52425" y="356870"/>
                </a:lnTo>
                <a:lnTo>
                  <a:pt x="53733" y="359410"/>
                </a:lnTo>
                <a:lnTo>
                  <a:pt x="56426" y="359410"/>
                </a:lnTo>
                <a:lnTo>
                  <a:pt x="54851" y="356870"/>
                </a:lnTo>
                <a:close/>
              </a:path>
              <a:path w="1623059" h="871219">
                <a:moveTo>
                  <a:pt x="33794" y="355600"/>
                </a:moveTo>
                <a:lnTo>
                  <a:pt x="32131" y="358140"/>
                </a:lnTo>
                <a:lnTo>
                  <a:pt x="35071" y="358140"/>
                </a:lnTo>
                <a:lnTo>
                  <a:pt x="34772" y="356870"/>
                </a:lnTo>
                <a:lnTo>
                  <a:pt x="33794" y="355600"/>
                </a:lnTo>
                <a:close/>
              </a:path>
              <a:path w="1623059" h="871219">
                <a:moveTo>
                  <a:pt x="23342" y="351790"/>
                </a:moveTo>
                <a:lnTo>
                  <a:pt x="20650" y="351790"/>
                </a:lnTo>
                <a:lnTo>
                  <a:pt x="20764" y="354330"/>
                </a:lnTo>
                <a:lnTo>
                  <a:pt x="19240" y="356870"/>
                </a:lnTo>
                <a:lnTo>
                  <a:pt x="25387" y="356870"/>
                </a:lnTo>
                <a:lnTo>
                  <a:pt x="24320" y="355600"/>
                </a:lnTo>
                <a:lnTo>
                  <a:pt x="24371" y="353060"/>
                </a:lnTo>
                <a:lnTo>
                  <a:pt x="23342" y="351790"/>
                </a:lnTo>
                <a:close/>
              </a:path>
              <a:path w="1623059" h="871219">
                <a:moveTo>
                  <a:pt x="31483" y="346710"/>
                </a:moveTo>
                <a:lnTo>
                  <a:pt x="28638" y="346710"/>
                </a:lnTo>
                <a:lnTo>
                  <a:pt x="29476" y="347980"/>
                </a:lnTo>
                <a:lnTo>
                  <a:pt x="30226" y="347980"/>
                </a:lnTo>
                <a:lnTo>
                  <a:pt x="30226" y="349250"/>
                </a:lnTo>
                <a:lnTo>
                  <a:pt x="27343" y="349250"/>
                </a:lnTo>
                <a:lnTo>
                  <a:pt x="27292" y="350520"/>
                </a:lnTo>
                <a:lnTo>
                  <a:pt x="29387" y="351790"/>
                </a:lnTo>
                <a:lnTo>
                  <a:pt x="26695" y="351790"/>
                </a:lnTo>
                <a:lnTo>
                  <a:pt x="25717" y="354330"/>
                </a:lnTo>
                <a:lnTo>
                  <a:pt x="25387" y="356870"/>
                </a:lnTo>
                <a:lnTo>
                  <a:pt x="31781" y="356870"/>
                </a:lnTo>
                <a:lnTo>
                  <a:pt x="31432" y="355600"/>
                </a:lnTo>
                <a:lnTo>
                  <a:pt x="31483" y="353060"/>
                </a:lnTo>
                <a:lnTo>
                  <a:pt x="32778" y="350520"/>
                </a:lnTo>
                <a:lnTo>
                  <a:pt x="36537" y="350520"/>
                </a:lnTo>
                <a:lnTo>
                  <a:pt x="33934" y="347980"/>
                </a:lnTo>
                <a:lnTo>
                  <a:pt x="31483" y="346710"/>
                </a:lnTo>
                <a:close/>
              </a:path>
              <a:path w="1623059" h="871219">
                <a:moveTo>
                  <a:pt x="300875" y="344170"/>
                </a:moveTo>
                <a:lnTo>
                  <a:pt x="299008" y="345440"/>
                </a:lnTo>
                <a:lnTo>
                  <a:pt x="297713" y="345440"/>
                </a:lnTo>
                <a:lnTo>
                  <a:pt x="294462" y="349250"/>
                </a:lnTo>
                <a:lnTo>
                  <a:pt x="292544" y="349250"/>
                </a:lnTo>
                <a:lnTo>
                  <a:pt x="290271" y="351790"/>
                </a:lnTo>
                <a:lnTo>
                  <a:pt x="290042" y="353060"/>
                </a:lnTo>
                <a:lnTo>
                  <a:pt x="286981" y="353060"/>
                </a:lnTo>
                <a:lnTo>
                  <a:pt x="285686" y="354330"/>
                </a:lnTo>
                <a:lnTo>
                  <a:pt x="285686" y="355600"/>
                </a:lnTo>
                <a:lnTo>
                  <a:pt x="283781" y="356870"/>
                </a:lnTo>
                <a:lnTo>
                  <a:pt x="303047" y="356870"/>
                </a:lnTo>
                <a:lnTo>
                  <a:pt x="301879" y="354330"/>
                </a:lnTo>
                <a:lnTo>
                  <a:pt x="303885" y="351790"/>
                </a:lnTo>
                <a:lnTo>
                  <a:pt x="303847" y="350520"/>
                </a:lnTo>
                <a:lnTo>
                  <a:pt x="301371" y="347980"/>
                </a:lnTo>
                <a:lnTo>
                  <a:pt x="299466" y="347980"/>
                </a:lnTo>
                <a:lnTo>
                  <a:pt x="301332" y="345440"/>
                </a:lnTo>
                <a:lnTo>
                  <a:pt x="300875" y="344170"/>
                </a:lnTo>
                <a:close/>
              </a:path>
              <a:path w="1623059" h="871219">
                <a:moveTo>
                  <a:pt x="39979" y="350520"/>
                </a:moveTo>
                <a:lnTo>
                  <a:pt x="32778" y="350520"/>
                </a:lnTo>
                <a:lnTo>
                  <a:pt x="32918" y="353060"/>
                </a:lnTo>
                <a:lnTo>
                  <a:pt x="34772" y="354330"/>
                </a:lnTo>
                <a:lnTo>
                  <a:pt x="37655" y="354330"/>
                </a:lnTo>
                <a:lnTo>
                  <a:pt x="39509" y="355600"/>
                </a:lnTo>
                <a:lnTo>
                  <a:pt x="41643" y="353060"/>
                </a:lnTo>
                <a:lnTo>
                  <a:pt x="41452" y="351790"/>
                </a:lnTo>
                <a:lnTo>
                  <a:pt x="39979" y="350520"/>
                </a:lnTo>
                <a:close/>
              </a:path>
              <a:path w="1623059" h="871219">
                <a:moveTo>
                  <a:pt x="440893" y="334010"/>
                </a:moveTo>
                <a:lnTo>
                  <a:pt x="397497" y="334010"/>
                </a:lnTo>
                <a:lnTo>
                  <a:pt x="397865" y="335280"/>
                </a:lnTo>
                <a:lnTo>
                  <a:pt x="400100" y="335280"/>
                </a:lnTo>
                <a:lnTo>
                  <a:pt x="397865" y="336550"/>
                </a:lnTo>
                <a:lnTo>
                  <a:pt x="397967" y="342900"/>
                </a:lnTo>
                <a:lnTo>
                  <a:pt x="397217" y="345440"/>
                </a:lnTo>
                <a:lnTo>
                  <a:pt x="398894" y="347980"/>
                </a:lnTo>
                <a:lnTo>
                  <a:pt x="398335" y="349250"/>
                </a:lnTo>
                <a:lnTo>
                  <a:pt x="396849" y="349250"/>
                </a:lnTo>
                <a:lnTo>
                  <a:pt x="397497" y="351790"/>
                </a:lnTo>
                <a:lnTo>
                  <a:pt x="397306" y="354330"/>
                </a:lnTo>
                <a:lnTo>
                  <a:pt x="447298" y="354330"/>
                </a:lnTo>
                <a:lnTo>
                  <a:pt x="447052" y="351790"/>
                </a:lnTo>
                <a:lnTo>
                  <a:pt x="444246" y="349250"/>
                </a:lnTo>
                <a:lnTo>
                  <a:pt x="442671" y="345440"/>
                </a:lnTo>
                <a:lnTo>
                  <a:pt x="443318" y="341630"/>
                </a:lnTo>
                <a:lnTo>
                  <a:pt x="443407" y="339090"/>
                </a:lnTo>
                <a:lnTo>
                  <a:pt x="444627" y="339090"/>
                </a:lnTo>
                <a:lnTo>
                  <a:pt x="444627" y="337820"/>
                </a:lnTo>
                <a:lnTo>
                  <a:pt x="440893" y="334010"/>
                </a:lnTo>
                <a:close/>
              </a:path>
              <a:path w="1623059" h="871219">
                <a:moveTo>
                  <a:pt x="1384256" y="349250"/>
                </a:moveTo>
                <a:lnTo>
                  <a:pt x="504418" y="349250"/>
                </a:lnTo>
                <a:lnTo>
                  <a:pt x="506082" y="350520"/>
                </a:lnTo>
                <a:lnTo>
                  <a:pt x="504698" y="350520"/>
                </a:lnTo>
                <a:lnTo>
                  <a:pt x="503859" y="353060"/>
                </a:lnTo>
                <a:lnTo>
                  <a:pt x="498081" y="353060"/>
                </a:lnTo>
                <a:lnTo>
                  <a:pt x="494728" y="354330"/>
                </a:lnTo>
                <a:lnTo>
                  <a:pt x="1383538" y="354330"/>
                </a:lnTo>
                <a:lnTo>
                  <a:pt x="1384256" y="349250"/>
                </a:lnTo>
                <a:close/>
              </a:path>
              <a:path w="1623059" h="871219">
                <a:moveTo>
                  <a:pt x="1485874" y="351790"/>
                </a:moveTo>
                <a:lnTo>
                  <a:pt x="1482001" y="351790"/>
                </a:lnTo>
                <a:lnTo>
                  <a:pt x="1484477" y="353060"/>
                </a:lnTo>
                <a:lnTo>
                  <a:pt x="1485874" y="351790"/>
                </a:lnTo>
                <a:close/>
              </a:path>
              <a:path w="1623059" h="871219">
                <a:moveTo>
                  <a:pt x="1495742" y="347980"/>
                </a:moveTo>
                <a:lnTo>
                  <a:pt x="1488757" y="347980"/>
                </a:lnTo>
                <a:lnTo>
                  <a:pt x="1489976" y="350520"/>
                </a:lnTo>
                <a:lnTo>
                  <a:pt x="1491272" y="350520"/>
                </a:lnTo>
                <a:lnTo>
                  <a:pt x="1493139" y="353060"/>
                </a:lnTo>
                <a:lnTo>
                  <a:pt x="1495742" y="347980"/>
                </a:lnTo>
                <a:close/>
              </a:path>
              <a:path w="1623059" h="871219">
                <a:moveTo>
                  <a:pt x="1400302" y="321310"/>
                </a:moveTo>
                <a:lnTo>
                  <a:pt x="481495" y="321310"/>
                </a:lnTo>
                <a:lnTo>
                  <a:pt x="484301" y="323850"/>
                </a:lnTo>
                <a:lnTo>
                  <a:pt x="484492" y="326390"/>
                </a:lnTo>
                <a:lnTo>
                  <a:pt x="488213" y="328930"/>
                </a:lnTo>
                <a:lnTo>
                  <a:pt x="489051" y="330200"/>
                </a:lnTo>
                <a:lnTo>
                  <a:pt x="489800" y="331470"/>
                </a:lnTo>
                <a:lnTo>
                  <a:pt x="490359" y="332740"/>
                </a:lnTo>
                <a:lnTo>
                  <a:pt x="492125" y="334010"/>
                </a:lnTo>
                <a:lnTo>
                  <a:pt x="490169" y="336550"/>
                </a:lnTo>
                <a:lnTo>
                  <a:pt x="487743" y="336550"/>
                </a:lnTo>
                <a:lnTo>
                  <a:pt x="487464" y="340360"/>
                </a:lnTo>
                <a:lnTo>
                  <a:pt x="489242" y="344170"/>
                </a:lnTo>
                <a:lnTo>
                  <a:pt x="490728" y="345440"/>
                </a:lnTo>
                <a:lnTo>
                  <a:pt x="489889" y="346710"/>
                </a:lnTo>
                <a:lnTo>
                  <a:pt x="491375" y="349250"/>
                </a:lnTo>
                <a:lnTo>
                  <a:pt x="494169" y="349250"/>
                </a:lnTo>
                <a:lnTo>
                  <a:pt x="495757" y="351790"/>
                </a:lnTo>
                <a:lnTo>
                  <a:pt x="499287" y="351790"/>
                </a:lnTo>
                <a:lnTo>
                  <a:pt x="501154" y="347980"/>
                </a:lnTo>
                <a:lnTo>
                  <a:pt x="1384436" y="347980"/>
                </a:lnTo>
                <a:lnTo>
                  <a:pt x="1384795" y="345440"/>
                </a:lnTo>
                <a:lnTo>
                  <a:pt x="1386789" y="342900"/>
                </a:lnTo>
                <a:lnTo>
                  <a:pt x="1384287" y="340360"/>
                </a:lnTo>
                <a:lnTo>
                  <a:pt x="1383817" y="336550"/>
                </a:lnTo>
                <a:lnTo>
                  <a:pt x="1382153" y="335280"/>
                </a:lnTo>
                <a:lnTo>
                  <a:pt x="1382344" y="334010"/>
                </a:lnTo>
                <a:lnTo>
                  <a:pt x="1384515" y="332740"/>
                </a:lnTo>
                <a:lnTo>
                  <a:pt x="1384198" y="328930"/>
                </a:lnTo>
                <a:lnTo>
                  <a:pt x="1385722" y="328930"/>
                </a:lnTo>
                <a:lnTo>
                  <a:pt x="1388414" y="323850"/>
                </a:lnTo>
                <a:lnTo>
                  <a:pt x="1394498" y="323850"/>
                </a:lnTo>
                <a:lnTo>
                  <a:pt x="1395806" y="322580"/>
                </a:lnTo>
                <a:lnTo>
                  <a:pt x="1400302" y="321310"/>
                </a:lnTo>
                <a:close/>
              </a:path>
              <a:path w="1623059" h="871219">
                <a:moveTo>
                  <a:pt x="37503" y="349250"/>
                </a:moveTo>
                <a:lnTo>
                  <a:pt x="36537" y="350520"/>
                </a:lnTo>
                <a:lnTo>
                  <a:pt x="39370" y="350520"/>
                </a:lnTo>
                <a:lnTo>
                  <a:pt x="37503" y="349250"/>
                </a:lnTo>
                <a:close/>
              </a:path>
              <a:path w="1623059" h="871219">
                <a:moveTo>
                  <a:pt x="1384436" y="347980"/>
                </a:moveTo>
                <a:lnTo>
                  <a:pt x="501154" y="347980"/>
                </a:lnTo>
                <a:lnTo>
                  <a:pt x="501992" y="350520"/>
                </a:lnTo>
                <a:lnTo>
                  <a:pt x="504418" y="349250"/>
                </a:lnTo>
                <a:lnTo>
                  <a:pt x="1384256" y="349250"/>
                </a:lnTo>
                <a:lnTo>
                  <a:pt x="1384436" y="347980"/>
                </a:lnTo>
                <a:close/>
              </a:path>
              <a:path w="1623059" h="871219">
                <a:moveTo>
                  <a:pt x="1509433" y="332740"/>
                </a:moveTo>
                <a:lnTo>
                  <a:pt x="1467129" y="332740"/>
                </a:lnTo>
                <a:lnTo>
                  <a:pt x="1464818" y="334010"/>
                </a:lnTo>
                <a:lnTo>
                  <a:pt x="1464030" y="334010"/>
                </a:lnTo>
                <a:lnTo>
                  <a:pt x="1460957" y="336550"/>
                </a:lnTo>
                <a:lnTo>
                  <a:pt x="1460665" y="339090"/>
                </a:lnTo>
                <a:lnTo>
                  <a:pt x="1457858" y="341630"/>
                </a:lnTo>
                <a:lnTo>
                  <a:pt x="1457337" y="341630"/>
                </a:lnTo>
                <a:lnTo>
                  <a:pt x="1455432" y="342900"/>
                </a:lnTo>
                <a:lnTo>
                  <a:pt x="1455153" y="345440"/>
                </a:lnTo>
                <a:lnTo>
                  <a:pt x="1453857" y="346710"/>
                </a:lnTo>
                <a:lnTo>
                  <a:pt x="1454823" y="350520"/>
                </a:lnTo>
                <a:lnTo>
                  <a:pt x="1456588" y="349250"/>
                </a:lnTo>
                <a:lnTo>
                  <a:pt x="1486890" y="349250"/>
                </a:lnTo>
                <a:lnTo>
                  <a:pt x="1488757" y="347980"/>
                </a:lnTo>
                <a:lnTo>
                  <a:pt x="1495742" y="347980"/>
                </a:lnTo>
                <a:lnTo>
                  <a:pt x="1493037" y="346710"/>
                </a:lnTo>
                <a:lnTo>
                  <a:pt x="1493507" y="344170"/>
                </a:lnTo>
                <a:lnTo>
                  <a:pt x="1495463" y="342900"/>
                </a:lnTo>
                <a:lnTo>
                  <a:pt x="1498447" y="337820"/>
                </a:lnTo>
                <a:lnTo>
                  <a:pt x="1498727" y="335280"/>
                </a:lnTo>
                <a:lnTo>
                  <a:pt x="1510686" y="335280"/>
                </a:lnTo>
                <a:lnTo>
                  <a:pt x="1509433" y="332740"/>
                </a:lnTo>
                <a:close/>
              </a:path>
              <a:path w="1623059" h="871219">
                <a:moveTo>
                  <a:pt x="1510686" y="335280"/>
                </a:moveTo>
                <a:lnTo>
                  <a:pt x="1498727" y="335280"/>
                </a:lnTo>
                <a:lnTo>
                  <a:pt x="1500581" y="337820"/>
                </a:lnTo>
                <a:lnTo>
                  <a:pt x="1502829" y="339090"/>
                </a:lnTo>
                <a:lnTo>
                  <a:pt x="1503006" y="341630"/>
                </a:lnTo>
                <a:lnTo>
                  <a:pt x="1505991" y="349250"/>
                </a:lnTo>
                <a:lnTo>
                  <a:pt x="1507578" y="350520"/>
                </a:lnTo>
                <a:lnTo>
                  <a:pt x="1508785" y="350520"/>
                </a:lnTo>
                <a:lnTo>
                  <a:pt x="1509623" y="344170"/>
                </a:lnTo>
                <a:lnTo>
                  <a:pt x="1510449" y="341630"/>
                </a:lnTo>
                <a:lnTo>
                  <a:pt x="1509903" y="339090"/>
                </a:lnTo>
                <a:lnTo>
                  <a:pt x="1511312" y="336550"/>
                </a:lnTo>
                <a:lnTo>
                  <a:pt x="1510686" y="335280"/>
                </a:lnTo>
                <a:close/>
              </a:path>
              <a:path w="1623059" h="871219">
                <a:moveTo>
                  <a:pt x="371673" y="336550"/>
                </a:moveTo>
                <a:lnTo>
                  <a:pt x="312940" y="336550"/>
                </a:lnTo>
                <a:lnTo>
                  <a:pt x="314413" y="337820"/>
                </a:lnTo>
                <a:lnTo>
                  <a:pt x="316471" y="341630"/>
                </a:lnTo>
                <a:lnTo>
                  <a:pt x="316750" y="342900"/>
                </a:lnTo>
                <a:lnTo>
                  <a:pt x="319544" y="344170"/>
                </a:lnTo>
                <a:lnTo>
                  <a:pt x="322897" y="347980"/>
                </a:lnTo>
                <a:lnTo>
                  <a:pt x="391820" y="347980"/>
                </a:lnTo>
                <a:lnTo>
                  <a:pt x="388467" y="345440"/>
                </a:lnTo>
                <a:lnTo>
                  <a:pt x="384644" y="344170"/>
                </a:lnTo>
                <a:lnTo>
                  <a:pt x="383057" y="341630"/>
                </a:lnTo>
                <a:lnTo>
                  <a:pt x="380453" y="339090"/>
                </a:lnTo>
                <a:lnTo>
                  <a:pt x="373938" y="337820"/>
                </a:lnTo>
                <a:lnTo>
                  <a:pt x="371673" y="336550"/>
                </a:lnTo>
                <a:close/>
              </a:path>
              <a:path w="1623059" h="871219">
                <a:moveTo>
                  <a:pt x="1438864" y="335280"/>
                </a:moveTo>
                <a:lnTo>
                  <a:pt x="1432585" y="335280"/>
                </a:lnTo>
                <a:lnTo>
                  <a:pt x="1433639" y="337820"/>
                </a:lnTo>
                <a:lnTo>
                  <a:pt x="1431607" y="340360"/>
                </a:lnTo>
                <a:lnTo>
                  <a:pt x="1433791" y="342900"/>
                </a:lnTo>
                <a:lnTo>
                  <a:pt x="1434579" y="345440"/>
                </a:lnTo>
                <a:lnTo>
                  <a:pt x="1436065" y="341630"/>
                </a:lnTo>
                <a:lnTo>
                  <a:pt x="1437830" y="340360"/>
                </a:lnTo>
                <a:lnTo>
                  <a:pt x="1437868" y="339090"/>
                </a:lnTo>
                <a:lnTo>
                  <a:pt x="1438808" y="337820"/>
                </a:lnTo>
                <a:lnTo>
                  <a:pt x="1438864" y="335280"/>
                </a:lnTo>
                <a:close/>
              </a:path>
              <a:path w="1623059" h="871219">
                <a:moveTo>
                  <a:pt x="1438892" y="334010"/>
                </a:moveTo>
                <a:lnTo>
                  <a:pt x="1423670" y="334010"/>
                </a:lnTo>
                <a:lnTo>
                  <a:pt x="1424495" y="335280"/>
                </a:lnTo>
                <a:lnTo>
                  <a:pt x="1426972" y="336550"/>
                </a:lnTo>
                <a:lnTo>
                  <a:pt x="1427378" y="340360"/>
                </a:lnTo>
                <a:lnTo>
                  <a:pt x="1428635" y="339090"/>
                </a:lnTo>
                <a:lnTo>
                  <a:pt x="1428737" y="337820"/>
                </a:lnTo>
                <a:lnTo>
                  <a:pt x="1430909" y="335280"/>
                </a:lnTo>
                <a:lnTo>
                  <a:pt x="1438864" y="335280"/>
                </a:lnTo>
                <a:lnTo>
                  <a:pt x="1438892" y="334010"/>
                </a:lnTo>
                <a:close/>
              </a:path>
              <a:path w="1623059" h="871219">
                <a:moveTo>
                  <a:pt x="312470" y="321310"/>
                </a:moveTo>
                <a:lnTo>
                  <a:pt x="309384" y="321310"/>
                </a:lnTo>
                <a:lnTo>
                  <a:pt x="307911" y="322580"/>
                </a:lnTo>
                <a:lnTo>
                  <a:pt x="309105" y="325120"/>
                </a:lnTo>
                <a:lnTo>
                  <a:pt x="309105" y="326390"/>
                </a:lnTo>
                <a:lnTo>
                  <a:pt x="306501" y="327660"/>
                </a:lnTo>
                <a:lnTo>
                  <a:pt x="306501" y="328930"/>
                </a:lnTo>
                <a:lnTo>
                  <a:pt x="308267" y="331470"/>
                </a:lnTo>
                <a:lnTo>
                  <a:pt x="309943" y="332740"/>
                </a:lnTo>
                <a:lnTo>
                  <a:pt x="311251" y="336550"/>
                </a:lnTo>
                <a:lnTo>
                  <a:pt x="312470" y="339090"/>
                </a:lnTo>
                <a:lnTo>
                  <a:pt x="312940" y="336550"/>
                </a:lnTo>
                <a:lnTo>
                  <a:pt x="371673" y="336550"/>
                </a:lnTo>
                <a:lnTo>
                  <a:pt x="367144" y="334010"/>
                </a:lnTo>
                <a:lnTo>
                  <a:pt x="363042" y="334010"/>
                </a:lnTo>
                <a:lnTo>
                  <a:pt x="362807" y="332740"/>
                </a:lnTo>
                <a:lnTo>
                  <a:pt x="352793" y="332740"/>
                </a:lnTo>
                <a:lnTo>
                  <a:pt x="351586" y="330200"/>
                </a:lnTo>
                <a:lnTo>
                  <a:pt x="352412" y="328930"/>
                </a:lnTo>
                <a:lnTo>
                  <a:pt x="351764" y="327660"/>
                </a:lnTo>
                <a:lnTo>
                  <a:pt x="343941" y="323850"/>
                </a:lnTo>
                <a:lnTo>
                  <a:pt x="342169" y="322580"/>
                </a:lnTo>
                <a:lnTo>
                  <a:pt x="314515" y="322580"/>
                </a:lnTo>
                <a:lnTo>
                  <a:pt x="312470" y="321310"/>
                </a:lnTo>
                <a:close/>
              </a:path>
              <a:path w="1623059" h="871219">
                <a:moveTo>
                  <a:pt x="427840" y="320040"/>
                </a:moveTo>
                <a:lnTo>
                  <a:pt x="381203" y="320040"/>
                </a:lnTo>
                <a:lnTo>
                  <a:pt x="382498" y="321310"/>
                </a:lnTo>
                <a:lnTo>
                  <a:pt x="382498" y="326390"/>
                </a:lnTo>
                <a:lnTo>
                  <a:pt x="384365" y="327660"/>
                </a:lnTo>
                <a:lnTo>
                  <a:pt x="385762" y="328930"/>
                </a:lnTo>
                <a:lnTo>
                  <a:pt x="390791" y="334010"/>
                </a:lnTo>
                <a:lnTo>
                  <a:pt x="393306" y="335280"/>
                </a:lnTo>
                <a:lnTo>
                  <a:pt x="395173" y="334010"/>
                </a:lnTo>
                <a:lnTo>
                  <a:pt x="440893" y="334010"/>
                </a:lnTo>
                <a:lnTo>
                  <a:pt x="439127" y="332740"/>
                </a:lnTo>
                <a:lnTo>
                  <a:pt x="437464" y="331470"/>
                </a:lnTo>
                <a:lnTo>
                  <a:pt x="433539" y="330200"/>
                </a:lnTo>
                <a:lnTo>
                  <a:pt x="428612" y="323850"/>
                </a:lnTo>
                <a:lnTo>
                  <a:pt x="427840" y="320040"/>
                </a:lnTo>
                <a:close/>
              </a:path>
              <a:path w="1623059" h="871219">
                <a:moveTo>
                  <a:pt x="1443545" y="312420"/>
                </a:moveTo>
                <a:lnTo>
                  <a:pt x="1417726" y="312420"/>
                </a:lnTo>
                <a:lnTo>
                  <a:pt x="1418424" y="314960"/>
                </a:lnTo>
                <a:lnTo>
                  <a:pt x="1421015" y="316230"/>
                </a:lnTo>
                <a:lnTo>
                  <a:pt x="1421206" y="318770"/>
                </a:lnTo>
                <a:lnTo>
                  <a:pt x="1420456" y="320040"/>
                </a:lnTo>
                <a:lnTo>
                  <a:pt x="1421536" y="321310"/>
                </a:lnTo>
                <a:lnTo>
                  <a:pt x="1422323" y="323850"/>
                </a:lnTo>
                <a:lnTo>
                  <a:pt x="1420698" y="325120"/>
                </a:lnTo>
                <a:lnTo>
                  <a:pt x="1421803" y="326390"/>
                </a:lnTo>
                <a:lnTo>
                  <a:pt x="1422501" y="328930"/>
                </a:lnTo>
                <a:lnTo>
                  <a:pt x="1421803" y="328930"/>
                </a:lnTo>
                <a:lnTo>
                  <a:pt x="1421803" y="331470"/>
                </a:lnTo>
                <a:lnTo>
                  <a:pt x="1422501" y="331470"/>
                </a:lnTo>
                <a:lnTo>
                  <a:pt x="1421434" y="334010"/>
                </a:lnTo>
                <a:lnTo>
                  <a:pt x="1420736" y="335280"/>
                </a:lnTo>
                <a:lnTo>
                  <a:pt x="1421536" y="335280"/>
                </a:lnTo>
                <a:lnTo>
                  <a:pt x="1423670" y="334010"/>
                </a:lnTo>
                <a:lnTo>
                  <a:pt x="1438892" y="334010"/>
                </a:lnTo>
                <a:lnTo>
                  <a:pt x="1438948" y="331470"/>
                </a:lnTo>
                <a:lnTo>
                  <a:pt x="1440561" y="330200"/>
                </a:lnTo>
                <a:lnTo>
                  <a:pt x="1438846" y="327660"/>
                </a:lnTo>
                <a:lnTo>
                  <a:pt x="1440891" y="326390"/>
                </a:lnTo>
                <a:lnTo>
                  <a:pt x="1441043" y="323850"/>
                </a:lnTo>
                <a:lnTo>
                  <a:pt x="1440154" y="323850"/>
                </a:lnTo>
                <a:lnTo>
                  <a:pt x="1440243" y="322580"/>
                </a:lnTo>
                <a:lnTo>
                  <a:pt x="1441132" y="322580"/>
                </a:lnTo>
                <a:lnTo>
                  <a:pt x="1441767" y="318770"/>
                </a:lnTo>
                <a:lnTo>
                  <a:pt x="1440294" y="317500"/>
                </a:lnTo>
                <a:lnTo>
                  <a:pt x="1441640" y="313690"/>
                </a:lnTo>
                <a:lnTo>
                  <a:pt x="1443545" y="312420"/>
                </a:lnTo>
                <a:close/>
              </a:path>
              <a:path w="1623059" h="871219">
                <a:moveTo>
                  <a:pt x="1553140" y="332740"/>
                </a:moveTo>
                <a:lnTo>
                  <a:pt x="1547164" y="332740"/>
                </a:lnTo>
                <a:lnTo>
                  <a:pt x="1549298" y="335280"/>
                </a:lnTo>
                <a:lnTo>
                  <a:pt x="1554137" y="335280"/>
                </a:lnTo>
                <a:lnTo>
                  <a:pt x="1554048" y="334010"/>
                </a:lnTo>
                <a:lnTo>
                  <a:pt x="1553140" y="332740"/>
                </a:lnTo>
                <a:close/>
              </a:path>
              <a:path w="1623059" h="871219">
                <a:moveTo>
                  <a:pt x="1514741" y="328930"/>
                </a:moveTo>
                <a:lnTo>
                  <a:pt x="1466164" y="328930"/>
                </a:lnTo>
                <a:lnTo>
                  <a:pt x="1468475" y="330200"/>
                </a:lnTo>
                <a:lnTo>
                  <a:pt x="1469085" y="330200"/>
                </a:lnTo>
                <a:lnTo>
                  <a:pt x="1468564" y="332740"/>
                </a:lnTo>
                <a:lnTo>
                  <a:pt x="1509433" y="332740"/>
                </a:lnTo>
                <a:lnTo>
                  <a:pt x="1511858" y="334010"/>
                </a:lnTo>
                <a:lnTo>
                  <a:pt x="1513535" y="332740"/>
                </a:lnTo>
                <a:lnTo>
                  <a:pt x="1514741" y="328930"/>
                </a:lnTo>
                <a:close/>
              </a:path>
              <a:path w="1623059" h="871219">
                <a:moveTo>
                  <a:pt x="1549298" y="322580"/>
                </a:moveTo>
                <a:lnTo>
                  <a:pt x="1527784" y="322580"/>
                </a:lnTo>
                <a:lnTo>
                  <a:pt x="1531239" y="323850"/>
                </a:lnTo>
                <a:lnTo>
                  <a:pt x="1537741" y="327660"/>
                </a:lnTo>
                <a:lnTo>
                  <a:pt x="1538211" y="328930"/>
                </a:lnTo>
                <a:lnTo>
                  <a:pt x="1542224" y="328930"/>
                </a:lnTo>
                <a:lnTo>
                  <a:pt x="1543431" y="330200"/>
                </a:lnTo>
                <a:lnTo>
                  <a:pt x="1542313" y="330200"/>
                </a:lnTo>
                <a:lnTo>
                  <a:pt x="1545856" y="334010"/>
                </a:lnTo>
                <a:lnTo>
                  <a:pt x="1547164" y="332740"/>
                </a:lnTo>
                <a:lnTo>
                  <a:pt x="1553140" y="332740"/>
                </a:lnTo>
                <a:lnTo>
                  <a:pt x="1550416" y="328930"/>
                </a:lnTo>
                <a:lnTo>
                  <a:pt x="1551343" y="327660"/>
                </a:lnTo>
                <a:lnTo>
                  <a:pt x="1550606" y="326390"/>
                </a:lnTo>
                <a:lnTo>
                  <a:pt x="1549019" y="325120"/>
                </a:lnTo>
                <a:lnTo>
                  <a:pt x="1549298" y="322580"/>
                </a:lnTo>
                <a:close/>
              </a:path>
              <a:path w="1623059" h="871219">
                <a:moveTo>
                  <a:pt x="358660" y="328930"/>
                </a:moveTo>
                <a:lnTo>
                  <a:pt x="355117" y="331470"/>
                </a:lnTo>
                <a:lnTo>
                  <a:pt x="352793" y="332740"/>
                </a:lnTo>
                <a:lnTo>
                  <a:pt x="362807" y="332740"/>
                </a:lnTo>
                <a:lnTo>
                  <a:pt x="362572" y="331470"/>
                </a:lnTo>
                <a:lnTo>
                  <a:pt x="360705" y="331470"/>
                </a:lnTo>
                <a:lnTo>
                  <a:pt x="358660" y="328930"/>
                </a:lnTo>
                <a:close/>
              </a:path>
              <a:path w="1623059" h="871219">
                <a:moveTo>
                  <a:pt x="1551437" y="316230"/>
                </a:moveTo>
                <a:lnTo>
                  <a:pt x="1461884" y="316230"/>
                </a:lnTo>
                <a:lnTo>
                  <a:pt x="1463281" y="318770"/>
                </a:lnTo>
                <a:lnTo>
                  <a:pt x="1464208" y="320040"/>
                </a:lnTo>
                <a:lnTo>
                  <a:pt x="1462773" y="323850"/>
                </a:lnTo>
                <a:lnTo>
                  <a:pt x="1462671" y="328930"/>
                </a:lnTo>
                <a:lnTo>
                  <a:pt x="1464576" y="330200"/>
                </a:lnTo>
                <a:lnTo>
                  <a:pt x="1466164" y="328930"/>
                </a:lnTo>
                <a:lnTo>
                  <a:pt x="1517167" y="328930"/>
                </a:lnTo>
                <a:lnTo>
                  <a:pt x="1519770" y="325120"/>
                </a:lnTo>
                <a:lnTo>
                  <a:pt x="1522387" y="323850"/>
                </a:lnTo>
                <a:lnTo>
                  <a:pt x="1525739" y="323850"/>
                </a:lnTo>
                <a:lnTo>
                  <a:pt x="1527784" y="322580"/>
                </a:lnTo>
                <a:lnTo>
                  <a:pt x="1549298" y="322580"/>
                </a:lnTo>
                <a:lnTo>
                  <a:pt x="1550695" y="321310"/>
                </a:lnTo>
                <a:lnTo>
                  <a:pt x="1551437" y="316230"/>
                </a:lnTo>
                <a:close/>
              </a:path>
              <a:path w="1623059" h="871219">
                <a:moveTo>
                  <a:pt x="1525739" y="323850"/>
                </a:moveTo>
                <a:lnTo>
                  <a:pt x="1522387" y="323850"/>
                </a:lnTo>
                <a:lnTo>
                  <a:pt x="1523695" y="325120"/>
                </a:lnTo>
                <a:lnTo>
                  <a:pt x="1525739" y="323850"/>
                </a:lnTo>
                <a:close/>
              </a:path>
              <a:path w="1623059" h="871219">
                <a:moveTo>
                  <a:pt x="381203" y="320040"/>
                </a:moveTo>
                <a:lnTo>
                  <a:pt x="371132" y="320040"/>
                </a:lnTo>
                <a:lnTo>
                  <a:pt x="373367" y="321310"/>
                </a:lnTo>
                <a:lnTo>
                  <a:pt x="376262" y="321310"/>
                </a:lnTo>
                <a:lnTo>
                  <a:pt x="378866" y="323850"/>
                </a:lnTo>
                <a:lnTo>
                  <a:pt x="381203" y="320040"/>
                </a:lnTo>
                <a:close/>
              </a:path>
              <a:path w="1623059" h="871219">
                <a:moveTo>
                  <a:pt x="316941" y="321310"/>
                </a:moveTo>
                <a:lnTo>
                  <a:pt x="314515" y="322580"/>
                </a:lnTo>
                <a:lnTo>
                  <a:pt x="319265" y="322580"/>
                </a:lnTo>
                <a:lnTo>
                  <a:pt x="316941" y="321310"/>
                </a:lnTo>
                <a:close/>
              </a:path>
              <a:path w="1623059" h="871219">
                <a:moveTo>
                  <a:pt x="340398" y="321310"/>
                </a:moveTo>
                <a:lnTo>
                  <a:pt x="328574" y="321310"/>
                </a:lnTo>
                <a:lnTo>
                  <a:pt x="319265" y="322580"/>
                </a:lnTo>
                <a:lnTo>
                  <a:pt x="342169" y="322580"/>
                </a:lnTo>
                <a:lnTo>
                  <a:pt x="340398" y="321310"/>
                </a:lnTo>
                <a:close/>
              </a:path>
              <a:path w="1623059" h="871219">
                <a:moveTo>
                  <a:pt x="365175" y="308610"/>
                </a:moveTo>
                <a:lnTo>
                  <a:pt x="365175" y="311150"/>
                </a:lnTo>
                <a:lnTo>
                  <a:pt x="367233" y="316230"/>
                </a:lnTo>
                <a:lnTo>
                  <a:pt x="369087" y="317500"/>
                </a:lnTo>
                <a:lnTo>
                  <a:pt x="369938" y="322580"/>
                </a:lnTo>
                <a:lnTo>
                  <a:pt x="371132" y="320040"/>
                </a:lnTo>
                <a:lnTo>
                  <a:pt x="427840" y="320040"/>
                </a:lnTo>
                <a:lnTo>
                  <a:pt x="427583" y="318770"/>
                </a:lnTo>
                <a:lnTo>
                  <a:pt x="426186" y="317500"/>
                </a:lnTo>
                <a:lnTo>
                  <a:pt x="427494" y="314960"/>
                </a:lnTo>
                <a:lnTo>
                  <a:pt x="424878" y="313690"/>
                </a:lnTo>
                <a:lnTo>
                  <a:pt x="423379" y="311150"/>
                </a:lnTo>
                <a:lnTo>
                  <a:pt x="423693" y="309880"/>
                </a:lnTo>
                <a:lnTo>
                  <a:pt x="366852" y="309880"/>
                </a:lnTo>
                <a:lnTo>
                  <a:pt x="365175" y="308610"/>
                </a:lnTo>
                <a:close/>
              </a:path>
              <a:path w="1623059" h="871219">
                <a:moveTo>
                  <a:pt x="414362" y="220980"/>
                </a:moveTo>
                <a:lnTo>
                  <a:pt x="412775" y="222250"/>
                </a:lnTo>
                <a:lnTo>
                  <a:pt x="417995" y="232410"/>
                </a:lnTo>
                <a:lnTo>
                  <a:pt x="419569" y="238760"/>
                </a:lnTo>
                <a:lnTo>
                  <a:pt x="418261" y="243840"/>
                </a:lnTo>
                <a:lnTo>
                  <a:pt x="414172" y="248920"/>
                </a:lnTo>
                <a:lnTo>
                  <a:pt x="411556" y="251460"/>
                </a:lnTo>
                <a:lnTo>
                  <a:pt x="411657" y="252730"/>
                </a:lnTo>
                <a:lnTo>
                  <a:pt x="413524" y="255270"/>
                </a:lnTo>
                <a:lnTo>
                  <a:pt x="414261" y="259080"/>
                </a:lnTo>
                <a:lnTo>
                  <a:pt x="412584" y="262890"/>
                </a:lnTo>
                <a:lnTo>
                  <a:pt x="412673" y="266700"/>
                </a:lnTo>
                <a:lnTo>
                  <a:pt x="417334" y="269240"/>
                </a:lnTo>
                <a:lnTo>
                  <a:pt x="423011" y="274320"/>
                </a:lnTo>
                <a:lnTo>
                  <a:pt x="424218" y="276860"/>
                </a:lnTo>
                <a:lnTo>
                  <a:pt x="427393" y="276860"/>
                </a:lnTo>
                <a:lnTo>
                  <a:pt x="430085" y="280670"/>
                </a:lnTo>
                <a:lnTo>
                  <a:pt x="432320" y="285750"/>
                </a:lnTo>
                <a:lnTo>
                  <a:pt x="431584" y="293370"/>
                </a:lnTo>
                <a:lnTo>
                  <a:pt x="430936" y="295910"/>
                </a:lnTo>
                <a:lnTo>
                  <a:pt x="433730" y="300990"/>
                </a:lnTo>
                <a:lnTo>
                  <a:pt x="433260" y="306070"/>
                </a:lnTo>
                <a:lnTo>
                  <a:pt x="434759" y="308610"/>
                </a:lnTo>
                <a:lnTo>
                  <a:pt x="439407" y="313690"/>
                </a:lnTo>
                <a:lnTo>
                  <a:pt x="439788" y="316230"/>
                </a:lnTo>
                <a:lnTo>
                  <a:pt x="439407" y="320040"/>
                </a:lnTo>
                <a:lnTo>
                  <a:pt x="440715" y="321310"/>
                </a:lnTo>
                <a:lnTo>
                  <a:pt x="444157" y="322580"/>
                </a:lnTo>
                <a:lnTo>
                  <a:pt x="447789" y="320040"/>
                </a:lnTo>
                <a:lnTo>
                  <a:pt x="453847" y="320040"/>
                </a:lnTo>
                <a:lnTo>
                  <a:pt x="454685" y="316230"/>
                </a:lnTo>
                <a:lnTo>
                  <a:pt x="457657" y="313690"/>
                </a:lnTo>
                <a:lnTo>
                  <a:pt x="1416486" y="313690"/>
                </a:lnTo>
                <a:lnTo>
                  <a:pt x="1416659" y="312420"/>
                </a:lnTo>
                <a:lnTo>
                  <a:pt x="1443545" y="312420"/>
                </a:lnTo>
                <a:lnTo>
                  <a:pt x="1446885" y="311150"/>
                </a:lnTo>
                <a:lnTo>
                  <a:pt x="1448968" y="311150"/>
                </a:lnTo>
                <a:lnTo>
                  <a:pt x="1449438" y="308610"/>
                </a:lnTo>
                <a:lnTo>
                  <a:pt x="1445818" y="307340"/>
                </a:lnTo>
                <a:lnTo>
                  <a:pt x="1444561" y="302260"/>
                </a:lnTo>
                <a:lnTo>
                  <a:pt x="1442935" y="300990"/>
                </a:lnTo>
                <a:lnTo>
                  <a:pt x="1442745" y="299720"/>
                </a:lnTo>
                <a:lnTo>
                  <a:pt x="1440434" y="298450"/>
                </a:lnTo>
                <a:lnTo>
                  <a:pt x="559828" y="298450"/>
                </a:lnTo>
                <a:lnTo>
                  <a:pt x="559527" y="297180"/>
                </a:lnTo>
                <a:lnTo>
                  <a:pt x="541578" y="297180"/>
                </a:lnTo>
                <a:lnTo>
                  <a:pt x="536638" y="292100"/>
                </a:lnTo>
                <a:lnTo>
                  <a:pt x="531609" y="290830"/>
                </a:lnTo>
                <a:lnTo>
                  <a:pt x="528916" y="289560"/>
                </a:lnTo>
                <a:lnTo>
                  <a:pt x="529094" y="287020"/>
                </a:lnTo>
                <a:lnTo>
                  <a:pt x="526770" y="283210"/>
                </a:lnTo>
                <a:lnTo>
                  <a:pt x="519036" y="283210"/>
                </a:lnTo>
                <a:lnTo>
                  <a:pt x="514578" y="279400"/>
                </a:lnTo>
                <a:lnTo>
                  <a:pt x="515683" y="279400"/>
                </a:lnTo>
                <a:lnTo>
                  <a:pt x="515683" y="275590"/>
                </a:lnTo>
                <a:lnTo>
                  <a:pt x="506933" y="275590"/>
                </a:lnTo>
                <a:lnTo>
                  <a:pt x="505802" y="267970"/>
                </a:lnTo>
                <a:lnTo>
                  <a:pt x="465772" y="267970"/>
                </a:lnTo>
                <a:lnTo>
                  <a:pt x="462508" y="266700"/>
                </a:lnTo>
                <a:lnTo>
                  <a:pt x="447332" y="266700"/>
                </a:lnTo>
                <a:lnTo>
                  <a:pt x="446481" y="264160"/>
                </a:lnTo>
                <a:lnTo>
                  <a:pt x="437540" y="264160"/>
                </a:lnTo>
                <a:lnTo>
                  <a:pt x="434200" y="261620"/>
                </a:lnTo>
                <a:lnTo>
                  <a:pt x="431215" y="261620"/>
                </a:lnTo>
                <a:lnTo>
                  <a:pt x="430009" y="260350"/>
                </a:lnTo>
                <a:lnTo>
                  <a:pt x="432142" y="259080"/>
                </a:lnTo>
                <a:lnTo>
                  <a:pt x="432142" y="256540"/>
                </a:lnTo>
                <a:lnTo>
                  <a:pt x="430009" y="255270"/>
                </a:lnTo>
                <a:lnTo>
                  <a:pt x="430009" y="252730"/>
                </a:lnTo>
                <a:lnTo>
                  <a:pt x="426275" y="250190"/>
                </a:lnTo>
                <a:lnTo>
                  <a:pt x="424789" y="247650"/>
                </a:lnTo>
                <a:lnTo>
                  <a:pt x="425907" y="243840"/>
                </a:lnTo>
                <a:lnTo>
                  <a:pt x="423951" y="241300"/>
                </a:lnTo>
                <a:lnTo>
                  <a:pt x="424218" y="234950"/>
                </a:lnTo>
                <a:lnTo>
                  <a:pt x="421525" y="232410"/>
                </a:lnTo>
                <a:lnTo>
                  <a:pt x="421246" y="228600"/>
                </a:lnTo>
                <a:lnTo>
                  <a:pt x="420128" y="227330"/>
                </a:lnTo>
                <a:lnTo>
                  <a:pt x="418452" y="227330"/>
                </a:lnTo>
                <a:lnTo>
                  <a:pt x="417893" y="223520"/>
                </a:lnTo>
                <a:lnTo>
                  <a:pt x="414362" y="220980"/>
                </a:lnTo>
                <a:close/>
              </a:path>
              <a:path w="1623059" h="871219">
                <a:moveTo>
                  <a:pt x="453847" y="320040"/>
                </a:moveTo>
                <a:lnTo>
                  <a:pt x="447789" y="320040"/>
                </a:lnTo>
                <a:lnTo>
                  <a:pt x="452170" y="321310"/>
                </a:lnTo>
                <a:lnTo>
                  <a:pt x="453847" y="320040"/>
                </a:lnTo>
                <a:close/>
              </a:path>
              <a:path w="1623059" h="871219">
                <a:moveTo>
                  <a:pt x="1416312" y="314960"/>
                </a:moveTo>
                <a:lnTo>
                  <a:pt x="469950" y="314960"/>
                </a:lnTo>
                <a:lnTo>
                  <a:pt x="471449" y="318770"/>
                </a:lnTo>
                <a:lnTo>
                  <a:pt x="477316" y="321310"/>
                </a:lnTo>
                <a:lnTo>
                  <a:pt x="1400632" y="321310"/>
                </a:lnTo>
                <a:lnTo>
                  <a:pt x="1402499" y="320040"/>
                </a:lnTo>
                <a:lnTo>
                  <a:pt x="1402994" y="317500"/>
                </a:lnTo>
                <a:lnTo>
                  <a:pt x="1414640" y="317500"/>
                </a:lnTo>
                <a:lnTo>
                  <a:pt x="1414526" y="316230"/>
                </a:lnTo>
                <a:lnTo>
                  <a:pt x="1416138" y="316230"/>
                </a:lnTo>
                <a:lnTo>
                  <a:pt x="1416312" y="314960"/>
                </a:lnTo>
                <a:close/>
              </a:path>
              <a:path w="1623059" h="871219">
                <a:moveTo>
                  <a:pt x="1414640" y="317500"/>
                </a:moveTo>
                <a:lnTo>
                  <a:pt x="1407782" y="317500"/>
                </a:lnTo>
                <a:lnTo>
                  <a:pt x="1408303" y="318770"/>
                </a:lnTo>
                <a:lnTo>
                  <a:pt x="1410335" y="318770"/>
                </a:lnTo>
                <a:lnTo>
                  <a:pt x="1411782" y="321310"/>
                </a:lnTo>
                <a:lnTo>
                  <a:pt x="1412709" y="321310"/>
                </a:lnTo>
                <a:lnTo>
                  <a:pt x="1414754" y="318770"/>
                </a:lnTo>
                <a:lnTo>
                  <a:pt x="1414640" y="317500"/>
                </a:lnTo>
                <a:close/>
              </a:path>
              <a:path w="1623059" h="871219">
                <a:moveTo>
                  <a:pt x="1594980" y="220980"/>
                </a:moveTo>
                <a:lnTo>
                  <a:pt x="488391" y="220980"/>
                </a:lnTo>
                <a:lnTo>
                  <a:pt x="488391" y="222250"/>
                </a:lnTo>
                <a:lnTo>
                  <a:pt x="489508" y="224790"/>
                </a:lnTo>
                <a:lnTo>
                  <a:pt x="489419" y="227330"/>
                </a:lnTo>
                <a:lnTo>
                  <a:pt x="493153" y="229870"/>
                </a:lnTo>
                <a:lnTo>
                  <a:pt x="495109" y="232410"/>
                </a:lnTo>
                <a:lnTo>
                  <a:pt x="501535" y="233680"/>
                </a:lnTo>
                <a:lnTo>
                  <a:pt x="505802" y="236220"/>
                </a:lnTo>
                <a:lnTo>
                  <a:pt x="507492" y="236220"/>
                </a:lnTo>
                <a:lnTo>
                  <a:pt x="510006" y="238760"/>
                </a:lnTo>
                <a:lnTo>
                  <a:pt x="510654" y="245110"/>
                </a:lnTo>
                <a:lnTo>
                  <a:pt x="511505" y="247650"/>
                </a:lnTo>
                <a:lnTo>
                  <a:pt x="510844" y="250190"/>
                </a:lnTo>
                <a:lnTo>
                  <a:pt x="513549" y="254000"/>
                </a:lnTo>
                <a:lnTo>
                  <a:pt x="515962" y="255270"/>
                </a:lnTo>
                <a:lnTo>
                  <a:pt x="519887" y="261620"/>
                </a:lnTo>
                <a:lnTo>
                  <a:pt x="521360" y="266700"/>
                </a:lnTo>
                <a:lnTo>
                  <a:pt x="524725" y="269240"/>
                </a:lnTo>
                <a:lnTo>
                  <a:pt x="525653" y="271780"/>
                </a:lnTo>
                <a:lnTo>
                  <a:pt x="522859" y="278130"/>
                </a:lnTo>
                <a:lnTo>
                  <a:pt x="1448701" y="278130"/>
                </a:lnTo>
                <a:lnTo>
                  <a:pt x="1452270" y="281940"/>
                </a:lnTo>
                <a:lnTo>
                  <a:pt x="1461008" y="281940"/>
                </a:lnTo>
                <a:lnTo>
                  <a:pt x="1457896" y="284480"/>
                </a:lnTo>
                <a:lnTo>
                  <a:pt x="1459420" y="284480"/>
                </a:lnTo>
                <a:lnTo>
                  <a:pt x="1456905" y="285750"/>
                </a:lnTo>
                <a:lnTo>
                  <a:pt x="1454086" y="285750"/>
                </a:lnTo>
                <a:lnTo>
                  <a:pt x="1450784" y="288290"/>
                </a:lnTo>
                <a:lnTo>
                  <a:pt x="1450505" y="290830"/>
                </a:lnTo>
                <a:lnTo>
                  <a:pt x="1451851" y="293370"/>
                </a:lnTo>
                <a:lnTo>
                  <a:pt x="1452041" y="295910"/>
                </a:lnTo>
                <a:lnTo>
                  <a:pt x="1453578" y="297180"/>
                </a:lnTo>
                <a:lnTo>
                  <a:pt x="1453946" y="299720"/>
                </a:lnTo>
                <a:lnTo>
                  <a:pt x="1456690" y="302260"/>
                </a:lnTo>
                <a:lnTo>
                  <a:pt x="1456829" y="303530"/>
                </a:lnTo>
                <a:lnTo>
                  <a:pt x="1457147" y="304800"/>
                </a:lnTo>
                <a:lnTo>
                  <a:pt x="1456550" y="304800"/>
                </a:lnTo>
                <a:lnTo>
                  <a:pt x="1459103" y="306070"/>
                </a:lnTo>
                <a:lnTo>
                  <a:pt x="1459750" y="308610"/>
                </a:lnTo>
                <a:lnTo>
                  <a:pt x="1459699" y="311150"/>
                </a:lnTo>
                <a:lnTo>
                  <a:pt x="1458671" y="312420"/>
                </a:lnTo>
                <a:lnTo>
                  <a:pt x="1459242" y="317500"/>
                </a:lnTo>
                <a:lnTo>
                  <a:pt x="1460119" y="317500"/>
                </a:lnTo>
                <a:lnTo>
                  <a:pt x="1461008" y="316230"/>
                </a:lnTo>
                <a:lnTo>
                  <a:pt x="1551437" y="316230"/>
                </a:lnTo>
                <a:lnTo>
                  <a:pt x="1551622" y="314960"/>
                </a:lnTo>
                <a:lnTo>
                  <a:pt x="1553311" y="311150"/>
                </a:lnTo>
                <a:lnTo>
                  <a:pt x="1552651" y="308610"/>
                </a:lnTo>
                <a:lnTo>
                  <a:pt x="1555254" y="304800"/>
                </a:lnTo>
                <a:lnTo>
                  <a:pt x="1554327" y="303530"/>
                </a:lnTo>
                <a:lnTo>
                  <a:pt x="1555826" y="302260"/>
                </a:lnTo>
                <a:lnTo>
                  <a:pt x="1554048" y="298450"/>
                </a:lnTo>
                <a:lnTo>
                  <a:pt x="1552371" y="297180"/>
                </a:lnTo>
                <a:lnTo>
                  <a:pt x="1552371" y="295910"/>
                </a:lnTo>
                <a:lnTo>
                  <a:pt x="1555826" y="295910"/>
                </a:lnTo>
                <a:lnTo>
                  <a:pt x="1557032" y="293370"/>
                </a:lnTo>
                <a:lnTo>
                  <a:pt x="1553400" y="290830"/>
                </a:lnTo>
                <a:lnTo>
                  <a:pt x="1552092" y="289560"/>
                </a:lnTo>
                <a:lnTo>
                  <a:pt x="1553679" y="288290"/>
                </a:lnTo>
                <a:lnTo>
                  <a:pt x="1557210" y="288290"/>
                </a:lnTo>
                <a:lnTo>
                  <a:pt x="1556004" y="285750"/>
                </a:lnTo>
                <a:lnTo>
                  <a:pt x="1558518" y="284480"/>
                </a:lnTo>
                <a:lnTo>
                  <a:pt x="1558328" y="281940"/>
                </a:lnTo>
                <a:lnTo>
                  <a:pt x="1556842" y="280670"/>
                </a:lnTo>
                <a:lnTo>
                  <a:pt x="1558709" y="279400"/>
                </a:lnTo>
                <a:lnTo>
                  <a:pt x="1560658" y="279400"/>
                </a:lnTo>
                <a:lnTo>
                  <a:pt x="1561122" y="278130"/>
                </a:lnTo>
                <a:lnTo>
                  <a:pt x="1561782" y="276860"/>
                </a:lnTo>
                <a:lnTo>
                  <a:pt x="1560474" y="275590"/>
                </a:lnTo>
                <a:lnTo>
                  <a:pt x="1562531" y="275590"/>
                </a:lnTo>
                <a:lnTo>
                  <a:pt x="1565313" y="271780"/>
                </a:lnTo>
                <a:lnTo>
                  <a:pt x="1564195" y="270510"/>
                </a:lnTo>
                <a:lnTo>
                  <a:pt x="1564665" y="267970"/>
                </a:lnTo>
                <a:lnTo>
                  <a:pt x="1567319" y="267970"/>
                </a:lnTo>
                <a:lnTo>
                  <a:pt x="1568577" y="266700"/>
                </a:lnTo>
                <a:lnTo>
                  <a:pt x="1566989" y="262890"/>
                </a:lnTo>
                <a:lnTo>
                  <a:pt x="1566989" y="260350"/>
                </a:lnTo>
                <a:lnTo>
                  <a:pt x="1569415" y="260350"/>
                </a:lnTo>
                <a:lnTo>
                  <a:pt x="1570812" y="259080"/>
                </a:lnTo>
                <a:lnTo>
                  <a:pt x="1574546" y="254000"/>
                </a:lnTo>
                <a:lnTo>
                  <a:pt x="1572958" y="254000"/>
                </a:lnTo>
                <a:lnTo>
                  <a:pt x="1573047" y="251460"/>
                </a:lnTo>
                <a:lnTo>
                  <a:pt x="1575282" y="251460"/>
                </a:lnTo>
                <a:lnTo>
                  <a:pt x="1579473" y="247650"/>
                </a:lnTo>
                <a:lnTo>
                  <a:pt x="1577708" y="246380"/>
                </a:lnTo>
                <a:lnTo>
                  <a:pt x="1578635" y="245110"/>
                </a:lnTo>
                <a:lnTo>
                  <a:pt x="1581708" y="245110"/>
                </a:lnTo>
                <a:lnTo>
                  <a:pt x="1585620" y="243840"/>
                </a:lnTo>
                <a:lnTo>
                  <a:pt x="1584502" y="241300"/>
                </a:lnTo>
                <a:lnTo>
                  <a:pt x="1585150" y="240030"/>
                </a:lnTo>
                <a:lnTo>
                  <a:pt x="1601825" y="240030"/>
                </a:lnTo>
                <a:lnTo>
                  <a:pt x="1603502" y="238760"/>
                </a:lnTo>
                <a:lnTo>
                  <a:pt x="1603222" y="232410"/>
                </a:lnTo>
                <a:lnTo>
                  <a:pt x="1599971" y="227330"/>
                </a:lnTo>
                <a:lnTo>
                  <a:pt x="1597266" y="226060"/>
                </a:lnTo>
                <a:lnTo>
                  <a:pt x="1594104" y="222250"/>
                </a:lnTo>
                <a:lnTo>
                  <a:pt x="1594980" y="220980"/>
                </a:lnTo>
                <a:close/>
              </a:path>
              <a:path w="1623059" h="871219">
                <a:moveTo>
                  <a:pt x="1416486" y="313690"/>
                </a:moveTo>
                <a:lnTo>
                  <a:pt x="462876" y="313690"/>
                </a:lnTo>
                <a:lnTo>
                  <a:pt x="467347" y="316230"/>
                </a:lnTo>
                <a:lnTo>
                  <a:pt x="469950" y="314960"/>
                </a:lnTo>
                <a:lnTo>
                  <a:pt x="1416312" y="314960"/>
                </a:lnTo>
                <a:lnTo>
                  <a:pt x="1416486" y="313690"/>
                </a:lnTo>
                <a:close/>
              </a:path>
              <a:path w="1623059" h="871219">
                <a:moveTo>
                  <a:pt x="462876" y="313690"/>
                </a:moveTo>
                <a:lnTo>
                  <a:pt x="457657" y="313690"/>
                </a:lnTo>
                <a:lnTo>
                  <a:pt x="460743" y="314960"/>
                </a:lnTo>
                <a:lnTo>
                  <a:pt x="462876" y="313690"/>
                </a:lnTo>
                <a:close/>
              </a:path>
              <a:path w="1623059" h="871219">
                <a:moveTo>
                  <a:pt x="1448968" y="311150"/>
                </a:moveTo>
                <a:lnTo>
                  <a:pt x="1446885" y="311150"/>
                </a:lnTo>
                <a:lnTo>
                  <a:pt x="1447761" y="313690"/>
                </a:lnTo>
                <a:lnTo>
                  <a:pt x="1449628" y="314960"/>
                </a:lnTo>
                <a:lnTo>
                  <a:pt x="1450555" y="313690"/>
                </a:lnTo>
                <a:lnTo>
                  <a:pt x="1448968" y="311150"/>
                </a:lnTo>
                <a:close/>
              </a:path>
              <a:path w="1623059" h="871219">
                <a:moveTo>
                  <a:pt x="366572" y="297180"/>
                </a:moveTo>
                <a:lnTo>
                  <a:pt x="364807" y="299720"/>
                </a:lnTo>
                <a:lnTo>
                  <a:pt x="365086" y="303530"/>
                </a:lnTo>
                <a:lnTo>
                  <a:pt x="368808" y="306070"/>
                </a:lnTo>
                <a:lnTo>
                  <a:pt x="368808" y="308610"/>
                </a:lnTo>
                <a:lnTo>
                  <a:pt x="366852" y="309880"/>
                </a:lnTo>
                <a:lnTo>
                  <a:pt x="423693" y="309880"/>
                </a:lnTo>
                <a:lnTo>
                  <a:pt x="424319" y="307340"/>
                </a:lnTo>
                <a:lnTo>
                  <a:pt x="420509" y="302260"/>
                </a:lnTo>
                <a:lnTo>
                  <a:pt x="420509" y="298450"/>
                </a:lnTo>
                <a:lnTo>
                  <a:pt x="368350" y="298450"/>
                </a:lnTo>
                <a:lnTo>
                  <a:pt x="366572" y="297180"/>
                </a:lnTo>
                <a:close/>
              </a:path>
              <a:path w="1623059" h="871219">
                <a:moveTo>
                  <a:pt x="416674" y="289560"/>
                </a:moveTo>
                <a:lnTo>
                  <a:pt x="359879" y="289560"/>
                </a:lnTo>
                <a:lnTo>
                  <a:pt x="361543" y="292100"/>
                </a:lnTo>
                <a:lnTo>
                  <a:pt x="363308" y="295910"/>
                </a:lnTo>
                <a:lnTo>
                  <a:pt x="366102" y="295910"/>
                </a:lnTo>
                <a:lnTo>
                  <a:pt x="368350" y="298450"/>
                </a:lnTo>
                <a:lnTo>
                  <a:pt x="420509" y="298450"/>
                </a:lnTo>
                <a:lnTo>
                  <a:pt x="417893" y="294640"/>
                </a:lnTo>
                <a:lnTo>
                  <a:pt x="418642" y="293370"/>
                </a:lnTo>
                <a:lnTo>
                  <a:pt x="418719" y="292100"/>
                </a:lnTo>
                <a:lnTo>
                  <a:pt x="416674" y="289560"/>
                </a:lnTo>
                <a:close/>
              </a:path>
              <a:path w="1623059" h="871219">
                <a:moveTo>
                  <a:pt x="1436535" y="285750"/>
                </a:moveTo>
                <a:lnTo>
                  <a:pt x="547535" y="285750"/>
                </a:lnTo>
                <a:lnTo>
                  <a:pt x="552208" y="289560"/>
                </a:lnTo>
                <a:lnTo>
                  <a:pt x="555548" y="290830"/>
                </a:lnTo>
                <a:lnTo>
                  <a:pt x="557784" y="290830"/>
                </a:lnTo>
                <a:lnTo>
                  <a:pt x="559282" y="293370"/>
                </a:lnTo>
                <a:lnTo>
                  <a:pt x="559828" y="298450"/>
                </a:lnTo>
                <a:lnTo>
                  <a:pt x="1440434" y="298450"/>
                </a:lnTo>
                <a:lnTo>
                  <a:pt x="1439646" y="294640"/>
                </a:lnTo>
                <a:lnTo>
                  <a:pt x="1440611" y="293370"/>
                </a:lnTo>
                <a:lnTo>
                  <a:pt x="1440053" y="290830"/>
                </a:lnTo>
                <a:lnTo>
                  <a:pt x="1437322" y="288290"/>
                </a:lnTo>
                <a:lnTo>
                  <a:pt x="1437640" y="287020"/>
                </a:lnTo>
                <a:lnTo>
                  <a:pt x="1436535" y="285750"/>
                </a:lnTo>
                <a:close/>
              </a:path>
              <a:path w="1623059" h="871219">
                <a:moveTo>
                  <a:pt x="547636" y="287020"/>
                </a:moveTo>
                <a:lnTo>
                  <a:pt x="544931" y="287020"/>
                </a:lnTo>
                <a:lnTo>
                  <a:pt x="541210" y="290830"/>
                </a:lnTo>
                <a:lnTo>
                  <a:pt x="541108" y="294640"/>
                </a:lnTo>
                <a:lnTo>
                  <a:pt x="541578" y="297180"/>
                </a:lnTo>
                <a:lnTo>
                  <a:pt x="559527" y="297180"/>
                </a:lnTo>
                <a:lnTo>
                  <a:pt x="558622" y="293370"/>
                </a:lnTo>
                <a:lnTo>
                  <a:pt x="556666" y="292100"/>
                </a:lnTo>
                <a:lnTo>
                  <a:pt x="552945" y="292100"/>
                </a:lnTo>
                <a:lnTo>
                  <a:pt x="547636" y="287020"/>
                </a:lnTo>
                <a:close/>
              </a:path>
              <a:path w="1623059" h="871219">
                <a:moveTo>
                  <a:pt x="363512" y="224790"/>
                </a:moveTo>
                <a:lnTo>
                  <a:pt x="361543" y="224790"/>
                </a:lnTo>
                <a:lnTo>
                  <a:pt x="361924" y="229870"/>
                </a:lnTo>
                <a:lnTo>
                  <a:pt x="361175" y="234950"/>
                </a:lnTo>
                <a:lnTo>
                  <a:pt x="363308" y="237490"/>
                </a:lnTo>
                <a:lnTo>
                  <a:pt x="362483" y="238760"/>
                </a:lnTo>
                <a:lnTo>
                  <a:pt x="361264" y="242570"/>
                </a:lnTo>
                <a:lnTo>
                  <a:pt x="362762" y="243840"/>
                </a:lnTo>
                <a:lnTo>
                  <a:pt x="362673" y="247650"/>
                </a:lnTo>
                <a:lnTo>
                  <a:pt x="363512" y="248920"/>
                </a:lnTo>
                <a:lnTo>
                  <a:pt x="362572" y="251460"/>
                </a:lnTo>
                <a:lnTo>
                  <a:pt x="362851" y="255270"/>
                </a:lnTo>
                <a:lnTo>
                  <a:pt x="364705" y="257810"/>
                </a:lnTo>
                <a:lnTo>
                  <a:pt x="363042" y="260350"/>
                </a:lnTo>
                <a:lnTo>
                  <a:pt x="363308" y="262890"/>
                </a:lnTo>
                <a:lnTo>
                  <a:pt x="364439" y="266700"/>
                </a:lnTo>
                <a:lnTo>
                  <a:pt x="363689" y="267970"/>
                </a:lnTo>
                <a:lnTo>
                  <a:pt x="360984" y="269240"/>
                </a:lnTo>
                <a:lnTo>
                  <a:pt x="356704" y="276860"/>
                </a:lnTo>
                <a:lnTo>
                  <a:pt x="355028" y="276860"/>
                </a:lnTo>
                <a:lnTo>
                  <a:pt x="355485" y="279400"/>
                </a:lnTo>
                <a:lnTo>
                  <a:pt x="357073" y="281940"/>
                </a:lnTo>
                <a:lnTo>
                  <a:pt x="355676" y="284480"/>
                </a:lnTo>
                <a:lnTo>
                  <a:pt x="355307" y="288290"/>
                </a:lnTo>
                <a:lnTo>
                  <a:pt x="358279" y="290830"/>
                </a:lnTo>
                <a:lnTo>
                  <a:pt x="359879" y="289560"/>
                </a:lnTo>
                <a:lnTo>
                  <a:pt x="416674" y="289560"/>
                </a:lnTo>
                <a:lnTo>
                  <a:pt x="415759" y="281940"/>
                </a:lnTo>
                <a:lnTo>
                  <a:pt x="414172" y="279400"/>
                </a:lnTo>
                <a:lnTo>
                  <a:pt x="411187" y="278130"/>
                </a:lnTo>
                <a:lnTo>
                  <a:pt x="410171" y="273050"/>
                </a:lnTo>
                <a:lnTo>
                  <a:pt x="406996" y="273050"/>
                </a:lnTo>
                <a:lnTo>
                  <a:pt x="406996" y="271780"/>
                </a:lnTo>
                <a:lnTo>
                  <a:pt x="404114" y="271780"/>
                </a:lnTo>
                <a:lnTo>
                  <a:pt x="402437" y="267970"/>
                </a:lnTo>
                <a:lnTo>
                  <a:pt x="399821" y="265430"/>
                </a:lnTo>
                <a:lnTo>
                  <a:pt x="398894" y="262890"/>
                </a:lnTo>
                <a:lnTo>
                  <a:pt x="400380" y="261620"/>
                </a:lnTo>
                <a:lnTo>
                  <a:pt x="401040" y="259080"/>
                </a:lnTo>
                <a:lnTo>
                  <a:pt x="399923" y="257810"/>
                </a:lnTo>
                <a:lnTo>
                  <a:pt x="400481" y="255270"/>
                </a:lnTo>
                <a:lnTo>
                  <a:pt x="399173" y="254000"/>
                </a:lnTo>
                <a:lnTo>
                  <a:pt x="400291" y="247650"/>
                </a:lnTo>
                <a:lnTo>
                  <a:pt x="398703" y="243840"/>
                </a:lnTo>
                <a:lnTo>
                  <a:pt x="398614" y="238760"/>
                </a:lnTo>
                <a:lnTo>
                  <a:pt x="397306" y="237490"/>
                </a:lnTo>
                <a:lnTo>
                  <a:pt x="397306" y="234950"/>
                </a:lnTo>
                <a:lnTo>
                  <a:pt x="395719" y="231140"/>
                </a:lnTo>
                <a:lnTo>
                  <a:pt x="397687" y="231140"/>
                </a:lnTo>
                <a:lnTo>
                  <a:pt x="396760" y="228600"/>
                </a:lnTo>
                <a:lnTo>
                  <a:pt x="390791" y="228600"/>
                </a:lnTo>
                <a:lnTo>
                  <a:pt x="388340" y="227330"/>
                </a:lnTo>
                <a:lnTo>
                  <a:pt x="364705" y="227330"/>
                </a:lnTo>
                <a:lnTo>
                  <a:pt x="365544" y="226060"/>
                </a:lnTo>
                <a:lnTo>
                  <a:pt x="363512" y="224790"/>
                </a:lnTo>
                <a:close/>
              </a:path>
              <a:path w="1623059" h="871219">
                <a:moveTo>
                  <a:pt x="1557210" y="288290"/>
                </a:moveTo>
                <a:lnTo>
                  <a:pt x="1553679" y="288290"/>
                </a:lnTo>
                <a:lnTo>
                  <a:pt x="1554988" y="290830"/>
                </a:lnTo>
                <a:lnTo>
                  <a:pt x="1556651" y="289560"/>
                </a:lnTo>
                <a:lnTo>
                  <a:pt x="1557210" y="288290"/>
                </a:lnTo>
                <a:close/>
              </a:path>
              <a:path w="1623059" h="871219">
                <a:moveTo>
                  <a:pt x="519417" y="276860"/>
                </a:moveTo>
                <a:lnTo>
                  <a:pt x="521741" y="280670"/>
                </a:lnTo>
                <a:lnTo>
                  <a:pt x="525932" y="280670"/>
                </a:lnTo>
                <a:lnTo>
                  <a:pt x="528358" y="283210"/>
                </a:lnTo>
                <a:lnTo>
                  <a:pt x="532930" y="288290"/>
                </a:lnTo>
                <a:lnTo>
                  <a:pt x="537197" y="289560"/>
                </a:lnTo>
                <a:lnTo>
                  <a:pt x="539534" y="289560"/>
                </a:lnTo>
                <a:lnTo>
                  <a:pt x="543534" y="287020"/>
                </a:lnTo>
                <a:lnTo>
                  <a:pt x="547535" y="285750"/>
                </a:lnTo>
                <a:lnTo>
                  <a:pt x="1436535" y="285750"/>
                </a:lnTo>
                <a:lnTo>
                  <a:pt x="1439786" y="281940"/>
                </a:lnTo>
                <a:lnTo>
                  <a:pt x="1442339" y="281940"/>
                </a:lnTo>
                <a:lnTo>
                  <a:pt x="1444561" y="279400"/>
                </a:lnTo>
                <a:lnTo>
                  <a:pt x="1447723" y="279400"/>
                </a:lnTo>
                <a:lnTo>
                  <a:pt x="1448701" y="278130"/>
                </a:lnTo>
                <a:lnTo>
                  <a:pt x="521360" y="278130"/>
                </a:lnTo>
                <a:lnTo>
                  <a:pt x="519417" y="276860"/>
                </a:lnTo>
                <a:close/>
              </a:path>
              <a:path w="1623059" h="871219">
                <a:moveTo>
                  <a:pt x="1560658" y="279400"/>
                </a:moveTo>
                <a:lnTo>
                  <a:pt x="1558709" y="279400"/>
                </a:lnTo>
                <a:lnTo>
                  <a:pt x="1560195" y="280670"/>
                </a:lnTo>
                <a:lnTo>
                  <a:pt x="1560658" y="279400"/>
                </a:lnTo>
                <a:close/>
              </a:path>
              <a:path w="1623059" h="871219">
                <a:moveTo>
                  <a:pt x="512902" y="261620"/>
                </a:moveTo>
                <a:lnTo>
                  <a:pt x="511505" y="265430"/>
                </a:lnTo>
                <a:lnTo>
                  <a:pt x="509638" y="266700"/>
                </a:lnTo>
                <a:lnTo>
                  <a:pt x="510006" y="269240"/>
                </a:lnTo>
                <a:lnTo>
                  <a:pt x="508520" y="271780"/>
                </a:lnTo>
                <a:lnTo>
                  <a:pt x="509257" y="273050"/>
                </a:lnTo>
                <a:lnTo>
                  <a:pt x="508520" y="275590"/>
                </a:lnTo>
                <a:lnTo>
                  <a:pt x="517372" y="275590"/>
                </a:lnTo>
                <a:lnTo>
                  <a:pt x="516712" y="273050"/>
                </a:lnTo>
                <a:lnTo>
                  <a:pt x="516343" y="266700"/>
                </a:lnTo>
                <a:lnTo>
                  <a:pt x="514845" y="262890"/>
                </a:lnTo>
                <a:lnTo>
                  <a:pt x="512902" y="261620"/>
                </a:lnTo>
                <a:close/>
              </a:path>
              <a:path w="1623059" h="871219">
                <a:moveTo>
                  <a:pt x="408863" y="271780"/>
                </a:moveTo>
                <a:lnTo>
                  <a:pt x="406996" y="273050"/>
                </a:lnTo>
                <a:lnTo>
                  <a:pt x="410171" y="273050"/>
                </a:lnTo>
                <a:lnTo>
                  <a:pt x="408863" y="271780"/>
                </a:lnTo>
                <a:close/>
              </a:path>
              <a:path w="1623059" h="871219">
                <a:moveTo>
                  <a:pt x="1567319" y="267970"/>
                </a:moveTo>
                <a:lnTo>
                  <a:pt x="1564665" y="267970"/>
                </a:lnTo>
                <a:lnTo>
                  <a:pt x="1566062" y="269240"/>
                </a:lnTo>
                <a:lnTo>
                  <a:pt x="1567319" y="267970"/>
                </a:lnTo>
                <a:close/>
              </a:path>
              <a:path w="1623059" h="871219">
                <a:moveTo>
                  <a:pt x="507492" y="265430"/>
                </a:moveTo>
                <a:lnTo>
                  <a:pt x="472655" y="265430"/>
                </a:lnTo>
                <a:lnTo>
                  <a:pt x="470890" y="267970"/>
                </a:lnTo>
                <a:lnTo>
                  <a:pt x="505802" y="267970"/>
                </a:lnTo>
                <a:lnTo>
                  <a:pt x="507492" y="265430"/>
                </a:lnTo>
                <a:close/>
              </a:path>
              <a:path w="1623059" h="871219">
                <a:moveTo>
                  <a:pt x="454685" y="261620"/>
                </a:moveTo>
                <a:lnTo>
                  <a:pt x="452361" y="262890"/>
                </a:lnTo>
                <a:lnTo>
                  <a:pt x="449567" y="264160"/>
                </a:lnTo>
                <a:lnTo>
                  <a:pt x="447332" y="266700"/>
                </a:lnTo>
                <a:lnTo>
                  <a:pt x="460184" y="266700"/>
                </a:lnTo>
                <a:lnTo>
                  <a:pt x="456819" y="262890"/>
                </a:lnTo>
                <a:lnTo>
                  <a:pt x="454685" y="261620"/>
                </a:lnTo>
                <a:close/>
              </a:path>
              <a:path w="1623059" h="871219">
                <a:moveTo>
                  <a:pt x="503182" y="257810"/>
                </a:moveTo>
                <a:lnTo>
                  <a:pt x="457200" y="257810"/>
                </a:lnTo>
                <a:lnTo>
                  <a:pt x="457657" y="260350"/>
                </a:lnTo>
                <a:lnTo>
                  <a:pt x="461848" y="260350"/>
                </a:lnTo>
                <a:lnTo>
                  <a:pt x="463245" y="262890"/>
                </a:lnTo>
                <a:lnTo>
                  <a:pt x="464832" y="264160"/>
                </a:lnTo>
                <a:lnTo>
                  <a:pt x="465493" y="266700"/>
                </a:lnTo>
                <a:lnTo>
                  <a:pt x="470509" y="266700"/>
                </a:lnTo>
                <a:lnTo>
                  <a:pt x="472655" y="265430"/>
                </a:lnTo>
                <a:lnTo>
                  <a:pt x="507492" y="265430"/>
                </a:lnTo>
                <a:lnTo>
                  <a:pt x="507199" y="262890"/>
                </a:lnTo>
                <a:lnTo>
                  <a:pt x="503212" y="259080"/>
                </a:lnTo>
                <a:lnTo>
                  <a:pt x="503182" y="257810"/>
                </a:lnTo>
                <a:close/>
              </a:path>
              <a:path w="1623059" h="871219">
                <a:moveTo>
                  <a:pt x="444246" y="262890"/>
                </a:moveTo>
                <a:lnTo>
                  <a:pt x="441921" y="264160"/>
                </a:lnTo>
                <a:lnTo>
                  <a:pt x="446481" y="264160"/>
                </a:lnTo>
                <a:lnTo>
                  <a:pt x="444246" y="262890"/>
                </a:lnTo>
                <a:close/>
              </a:path>
              <a:path w="1623059" h="871219">
                <a:moveTo>
                  <a:pt x="439877" y="240030"/>
                </a:moveTo>
                <a:lnTo>
                  <a:pt x="438010" y="240030"/>
                </a:lnTo>
                <a:lnTo>
                  <a:pt x="434555" y="242570"/>
                </a:lnTo>
                <a:lnTo>
                  <a:pt x="433451" y="243840"/>
                </a:lnTo>
                <a:lnTo>
                  <a:pt x="431685" y="243840"/>
                </a:lnTo>
                <a:lnTo>
                  <a:pt x="435406" y="250190"/>
                </a:lnTo>
                <a:lnTo>
                  <a:pt x="436892" y="250190"/>
                </a:lnTo>
                <a:lnTo>
                  <a:pt x="437819" y="252730"/>
                </a:lnTo>
                <a:lnTo>
                  <a:pt x="442112" y="256540"/>
                </a:lnTo>
                <a:lnTo>
                  <a:pt x="446214" y="256540"/>
                </a:lnTo>
                <a:lnTo>
                  <a:pt x="448525" y="259080"/>
                </a:lnTo>
                <a:lnTo>
                  <a:pt x="454583" y="259080"/>
                </a:lnTo>
                <a:lnTo>
                  <a:pt x="456069" y="257810"/>
                </a:lnTo>
                <a:lnTo>
                  <a:pt x="503182" y="257810"/>
                </a:lnTo>
                <a:lnTo>
                  <a:pt x="503123" y="255270"/>
                </a:lnTo>
                <a:lnTo>
                  <a:pt x="501535" y="252730"/>
                </a:lnTo>
                <a:lnTo>
                  <a:pt x="501624" y="248920"/>
                </a:lnTo>
                <a:lnTo>
                  <a:pt x="505256" y="247650"/>
                </a:lnTo>
                <a:lnTo>
                  <a:pt x="505301" y="246380"/>
                </a:lnTo>
                <a:lnTo>
                  <a:pt x="448818" y="246380"/>
                </a:lnTo>
                <a:lnTo>
                  <a:pt x="443230" y="243840"/>
                </a:lnTo>
                <a:lnTo>
                  <a:pt x="439877" y="240030"/>
                </a:lnTo>
                <a:close/>
              </a:path>
              <a:path w="1623059" h="871219">
                <a:moveTo>
                  <a:pt x="451789" y="224790"/>
                </a:moveTo>
                <a:lnTo>
                  <a:pt x="448995" y="226060"/>
                </a:lnTo>
                <a:lnTo>
                  <a:pt x="446024" y="231140"/>
                </a:lnTo>
                <a:lnTo>
                  <a:pt x="445731" y="233680"/>
                </a:lnTo>
                <a:lnTo>
                  <a:pt x="444347" y="234950"/>
                </a:lnTo>
                <a:lnTo>
                  <a:pt x="448157" y="234950"/>
                </a:lnTo>
                <a:lnTo>
                  <a:pt x="452716" y="236220"/>
                </a:lnTo>
                <a:lnTo>
                  <a:pt x="454964" y="240030"/>
                </a:lnTo>
                <a:lnTo>
                  <a:pt x="452259" y="245110"/>
                </a:lnTo>
                <a:lnTo>
                  <a:pt x="448818" y="246380"/>
                </a:lnTo>
                <a:lnTo>
                  <a:pt x="505301" y="246380"/>
                </a:lnTo>
                <a:lnTo>
                  <a:pt x="505345" y="245110"/>
                </a:lnTo>
                <a:lnTo>
                  <a:pt x="504888" y="242570"/>
                </a:lnTo>
                <a:lnTo>
                  <a:pt x="505104" y="241300"/>
                </a:lnTo>
                <a:lnTo>
                  <a:pt x="484492" y="241300"/>
                </a:lnTo>
                <a:lnTo>
                  <a:pt x="479374" y="236220"/>
                </a:lnTo>
                <a:lnTo>
                  <a:pt x="476567" y="233680"/>
                </a:lnTo>
                <a:lnTo>
                  <a:pt x="476008" y="231140"/>
                </a:lnTo>
                <a:lnTo>
                  <a:pt x="468833" y="231140"/>
                </a:lnTo>
                <a:lnTo>
                  <a:pt x="465772" y="228600"/>
                </a:lnTo>
                <a:lnTo>
                  <a:pt x="462788" y="226060"/>
                </a:lnTo>
                <a:lnTo>
                  <a:pt x="454215" y="226060"/>
                </a:lnTo>
                <a:lnTo>
                  <a:pt x="451789" y="224790"/>
                </a:lnTo>
                <a:close/>
              </a:path>
              <a:path w="1623059" h="871219">
                <a:moveTo>
                  <a:pt x="1604264" y="242570"/>
                </a:moveTo>
                <a:lnTo>
                  <a:pt x="1591017" y="242570"/>
                </a:lnTo>
                <a:lnTo>
                  <a:pt x="1593723" y="245110"/>
                </a:lnTo>
                <a:lnTo>
                  <a:pt x="1602765" y="245110"/>
                </a:lnTo>
                <a:lnTo>
                  <a:pt x="1604340" y="246380"/>
                </a:lnTo>
                <a:lnTo>
                  <a:pt x="1605559" y="245110"/>
                </a:lnTo>
                <a:lnTo>
                  <a:pt x="1604264" y="242570"/>
                </a:lnTo>
                <a:close/>
              </a:path>
              <a:path w="1623059" h="871219">
                <a:moveTo>
                  <a:pt x="1601825" y="240030"/>
                </a:moveTo>
                <a:lnTo>
                  <a:pt x="1585150" y="240030"/>
                </a:lnTo>
                <a:lnTo>
                  <a:pt x="1586560" y="241300"/>
                </a:lnTo>
                <a:lnTo>
                  <a:pt x="1587004" y="243840"/>
                </a:lnTo>
                <a:lnTo>
                  <a:pt x="1589252" y="243840"/>
                </a:lnTo>
                <a:lnTo>
                  <a:pt x="1591017" y="242570"/>
                </a:lnTo>
                <a:lnTo>
                  <a:pt x="1604264" y="242570"/>
                </a:lnTo>
                <a:lnTo>
                  <a:pt x="1601825" y="241300"/>
                </a:lnTo>
                <a:lnTo>
                  <a:pt x="1601825" y="240030"/>
                </a:lnTo>
                <a:close/>
              </a:path>
              <a:path w="1623059" h="871219">
                <a:moveTo>
                  <a:pt x="499757" y="237490"/>
                </a:moveTo>
                <a:lnTo>
                  <a:pt x="494538" y="240030"/>
                </a:lnTo>
                <a:lnTo>
                  <a:pt x="488035" y="241300"/>
                </a:lnTo>
                <a:lnTo>
                  <a:pt x="505104" y="241300"/>
                </a:lnTo>
                <a:lnTo>
                  <a:pt x="505536" y="238760"/>
                </a:lnTo>
                <a:lnTo>
                  <a:pt x="501624" y="238760"/>
                </a:lnTo>
                <a:lnTo>
                  <a:pt x="499757" y="237490"/>
                </a:lnTo>
                <a:close/>
              </a:path>
              <a:path w="1623059" h="871219">
                <a:moveTo>
                  <a:pt x="443128" y="233680"/>
                </a:moveTo>
                <a:lnTo>
                  <a:pt x="442493" y="234950"/>
                </a:lnTo>
                <a:lnTo>
                  <a:pt x="444068" y="237490"/>
                </a:lnTo>
                <a:lnTo>
                  <a:pt x="448157" y="234950"/>
                </a:lnTo>
                <a:lnTo>
                  <a:pt x="444347" y="234950"/>
                </a:lnTo>
                <a:lnTo>
                  <a:pt x="443128" y="233680"/>
                </a:lnTo>
                <a:close/>
              </a:path>
              <a:path w="1623059" h="871219">
                <a:moveTo>
                  <a:pt x="376999" y="224790"/>
                </a:moveTo>
                <a:lnTo>
                  <a:pt x="374865" y="224790"/>
                </a:lnTo>
                <a:lnTo>
                  <a:pt x="371792" y="226060"/>
                </a:lnTo>
                <a:lnTo>
                  <a:pt x="368350" y="227330"/>
                </a:lnTo>
                <a:lnTo>
                  <a:pt x="388340" y="227330"/>
                </a:lnTo>
                <a:lnTo>
                  <a:pt x="385889" y="226060"/>
                </a:lnTo>
                <a:lnTo>
                  <a:pt x="379145" y="226060"/>
                </a:lnTo>
                <a:lnTo>
                  <a:pt x="376999" y="224790"/>
                </a:lnTo>
                <a:close/>
              </a:path>
              <a:path w="1623059" h="871219">
                <a:moveTo>
                  <a:pt x="383438" y="224790"/>
                </a:moveTo>
                <a:lnTo>
                  <a:pt x="380542" y="224790"/>
                </a:lnTo>
                <a:lnTo>
                  <a:pt x="379145" y="226060"/>
                </a:lnTo>
                <a:lnTo>
                  <a:pt x="385889" y="226060"/>
                </a:lnTo>
                <a:lnTo>
                  <a:pt x="383438" y="224790"/>
                </a:lnTo>
                <a:close/>
              </a:path>
              <a:path w="1623059" h="871219">
                <a:moveTo>
                  <a:pt x="509257" y="167640"/>
                </a:moveTo>
                <a:lnTo>
                  <a:pt x="500697" y="171450"/>
                </a:lnTo>
                <a:lnTo>
                  <a:pt x="496227" y="172720"/>
                </a:lnTo>
                <a:lnTo>
                  <a:pt x="494919" y="175260"/>
                </a:lnTo>
                <a:lnTo>
                  <a:pt x="491934" y="176530"/>
                </a:lnTo>
                <a:lnTo>
                  <a:pt x="486537" y="176530"/>
                </a:lnTo>
                <a:lnTo>
                  <a:pt x="482993" y="180340"/>
                </a:lnTo>
                <a:lnTo>
                  <a:pt x="473583" y="182880"/>
                </a:lnTo>
                <a:lnTo>
                  <a:pt x="466877" y="184150"/>
                </a:lnTo>
                <a:lnTo>
                  <a:pt x="463905" y="184150"/>
                </a:lnTo>
                <a:lnTo>
                  <a:pt x="460832" y="187960"/>
                </a:lnTo>
                <a:lnTo>
                  <a:pt x="457377" y="187960"/>
                </a:lnTo>
                <a:lnTo>
                  <a:pt x="455523" y="189230"/>
                </a:lnTo>
                <a:lnTo>
                  <a:pt x="458406" y="191770"/>
                </a:lnTo>
                <a:lnTo>
                  <a:pt x="458317" y="194310"/>
                </a:lnTo>
                <a:lnTo>
                  <a:pt x="457568" y="196850"/>
                </a:lnTo>
                <a:lnTo>
                  <a:pt x="459054" y="198120"/>
                </a:lnTo>
                <a:lnTo>
                  <a:pt x="461010" y="198120"/>
                </a:lnTo>
                <a:lnTo>
                  <a:pt x="461568" y="199390"/>
                </a:lnTo>
                <a:lnTo>
                  <a:pt x="460641" y="201930"/>
                </a:lnTo>
                <a:lnTo>
                  <a:pt x="465023" y="204470"/>
                </a:lnTo>
                <a:lnTo>
                  <a:pt x="468185" y="209550"/>
                </a:lnTo>
                <a:lnTo>
                  <a:pt x="467906" y="214630"/>
                </a:lnTo>
                <a:lnTo>
                  <a:pt x="468934" y="215900"/>
                </a:lnTo>
                <a:lnTo>
                  <a:pt x="470052" y="215900"/>
                </a:lnTo>
                <a:lnTo>
                  <a:pt x="470509" y="219710"/>
                </a:lnTo>
                <a:lnTo>
                  <a:pt x="474052" y="222250"/>
                </a:lnTo>
                <a:lnTo>
                  <a:pt x="485419" y="222250"/>
                </a:lnTo>
                <a:lnTo>
                  <a:pt x="488391" y="220980"/>
                </a:lnTo>
                <a:lnTo>
                  <a:pt x="1594980" y="220980"/>
                </a:lnTo>
                <a:lnTo>
                  <a:pt x="1595856" y="219710"/>
                </a:lnTo>
                <a:lnTo>
                  <a:pt x="1592605" y="217170"/>
                </a:lnTo>
                <a:lnTo>
                  <a:pt x="1587004" y="215900"/>
                </a:lnTo>
                <a:lnTo>
                  <a:pt x="1585180" y="214630"/>
                </a:lnTo>
                <a:lnTo>
                  <a:pt x="1573136" y="214630"/>
                </a:lnTo>
                <a:lnTo>
                  <a:pt x="1572209" y="213360"/>
                </a:lnTo>
                <a:lnTo>
                  <a:pt x="1572488" y="209550"/>
                </a:lnTo>
                <a:lnTo>
                  <a:pt x="1575003" y="208280"/>
                </a:lnTo>
                <a:lnTo>
                  <a:pt x="1573136" y="205740"/>
                </a:lnTo>
                <a:lnTo>
                  <a:pt x="1573707" y="204470"/>
                </a:lnTo>
                <a:lnTo>
                  <a:pt x="1575502" y="204470"/>
                </a:lnTo>
                <a:lnTo>
                  <a:pt x="1573032" y="200660"/>
                </a:lnTo>
                <a:lnTo>
                  <a:pt x="1566900" y="200660"/>
                </a:lnTo>
                <a:lnTo>
                  <a:pt x="1562442" y="196850"/>
                </a:lnTo>
                <a:lnTo>
                  <a:pt x="1562709" y="194310"/>
                </a:lnTo>
                <a:lnTo>
                  <a:pt x="1565135" y="194310"/>
                </a:lnTo>
                <a:lnTo>
                  <a:pt x="1564005" y="193040"/>
                </a:lnTo>
                <a:lnTo>
                  <a:pt x="1533372" y="193040"/>
                </a:lnTo>
                <a:lnTo>
                  <a:pt x="1531048" y="191770"/>
                </a:lnTo>
                <a:lnTo>
                  <a:pt x="1529562" y="186690"/>
                </a:lnTo>
                <a:lnTo>
                  <a:pt x="510006" y="186690"/>
                </a:lnTo>
                <a:lnTo>
                  <a:pt x="504888" y="181610"/>
                </a:lnTo>
                <a:lnTo>
                  <a:pt x="504786" y="179070"/>
                </a:lnTo>
                <a:lnTo>
                  <a:pt x="507111" y="173990"/>
                </a:lnTo>
                <a:lnTo>
                  <a:pt x="508977" y="172720"/>
                </a:lnTo>
                <a:lnTo>
                  <a:pt x="508711" y="171450"/>
                </a:lnTo>
                <a:lnTo>
                  <a:pt x="510095" y="168910"/>
                </a:lnTo>
                <a:lnTo>
                  <a:pt x="509257" y="167640"/>
                </a:lnTo>
                <a:close/>
              </a:path>
              <a:path w="1623059" h="871219">
                <a:moveTo>
                  <a:pt x="1579473" y="208280"/>
                </a:moveTo>
                <a:lnTo>
                  <a:pt x="1578825" y="210820"/>
                </a:lnTo>
                <a:lnTo>
                  <a:pt x="1576120" y="210820"/>
                </a:lnTo>
                <a:lnTo>
                  <a:pt x="1575650" y="213360"/>
                </a:lnTo>
                <a:lnTo>
                  <a:pt x="1573136" y="214630"/>
                </a:lnTo>
                <a:lnTo>
                  <a:pt x="1585180" y="214630"/>
                </a:lnTo>
                <a:lnTo>
                  <a:pt x="1581531" y="212090"/>
                </a:lnTo>
                <a:lnTo>
                  <a:pt x="1580845" y="210820"/>
                </a:lnTo>
                <a:lnTo>
                  <a:pt x="1578825" y="210820"/>
                </a:lnTo>
                <a:lnTo>
                  <a:pt x="1577047" y="209550"/>
                </a:lnTo>
                <a:lnTo>
                  <a:pt x="1580159" y="209550"/>
                </a:lnTo>
                <a:lnTo>
                  <a:pt x="1579473" y="208280"/>
                </a:lnTo>
                <a:close/>
              </a:path>
              <a:path w="1623059" h="871219">
                <a:moveTo>
                  <a:pt x="1575502" y="204470"/>
                </a:moveTo>
                <a:lnTo>
                  <a:pt x="1575282" y="204470"/>
                </a:lnTo>
                <a:lnTo>
                  <a:pt x="1577149" y="207010"/>
                </a:lnTo>
                <a:lnTo>
                  <a:pt x="1575502" y="204470"/>
                </a:lnTo>
                <a:close/>
              </a:path>
              <a:path w="1623059" h="871219">
                <a:moveTo>
                  <a:pt x="1568678" y="195580"/>
                </a:moveTo>
                <a:lnTo>
                  <a:pt x="1568577" y="200660"/>
                </a:lnTo>
                <a:lnTo>
                  <a:pt x="1573032" y="200660"/>
                </a:lnTo>
                <a:lnTo>
                  <a:pt x="1572209" y="199390"/>
                </a:lnTo>
                <a:lnTo>
                  <a:pt x="1568678" y="195580"/>
                </a:lnTo>
                <a:close/>
              </a:path>
              <a:path w="1623059" h="871219">
                <a:moveTo>
                  <a:pt x="1541945" y="180340"/>
                </a:moveTo>
                <a:lnTo>
                  <a:pt x="1539900" y="180340"/>
                </a:lnTo>
                <a:lnTo>
                  <a:pt x="1536065" y="184150"/>
                </a:lnTo>
                <a:lnTo>
                  <a:pt x="1536065" y="185420"/>
                </a:lnTo>
                <a:lnTo>
                  <a:pt x="1532255" y="185420"/>
                </a:lnTo>
                <a:lnTo>
                  <a:pt x="1531975" y="190500"/>
                </a:lnTo>
                <a:lnTo>
                  <a:pt x="1533372" y="193040"/>
                </a:lnTo>
                <a:lnTo>
                  <a:pt x="1564005" y="193040"/>
                </a:lnTo>
                <a:lnTo>
                  <a:pt x="1562401" y="191770"/>
                </a:lnTo>
                <a:lnTo>
                  <a:pt x="1552651" y="191770"/>
                </a:lnTo>
                <a:lnTo>
                  <a:pt x="1549666" y="187960"/>
                </a:lnTo>
                <a:lnTo>
                  <a:pt x="1546593" y="187960"/>
                </a:lnTo>
                <a:lnTo>
                  <a:pt x="1543532" y="182880"/>
                </a:lnTo>
                <a:lnTo>
                  <a:pt x="1543532" y="181610"/>
                </a:lnTo>
                <a:lnTo>
                  <a:pt x="1541945" y="180340"/>
                </a:lnTo>
                <a:close/>
              </a:path>
              <a:path w="1623059" h="871219">
                <a:moveTo>
                  <a:pt x="1556473" y="186690"/>
                </a:moveTo>
                <a:lnTo>
                  <a:pt x="1557121" y="189230"/>
                </a:lnTo>
                <a:lnTo>
                  <a:pt x="1556092" y="190500"/>
                </a:lnTo>
                <a:lnTo>
                  <a:pt x="1552651" y="191770"/>
                </a:lnTo>
                <a:lnTo>
                  <a:pt x="1562401" y="191770"/>
                </a:lnTo>
                <a:lnTo>
                  <a:pt x="1557591" y="187960"/>
                </a:lnTo>
                <a:lnTo>
                  <a:pt x="1556473" y="186690"/>
                </a:lnTo>
                <a:close/>
              </a:path>
              <a:path w="1623059" h="871219">
                <a:moveTo>
                  <a:pt x="694524" y="160020"/>
                </a:moveTo>
                <a:lnTo>
                  <a:pt x="508609" y="160020"/>
                </a:lnTo>
                <a:lnTo>
                  <a:pt x="507860" y="162560"/>
                </a:lnTo>
                <a:lnTo>
                  <a:pt x="511390" y="165100"/>
                </a:lnTo>
                <a:lnTo>
                  <a:pt x="514375" y="165100"/>
                </a:lnTo>
                <a:lnTo>
                  <a:pt x="516153" y="168910"/>
                </a:lnTo>
                <a:lnTo>
                  <a:pt x="514375" y="172720"/>
                </a:lnTo>
                <a:lnTo>
                  <a:pt x="509447" y="176530"/>
                </a:lnTo>
                <a:lnTo>
                  <a:pt x="507492" y="179070"/>
                </a:lnTo>
                <a:lnTo>
                  <a:pt x="507580" y="180340"/>
                </a:lnTo>
                <a:lnTo>
                  <a:pt x="511860" y="185420"/>
                </a:lnTo>
                <a:lnTo>
                  <a:pt x="514578" y="185420"/>
                </a:lnTo>
                <a:lnTo>
                  <a:pt x="510006" y="186690"/>
                </a:lnTo>
                <a:lnTo>
                  <a:pt x="1529562" y="186690"/>
                </a:lnTo>
                <a:lnTo>
                  <a:pt x="1530489" y="182880"/>
                </a:lnTo>
                <a:lnTo>
                  <a:pt x="1526755" y="181610"/>
                </a:lnTo>
                <a:lnTo>
                  <a:pt x="1525549" y="177800"/>
                </a:lnTo>
                <a:lnTo>
                  <a:pt x="1535658" y="177800"/>
                </a:lnTo>
                <a:lnTo>
                  <a:pt x="1537284" y="176530"/>
                </a:lnTo>
                <a:lnTo>
                  <a:pt x="1536065" y="175260"/>
                </a:lnTo>
                <a:lnTo>
                  <a:pt x="1533889" y="173990"/>
                </a:lnTo>
                <a:lnTo>
                  <a:pt x="1524495" y="173990"/>
                </a:lnTo>
                <a:lnTo>
                  <a:pt x="1521777" y="172720"/>
                </a:lnTo>
                <a:lnTo>
                  <a:pt x="1524482" y="172720"/>
                </a:lnTo>
                <a:lnTo>
                  <a:pt x="1526705" y="170180"/>
                </a:lnTo>
                <a:lnTo>
                  <a:pt x="1561033" y="170180"/>
                </a:lnTo>
                <a:lnTo>
                  <a:pt x="1560296" y="167640"/>
                </a:lnTo>
                <a:lnTo>
                  <a:pt x="1560385" y="165100"/>
                </a:lnTo>
                <a:lnTo>
                  <a:pt x="1560080" y="163830"/>
                </a:lnTo>
                <a:lnTo>
                  <a:pt x="691972" y="163830"/>
                </a:lnTo>
                <a:lnTo>
                  <a:pt x="692518" y="162560"/>
                </a:lnTo>
                <a:lnTo>
                  <a:pt x="694524" y="160020"/>
                </a:lnTo>
                <a:close/>
              </a:path>
              <a:path w="1623059" h="871219">
                <a:moveTo>
                  <a:pt x="1529092" y="177800"/>
                </a:moveTo>
                <a:lnTo>
                  <a:pt x="1526667" y="177800"/>
                </a:lnTo>
                <a:lnTo>
                  <a:pt x="1528991" y="180340"/>
                </a:lnTo>
                <a:lnTo>
                  <a:pt x="1529092" y="177800"/>
                </a:lnTo>
                <a:close/>
              </a:path>
              <a:path w="1623059" h="871219">
                <a:moveTo>
                  <a:pt x="1561033" y="170180"/>
                </a:moveTo>
                <a:lnTo>
                  <a:pt x="1528838" y="170180"/>
                </a:lnTo>
                <a:lnTo>
                  <a:pt x="1530858" y="171450"/>
                </a:lnTo>
                <a:lnTo>
                  <a:pt x="1534033" y="171450"/>
                </a:lnTo>
                <a:lnTo>
                  <a:pt x="1536903" y="173990"/>
                </a:lnTo>
                <a:lnTo>
                  <a:pt x="1540446" y="176530"/>
                </a:lnTo>
                <a:lnTo>
                  <a:pt x="1543050" y="177800"/>
                </a:lnTo>
                <a:lnTo>
                  <a:pt x="1544370" y="180340"/>
                </a:lnTo>
                <a:lnTo>
                  <a:pt x="1546225" y="180340"/>
                </a:lnTo>
                <a:lnTo>
                  <a:pt x="1548841" y="177800"/>
                </a:lnTo>
                <a:lnTo>
                  <a:pt x="1553076" y="177800"/>
                </a:lnTo>
                <a:lnTo>
                  <a:pt x="1555915" y="175260"/>
                </a:lnTo>
                <a:lnTo>
                  <a:pt x="1558061" y="175260"/>
                </a:lnTo>
                <a:lnTo>
                  <a:pt x="1558061" y="173990"/>
                </a:lnTo>
                <a:lnTo>
                  <a:pt x="1561033" y="170180"/>
                </a:lnTo>
                <a:close/>
              </a:path>
              <a:path w="1623059" h="871219">
                <a:moveTo>
                  <a:pt x="1553076" y="177800"/>
                </a:moveTo>
                <a:lnTo>
                  <a:pt x="1548841" y="177800"/>
                </a:lnTo>
                <a:lnTo>
                  <a:pt x="1550238" y="180340"/>
                </a:lnTo>
                <a:lnTo>
                  <a:pt x="1553076" y="177800"/>
                </a:lnTo>
                <a:close/>
              </a:path>
              <a:path w="1623059" h="871219">
                <a:moveTo>
                  <a:pt x="1535658" y="177800"/>
                </a:moveTo>
                <a:lnTo>
                  <a:pt x="1531874" y="177800"/>
                </a:lnTo>
                <a:lnTo>
                  <a:pt x="1534033" y="179070"/>
                </a:lnTo>
                <a:lnTo>
                  <a:pt x="1535658" y="177800"/>
                </a:lnTo>
                <a:close/>
              </a:path>
              <a:path w="1623059" h="871219">
                <a:moveTo>
                  <a:pt x="1558061" y="175260"/>
                </a:moveTo>
                <a:lnTo>
                  <a:pt x="1555915" y="175260"/>
                </a:lnTo>
                <a:lnTo>
                  <a:pt x="1556575" y="176530"/>
                </a:lnTo>
                <a:lnTo>
                  <a:pt x="1555915" y="179070"/>
                </a:lnTo>
                <a:lnTo>
                  <a:pt x="1558061" y="177800"/>
                </a:lnTo>
                <a:lnTo>
                  <a:pt x="1558061" y="175260"/>
                </a:lnTo>
                <a:close/>
              </a:path>
              <a:path w="1623059" h="871219">
                <a:moveTo>
                  <a:pt x="1529537" y="171450"/>
                </a:moveTo>
                <a:lnTo>
                  <a:pt x="1527937" y="173990"/>
                </a:lnTo>
                <a:lnTo>
                  <a:pt x="1533889" y="173990"/>
                </a:lnTo>
                <a:lnTo>
                  <a:pt x="1529537" y="171450"/>
                </a:lnTo>
                <a:close/>
              </a:path>
              <a:path w="1623059" h="871219">
                <a:moveTo>
                  <a:pt x="733772" y="115570"/>
                </a:moveTo>
                <a:lnTo>
                  <a:pt x="725906" y="115570"/>
                </a:lnTo>
                <a:lnTo>
                  <a:pt x="726922" y="116840"/>
                </a:lnTo>
                <a:lnTo>
                  <a:pt x="726643" y="119380"/>
                </a:lnTo>
                <a:lnTo>
                  <a:pt x="722071" y="123190"/>
                </a:lnTo>
                <a:lnTo>
                  <a:pt x="723480" y="124460"/>
                </a:lnTo>
                <a:lnTo>
                  <a:pt x="721702" y="127000"/>
                </a:lnTo>
                <a:lnTo>
                  <a:pt x="718718" y="128270"/>
                </a:lnTo>
                <a:lnTo>
                  <a:pt x="716203" y="128270"/>
                </a:lnTo>
                <a:lnTo>
                  <a:pt x="717511" y="130810"/>
                </a:lnTo>
                <a:lnTo>
                  <a:pt x="715746" y="133350"/>
                </a:lnTo>
                <a:lnTo>
                  <a:pt x="712114" y="135890"/>
                </a:lnTo>
                <a:lnTo>
                  <a:pt x="713498" y="138430"/>
                </a:lnTo>
                <a:lnTo>
                  <a:pt x="712114" y="139700"/>
                </a:lnTo>
                <a:lnTo>
                  <a:pt x="710247" y="139700"/>
                </a:lnTo>
                <a:lnTo>
                  <a:pt x="706615" y="143510"/>
                </a:lnTo>
                <a:lnTo>
                  <a:pt x="698042" y="143510"/>
                </a:lnTo>
                <a:lnTo>
                  <a:pt x="696658" y="146050"/>
                </a:lnTo>
                <a:lnTo>
                  <a:pt x="697865" y="149860"/>
                </a:lnTo>
                <a:lnTo>
                  <a:pt x="701992" y="153670"/>
                </a:lnTo>
                <a:lnTo>
                  <a:pt x="703859" y="154940"/>
                </a:lnTo>
                <a:lnTo>
                  <a:pt x="698842" y="154940"/>
                </a:lnTo>
                <a:lnTo>
                  <a:pt x="698004" y="157480"/>
                </a:lnTo>
                <a:lnTo>
                  <a:pt x="698563" y="157480"/>
                </a:lnTo>
                <a:lnTo>
                  <a:pt x="697445" y="160020"/>
                </a:lnTo>
                <a:lnTo>
                  <a:pt x="695134" y="162560"/>
                </a:lnTo>
                <a:lnTo>
                  <a:pt x="692797" y="162560"/>
                </a:lnTo>
                <a:lnTo>
                  <a:pt x="691972" y="163830"/>
                </a:lnTo>
                <a:lnTo>
                  <a:pt x="1560080" y="163830"/>
                </a:lnTo>
                <a:lnTo>
                  <a:pt x="1559166" y="160020"/>
                </a:lnTo>
                <a:lnTo>
                  <a:pt x="1561185" y="152400"/>
                </a:lnTo>
                <a:lnTo>
                  <a:pt x="1561188" y="151130"/>
                </a:lnTo>
                <a:lnTo>
                  <a:pt x="968146" y="151130"/>
                </a:lnTo>
                <a:lnTo>
                  <a:pt x="966647" y="148590"/>
                </a:lnTo>
                <a:lnTo>
                  <a:pt x="962736" y="148590"/>
                </a:lnTo>
                <a:lnTo>
                  <a:pt x="959104" y="147320"/>
                </a:lnTo>
                <a:lnTo>
                  <a:pt x="955573" y="143510"/>
                </a:lnTo>
                <a:lnTo>
                  <a:pt x="949706" y="142240"/>
                </a:lnTo>
                <a:lnTo>
                  <a:pt x="947191" y="139700"/>
                </a:lnTo>
                <a:lnTo>
                  <a:pt x="945134" y="138430"/>
                </a:lnTo>
                <a:lnTo>
                  <a:pt x="938466" y="132080"/>
                </a:lnTo>
                <a:lnTo>
                  <a:pt x="931811" y="132080"/>
                </a:lnTo>
                <a:lnTo>
                  <a:pt x="930694" y="130810"/>
                </a:lnTo>
                <a:lnTo>
                  <a:pt x="931906" y="129540"/>
                </a:lnTo>
                <a:lnTo>
                  <a:pt x="929589" y="129540"/>
                </a:lnTo>
                <a:lnTo>
                  <a:pt x="925017" y="128270"/>
                </a:lnTo>
                <a:lnTo>
                  <a:pt x="718718" y="128270"/>
                </a:lnTo>
                <a:lnTo>
                  <a:pt x="716114" y="127000"/>
                </a:lnTo>
                <a:lnTo>
                  <a:pt x="923497" y="127000"/>
                </a:lnTo>
                <a:lnTo>
                  <a:pt x="920457" y="124460"/>
                </a:lnTo>
                <a:lnTo>
                  <a:pt x="919518" y="123190"/>
                </a:lnTo>
                <a:lnTo>
                  <a:pt x="756539" y="123190"/>
                </a:lnTo>
                <a:lnTo>
                  <a:pt x="756069" y="118110"/>
                </a:lnTo>
                <a:lnTo>
                  <a:pt x="754437" y="116840"/>
                </a:lnTo>
                <a:lnTo>
                  <a:pt x="735114" y="116840"/>
                </a:lnTo>
                <a:lnTo>
                  <a:pt x="733772" y="115570"/>
                </a:lnTo>
                <a:close/>
              </a:path>
              <a:path w="1623059" h="871219">
                <a:moveTo>
                  <a:pt x="695190" y="157480"/>
                </a:moveTo>
                <a:lnTo>
                  <a:pt x="500875" y="157480"/>
                </a:lnTo>
                <a:lnTo>
                  <a:pt x="502081" y="161290"/>
                </a:lnTo>
                <a:lnTo>
                  <a:pt x="503580" y="161290"/>
                </a:lnTo>
                <a:lnTo>
                  <a:pt x="504786" y="160020"/>
                </a:lnTo>
                <a:lnTo>
                  <a:pt x="694524" y="160020"/>
                </a:lnTo>
                <a:lnTo>
                  <a:pt x="695190" y="157480"/>
                </a:lnTo>
                <a:close/>
              </a:path>
              <a:path w="1623059" h="871219">
                <a:moveTo>
                  <a:pt x="494919" y="151130"/>
                </a:moveTo>
                <a:lnTo>
                  <a:pt x="493522" y="152400"/>
                </a:lnTo>
                <a:lnTo>
                  <a:pt x="493153" y="153670"/>
                </a:lnTo>
                <a:lnTo>
                  <a:pt x="491934" y="154940"/>
                </a:lnTo>
                <a:lnTo>
                  <a:pt x="494830" y="158750"/>
                </a:lnTo>
                <a:lnTo>
                  <a:pt x="496785" y="157480"/>
                </a:lnTo>
                <a:lnTo>
                  <a:pt x="695190" y="157480"/>
                </a:lnTo>
                <a:lnTo>
                  <a:pt x="696188" y="153670"/>
                </a:lnTo>
                <a:lnTo>
                  <a:pt x="497243" y="153670"/>
                </a:lnTo>
                <a:lnTo>
                  <a:pt x="494919" y="151130"/>
                </a:lnTo>
                <a:close/>
              </a:path>
              <a:path w="1623059" h="871219">
                <a:moveTo>
                  <a:pt x="694245" y="151130"/>
                </a:moveTo>
                <a:lnTo>
                  <a:pt x="501802" y="151130"/>
                </a:lnTo>
                <a:lnTo>
                  <a:pt x="502742" y="152400"/>
                </a:lnTo>
                <a:lnTo>
                  <a:pt x="500214" y="153670"/>
                </a:lnTo>
                <a:lnTo>
                  <a:pt x="696188" y="153670"/>
                </a:lnTo>
                <a:lnTo>
                  <a:pt x="694524" y="152400"/>
                </a:lnTo>
                <a:lnTo>
                  <a:pt x="694245" y="151130"/>
                </a:lnTo>
                <a:close/>
              </a:path>
              <a:path w="1623059" h="871219">
                <a:moveTo>
                  <a:pt x="696290" y="129540"/>
                </a:moveTo>
                <a:lnTo>
                  <a:pt x="493420" y="129540"/>
                </a:lnTo>
                <a:lnTo>
                  <a:pt x="499198" y="130810"/>
                </a:lnTo>
                <a:lnTo>
                  <a:pt x="497903" y="133350"/>
                </a:lnTo>
                <a:lnTo>
                  <a:pt x="494830" y="133350"/>
                </a:lnTo>
                <a:lnTo>
                  <a:pt x="496684" y="134620"/>
                </a:lnTo>
                <a:lnTo>
                  <a:pt x="496227" y="139700"/>
                </a:lnTo>
                <a:lnTo>
                  <a:pt x="493979" y="140970"/>
                </a:lnTo>
                <a:lnTo>
                  <a:pt x="494449" y="143510"/>
                </a:lnTo>
                <a:lnTo>
                  <a:pt x="494080" y="146050"/>
                </a:lnTo>
                <a:lnTo>
                  <a:pt x="488581" y="146050"/>
                </a:lnTo>
                <a:lnTo>
                  <a:pt x="492493" y="147320"/>
                </a:lnTo>
                <a:lnTo>
                  <a:pt x="495287" y="147320"/>
                </a:lnTo>
                <a:lnTo>
                  <a:pt x="495757" y="149860"/>
                </a:lnTo>
                <a:lnTo>
                  <a:pt x="498182" y="152400"/>
                </a:lnTo>
                <a:lnTo>
                  <a:pt x="500507" y="151130"/>
                </a:lnTo>
                <a:lnTo>
                  <a:pt x="694245" y="151130"/>
                </a:lnTo>
                <a:lnTo>
                  <a:pt x="695299" y="149860"/>
                </a:lnTo>
                <a:lnTo>
                  <a:pt x="695096" y="146050"/>
                </a:lnTo>
                <a:lnTo>
                  <a:pt x="693915" y="143510"/>
                </a:lnTo>
                <a:lnTo>
                  <a:pt x="695096" y="139700"/>
                </a:lnTo>
                <a:lnTo>
                  <a:pt x="697496" y="138430"/>
                </a:lnTo>
                <a:lnTo>
                  <a:pt x="698423" y="135890"/>
                </a:lnTo>
                <a:lnTo>
                  <a:pt x="697731" y="133350"/>
                </a:lnTo>
                <a:lnTo>
                  <a:pt x="497903" y="133350"/>
                </a:lnTo>
                <a:lnTo>
                  <a:pt x="495388" y="132080"/>
                </a:lnTo>
                <a:lnTo>
                  <a:pt x="697385" y="132080"/>
                </a:lnTo>
                <a:lnTo>
                  <a:pt x="697039" y="130810"/>
                </a:lnTo>
                <a:lnTo>
                  <a:pt x="696290" y="129540"/>
                </a:lnTo>
                <a:close/>
              </a:path>
              <a:path w="1623059" h="871219">
                <a:moveTo>
                  <a:pt x="958824" y="109220"/>
                </a:moveTo>
                <a:lnTo>
                  <a:pt x="959104" y="110490"/>
                </a:lnTo>
                <a:lnTo>
                  <a:pt x="960970" y="114300"/>
                </a:lnTo>
                <a:lnTo>
                  <a:pt x="961720" y="121920"/>
                </a:lnTo>
                <a:lnTo>
                  <a:pt x="965161" y="128270"/>
                </a:lnTo>
                <a:lnTo>
                  <a:pt x="967778" y="134620"/>
                </a:lnTo>
                <a:lnTo>
                  <a:pt x="970280" y="147320"/>
                </a:lnTo>
                <a:lnTo>
                  <a:pt x="969632" y="149860"/>
                </a:lnTo>
                <a:lnTo>
                  <a:pt x="968146" y="151130"/>
                </a:lnTo>
                <a:lnTo>
                  <a:pt x="1561188" y="151130"/>
                </a:lnTo>
                <a:lnTo>
                  <a:pt x="1561198" y="147320"/>
                </a:lnTo>
                <a:lnTo>
                  <a:pt x="1558874" y="143510"/>
                </a:lnTo>
                <a:lnTo>
                  <a:pt x="1557947" y="140970"/>
                </a:lnTo>
                <a:lnTo>
                  <a:pt x="1554416" y="138430"/>
                </a:lnTo>
                <a:lnTo>
                  <a:pt x="1552841" y="134620"/>
                </a:lnTo>
                <a:lnTo>
                  <a:pt x="1555864" y="134620"/>
                </a:lnTo>
                <a:lnTo>
                  <a:pt x="1554302" y="133350"/>
                </a:lnTo>
                <a:lnTo>
                  <a:pt x="1549920" y="133350"/>
                </a:lnTo>
                <a:lnTo>
                  <a:pt x="1544942" y="132080"/>
                </a:lnTo>
                <a:lnTo>
                  <a:pt x="1538122" y="124460"/>
                </a:lnTo>
                <a:lnTo>
                  <a:pt x="1536496" y="123190"/>
                </a:lnTo>
                <a:lnTo>
                  <a:pt x="1536865" y="121920"/>
                </a:lnTo>
                <a:lnTo>
                  <a:pt x="1540497" y="121920"/>
                </a:lnTo>
                <a:lnTo>
                  <a:pt x="1540979" y="120650"/>
                </a:lnTo>
                <a:lnTo>
                  <a:pt x="975398" y="120650"/>
                </a:lnTo>
                <a:lnTo>
                  <a:pt x="970838" y="119380"/>
                </a:lnTo>
                <a:lnTo>
                  <a:pt x="968235" y="116840"/>
                </a:lnTo>
                <a:lnTo>
                  <a:pt x="965250" y="115570"/>
                </a:lnTo>
                <a:lnTo>
                  <a:pt x="962558" y="113030"/>
                </a:lnTo>
                <a:lnTo>
                  <a:pt x="961059" y="110490"/>
                </a:lnTo>
                <a:lnTo>
                  <a:pt x="958824" y="109220"/>
                </a:lnTo>
                <a:close/>
              </a:path>
              <a:path w="1623059" h="871219">
                <a:moveTo>
                  <a:pt x="963955" y="143510"/>
                </a:moveTo>
                <a:lnTo>
                  <a:pt x="962660" y="144780"/>
                </a:lnTo>
                <a:lnTo>
                  <a:pt x="963574" y="147320"/>
                </a:lnTo>
                <a:lnTo>
                  <a:pt x="962736" y="148590"/>
                </a:lnTo>
                <a:lnTo>
                  <a:pt x="966647" y="148590"/>
                </a:lnTo>
                <a:lnTo>
                  <a:pt x="966089" y="146050"/>
                </a:lnTo>
                <a:lnTo>
                  <a:pt x="963955" y="143510"/>
                </a:lnTo>
                <a:close/>
              </a:path>
              <a:path w="1623059" h="871219">
                <a:moveTo>
                  <a:pt x="486537" y="138430"/>
                </a:moveTo>
                <a:lnTo>
                  <a:pt x="484771" y="138430"/>
                </a:lnTo>
                <a:lnTo>
                  <a:pt x="484212" y="139700"/>
                </a:lnTo>
                <a:lnTo>
                  <a:pt x="485787" y="140970"/>
                </a:lnTo>
                <a:lnTo>
                  <a:pt x="485978" y="143510"/>
                </a:lnTo>
                <a:lnTo>
                  <a:pt x="484581" y="144780"/>
                </a:lnTo>
                <a:lnTo>
                  <a:pt x="486156" y="147320"/>
                </a:lnTo>
                <a:lnTo>
                  <a:pt x="488581" y="146050"/>
                </a:lnTo>
                <a:lnTo>
                  <a:pt x="494080" y="146050"/>
                </a:lnTo>
                <a:lnTo>
                  <a:pt x="491375" y="142240"/>
                </a:lnTo>
                <a:lnTo>
                  <a:pt x="489140" y="142240"/>
                </a:lnTo>
                <a:lnTo>
                  <a:pt x="486537" y="138430"/>
                </a:lnTo>
                <a:close/>
              </a:path>
              <a:path w="1623059" h="871219">
                <a:moveTo>
                  <a:pt x="1555864" y="134620"/>
                </a:moveTo>
                <a:lnTo>
                  <a:pt x="1554010" y="134620"/>
                </a:lnTo>
                <a:lnTo>
                  <a:pt x="1556232" y="137160"/>
                </a:lnTo>
                <a:lnTo>
                  <a:pt x="1556740" y="137160"/>
                </a:lnTo>
                <a:lnTo>
                  <a:pt x="1555864" y="134620"/>
                </a:lnTo>
                <a:close/>
              </a:path>
              <a:path w="1623059" h="871219">
                <a:moveTo>
                  <a:pt x="1552740" y="132080"/>
                </a:moveTo>
                <a:lnTo>
                  <a:pt x="1549920" y="133350"/>
                </a:lnTo>
                <a:lnTo>
                  <a:pt x="1554302" y="133350"/>
                </a:lnTo>
                <a:lnTo>
                  <a:pt x="1552740" y="132080"/>
                </a:lnTo>
                <a:close/>
              </a:path>
              <a:path w="1623059" h="871219">
                <a:moveTo>
                  <a:pt x="505802" y="113030"/>
                </a:moveTo>
                <a:lnTo>
                  <a:pt x="504888" y="113030"/>
                </a:lnTo>
                <a:lnTo>
                  <a:pt x="502551" y="116840"/>
                </a:lnTo>
                <a:lnTo>
                  <a:pt x="502920" y="118110"/>
                </a:lnTo>
                <a:lnTo>
                  <a:pt x="502081" y="118110"/>
                </a:lnTo>
                <a:lnTo>
                  <a:pt x="502081" y="120650"/>
                </a:lnTo>
                <a:lnTo>
                  <a:pt x="499668" y="123190"/>
                </a:lnTo>
                <a:lnTo>
                  <a:pt x="500037" y="125730"/>
                </a:lnTo>
                <a:lnTo>
                  <a:pt x="496963" y="127000"/>
                </a:lnTo>
                <a:lnTo>
                  <a:pt x="492785" y="127000"/>
                </a:lnTo>
                <a:lnTo>
                  <a:pt x="490435" y="129540"/>
                </a:lnTo>
                <a:lnTo>
                  <a:pt x="490359" y="130810"/>
                </a:lnTo>
                <a:lnTo>
                  <a:pt x="492213" y="132080"/>
                </a:lnTo>
                <a:lnTo>
                  <a:pt x="493420" y="129540"/>
                </a:lnTo>
                <a:lnTo>
                  <a:pt x="696290" y="129540"/>
                </a:lnTo>
                <a:lnTo>
                  <a:pt x="697166" y="128270"/>
                </a:lnTo>
                <a:lnTo>
                  <a:pt x="699770" y="128270"/>
                </a:lnTo>
                <a:lnTo>
                  <a:pt x="703072" y="127000"/>
                </a:lnTo>
                <a:lnTo>
                  <a:pt x="705243" y="121920"/>
                </a:lnTo>
                <a:lnTo>
                  <a:pt x="704875" y="119380"/>
                </a:lnTo>
                <a:lnTo>
                  <a:pt x="703529" y="116840"/>
                </a:lnTo>
                <a:lnTo>
                  <a:pt x="704253" y="114300"/>
                </a:lnTo>
                <a:lnTo>
                  <a:pt x="506933" y="114300"/>
                </a:lnTo>
                <a:lnTo>
                  <a:pt x="505802" y="113030"/>
                </a:lnTo>
                <a:close/>
              </a:path>
              <a:path w="1623059" h="871219">
                <a:moveTo>
                  <a:pt x="937133" y="130810"/>
                </a:moveTo>
                <a:lnTo>
                  <a:pt x="935545" y="130810"/>
                </a:lnTo>
                <a:lnTo>
                  <a:pt x="933958" y="132080"/>
                </a:lnTo>
                <a:lnTo>
                  <a:pt x="938466" y="132080"/>
                </a:lnTo>
                <a:lnTo>
                  <a:pt x="937133" y="130810"/>
                </a:lnTo>
                <a:close/>
              </a:path>
              <a:path w="1623059" h="871219">
                <a:moveTo>
                  <a:pt x="930338" y="120650"/>
                </a:moveTo>
                <a:lnTo>
                  <a:pt x="929589" y="120650"/>
                </a:lnTo>
                <a:lnTo>
                  <a:pt x="930338" y="123190"/>
                </a:lnTo>
                <a:lnTo>
                  <a:pt x="932662" y="124460"/>
                </a:lnTo>
                <a:lnTo>
                  <a:pt x="932472" y="127000"/>
                </a:lnTo>
                <a:lnTo>
                  <a:pt x="929589" y="129540"/>
                </a:lnTo>
                <a:lnTo>
                  <a:pt x="931906" y="129540"/>
                </a:lnTo>
                <a:lnTo>
                  <a:pt x="935545" y="125730"/>
                </a:lnTo>
                <a:lnTo>
                  <a:pt x="936002" y="125730"/>
                </a:lnTo>
                <a:lnTo>
                  <a:pt x="933119" y="124460"/>
                </a:lnTo>
                <a:lnTo>
                  <a:pt x="930338" y="120650"/>
                </a:lnTo>
                <a:close/>
              </a:path>
              <a:path w="1623059" h="871219">
                <a:moveTo>
                  <a:pt x="1564754" y="123190"/>
                </a:moveTo>
                <a:lnTo>
                  <a:pt x="1556092" y="123190"/>
                </a:lnTo>
                <a:lnTo>
                  <a:pt x="1558747" y="124460"/>
                </a:lnTo>
                <a:lnTo>
                  <a:pt x="1558874" y="128270"/>
                </a:lnTo>
                <a:lnTo>
                  <a:pt x="1561147" y="128270"/>
                </a:lnTo>
                <a:lnTo>
                  <a:pt x="1564754" y="123190"/>
                </a:lnTo>
                <a:close/>
              </a:path>
              <a:path w="1623059" h="871219">
                <a:moveTo>
                  <a:pt x="936002" y="125730"/>
                </a:moveTo>
                <a:lnTo>
                  <a:pt x="935545" y="125730"/>
                </a:lnTo>
                <a:lnTo>
                  <a:pt x="937691" y="127000"/>
                </a:lnTo>
                <a:lnTo>
                  <a:pt x="936002" y="125730"/>
                </a:lnTo>
                <a:close/>
              </a:path>
              <a:path w="1623059" h="871219">
                <a:moveTo>
                  <a:pt x="1617954" y="107950"/>
                </a:moveTo>
                <a:lnTo>
                  <a:pt x="1542846" y="107950"/>
                </a:lnTo>
                <a:lnTo>
                  <a:pt x="1544205" y="109220"/>
                </a:lnTo>
                <a:lnTo>
                  <a:pt x="1545043" y="111760"/>
                </a:lnTo>
                <a:lnTo>
                  <a:pt x="1547317" y="111760"/>
                </a:lnTo>
                <a:lnTo>
                  <a:pt x="1548193" y="118110"/>
                </a:lnTo>
                <a:lnTo>
                  <a:pt x="1547825" y="120650"/>
                </a:lnTo>
                <a:lnTo>
                  <a:pt x="1553870" y="124460"/>
                </a:lnTo>
                <a:lnTo>
                  <a:pt x="1556092" y="123190"/>
                </a:lnTo>
                <a:lnTo>
                  <a:pt x="1564754" y="123190"/>
                </a:lnTo>
                <a:lnTo>
                  <a:pt x="1565656" y="121920"/>
                </a:lnTo>
                <a:lnTo>
                  <a:pt x="1566545" y="119380"/>
                </a:lnTo>
                <a:lnTo>
                  <a:pt x="1565465" y="116840"/>
                </a:lnTo>
                <a:lnTo>
                  <a:pt x="1565986" y="111760"/>
                </a:lnTo>
                <a:lnTo>
                  <a:pt x="1565287" y="109220"/>
                </a:lnTo>
                <a:lnTo>
                  <a:pt x="1617167" y="109220"/>
                </a:lnTo>
                <a:lnTo>
                  <a:pt x="1617954" y="107950"/>
                </a:lnTo>
                <a:close/>
              </a:path>
              <a:path w="1623059" h="871219">
                <a:moveTo>
                  <a:pt x="928928" y="116840"/>
                </a:moveTo>
                <a:lnTo>
                  <a:pt x="761009" y="116840"/>
                </a:lnTo>
                <a:lnTo>
                  <a:pt x="762038" y="118110"/>
                </a:lnTo>
                <a:lnTo>
                  <a:pt x="760818" y="119380"/>
                </a:lnTo>
                <a:lnTo>
                  <a:pt x="759510" y="119380"/>
                </a:lnTo>
                <a:lnTo>
                  <a:pt x="757288" y="121920"/>
                </a:lnTo>
                <a:lnTo>
                  <a:pt x="757478" y="123190"/>
                </a:lnTo>
                <a:lnTo>
                  <a:pt x="919518" y="123190"/>
                </a:lnTo>
                <a:lnTo>
                  <a:pt x="914781" y="121920"/>
                </a:lnTo>
                <a:lnTo>
                  <a:pt x="913841" y="119380"/>
                </a:lnTo>
                <a:lnTo>
                  <a:pt x="911707" y="118110"/>
                </a:lnTo>
                <a:lnTo>
                  <a:pt x="928217" y="118110"/>
                </a:lnTo>
                <a:lnTo>
                  <a:pt x="928928" y="116840"/>
                </a:lnTo>
                <a:close/>
              </a:path>
              <a:path w="1623059" h="871219">
                <a:moveTo>
                  <a:pt x="1597240" y="120650"/>
                </a:moveTo>
                <a:lnTo>
                  <a:pt x="1593621" y="120650"/>
                </a:lnTo>
                <a:lnTo>
                  <a:pt x="1594548" y="121920"/>
                </a:lnTo>
                <a:lnTo>
                  <a:pt x="1594548" y="123190"/>
                </a:lnTo>
                <a:lnTo>
                  <a:pt x="1595285" y="123190"/>
                </a:lnTo>
                <a:lnTo>
                  <a:pt x="1597240" y="120650"/>
                </a:lnTo>
                <a:close/>
              </a:path>
              <a:path w="1623059" h="871219">
                <a:moveTo>
                  <a:pt x="720217" y="107950"/>
                </a:moveTo>
                <a:lnTo>
                  <a:pt x="716661" y="109220"/>
                </a:lnTo>
                <a:lnTo>
                  <a:pt x="714248" y="110490"/>
                </a:lnTo>
                <a:lnTo>
                  <a:pt x="714806" y="114300"/>
                </a:lnTo>
                <a:lnTo>
                  <a:pt x="712863" y="118110"/>
                </a:lnTo>
                <a:lnTo>
                  <a:pt x="714629" y="120650"/>
                </a:lnTo>
                <a:lnTo>
                  <a:pt x="717334" y="121920"/>
                </a:lnTo>
                <a:lnTo>
                  <a:pt x="720953" y="119380"/>
                </a:lnTo>
                <a:lnTo>
                  <a:pt x="721334" y="118110"/>
                </a:lnTo>
                <a:lnTo>
                  <a:pt x="725906" y="115570"/>
                </a:lnTo>
                <a:lnTo>
                  <a:pt x="733772" y="115570"/>
                </a:lnTo>
                <a:lnTo>
                  <a:pt x="729749" y="111760"/>
                </a:lnTo>
                <a:lnTo>
                  <a:pt x="724408" y="111760"/>
                </a:lnTo>
                <a:lnTo>
                  <a:pt x="720217" y="107950"/>
                </a:lnTo>
                <a:close/>
              </a:path>
              <a:path w="1623059" h="871219">
                <a:moveTo>
                  <a:pt x="1621218" y="111760"/>
                </a:moveTo>
                <a:lnTo>
                  <a:pt x="1579448" y="111760"/>
                </a:lnTo>
                <a:lnTo>
                  <a:pt x="1585391" y="116840"/>
                </a:lnTo>
                <a:lnTo>
                  <a:pt x="1586280" y="116840"/>
                </a:lnTo>
                <a:lnTo>
                  <a:pt x="1587309" y="120650"/>
                </a:lnTo>
                <a:lnTo>
                  <a:pt x="1587119" y="121920"/>
                </a:lnTo>
                <a:lnTo>
                  <a:pt x="1588465" y="121920"/>
                </a:lnTo>
                <a:lnTo>
                  <a:pt x="1593621" y="120650"/>
                </a:lnTo>
                <a:lnTo>
                  <a:pt x="1597240" y="120650"/>
                </a:lnTo>
                <a:lnTo>
                  <a:pt x="1596072" y="119380"/>
                </a:lnTo>
                <a:lnTo>
                  <a:pt x="1596542" y="118110"/>
                </a:lnTo>
                <a:lnTo>
                  <a:pt x="1598028" y="118110"/>
                </a:lnTo>
                <a:lnTo>
                  <a:pt x="1597482" y="114300"/>
                </a:lnTo>
                <a:lnTo>
                  <a:pt x="1616135" y="114300"/>
                </a:lnTo>
                <a:lnTo>
                  <a:pt x="1615808" y="113030"/>
                </a:lnTo>
                <a:lnTo>
                  <a:pt x="1622056" y="113030"/>
                </a:lnTo>
                <a:lnTo>
                  <a:pt x="1621218" y="111760"/>
                </a:lnTo>
                <a:close/>
              </a:path>
              <a:path w="1623059" h="871219">
                <a:moveTo>
                  <a:pt x="928217" y="118110"/>
                </a:moveTo>
                <a:lnTo>
                  <a:pt x="917105" y="118110"/>
                </a:lnTo>
                <a:lnTo>
                  <a:pt x="921854" y="119380"/>
                </a:lnTo>
                <a:lnTo>
                  <a:pt x="924090" y="120650"/>
                </a:lnTo>
                <a:lnTo>
                  <a:pt x="926795" y="120650"/>
                </a:lnTo>
                <a:lnTo>
                  <a:pt x="928217" y="118110"/>
                </a:lnTo>
                <a:close/>
              </a:path>
              <a:path w="1623059" h="871219">
                <a:moveTo>
                  <a:pt x="989088" y="119380"/>
                </a:moveTo>
                <a:lnTo>
                  <a:pt x="985088" y="119380"/>
                </a:lnTo>
                <a:lnTo>
                  <a:pt x="975398" y="120650"/>
                </a:lnTo>
                <a:lnTo>
                  <a:pt x="991514" y="120650"/>
                </a:lnTo>
                <a:lnTo>
                  <a:pt x="989088" y="119380"/>
                </a:lnTo>
                <a:close/>
              </a:path>
              <a:path w="1623059" h="871219">
                <a:moveTo>
                  <a:pt x="998512" y="106680"/>
                </a:moveTo>
                <a:lnTo>
                  <a:pt x="990206" y="110490"/>
                </a:lnTo>
                <a:lnTo>
                  <a:pt x="989850" y="113030"/>
                </a:lnTo>
                <a:lnTo>
                  <a:pt x="988809" y="114300"/>
                </a:lnTo>
                <a:lnTo>
                  <a:pt x="990676" y="115570"/>
                </a:lnTo>
                <a:lnTo>
                  <a:pt x="990117" y="118110"/>
                </a:lnTo>
                <a:lnTo>
                  <a:pt x="991984" y="120650"/>
                </a:lnTo>
                <a:lnTo>
                  <a:pt x="1540979" y="120650"/>
                </a:lnTo>
                <a:lnTo>
                  <a:pt x="1541462" y="119380"/>
                </a:lnTo>
                <a:lnTo>
                  <a:pt x="1540649" y="118110"/>
                </a:lnTo>
                <a:lnTo>
                  <a:pt x="1021054" y="118110"/>
                </a:lnTo>
                <a:lnTo>
                  <a:pt x="1019746" y="115570"/>
                </a:lnTo>
                <a:lnTo>
                  <a:pt x="1015631" y="115570"/>
                </a:lnTo>
                <a:lnTo>
                  <a:pt x="1014056" y="113030"/>
                </a:lnTo>
                <a:lnTo>
                  <a:pt x="1011174" y="111760"/>
                </a:lnTo>
                <a:lnTo>
                  <a:pt x="1008278" y="109220"/>
                </a:lnTo>
                <a:lnTo>
                  <a:pt x="1004468" y="109220"/>
                </a:lnTo>
                <a:lnTo>
                  <a:pt x="1001864" y="107950"/>
                </a:lnTo>
                <a:lnTo>
                  <a:pt x="999807" y="107950"/>
                </a:lnTo>
                <a:lnTo>
                  <a:pt x="998512" y="106680"/>
                </a:lnTo>
                <a:close/>
              </a:path>
              <a:path w="1623059" h="871219">
                <a:moveTo>
                  <a:pt x="1616789" y="116840"/>
                </a:moveTo>
                <a:lnTo>
                  <a:pt x="1604162" y="116840"/>
                </a:lnTo>
                <a:lnTo>
                  <a:pt x="1609864" y="118110"/>
                </a:lnTo>
                <a:lnTo>
                  <a:pt x="1611439" y="119380"/>
                </a:lnTo>
                <a:lnTo>
                  <a:pt x="1613395" y="118110"/>
                </a:lnTo>
                <a:lnTo>
                  <a:pt x="1617116" y="118110"/>
                </a:lnTo>
                <a:lnTo>
                  <a:pt x="1616789" y="116840"/>
                </a:lnTo>
                <a:close/>
              </a:path>
              <a:path w="1623059" h="871219">
                <a:moveTo>
                  <a:pt x="1617116" y="118110"/>
                </a:moveTo>
                <a:lnTo>
                  <a:pt x="1613395" y="118110"/>
                </a:lnTo>
                <a:lnTo>
                  <a:pt x="1614043" y="119380"/>
                </a:lnTo>
                <a:lnTo>
                  <a:pt x="1615249" y="119380"/>
                </a:lnTo>
                <a:lnTo>
                  <a:pt x="1617116" y="118110"/>
                </a:lnTo>
                <a:close/>
              </a:path>
              <a:path w="1623059" h="871219">
                <a:moveTo>
                  <a:pt x="801890" y="102870"/>
                </a:moveTo>
                <a:lnTo>
                  <a:pt x="778522" y="102870"/>
                </a:lnTo>
                <a:lnTo>
                  <a:pt x="770420" y="105410"/>
                </a:lnTo>
                <a:lnTo>
                  <a:pt x="765289" y="106680"/>
                </a:lnTo>
                <a:lnTo>
                  <a:pt x="764260" y="107950"/>
                </a:lnTo>
                <a:lnTo>
                  <a:pt x="762685" y="107950"/>
                </a:lnTo>
                <a:lnTo>
                  <a:pt x="761466" y="109220"/>
                </a:lnTo>
                <a:lnTo>
                  <a:pt x="758863" y="111760"/>
                </a:lnTo>
                <a:lnTo>
                  <a:pt x="755700" y="114300"/>
                </a:lnTo>
                <a:lnTo>
                  <a:pt x="757288" y="116840"/>
                </a:lnTo>
                <a:lnTo>
                  <a:pt x="759053" y="118110"/>
                </a:lnTo>
                <a:lnTo>
                  <a:pt x="761009" y="116840"/>
                </a:lnTo>
                <a:lnTo>
                  <a:pt x="928928" y="116840"/>
                </a:lnTo>
                <a:lnTo>
                  <a:pt x="928789" y="115570"/>
                </a:lnTo>
                <a:lnTo>
                  <a:pt x="926693" y="115570"/>
                </a:lnTo>
                <a:lnTo>
                  <a:pt x="926414" y="114300"/>
                </a:lnTo>
                <a:lnTo>
                  <a:pt x="818007" y="114300"/>
                </a:lnTo>
                <a:lnTo>
                  <a:pt x="815860" y="113030"/>
                </a:lnTo>
                <a:lnTo>
                  <a:pt x="804964" y="113030"/>
                </a:lnTo>
                <a:lnTo>
                  <a:pt x="801712" y="110490"/>
                </a:lnTo>
                <a:lnTo>
                  <a:pt x="800315" y="105410"/>
                </a:lnTo>
                <a:lnTo>
                  <a:pt x="801890" y="102870"/>
                </a:lnTo>
                <a:close/>
              </a:path>
              <a:path w="1623059" h="871219">
                <a:moveTo>
                  <a:pt x="1542846" y="107950"/>
                </a:moveTo>
                <a:lnTo>
                  <a:pt x="1025601" y="107950"/>
                </a:lnTo>
                <a:lnTo>
                  <a:pt x="1027747" y="110490"/>
                </a:lnTo>
                <a:lnTo>
                  <a:pt x="1025791" y="113030"/>
                </a:lnTo>
                <a:lnTo>
                  <a:pt x="1028496" y="114300"/>
                </a:lnTo>
                <a:lnTo>
                  <a:pt x="1026261" y="115570"/>
                </a:lnTo>
                <a:lnTo>
                  <a:pt x="1023086" y="115570"/>
                </a:lnTo>
                <a:lnTo>
                  <a:pt x="1026541" y="118110"/>
                </a:lnTo>
                <a:lnTo>
                  <a:pt x="1540649" y="118110"/>
                </a:lnTo>
                <a:lnTo>
                  <a:pt x="1539836" y="116840"/>
                </a:lnTo>
                <a:lnTo>
                  <a:pt x="1536903" y="116840"/>
                </a:lnTo>
                <a:lnTo>
                  <a:pt x="1535798" y="115570"/>
                </a:lnTo>
                <a:lnTo>
                  <a:pt x="1026261" y="115570"/>
                </a:lnTo>
                <a:lnTo>
                  <a:pt x="1022908" y="114300"/>
                </a:lnTo>
                <a:lnTo>
                  <a:pt x="1537373" y="114300"/>
                </a:lnTo>
                <a:lnTo>
                  <a:pt x="1535988" y="111760"/>
                </a:lnTo>
                <a:lnTo>
                  <a:pt x="1542440" y="111760"/>
                </a:lnTo>
                <a:lnTo>
                  <a:pt x="1541602" y="109220"/>
                </a:lnTo>
                <a:lnTo>
                  <a:pt x="1542846" y="107950"/>
                </a:lnTo>
                <a:close/>
              </a:path>
              <a:path w="1623059" h="871219">
                <a:moveTo>
                  <a:pt x="1616135" y="114300"/>
                </a:moveTo>
                <a:lnTo>
                  <a:pt x="1597482" y="114300"/>
                </a:lnTo>
                <a:lnTo>
                  <a:pt x="1599336" y="115570"/>
                </a:lnTo>
                <a:lnTo>
                  <a:pt x="1600301" y="116840"/>
                </a:lnTo>
                <a:lnTo>
                  <a:pt x="1599653" y="118110"/>
                </a:lnTo>
                <a:lnTo>
                  <a:pt x="1602066" y="118110"/>
                </a:lnTo>
                <a:lnTo>
                  <a:pt x="1604162" y="116840"/>
                </a:lnTo>
                <a:lnTo>
                  <a:pt x="1616789" y="116840"/>
                </a:lnTo>
                <a:lnTo>
                  <a:pt x="1616135" y="114300"/>
                </a:lnTo>
                <a:close/>
              </a:path>
              <a:path w="1623059" h="871219">
                <a:moveTo>
                  <a:pt x="1622056" y="113030"/>
                </a:moveTo>
                <a:lnTo>
                  <a:pt x="1615808" y="113030"/>
                </a:lnTo>
                <a:lnTo>
                  <a:pt x="1616646" y="114300"/>
                </a:lnTo>
                <a:lnTo>
                  <a:pt x="1619338" y="118110"/>
                </a:lnTo>
                <a:lnTo>
                  <a:pt x="1622793" y="116840"/>
                </a:lnTo>
                <a:lnTo>
                  <a:pt x="1622894" y="114300"/>
                </a:lnTo>
                <a:lnTo>
                  <a:pt x="1622056" y="113030"/>
                </a:lnTo>
                <a:close/>
              </a:path>
              <a:path w="1623059" h="871219">
                <a:moveTo>
                  <a:pt x="743775" y="104140"/>
                </a:moveTo>
                <a:lnTo>
                  <a:pt x="742480" y="104140"/>
                </a:lnTo>
                <a:lnTo>
                  <a:pt x="742569" y="105410"/>
                </a:lnTo>
                <a:lnTo>
                  <a:pt x="746391" y="110490"/>
                </a:lnTo>
                <a:lnTo>
                  <a:pt x="746760" y="113030"/>
                </a:lnTo>
                <a:lnTo>
                  <a:pt x="744715" y="114300"/>
                </a:lnTo>
                <a:lnTo>
                  <a:pt x="740054" y="115570"/>
                </a:lnTo>
                <a:lnTo>
                  <a:pt x="738378" y="116840"/>
                </a:lnTo>
                <a:lnTo>
                  <a:pt x="754437" y="116840"/>
                </a:lnTo>
                <a:lnTo>
                  <a:pt x="752805" y="115570"/>
                </a:lnTo>
                <a:lnTo>
                  <a:pt x="752246" y="113030"/>
                </a:lnTo>
                <a:lnTo>
                  <a:pt x="752805" y="111760"/>
                </a:lnTo>
                <a:lnTo>
                  <a:pt x="750201" y="109220"/>
                </a:lnTo>
                <a:lnTo>
                  <a:pt x="748525" y="109220"/>
                </a:lnTo>
                <a:lnTo>
                  <a:pt x="743775" y="104140"/>
                </a:lnTo>
                <a:close/>
              </a:path>
              <a:path w="1623059" h="871219">
                <a:moveTo>
                  <a:pt x="1542440" y="111760"/>
                </a:moveTo>
                <a:lnTo>
                  <a:pt x="1536496" y="111760"/>
                </a:lnTo>
                <a:lnTo>
                  <a:pt x="1539227" y="114300"/>
                </a:lnTo>
                <a:lnTo>
                  <a:pt x="1543088" y="116840"/>
                </a:lnTo>
                <a:lnTo>
                  <a:pt x="1543735" y="115570"/>
                </a:lnTo>
                <a:lnTo>
                  <a:pt x="1542211" y="113030"/>
                </a:lnTo>
                <a:lnTo>
                  <a:pt x="1542440" y="111760"/>
                </a:lnTo>
                <a:close/>
              </a:path>
              <a:path w="1623059" h="871219">
                <a:moveTo>
                  <a:pt x="928649" y="114300"/>
                </a:moveTo>
                <a:lnTo>
                  <a:pt x="926693" y="115570"/>
                </a:lnTo>
                <a:lnTo>
                  <a:pt x="928789" y="115570"/>
                </a:lnTo>
                <a:lnTo>
                  <a:pt x="928649" y="114300"/>
                </a:lnTo>
                <a:close/>
              </a:path>
              <a:path w="1623059" h="871219">
                <a:moveTo>
                  <a:pt x="1575130" y="109220"/>
                </a:moveTo>
                <a:lnTo>
                  <a:pt x="1565287" y="109220"/>
                </a:lnTo>
                <a:lnTo>
                  <a:pt x="1566595" y="111760"/>
                </a:lnTo>
                <a:lnTo>
                  <a:pt x="1566862" y="115570"/>
                </a:lnTo>
                <a:lnTo>
                  <a:pt x="1568297" y="114300"/>
                </a:lnTo>
                <a:lnTo>
                  <a:pt x="1570393" y="113030"/>
                </a:lnTo>
                <a:lnTo>
                  <a:pt x="1574584" y="111760"/>
                </a:lnTo>
                <a:lnTo>
                  <a:pt x="1575130" y="109220"/>
                </a:lnTo>
                <a:close/>
              </a:path>
              <a:path w="1623059" h="871219">
                <a:moveTo>
                  <a:pt x="515962" y="104140"/>
                </a:moveTo>
                <a:lnTo>
                  <a:pt x="514654" y="104140"/>
                </a:lnTo>
                <a:lnTo>
                  <a:pt x="514019" y="106680"/>
                </a:lnTo>
                <a:lnTo>
                  <a:pt x="512610" y="106680"/>
                </a:lnTo>
                <a:lnTo>
                  <a:pt x="509447" y="107950"/>
                </a:lnTo>
                <a:lnTo>
                  <a:pt x="508520" y="109220"/>
                </a:lnTo>
                <a:lnTo>
                  <a:pt x="510006" y="111760"/>
                </a:lnTo>
                <a:lnTo>
                  <a:pt x="508977" y="111760"/>
                </a:lnTo>
                <a:lnTo>
                  <a:pt x="508241" y="114300"/>
                </a:lnTo>
                <a:lnTo>
                  <a:pt x="704253" y="114300"/>
                </a:lnTo>
                <a:lnTo>
                  <a:pt x="704977" y="111760"/>
                </a:lnTo>
                <a:lnTo>
                  <a:pt x="706882" y="109220"/>
                </a:lnTo>
                <a:lnTo>
                  <a:pt x="708367" y="105410"/>
                </a:lnTo>
                <a:lnTo>
                  <a:pt x="518210" y="105410"/>
                </a:lnTo>
                <a:lnTo>
                  <a:pt x="515962" y="104140"/>
                </a:lnTo>
                <a:close/>
              </a:path>
              <a:path w="1623059" h="871219">
                <a:moveTo>
                  <a:pt x="838758" y="110490"/>
                </a:moveTo>
                <a:lnTo>
                  <a:pt x="833374" y="113030"/>
                </a:lnTo>
                <a:lnTo>
                  <a:pt x="825754" y="114300"/>
                </a:lnTo>
                <a:lnTo>
                  <a:pt x="923810" y="114300"/>
                </a:lnTo>
                <a:lnTo>
                  <a:pt x="924377" y="111760"/>
                </a:lnTo>
                <a:lnTo>
                  <a:pt x="840676" y="111760"/>
                </a:lnTo>
                <a:lnTo>
                  <a:pt x="838758" y="110490"/>
                </a:lnTo>
                <a:close/>
              </a:path>
              <a:path w="1623059" h="871219">
                <a:moveTo>
                  <a:pt x="926134" y="113030"/>
                </a:moveTo>
                <a:lnTo>
                  <a:pt x="923810" y="114300"/>
                </a:lnTo>
                <a:lnTo>
                  <a:pt x="926414" y="114300"/>
                </a:lnTo>
                <a:lnTo>
                  <a:pt x="926134" y="113030"/>
                </a:lnTo>
                <a:close/>
              </a:path>
              <a:path w="1623059" h="871219">
                <a:moveTo>
                  <a:pt x="729246" y="105410"/>
                </a:moveTo>
                <a:lnTo>
                  <a:pt x="725906" y="106680"/>
                </a:lnTo>
                <a:lnTo>
                  <a:pt x="726084" y="109220"/>
                </a:lnTo>
                <a:lnTo>
                  <a:pt x="724408" y="111760"/>
                </a:lnTo>
                <a:lnTo>
                  <a:pt x="729749" y="111760"/>
                </a:lnTo>
                <a:lnTo>
                  <a:pt x="728408" y="110490"/>
                </a:lnTo>
                <a:lnTo>
                  <a:pt x="728230" y="109220"/>
                </a:lnTo>
                <a:lnTo>
                  <a:pt x="729627" y="106680"/>
                </a:lnTo>
                <a:lnTo>
                  <a:pt x="729246" y="105410"/>
                </a:lnTo>
                <a:close/>
              </a:path>
              <a:path w="1623059" h="871219">
                <a:moveTo>
                  <a:pt x="851522" y="106680"/>
                </a:moveTo>
                <a:lnTo>
                  <a:pt x="843686" y="106680"/>
                </a:lnTo>
                <a:lnTo>
                  <a:pt x="844651" y="109220"/>
                </a:lnTo>
                <a:lnTo>
                  <a:pt x="843216" y="111760"/>
                </a:lnTo>
                <a:lnTo>
                  <a:pt x="924377" y="111760"/>
                </a:lnTo>
                <a:lnTo>
                  <a:pt x="924661" y="110490"/>
                </a:lnTo>
                <a:lnTo>
                  <a:pt x="922841" y="107950"/>
                </a:lnTo>
                <a:lnTo>
                  <a:pt x="852322" y="107950"/>
                </a:lnTo>
                <a:lnTo>
                  <a:pt x="851522" y="106680"/>
                </a:lnTo>
                <a:close/>
              </a:path>
              <a:path w="1623059" h="871219">
                <a:moveTo>
                  <a:pt x="1617167" y="109220"/>
                </a:moveTo>
                <a:lnTo>
                  <a:pt x="1575130" y="109220"/>
                </a:lnTo>
                <a:lnTo>
                  <a:pt x="1579321" y="110490"/>
                </a:lnTo>
                <a:lnTo>
                  <a:pt x="1578698" y="111760"/>
                </a:lnTo>
                <a:lnTo>
                  <a:pt x="1619161" y="111760"/>
                </a:lnTo>
                <a:lnTo>
                  <a:pt x="1616379" y="110490"/>
                </a:lnTo>
                <a:lnTo>
                  <a:pt x="1617167" y="109220"/>
                </a:lnTo>
                <a:close/>
              </a:path>
              <a:path w="1623059" h="871219">
                <a:moveTo>
                  <a:pt x="1023835" y="99060"/>
                </a:moveTo>
                <a:lnTo>
                  <a:pt x="1021981" y="99060"/>
                </a:lnTo>
                <a:lnTo>
                  <a:pt x="1023277" y="101600"/>
                </a:lnTo>
                <a:lnTo>
                  <a:pt x="1021130" y="102870"/>
                </a:lnTo>
                <a:lnTo>
                  <a:pt x="1018159" y="102870"/>
                </a:lnTo>
                <a:lnTo>
                  <a:pt x="1019276" y="105410"/>
                </a:lnTo>
                <a:lnTo>
                  <a:pt x="1019644" y="109220"/>
                </a:lnTo>
                <a:lnTo>
                  <a:pt x="1022438" y="110490"/>
                </a:lnTo>
                <a:lnTo>
                  <a:pt x="1025601" y="107950"/>
                </a:lnTo>
                <a:lnTo>
                  <a:pt x="1616087" y="107950"/>
                </a:lnTo>
                <a:lnTo>
                  <a:pt x="1615624" y="106680"/>
                </a:lnTo>
                <a:lnTo>
                  <a:pt x="1612366" y="106680"/>
                </a:lnTo>
                <a:lnTo>
                  <a:pt x="1612523" y="105410"/>
                </a:lnTo>
                <a:lnTo>
                  <a:pt x="1031659" y="105410"/>
                </a:lnTo>
                <a:lnTo>
                  <a:pt x="1030262" y="104140"/>
                </a:lnTo>
                <a:lnTo>
                  <a:pt x="1028674" y="104140"/>
                </a:lnTo>
                <a:lnTo>
                  <a:pt x="1028166" y="102870"/>
                </a:lnTo>
                <a:lnTo>
                  <a:pt x="1021130" y="102870"/>
                </a:lnTo>
                <a:lnTo>
                  <a:pt x="1019644" y="101600"/>
                </a:lnTo>
                <a:lnTo>
                  <a:pt x="1027658" y="101600"/>
                </a:lnTo>
                <a:lnTo>
                  <a:pt x="1023835" y="99060"/>
                </a:lnTo>
                <a:close/>
              </a:path>
              <a:path w="1623059" h="871219">
                <a:moveTo>
                  <a:pt x="1617764" y="104140"/>
                </a:moveTo>
                <a:lnTo>
                  <a:pt x="1616278" y="105410"/>
                </a:lnTo>
                <a:lnTo>
                  <a:pt x="1616087" y="107950"/>
                </a:lnTo>
                <a:lnTo>
                  <a:pt x="1617954" y="107950"/>
                </a:lnTo>
                <a:lnTo>
                  <a:pt x="1620177" y="109220"/>
                </a:lnTo>
                <a:lnTo>
                  <a:pt x="1622044" y="109220"/>
                </a:lnTo>
                <a:lnTo>
                  <a:pt x="1622044" y="105410"/>
                </a:lnTo>
                <a:lnTo>
                  <a:pt x="1619542" y="105410"/>
                </a:lnTo>
                <a:lnTo>
                  <a:pt x="1617764" y="104140"/>
                </a:lnTo>
                <a:close/>
              </a:path>
              <a:path w="1623059" h="871219">
                <a:moveTo>
                  <a:pt x="910831" y="93980"/>
                </a:moveTo>
                <a:lnTo>
                  <a:pt x="848194" y="93980"/>
                </a:lnTo>
                <a:lnTo>
                  <a:pt x="848601" y="97790"/>
                </a:lnTo>
                <a:lnTo>
                  <a:pt x="851344" y="97790"/>
                </a:lnTo>
                <a:lnTo>
                  <a:pt x="852551" y="100330"/>
                </a:lnTo>
                <a:lnTo>
                  <a:pt x="852284" y="101600"/>
                </a:lnTo>
                <a:lnTo>
                  <a:pt x="854316" y="104140"/>
                </a:lnTo>
                <a:lnTo>
                  <a:pt x="855103" y="105410"/>
                </a:lnTo>
                <a:lnTo>
                  <a:pt x="853528" y="107950"/>
                </a:lnTo>
                <a:lnTo>
                  <a:pt x="915466" y="107950"/>
                </a:lnTo>
                <a:lnTo>
                  <a:pt x="911529" y="106680"/>
                </a:lnTo>
                <a:lnTo>
                  <a:pt x="911199" y="104140"/>
                </a:lnTo>
                <a:lnTo>
                  <a:pt x="913517" y="101600"/>
                </a:lnTo>
                <a:lnTo>
                  <a:pt x="910094" y="101600"/>
                </a:lnTo>
                <a:lnTo>
                  <a:pt x="909802" y="97790"/>
                </a:lnTo>
                <a:lnTo>
                  <a:pt x="911669" y="96520"/>
                </a:lnTo>
                <a:lnTo>
                  <a:pt x="910831" y="93980"/>
                </a:lnTo>
                <a:close/>
              </a:path>
              <a:path w="1623059" h="871219">
                <a:moveTo>
                  <a:pt x="918210" y="105410"/>
                </a:moveTo>
                <a:lnTo>
                  <a:pt x="916546" y="106680"/>
                </a:lnTo>
                <a:lnTo>
                  <a:pt x="915466" y="107950"/>
                </a:lnTo>
                <a:lnTo>
                  <a:pt x="920165" y="107950"/>
                </a:lnTo>
                <a:lnTo>
                  <a:pt x="919657" y="106680"/>
                </a:lnTo>
                <a:lnTo>
                  <a:pt x="918210" y="105410"/>
                </a:lnTo>
                <a:close/>
              </a:path>
              <a:path w="1623059" h="871219">
                <a:moveTo>
                  <a:pt x="921931" y="106680"/>
                </a:moveTo>
                <a:lnTo>
                  <a:pt x="920165" y="107950"/>
                </a:lnTo>
                <a:lnTo>
                  <a:pt x="922841" y="107950"/>
                </a:lnTo>
                <a:lnTo>
                  <a:pt x="921931" y="106680"/>
                </a:lnTo>
                <a:close/>
              </a:path>
              <a:path w="1623059" h="871219">
                <a:moveTo>
                  <a:pt x="1615160" y="105410"/>
                </a:moveTo>
                <a:lnTo>
                  <a:pt x="1612366" y="106680"/>
                </a:lnTo>
                <a:lnTo>
                  <a:pt x="1615624" y="106680"/>
                </a:lnTo>
                <a:lnTo>
                  <a:pt x="1615160" y="105410"/>
                </a:lnTo>
                <a:close/>
              </a:path>
              <a:path w="1623059" h="871219">
                <a:moveTo>
                  <a:pt x="558152" y="80010"/>
                </a:moveTo>
                <a:lnTo>
                  <a:pt x="557593" y="80010"/>
                </a:lnTo>
                <a:lnTo>
                  <a:pt x="558152" y="82550"/>
                </a:lnTo>
                <a:lnTo>
                  <a:pt x="555917" y="86360"/>
                </a:lnTo>
                <a:lnTo>
                  <a:pt x="554990" y="90170"/>
                </a:lnTo>
                <a:lnTo>
                  <a:pt x="538873" y="90170"/>
                </a:lnTo>
                <a:lnTo>
                  <a:pt x="538314" y="92710"/>
                </a:lnTo>
                <a:lnTo>
                  <a:pt x="531431" y="95250"/>
                </a:lnTo>
                <a:lnTo>
                  <a:pt x="530225" y="97790"/>
                </a:lnTo>
                <a:lnTo>
                  <a:pt x="527227" y="100330"/>
                </a:lnTo>
                <a:lnTo>
                  <a:pt x="521830" y="100330"/>
                </a:lnTo>
                <a:lnTo>
                  <a:pt x="521462" y="102870"/>
                </a:lnTo>
                <a:lnTo>
                  <a:pt x="522401" y="104140"/>
                </a:lnTo>
                <a:lnTo>
                  <a:pt x="518210" y="105410"/>
                </a:lnTo>
                <a:lnTo>
                  <a:pt x="708367" y="105410"/>
                </a:lnTo>
                <a:lnTo>
                  <a:pt x="708863" y="104140"/>
                </a:lnTo>
                <a:lnTo>
                  <a:pt x="708215" y="102870"/>
                </a:lnTo>
                <a:lnTo>
                  <a:pt x="703338" y="102870"/>
                </a:lnTo>
                <a:lnTo>
                  <a:pt x="700557" y="101600"/>
                </a:lnTo>
                <a:lnTo>
                  <a:pt x="703160" y="101600"/>
                </a:lnTo>
                <a:lnTo>
                  <a:pt x="706031" y="99060"/>
                </a:lnTo>
                <a:lnTo>
                  <a:pt x="708228" y="97790"/>
                </a:lnTo>
                <a:lnTo>
                  <a:pt x="709333" y="96520"/>
                </a:lnTo>
                <a:lnTo>
                  <a:pt x="708964" y="93980"/>
                </a:lnTo>
                <a:lnTo>
                  <a:pt x="710361" y="92710"/>
                </a:lnTo>
                <a:lnTo>
                  <a:pt x="712216" y="88900"/>
                </a:lnTo>
                <a:lnTo>
                  <a:pt x="711568" y="87630"/>
                </a:lnTo>
                <a:lnTo>
                  <a:pt x="712546" y="85090"/>
                </a:lnTo>
                <a:lnTo>
                  <a:pt x="560578" y="85090"/>
                </a:lnTo>
                <a:lnTo>
                  <a:pt x="560108" y="81280"/>
                </a:lnTo>
                <a:lnTo>
                  <a:pt x="558152" y="80010"/>
                </a:lnTo>
                <a:close/>
              </a:path>
              <a:path w="1623059" h="871219">
                <a:moveTo>
                  <a:pt x="1253655" y="86360"/>
                </a:moveTo>
                <a:lnTo>
                  <a:pt x="1026909" y="86360"/>
                </a:lnTo>
                <a:lnTo>
                  <a:pt x="1028217" y="88900"/>
                </a:lnTo>
                <a:lnTo>
                  <a:pt x="1027658" y="91440"/>
                </a:lnTo>
                <a:lnTo>
                  <a:pt x="1030630" y="95250"/>
                </a:lnTo>
                <a:lnTo>
                  <a:pt x="1033627" y="95250"/>
                </a:lnTo>
                <a:lnTo>
                  <a:pt x="1037437" y="99060"/>
                </a:lnTo>
                <a:lnTo>
                  <a:pt x="1036777" y="101600"/>
                </a:lnTo>
                <a:lnTo>
                  <a:pt x="1032319" y="101600"/>
                </a:lnTo>
                <a:lnTo>
                  <a:pt x="1033157" y="104140"/>
                </a:lnTo>
                <a:lnTo>
                  <a:pt x="1031659" y="105410"/>
                </a:lnTo>
                <a:lnTo>
                  <a:pt x="1612523" y="105410"/>
                </a:lnTo>
                <a:lnTo>
                  <a:pt x="1612679" y="104140"/>
                </a:lnTo>
                <a:lnTo>
                  <a:pt x="1609013" y="104140"/>
                </a:lnTo>
                <a:lnTo>
                  <a:pt x="1607985" y="102870"/>
                </a:lnTo>
                <a:lnTo>
                  <a:pt x="1285646" y="102870"/>
                </a:lnTo>
                <a:lnTo>
                  <a:pt x="1284435" y="101600"/>
                </a:lnTo>
                <a:lnTo>
                  <a:pt x="1036777" y="101600"/>
                </a:lnTo>
                <a:lnTo>
                  <a:pt x="1034923" y="100330"/>
                </a:lnTo>
                <a:lnTo>
                  <a:pt x="1283224" y="100330"/>
                </a:lnTo>
                <a:lnTo>
                  <a:pt x="1282014" y="99060"/>
                </a:lnTo>
                <a:lnTo>
                  <a:pt x="1279779" y="99060"/>
                </a:lnTo>
                <a:lnTo>
                  <a:pt x="1279029" y="93980"/>
                </a:lnTo>
                <a:lnTo>
                  <a:pt x="1253426" y="93980"/>
                </a:lnTo>
                <a:lnTo>
                  <a:pt x="1255191" y="91440"/>
                </a:lnTo>
                <a:lnTo>
                  <a:pt x="1254912" y="88900"/>
                </a:lnTo>
                <a:lnTo>
                  <a:pt x="1253655" y="86360"/>
                </a:lnTo>
                <a:close/>
              </a:path>
              <a:path w="1623059" h="871219">
                <a:moveTo>
                  <a:pt x="1611337" y="101600"/>
                </a:moveTo>
                <a:lnTo>
                  <a:pt x="1609204" y="101600"/>
                </a:lnTo>
                <a:lnTo>
                  <a:pt x="1609013" y="104140"/>
                </a:lnTo>
                <a:lnTo>
                  <a:pt x="1612679" y="104140"/>
                </a:lnTo>
                <a:lnTo>
                  <a:pt x="1612836" y="102870"/>
                </a:lnTo>
                <a:lnTo>
                  <a:pt x="1611337" y="101600"/>
                </a:lnTo>
                <a:close/>
              </a:path>
              <a:path w="1623059" h="871219">
                <a:moveTo>
                  <a:pt x="707567" y="101600"/>
                </a:moveTo>
                <a:lnTo>
                  <a:pt x="706780" y="101600"/>
                </a:lnTo>
                <a:lnTo>
                  <a:pt x="705294" y="102870"/>
                </a:lnTo>
                <a:lnTo>
                  <a:pt x="708215" y="102870"/>
                </a:lnTo>
                <a:lnTo>
                  <a:pt x="707567" y="101600"/>
                </a:lnTo>
                <a:close/>
              </a:path>
              <a:path w="1623059" h="871219">
                <a:moveTo>
                  <a:pt x="799566" y="99060"/>
                </a:moveTo>
                <a:lnTo>
                  <a:pt x="795832" y="99060"/>
                </a:lnTo>
                <a:lnTo>
                  <a:pt x="788301" y="102870"/>
                </a:lnTo>
                <a:lnTo>
                  <a:pt x="802830" y="102870"/>
                </a:lnTo>
                <a:lnTo>
                  <a:pt x="803008" y="100330"/>
                </a:lnTo>
                <a:lnTo>
                  <a:pt x="799566" y="99060"/>
                </a:lnTo>
                <a:close/>
              </a:path>
              <a:path w="1623059" h="871219">
                <a:moveTo>
                  <a:pt x="1281455" y="95250"/>
                </a:moveTo>
                <a:lnTo>
                  <a:pt x="1281912" y="96520"/>
                </a:lnTo>
                <a:lnTo>
                  <a:pt x="1284338" y="97790"/>
                </a:lnTo>
                <a:lnTo>
                  <a:pt x="1285557" y="101600"/>
                </a:lnTo>
                <a:lnTo>
                  <a:pt x="1285646" y="102870"/>
                </a:lnTo>
                <a:lnTo>
                  <a:pt x="1291971" y="102870"/>
                </a:lnTo>
                <a:lnTo>
                  <a:pt x="1288618" y="99060"/>
                </a:lnTo>
                <a:lnTo>
                  <a:pt x="1286103" y="96520"/>
                </a:lnTo>
                <a:lnTo>
                  <a:pt x="1284058" y="96520"/>
                </a:lnTo>
                <a:lnTo>
                  <a:pt x="1281455" y="95250"/>
                </a:lnTo>
                <a:close/>
              </a:path>
              <a:path w="1623059" h="871219">
                <a:moveTo>
                  <a:pt x="1303515" y="72390"/>
                </a:moveTo>
                <a:lnTo>
                  <a:pt x="1301851" y="72390"/>
                </a:lnTo>
                <a:lnTo>
                  <a:pt x="1301013" y="73660"/>
                </a:lnTo>
                <a:lnTo>
                  <a:pt x="1301292" y="74930"/>
                </a:lnTo>
                <a:lnTo>
                  <a:pt x="1297063" y="76200"/>
                </a:lnTo>
                <a:lnTo>
                  <a:pt x="1294790" y="78740"/>
                </a:lnTo>
                <a:lnTo>
                  <a:pt x="1289862" y="78740"/>
                </a:lnTo>
                <a:lnTo>
                  <a:pt x="1286891" y="82550"/>
                </a:lnTo>
                <a:lnTo>
                  <a:pt x="1286859" y="90170"/>
                </a:lnTo>
                <a:lnTo>
                  <a:pt x="1286764" y="92710"/>
                </a:lnTo>
                <a:lnTo>
                  <a:pt x="1291323" y="99060"/>
                </a:lnTo>
                <a:lnTo>
                  <a:pt x="1291971" y="102870"/>
                </a:lnTo>
                <a:lnTo>
                  <a:pt x="1607985" y="102870"/>
                </a:lnTo>
                <a:lnTo>
                  <a:pt x="1608175" y="100330"/>
                </a:lnTo>
                <a:lnTo>
                  <a:pt x="1610880" y="99060"/>
                </a:lnTo>
                <a:lnTo>
                  <a:pt x="1610220" y="95250"/>
                </a:lnTo>
                <a:lnTo>
                  <a:pt x="1608734" y="95250"/>
                </a:lnTo>
                <a:lnTo>
                  <a:pt x="1611617" y="92710"/>
                </a:lnTo>
                <a:lnTo>
                  <a:pt x="1609750" y="90170"/>
                </a:lnTo>
                <a:lnTo>
                  <a:pt x="1609940" y="88900"/>
                </a:lnTo>
                <a:lnTo>
                  <a:pt x="1600860" y="88900"/>
                </a:lnTo>
                <a:lnTo>
                  <a:pt x="1601419" y="85090"/>
                </a:lnTo>
                <a:lnTo>
                  <a:pt x="1603463" y="83820"/>
                </a:lnTo>
                <a:lnTo>
                  <a:pt x="1375041" y="83820"/>
                </a:lnTo>
                <a:lnTo>
                  <a:pt x="1370952" y="82550"/>
                </a:lnTo>
                <a:lnTo>
                  <a:pt x="1369377" y="81280"/>
                </a:lnTo>
                <a:lnTo>
                  <a:pt x="1369377" y="78740"/>
                </a:lnTo>
                <a:lnTo>
                  <a:pt x="1366300" y="74930"/>
                </a:lnTo>
                <a:lnTo>
                  <a:pt x="1305979" y="74930"/>
                </a:lnTo>
                <a:lnTo>
                  <a:pt x="1303515" y="72390"/>
                </a:lnTo>
                <a:close/>
              </a:path>
              <a:path w="1623059" h="871219">
                <a:moveTo>
                  <a:pt x="915466" y="97790"/>
                </a:moveTo>
                <a:lnTo>
                  <a:pt x="913434" y="97790"/>
                </a:lnTo>
                <a:lnTo>
                  <a:pt x="910094" y="101600"/>
                </a:lnTo>
                <a:lnTo>
                  <a:pt x="913517" y="101600"/>
                </a:lnTo>
                <a:lnTo>
                  <a:pt x="915835" y="99060"/>
                </a:lnTo>
                <a:lnTo>
                  <a:pt x="915466" y="97790"/>
                </a:lnTo>
                <a:close/>
              </a:path>
              <a:path w="1623059" h="871219">
                <a:moveTo>
                  <a:pt x="530961" y="83820"/>
                </a:moveTo>
                <a:lnTo>
                  <a:pt x="530034" y="83820"/>
                </a:lnTo>
                <a:lnTo>
                  <a:pt x="529005" y="86360"/>
                </a:lnTo>
                <a:lnTo>
                  <a:pt x="527608" y="86360"/>
                </a:lnTo>
                <a:lnTo>
                  <a:pt x="527507" y="92710"/>
                </a:lnTo>
                <a:lnTo>
                  <a:pt x="529005" y="93980"/>
                </a:lnTo>
                <a:lnTo>
                  <a:pt x="531799" y="91440"/>
                </a:lnTo>
                <a:lnTo>
                  <a:pt x="535292" y="91440"/>
                </a:lnTo>
                <a:lnTo>
                  <a:pt x="537387" y="90170"/>
                </a:lnTo>
                <a:lnTo>
                  <a:pt x="554990" y="90170"/>
                </a:lnTo>
                <a:lnTo>
                  <a:pt x="552386" y="87630"/>
                </a:lnTo>
                <a:lnTo>
                  <a:pt x="552386" y="86360"/>
                </a:lnTo>
                <a:lnTo>
                  <a:pt x="553015" y="85090"/>
                </a:lnTo>
                <a:lnTo>
                  <a:pt x="531329" y="85090"/>
                </a:lnTo>
                <a:lnTo>
                  <a:pt x="530961" y="83820"/>
                </a:lnTo>
                <a:close/>
              </a:path>
              <a:path w="1623059" h="871219">
                <a:moveTo>
                  <a:pt x="845540" y="83820"/>
                </a:moveTo>
                <a:lnTo>
                  <a:pt x="844232" y="86360"/>
                </a:lnTo>
                <a:lnTo>
                  <a:pt x="844613" y="88900"/>
                </a:lnTo>
                <a:lnTo>
                  <a:pt x="846289" y="91440"/>
                </a:lnTo>
                <a:lnTo>
                  <a:pt x="846886" y="93980"/>
                </a:lnTo>
                <a:lnTo>
                  <a:pt x="908837" y="93980"/>
                </a:lnTo>
                <a:lnTo>
                  <a:pt x="908138" y="92710"/>
                </a:lnTo>
                <a:lnTo>
                  <a:pt x="905865" y="92710"/>
                </a:lnTo>
                <a:lnTo>
                  <a:pt x="905027" y="91440"/>
                </a:lnTo>
                <a:lnTo>
                  <a:pt x="903211" y="90170"/>
                </a:lnTo>
                <a:lnTo>
                  <a:pt x="900341" y="90170"/>
                </a:lnTo>
                <a:lnTo>
                  <a:pt x="899947" y="87630"/>
                </a:lnTo>
                <a:lnTo>
                  <a:pt x="871410" y="87630"/>
                </a:lnTo>
                <a:lnTo>
                  <a:pt x="870572" y="86360"/>
                </a:lnTo>
                <a:lnTo>
                  <a:pt x="847128" y="86360"/>
                </a:lnTo>
                <a:lnTo>
                  <a:pt x="845959" y="85090"/>
                </a:lnTo>
                <a:lnTo>
                  <a:pt x="845540" y="83820"/>
                </a:lnTo>
                <a:close/>
              </a:path>
              <a:path w="1623059" h="871219">
                <a:moveTo>
                  <a:pt x="1262456" y="90170"/>
                </a:moveTo>
                <a:lnTo>
                  <a:pt x="1259103" y="90170"/>
                </a:lnTo>
                <a:lnTo>
                  <a:pt x="1256207" y="92710"/>
                </a:lnTo>
                <a:lnTo>
                  <a:pt x="1253426" y="93980"/>
                </a:lnTo>
                <a:lnTo>
                  <a:pt x="1271397" y="93980"/>
                </a:lnTo>
                <a:lnTo>
                  <a:pt x="1270651" y="91440"/>
                </a:lnTo>
                <a:lnTo>
                  <a:pt x="1264031" y="91440"/>
                </a:lnTo>
                <a:lnTo>
                  <a:pt x="1262456" y="90170"/>
                </a:lnTo>
                <a:close/>
              </a:path>
              <a:path w="1623059" h="871219">
                <a:moveTo>
                  <a:pt x="1273073" y="87630"/>
                </a:moveTo>
                <a:lnTo>
                  <a:pt x="1270927" y="87630"/>
                </a:lnTo>
                <a:lnTo>
                  <a:pt x="1271955" y="91440"/>
                </a:lnTo>
                <a:lnTo>
                  <a:pt x="1271397" y="93980"/>
                </a:lnTo>
                <a:lnTo>
                  <a:pt x="1279029" y="93980"/>
                </a:lnTo>
                <a:lnTo>
                  <a:pt x="1274927" y="90170"/>
                </a:lnTo>
                <a:lnTo>
                  <a:pt x="1273073" y="87630"/>
                </a:lnTo>
                <a:close/>
              </a:path>
              <a:path w="1623059" h="871219">
                <a:moveTo>
                  <a:pt x="535292" y="91440"/>
                </a:moveTo>
                <a:lnTo>
                  <a:pt x="531799" y="91440"/>
                </a:lnTo>
                <a:lnTo>
                  <a:pt x="533196" y="92710"/>
                </a:lnTo>
                <a:lnTo>
                  <a:pt x="535292" y="91440"/>
                </a:lnTo>
                <a:close/>
              </a:path>
              <a:path w="1623059" h="871219">
                <a:moveTo>
                  <a:pt x="1267574" y="88900"/>
                </a:moveTo>
                <a:lnTo>
                  <a:pt x="1264221" y="88900"/>
                </a:lnTo>
                <a:lnTo>
                  <a:pt x="1264031" y="91440"/>
                </a:lnTo>
                <a:lnTo>
                  <a:pt x="1270651" y="91440"/>
                </a:lnTo>
                <a:lnTo>
                  <a:pt x="1270279" y="90170"/>
                </a:lnTo>
                <a:lnTo>
                  <a:pt x="1267574" y="88900"/>
                </a:lnTo>
                <a:close/>
              </a:path>
              <a:path w="1623059" h="871219">
                <a:moveTo>
                  <a:pt x="903439" y="85090"/>
                </a:moveTo>
                <a:lnTo>
                  <a:pt x="901966" y="86360"/>
                </a:lnTo>
                <a:lnTo>
                  <a:pt x="900341" y="90170"/>
                </a:lnTo>
                <a:lnTo>
                  <a:pt x="903211" y="90170"/>
                </a:lnTo>
                <a:lnTo>
                  <a:pt x="904557" y="86360"/>
                </a:lnTo>
                <a:lnTo>
                  <a:pt x="903439" y="85090"/>
                </a:lnTo>
                <a:close/>
              </a:path>
              <a:path w="1623059" h="871219">
                <a:moveTo>
                  <a:pt x="1606854" y="85090"/>
                </a:moveTo>
                <a:lnTo>
                  <a:pt x="1603794" y="85090"/>
                </a:lnTo>
                <a:lnTo>
                  <a:pt x="1600860" y="88900"/>
                </a:lnTo>
                <a:lnTo>
                  <a:pt x="1609940" y="88900"/>
                </a:lnTo>
                <a:lnTo>
                  <a:pt x="1610131" y="87630"/>
                </a:lnTo>
                <a:lnTo>
                  <a:pt x="1606854" y="85090"/>
                </a:lnTo>
                <a:close/>
              </a:path>
              <a:path w="1623059" h="871219">
                <a:moveTo>
                  <a:pt x="874141" y="86360"/>
                </a:moveTo>
                <a:lnTo>
                  <a:pt x="871410" y="87630"/>
                </a:lnTo>
                <a:lnTo>
                  <a:pt x="874877" y="87630"/>
                </a:lnTo>
                <a:lnTo>
                  <a:pt x="874141" y="86360"/>
                </a:lnTo>
                <a:close/>
              </a:path>
              <a:path w="1623059" h="871219">
                <a:moveTo>
                  <a:pt x="897229" y="82550"/>
                </a:moveTo>
                <a:lnTo>
                  <a:pt x="894943" y="85090"/>
                </a:lnTo>
                <a:lnTo>
                  <a:pt x="874877" y="85090"/>
                </a:lnTo>
                <a:lnTo>
                  <a:pt x="874877" y="87630"/>
                </a:lnTo>
                <a:lnTo>
                  <a:pt x="899947" y="87630"/>
                </a:lnTo>
                <a:lnTo>
                  <a:pt x="899553" y="85090"/>
                </a:lnTo>
                <a:lnTo>
                  <a:pt x="897229" y="82550"/>
                </a:lnTo>
                <a:close/>
              </a:path>
              <a:path w="1623059" h="871219">
                <a:moveTo>
                  <a:pt x="1108773" y="45720"/>
                </a:moveTo>
                <a:lnTo>
                  <a:pt x="1102169" y="45720"/>
                </a:lnTo>
                <a:lnTo>
                  <a:pt x="1094994" y="46990"/>
                </a:lnTo>
                <a:lnTo>
                  <a:pt x="1088466" y="48260"/>
                </a:lnTo>
                <a:lnTo>
                  <a:pt x="1084186" y="52070"/>
                </a:lnTo>
                <a:lnTo>
                  <a:pt x="1085126" y="64770"/>
                </a:lnTo>
                <a:lnTo>
                  <a:pt x="1084834" y="67310"/>
                </a:lnTo>
                <a:lnTo>
                  <a:pt x="1085773" y="69850"/>
                </a:lnTo>
                <a:lnTo>
                  <a:pt x="1083348" y="73660"/>
                </a:lnTo>
                <a:lnTo>
                  <a:pt x="1083348" y="77470"/>
                </a:lnTo>
                <a:lnTo>
                  <a:pt x="1080185" y="80010"/>
                </a:lnTo>
                <a:lnTo>
                  <a:pt x="1022350" y="80010"/>
                </a:lnTo>
                <a:lnTo>
                  <a:pt x="1024305" y="82550"/>
                </a:lnTo>
                <a:lnTo>
                  <a:pt x="1023747" y="83820"/>
                </a:lnTo>
                <a:lnTo>
                  <a:pt x="1024864" y="85090"/>
                </a:lnTo>
                <a:lnTo>
                  <a:pt x="1021791" y="87630"/>
                </a:lnTo>
                <a:lnTo>
                  <a:pt x="1024305" y="87630"/>
                </a:lnTo>
                <a:lnTo>
                  <a:pt x="1026909" y="86360"/>
                </a:lnTo>
                <a:lnTo>
                  <a:pt x="1253655" y="86360"/>
                </a:lnTo>
                <a:lnTo>
                  <a:pt x="1252397" y="83820"/>
                </a:lnTo>
                <a:lnTo>
                  <a:pt x="1252457" y="82550"/>
                </a:lnTo>
                <a:lnTo>
                  <a:pt x="1154036" y="82550"/>
                </a:lnTo>
                <a:lnTo>
                  <a:pt x="1156741" y="80010"/>
                </a:lnTo>
                <a:lnTo>
                  <a:pt x="1160754" y="77470"/>
                </a:lnTo>
                <a:lnTo>
                  <a:pt x="1161027" y="76200"/>
                </a:lnTo>
                <a:lnTo>
                  <a:pt x="1135227" y="76200"/>
                </a:lnTo>
                <a:lnTo>
                  <a:pt x="1134491" y="74930"/>
                </a:lnTo>
                <a:lnTo>
                  <a:pt x="1135109" y="72390"/>
                </a:lnTo>
                <a:lnTo>
                  <a:pt x="1128331" y="72390"/>
                </a:lnTo>
                <a:lnTo>
                  <a:pt x="1126845" y="71120"/>
                </a:lnTo>
                <a:lnTo>
                  <a:pt x="1126464" y="67310"/>
                </a:lnTo>
                <a:lnTo>
                  <a:pt x="1125772" y="66040"/>
                </a:lnTo>
                <a:lnTo>
                  <a:pt x="1114552" y="66040"/>
                </a:lnTo>
                <a:lnTo>
                  <a:pt x="1112774" y="64770"/>
                </a:lnTo>
                <a:lnTo>
                  <a:pt x="1114920" y="63500"/>
                </a:lnTo>
                <a:lnTo>
                  <a:pt x="1114361" y="60960"/>
                </a:lnTo>
                <a:lnTo>
                  <a:pt x="1114552" y="58420"/>
                </a:lnTo>
                <a:lnTo>
                  <a:pt x="1113713" y="55880"/>
                </a:lnTo>
                <a:lnTo>
                  <a:pt x="1120882" y="55880"/>
                </a:lnTo>
                <a:lnTo>
                  <a:pt x="1121067" y="54610"/>
                </a:lnTo>
                <a:lnTo>
                  <a:pt x="1116977" y="49530"/>
                </a:lnTo>
                <a:lnTo>
                  <a:pt x="1108773" y="45720"/>
                </a:lnTo>
                <a:close/>
              </a:path>
              <a:path w="1623059" h="871219">
                <a:moveTo>
                  <a:pt x="850696" y="80010"/>
                </a:moveTo>
                <a:lnTo>
                  <a:pt x="848741" y="81280"/>
                </a:lnTo>
                <a:lnTo>
                  <a:pt x="849858" y="83820"/>
                </a:lnTo>
                <a:lnTo>
                  <a:pt x="847128" y="86360"/>
                </a:lnTo>
                <a:lnTo>
                  <a:pt x="870572" y="86360"/>
                </a:lnTo>
                <a:lnTo>
                  <a:pt x="871639" y="85090"/>
                </a:lnTo>
                <a:lnTo>
                  <a:pt x="873163" y="83820"/>
                </a:lnTo>
                <a:lnTo>
                  <a:pt x="868210" y="83820"/>
                </a:lnTo>
                <a:lnTo>
                  <a:pt x="866673" y="82550"/>
                </a:lnTo>
                <a:lnTo>
                  <a:pt x="853579" y="82550"/>
                </a:lnTo>
                <a:lnTo>
                  <a:pt x="850696" y="80010"/>
                </a:lnTo>
                <a:close/>
              </a:path>
              <a:path w="1623059" h="871219">
                <a:moveTo>
                  <a:pt x="534403" y="81280"/>
                </a:moveTo>
                <a:lnTo>
                  <a:pt x="531241" y="81280"/>
                </a:lnTo>
                <a:lnTo>
                  <a:pt x="534035" y="83820"/>
                </a:lnTo>
                <a:lnTo>
                  <a:pt x="532168" y="85090"/>
                </a:lnTo>
                <a:lnTo>
                  <a:pt x="553015" y="85090"/>
                </a:lnTo>
                <a:lnTo>
                  <a:pt x="554272" y="82550"/>
                </a:lnTo>
                <a:lnTo>
                  <a:pt x="536549" y="82550"/>
                </a:lnTo>
                <a:lnTo>
                  <a:pt x="534403" y="81280"/>
                </a:lnTo>
                <a:close/>
              </a:path>
              <a:path w="1623059" h="871219">
                <a:moveTo>
                  <a:pt x="565416" y="78740"/>
                </a:moveTo>
                <a:lnTo>
                  <a:pt x="564400" y="78740"/>
                </a:lnTo>
                <a:lnTo>
                  <a:pt x="562622" y="80010"/>
                </a:lnTo>
                <a:lnTo>
                  <a:pt x="563562" y="82550"/>
                </a:lnTo>
                <a:lnTo>
                  <a:pt x="562622" y="85090"/>
                </a:lnTo>
                <a:lnTo>
                  <a:pt x="712546" y="85090"/>
                </a:lnTo>
                <a:lnTo>
                  <a:pt x="715657" y="83820"/>
                </a:lnTo>
                <a:lnTo>
                  <a:pt x="715581" y="82550"/>
                </a:lnTo>
                <a:lnTo>
                  <a:pt x="583666" y="82550"/>
                </a:lnTo>
                <a:lnTo>
                  <a:pt x="584184" y="81280"/>
                </a:lnTo>
                <a:lnTo>
                  <a:pt x="565886" y="81280"/>
                </a:lnTo>
                <a:lnTo>
                  <a:pt x="565416" y="78740"/>
                </a:lnTo>
                <a:close/>
              </a:path>
              <a:path w="1623059" h="871219">
                <a:moveTo>
                  <a:pt x="881862" y="80010"/>
                </a:moveTo>
                <a:lnTo>
                  <a:pt x="876007" y="80010"/>
                </a:lnTo>
                <a:lnTo>
                  <a:pt x="875449" y="81280"/>
                </a:lnTo>
                <a:lnTo>
                  <a:pt x="876795" y="82550"/>
                </a:lnTo>
                <a:lnTo>
                  <a:pt x="877633" y="85090"/>
                </a:lnTo>
                <a:lnTo>
                  <a:pt x="888682" y="85090"/>
                </a:lnTo>
                <a:lnTo>
                  <a:pt x="887945" y="81280"/>
                </a:lnTo>
                <a:lnTo>
                  <a:pt x="883069" y="81280"/>
                </a:lnTo>
                <a:lnTo>
                  <a:pt x="881862" y="80010"/>
                </a:lnTo>
                <a:close/>
              </a:path>
              <a:path w="1623059" h="871219">
                <a:moveTo>
                  <a:pt x="892568" y="81280"/>
                </a:moveTo>
                <a:lnTo>
                  <a:pt x="890447" y="82550"/>
                </a:lnTo>
                <a:lnTo>
                  <a:pt x="889279" y="83820"/>
                </a:lnTo>
                <a:lnTo>
                  <a:pt x="888682" y="85090"/>
                </a:lnTo>
                <a:lnTo>
                  <a:pt x="893508" y="85090"/>
                </a:lnTo>
                <a:lnTo>
                  <a:pt x="892568" y="81280"/>
                </a:lnTo>
                <a:close/>
              </a:path>
              <a:path w="1623059" h="871219">
                <a:moveTo>
                  <a:pt x="869594" y="80010"/>
                </a:moveTo>
                <a:lnTo>
                  <a:pt x="869683" y="82550"/>
                </a:lnTo>
                <a:lnTo>
                  <a:pt x="868210" y="83820"/>
                </a:lnTo>
                <a:lnTo>
                  <a:pt x="873163" y="83820"/>
                </a:lnTo>
                <a:lnTo>
                  <a:pt x="871778" y="81280"/>
                </a:lnTo>
                <a:lnTo>
                  <a:pt x="869594" y="80010"/>
                </a:lnTo>
                <a:close/>
              </a:path>
              <a:path w="1623059" h="871219">
                <a:moveTo>
                  <a:pt x="1382598" y="77470"/>
                </a:moveTo>
                <a:lnTo>
                  <a:pt x="1379715" y="80010"/>
                </a:lnTo>
                <a:lnTo>
                  <a:pt x="1380083" y="81280"/>
                </a:lnTo>
                <a:lnTo>
                  <a:pt x="1377010" y="82550"/>
                </a:lnTo>
                <a:lnTo>
                  <a:pt x="1375041" y="83820"/>
                </a:lnTo>
                <a:lnTo>
                  <a:pt x="1603463" y="83820"/>
                </a:lnTo>
                <a:lnTo>
                  <a:pt x="1601139" y="80010"/>
                </a:lnTo>
                <a:lnTo>
                  <a:pt x="1597837" y="80010"/>
                </a:lnTo>
                <a:lnTo>
                  <a:pt x="1596580" y="78740"/>
                </a:lnTo>
                <a:lnTo>
                  <a:pt x="1384274" y="78740"/>
                </a:lnTo>
                <a:lnTo>
                  <a:pt x="1382598" y="77470"/>
                </a:lnTo>
                <a:close/>
              </a:path>
              <a:path w="1623059" h="871219">
                <a:moveTo>
                  <a:pt x="542226" y="80010"/>
                </a:moveTo>
                <a:lnTo>
                  <a:pt x="538683" y="82550"/>
                </a:lnTo>
                <a:lnTo>
                  <a:pt x="554272" y="82550"/>
                </a:lnTo>
                <a:lnTo>
                  <a:pt x="554901" y="81280"/>
                </a:lnTo>
                <a:lnTo>
                  <a:pt x="544652" y="81280"/>
                </a:lnTo>
                <a:lnTo>
                  <a:pt x="542226" y="80010"/>
                </a:lnTo>
                <a:close/>
              </a:path>
              <a:path w="1623059" h="871219">
                <a:moveTo>
                  <a:pt x="718743" y="66040"/>
                </a:moveTo>
                <a:lnTo>
                  <a:pt x="581253" y="66040"/>
                </a:lnTo>
                <a:lnTo>
                  <a:pt x="583577" y="68580"/>
                </a:lnTo>
                <a:lnTo>
                  <a:pt x="586752" y="71120"/>
                </a:lnTo>
                <a:lnTo>
                  <a:pt x="589546" y="76200"/>
                </a:lnTo>
                <a:lnTo>
                  <a:pt x="587121" y="81280"/>
                </a:lnTo>
                <a:lnTo>
                  <a:pt x="583666" y="82550"/>
                </a:lnTo>
                <a:lnTo>
                  <a:pt x="715581" y="82550"/>
                </a:lnTo>
                <a:lnTo>
                  <a:pt x="715505" y="81280"/>
                </a:lnTo>
                <a:lnTo>
                  <a:pt x="713930" y="80010"/>
                </a:lnTo>
                <a:lnTo>
                  <a:pt x="713740" y="78740"/>
                </a:lnTo>
                <a:lnTo>
                  <a:pt x="715606" y="76200"/>
                </a:lnTo>
                <a:lnTo>
                  <a:pt x="714997" y="73660"/>
                </a:lnTo>
                <a:lnTo>
                  <a:pt x="715975" y="71120"/>
                </a:lnTo>
                <a:lnTo>
                  <a:pt x="716991" y="71120"/>
                </a:lnTo>
                <a:lnTo>
                  <a:pt x="718718" y="67310"/>
                </a:lnTo>
                <a:lnTo>
                  <a:pt x="718743" y="66040"/>
                </a:lnTo>
                <a:close/>
              </a:path>
              <a:path w="1623059" h="871219">
                <a:moveTo>
                  <a:pt x="862355" y="78740"/>
                </a:moveTo>
                <a:lnTo>
                  <a:pt x="861568" y="80010"/>
                </a:lnTo>
                <a:lnTo>
                  <a:pt x="859701" y="81280"/>
                </a:lnTo>
                <a:lnTo>
                  <a:pt x="855052" y="81280"/>
                </a:lnTo>
                <a:lnTo>
                  <a:pt x="853579" y="82550"/>
                </a:lnTo>
                <a:lnTo>
                  <a:pt x="866673" y="82550"/>
                </a:lnTo>
                <a:lnTo>
                  <a:pt x="864590" y="81280"/>
                </a:lnTo>
                <a:lnTo>
                  <a:pt x="856500" y="81280"/>
                </a:lnTo>
                <a:lnTo>
                  <a:pt x="855573" y="80010"/>
                </a:lnTo>
                <a:lnTo>
                  <a:pt x="863473" y="80010"/>
                </a:lnTo>
                <a:lnTo>
                  <a:pt x="862355" y="78740"/>
                </a:lnTo>
                <a:close/>
              </a:path>
              <a:path w="1623059" h="871219">
                <a:moveTo>
                  <a:pt x="1215783" y="54610"/>
                </a:moveTo>
                <a:lnTo>
                  <a:pt x="1212900" y="55880"/>
                </a:lnTo>
                <a:lnTo>
                  <a:pt x="1207681" y="59690"/>
                </a:lnTo>
                <a:lnTo>
                  <a:pt x="1204709" y="59690"/>
                </a:lnTo>
                <a:lnTo>
                  <a:pt x="1200150" y="60960"/>
                </a:lnTo>
                <a:lnTo>
                  <a:pt x="1190917" y="66040"/>
                </a:lnTo>
                <a:lnTo>
                  <a:pt x="1187475" y="67310"/>
                </a:lnTo>
                <a:lnTo>
                  <a:pt x="1183474" y="71120"/>
                </a:lnTo>
                <a:lnTo>
                  <a:pt x="1181049" y="71120"/>
                </a:lnTo>
                <a:lnTo>
                  <a:pt x="1176108" y="76200"/>
                </a:lnTo>
                <a:lnTo>
                  <a:pt x="1173327" y="77470"/>
                </a:lnTo>
                <a:lnTo>
                  <a:pt x="1170343" y="80010"/>
                </a:lnTo>
                <a:lnTo>
                  <a:pt x="1166241" y="81280"/>
                </a:lnTo>
                <a:lnTo>
                  <a:pt x="1157579" y="81280"/>
                </a:lnTo>
                <a:lnTo>
                  <a:pt x="1154036" y="82550"/>
                </a:lnTo>
                <a:lnTo>
                  <a:pt x="1252457" y="82550"/>
                </a:lnTo>
                <a:lnTo>
                  <a:pt x="1252516" y="81280"/>
                </a:lnTo>
                <a:lnTo>
                  <a:pt x="1166241" y="81280"/>
                </a:lnTo>
                <a:lnTo>
                  <a:pt x="1162786" y="80010"/>
                </a:lnTo>
                <a:lnTo>
                  <a:pt x="1252575" y="80010"/>
                </a:lnTo>
                <a:lnTo>
                  <a:pt x="1251470" y="78740"/>
                </a:lnTo>
                <a:lnTo>
                  <a:pt x="1251191" y="77470"/>
                </a:lnTo>
                <a:lnTo>
                  <a:pt x="1248854" y="72390"/>
                </a:lnTo>
                <a:lnTo>
                  <a:pt x="1244473" y="67310"/>
                </a:lnTo>
                <a:lnTo>
                  <a:pt x="1239266" y="64770"/>
                </a:lnTo>
                <a:lnTo>
                  <a:pt x="1234135" y="59690"/>
                </a:lnTo>
                <a:lnTo>
                  <a:pt x="1222121" y="55880"/>
                </a:lnTo>
                <a:lnTo>
                  <a:pt x="1215783" y="54610"/>
                </a:lnTo>
                <a:close/>
              </a:path>
              <a:path w="1623059" h="871219">
                <a:moveTo>
                  <a:pt x="553885" y="78740"/>
                </a:moveTo>
                <a:lnTo>
                  <a:pt x="551167" y="78740"/>
                </a:lnTo>
                <a:lnTo>
                  <a:pt x="544652" y="81280"/>
                </a:lnTo>
                <a:lnTo>
                  <a:pt x="554901" y="81280"/>
                </a:lnTo>
                <a:lnTo>
                  <a:pt x="553885" y="78740"/>
                </a:lnTo>
                <a:close/>
              </a:path>
              <a:path w="1623059" h="871219">
                <a:moveTo>
                  <a:pt x="568312" y="74930"/>
                </a:moveTo>
                <a:lnTo>
                  <a:pt x="569976" y="77470"/>
                </a:lnTo>
                <a:lnTo>
                  <a:pt x="569518" y="78740"/>
                </a:lnTo>
                <a:lnTo>
                  <a:pt x="565886" y="81280"/>
                </a:lnTo>
                <a:lnTo>
                  <a:pt x="584184" y="81280"/>
                </a:lnTo>
                <a:lnTo>
                  <a:pt x="585736" y="77470"/>
                </a:lnTo>
                <a:lnTo>
                  <a:pt x="585031" y="76200"/>
                </a:lnTo>
                <a:lnTo>
                  <a:pt x="571004" y="76200"/>
                </a:lnTo>
                <a:lnTo>
                  <a:pt x="568312" y="74930"/>
                </a:lnTo>
                <a:close/>
              </a:path>
              <a:path w="1623059" h="871219">
                <a:moveTo>
                  <a:pt x="887844" y="80010"/>
                </a:moveTo>
                <a:lnTo>
                  <a:pt x="884491" y="80010"/>
                </a:lnTo>
                <a:lnTo>
                  <a:pt x="883069" y="81280"/>
                </a:lnTo>
                <a:lnTo>
                  <a:pt x="887945" y="81280"/>
                </a:lnTo>
                <a:lnTo>
                  <a:pt x="887844" y="80010"/>
                </a:lnTo>
                <a:close/>
              </a:path>
              <a:path w="1623059" h="871219">
                <a:moveTo>
                  <a:pt x="1020292" y="54610"/>
                </a:moveTo>
                <a:lnTo>
                  <a:pt x="1015466" y="54610"/>
                </a:lnTo>
                <a:lnTo>
                  <a:pt x="1011910" y="55880"/>
                </a:lnTo>
                <a:lnTo>
                  <a:pt x="1014615" y="59690"/>
                </a:lnTo>
                <a:lnTo>
                  <a:pt x="1023467" y="59690"/>
                </a:lnTo>
                <a:lnTo>
                  <a:pt x="1025982" y="63500"/>
                </a:lnTo>
                <a:lnTo>
                  <a:pt x="1025702" y="64770"/>
                </a:lnTo>
                <a:lnTo>
                  <a:pt x="1021410" y="68580"/>
                </a:lnTo>
                <a:lnTo>
                  <a:pt x="1018806" y="68580"/>
                </a:lnTo>
                <a:lnTo>
                  <a:pt x="1014615" y="69850"/>
                </a:lnTo>
                <a:lnTo>
                  <a:pt x="1014158" y="73660"/>
                </a:lnTo>
                <a:lnTo>
                  <a:pt x="1012761" y="76200"/>
                </a:lnTo>
                <a:lnTo>
                  <a:pt x="1015352" y="81280"/>
                </a:lnTo>
                <a:lnTo>
                  <a:pt x="1019746" y="81280"/>
                </a:lnTo>
                <a:lnTo>
                  <a:pt x="1020203" y="78740"/>
                </a:lnTo>
                <a:lnTo>
                  <a:pt x="1022807" y="76200"/>
                </a:lnTo>
                <a:lnTo>
                  <a:pt x="1027379" y="74930"/>
                </a:lnTo>
                <a:lnTo>
                  <a:pt x="1074318" y="74930"/>
                </a:lnTo>
                <a:lnTo>
                  <a:pt x="1076096" y="73660"/>
                </a:lnTo>
                <a:lnTo>
                  <a:pt x="1077760" y="73660"/>
                </a:lnTo>
                <a:lnTo>
                  <a:pt x="1079525" y="69850"/>
                </a:lnTo>
                <a:lnTo>
                  <a:pt x="1079068" y="67310"/>
                </a:lnTo>
                <a:lnTo>
                  <a:pt x="1063332" y="67310"/>
                </a:lnTo>
                <a:lnTo>
                  <a:pt x="1060907" y="66040"/>
                </a:lnTo>
                <a:lnTo>
                  <a:pt x="1061466" y="64770"/>
                </a:lnTo>
                <a:lnTo>
                  <a:pt x="1063510" y="63500"/>
                </a:lnTo>
                <a:lnTo>
                  <a:pt x="1060996" y="60960"/>
                </a:lnTo>
                <a:lnTo>
                  <a:pt x="1062186" y="57150"/>
                </a:lnTo>
                <a:lnTo>
                  <a:pt x="1025791" y="57150"/>
                </a:lnTo>
                <a:lnTo>
                  <a:pt x="1020292" y="54610"/>
                </a:lnTo>
                <a:close/>
              </a:path>
              <a:path w="1623059" h="871219">
                <a:moveTo>
                  <a:pt x="1074318" y="74930"/>
                </a:moveTo>
                <a:lnTo>
                  <a:pt x="1027379" y="74930"/>
                </a:lnTo>
                <a:lnTo>
                  <a:pt x="1026541" y="80010"/>
                </a:lnTo>
                <a:lnTo>
                  <a:pt x="1078141" y="80010"/>
                </a:lnTo>
                <a:lnTo>
                  <a:pt x="1077023" y="78740"/>
                </a:lnTo>
                <a:lnTo>
                  <a:pt x="1077201" y="76200"/>
                </a:lnTo>
                <a:lnTo>
                  <a:pt x="1074318" y="74930"/>
                </a:lnTo>
                <a:close/>
              </a:path>
              <a:path w="1623059" h="871219">
                <a:moveTo>
                  <a:pt x="1600898" y="78740"/>
                </a:moveTo>
                <a:lnTo>
                  <a:pt x="1599742" y="78740"/>
                </a:lnTo>
                <a:lnTo>
                  <a:pt x="1597837" y="80010"/>
                </a:lnTo>
                <a:lnTo>
                  <a:pt x="1601139" y="80010"/>
                </a:lnTo>
                <a:lnTo>
                  <a:pt x="1600898" y="78740"/>
                </a:lnTo>
                <a:close/>
              </a:path>
              <a:path w="1623059" h="871219">
                <a:moveTo>
                  <a:pt x="1545827" y="53340"/>
                </a:moveTo>
                <a:lnTo>
                  <a:pt x="1365745" y="53340"/>
                </a:lnTo>
                <a:lnTo>
                  <a:pt x="1370114" y="55880"/>
                </a:lnTo>
                <a:lnTo>
                  <a:pt x="1371231" y="57150"/>
                </a:lnTo>
                <a:lnTo>
                  <a:pt x="1373009" y="58420"/>
                </a:lnTo>
                <a:lnTo>
                  <a:pt x="1377480" y="62230"/>
                </a:lnTo>
                <a:lnTo>
                  <a:pt x="1378318" y="66040"/>
                </a:lnTo>
                <a:lnTo>
                  <a:pt x="1381848" y="67310"/>
                </a:lnTo>
                <a:lnTo>
                  <a:pt x="1384274" y="71120"/>
                </a:lnTo>
                <a:lnTo>
                  <a:pt x="1383995" y="72390"/>
                </a:lnTo>
                <a:lnTo>
                  <a:pt x="1384744" y="73660"/>
                </a:lnTo>
                <a:lnTo>
                  <a:pt x="1383626" y="74930"/>
                </a:lnTo>
                <a:lnTo>
                  <a:pt x="1385303" y="77470"/>
                </a:lnTo>
                <a:lnTo>
                  <a:pt x="1384274" y="78740"/>
                </a:lnTo>
                <a:lnTo>
                  <a:pt x="1596580" y="78740"/>
                </a:lnTo>
                <a:lnTo>
                  <a:pt x="1594726" y="77470"/>
                </a:lnTo>
                <a:lnTo>
                  <a:pt x="1591246" y="77470"/>
                </a:lnTo>
                <a:lnTo>
                  <a:pt x="1593837" y="74930"/>
                </a:lnTo>
                <a:lnTo>
                  <a:pt x="1598625" y="74930"/>
                </a:lnTo>
                <a:lnTo>
                  <a:pt x="1600111" y="73660"/>
                </a:lnTo>
                <a:lnTo>
                  <a:pt x="1601530" y="73660"/>
                </a:lnTo>
                <a:lnTo>
                  <a:pt x="1602692" y="71120"/>
                </a:lnTo>
                <a:lnTo>
                  <a:pt x="1565109" y="71120"/>
                </a:lnTo>
                <a:lnTo>
                  <a:pt x="1563772" y="68580"/>
                </a:lnTo>
                <a:lnTo>
                  <a:pt x="1555534" y="68580"/>
                </a:lnTo>
                <a:lnTo>
                  <a:pt x="1554746" y="66040"/>
                </a:lnTo>
                <a:lnTo>
                  <a:pt x="1555864" y="64770"/>
                </a:lnTo>
                <a:lnTo>
                  <a:pt x="1554378" y="62230"/>
                </a:lnTo>
                <a:lnTo>
                  <a:pt x="1552143" y="59690"/>
                </a:lnTo>
                <a:lnTo>
                  <a:pt x="1551406" y="57150"/>
                </a:lnTo>
                <a:lnTo>
                  <a:pt x="1547126" y="55880"/>
                </a:lnTo>
                <a:lnTo>
                  <a:pt x="1545827" y="53340"/>
                </a:lnTo>
                <a:close/>
              </a:path>
              <a:path w="1623059" h="871219">
                <a:moveTo>
                  <a:pt x="578078" y="68580"/>
                </a:moveTo>
                <a:lnTo>
                  <a:pt x="575767" y="69850"/>
                </a:lnTo>
                <a:lnTo>
                  <a:pt x="572592" y="71120"/>
                </a:lnTo>
                <a:lnTo>
                  <a:pt x="569798" y="73660"/>
                </a:lnTo>
                <a:lnTo>
                  <a:pt x="572401" y="73660"/>
                </a:lnTo>
                <a:lnTo>
                  <a:pt x="571004" y="76200"/>
                </a:lnTo>
                <a:lnTo>
                  <a:pt x="585031" y="76200"/>
                </a:lnTo>
                <a:lnTo>
                  <a:pt x="584327" y="74930"/>
                </a:lnTo>
                <a:lnTo>
                  <a:pt x="584327" y="72390"/>
                </a:lnTo>
                <a:lnTo>
                  <a:pt x="580504" y="71120"/>
                </a:lnTo>
                <a:lnTo>
                  <a:pt x="579577" y="71120"/>
                </a:lnTo>
                <a:lnTo>
                  <a:pt x="579488" y="69850"/>
                </a:lnTo>
                <a:lnTo>
                  <a:pt x="578078" y="68580"/>
                </a:lnTo>
                <a:close/>
              </a:path>
              <a:path w="1623059" h="871219">
                <a:moveTo>
                  <a:pt x="1139609" y="71120"/>
                </a:moveTo>
                <a:lnTo>
                  <a:pt x="1138301" y="72390"/>
                </a:lnTo>
                <a:lnTo>
                  <a:pt x="1137005" y="74930"/>
                </a:lnTo>
                <a:lnTo>
                  <a:pt x="1135227" y="76200"/>
                </a:lnTo>
                <a:lnTo>
                  <a:pt x="1161027" y="76200"/>
                </a:lnTo>
                <a:lnTo>
                  <a:pt x="1161300" y="74930"/>
                </a:lnTo>
                <a:lnTo>
                  <a:pt x="1160153" y="73660"/>
                </a:lnTo>
                <a:lnTo>
                  <a:pt x="1140625" y="73660"/>
                </a:lnTo>
                <a:lnTo>
                  <a:pt x="1139609" y="71120"/>
                </a:lnTo>
                <a:close/>
              </a:path>
              <a:path w="1623059" h="871219">
                <a:moveTo>
                  <a:pt x="1598625" y="74930"/>
                </a:moveTo>
                <a:lnTo>
                  <a:pt x="1593837" y="74930"/>
                </a:lnTo>
                <a:lnTo>
                  <a:pt x="1597139" y="76200"/>
                </a:lnTo>
                <a:lnTo>
                  <a:pt x="1598625" y="74930"/>
                </a:lnTo>
                <a:close/>
              </a:path>
              <a:path w="1623059" h="871219">
                <a:moveTo>
                  <a:pt x="1356804" y="72390"/>
                </a:moveTo>
                <a:lnTo>
                  <a:pt x="1314932" y="72390"/>
                </a:lnTo>
                <a:lnTo>
                  <a:pt x="1311643" y="74930"/>
                </a:lnTo>
                <a:lnTo>
                  <a:pt x="1366300" y="74930"/>
                </a:lnTo>
                <a:lnTo>
                  <a:pt x="1365275" y="73660"/>
                </a:lnTo>
                <a:lnTo>
                  <a:pt x="1362671" y="73660"/>
                </a:lnTo>
                <a:lnTo>
                  <a:pt x="1356804" y="72390"/>
                </a:lnTo>
                <a:close/>
              </a:path>
              <a:path w="1623059" h="871219">
                <a:moveTo>
                  <a:pt x="1601530" y="73660"/>
                </a:moveTo>
                <a:lnTo>
                  <a:pt x="1600111" y="73660"/>
                </a:lnTo>
                <a:lnTo>
                  <a:pt x="1600949" y="74930"/>
                </a:lnTo>
                <a:lnTo>
                  <a:pt x="1601530" y="73660"/>
                </a:lnTo>
                <a:close/>
              </a:path>
              <a:path w="1623059" h="871219">
                <a:moveTo>
                  <a:pt x="1143990" y="64770"/>
                </a:moveTo>
                <a:lnTo>
                  <a:pt x="1142961" y="66040"/>
                </a:lnTo>
                <a:lnTo>
                  <a:pt x="1140536" y="71120"/>
                </a:lnTo>
                <a:lnTo>
                  <a:pt x="1140625" y="73660"/>
                </a:lnTo>
                <a:lnTo>
                  <a:pt x="1160153" y="73660"/>
                </a:lnTo>
                <a:lnTo>
                  <a:pt x="1157859" y="71120"/>
                </a:lnTo>
                <a:lnTo>
                  <a:pt x="1151623" y="69850"/>
                </a:lnTo>
                <a:lnTo>
                  <a:pt x="1145844" y="66040"/>
                </a:lnTo>
                <a:lnTo>
                  <a:pt x="1143990" y="64770"/>
                </a:lnTo>
                <a:close/>
              </a:path>
              <a:path w="1623059" h="871219">
                <a:moveTo>
                  <a:pt x="1363510" y="72390"/>
                </a:moveTo>
                <a:lnTo>
                  <a:pt x="1362671" y="73660"/>
                </a:lnTo>
                <a:lnTo>
                  <a:pt x="1365275" y="73660"/>
                </a:lnTo>
                <a:lnTo>
                  <a:pt x="1363510" y="72390"/>
                </a:lnTo>
                <a:close/>
              </a:path>
              <a:path w="1623059" h="871219">
                <a:moveTo>
                  <a:pt x="1132433" y="64770"/>
                </a:moveTo>
                <a:lnTo>
                  <a:pt x="1129449" y="67310"/>
                </a:lnTo>
                <a:lnTo>
                  <a:pt x="1129906" y="69850"/>
                </a:lnTo>
                <a:lnTo>
                  <a:pt x="1128331" y="72390"/>
                </a:lnTo>
                <a:lnTo>
                  <a:pt x="1135109" y="72390"/>
                </a:lnTo>
                <a:lnTo>
                  <a:pt x="1135418" y="71120"/>
                </a:lnTo>
                <a:lnTo>
                  <a:pt x="1136535" y="69850"/>
                </a:lnTo>
                <a:lnTo>
                  <a:pt x="1135418" y="67310"/>
                </a:lnTo>
                <a:lnTo>
                  <a:pt x="1132433" y="64770"/>
                </a:lnTo>
                <a:close/>
              </a:path>
              <a:path w="1623059" h="871219">
                <a:moveTo>
                  <a:pt x="1329753" y="69850"/>
                </a:moveTo>
                <a:lnTo>
                  <a:pt x="1328597" y="69850"/>
                </a:lnTo>
                <a:lnTo>
                  <a:pt x="1326311" y="71120"/>
                </a:lnTo>
                <a:lnTo>
                  <a:pt x="1321155" y="71120"/>
                </a:lnTo>
                <a:lnTo>
                  <a:pt x="1316748" y="72390"/>
                </a:lnTo>
                <a:lnTo>
                  <a:pt x="1331658" y="72390"/>
                </a:lnTo>
                <a:lnTo>
                  <a:pt x="1330083" y="71120"/>
                </a:lnTo>
                <a:lnTo>
                  <a:pt x="1329753" y="69850"/>
                </a:lnTo>
                <a:close/>
              </a:path>
              <a:path w="1623059" h="871219">
                <a:moveTo>
                  <a:pt x="1336725" y="57150"/>
                </a:moveTo>
                <a:lnTo>
                  <a:pt x="1335417" y="58420"/>
                </a:lnTo>
                <a:lnTo>
                  <a:pt x="1335138" y="60960"/>
                </a:lnTo>
                <a:lnTo>
                  <a:pt x="1335138" y="64770"/>
                </a:lnTo>
                <a:lnTo>
                  <a:pt x="1335595" y="66040"/>
                </a:lnTo>
                <a:lnTo>
                  <a:pt x="1332725" y="69850"/>
                </a:lnTo>
                <a:lnTo>
                  <a:pt x="1331658" y="72390"/>
                </a:lnTo>
                <a:lnTo>
                  <a:pt x="1353070" y="72390"/>
                </a:lnTo>
                <a:lnTo>
                  <a:pt x="1351305" y="71120"/>
                </a:lnTo>
                <a:lnTo>
                  <a:pt x="1347762" y="67310"/>
                </a:lnTo>
                <a:lnTo>
                  <a:pt x="1347863" y="64770"/>
                </a:lnTo>
                <a:lnTo>
                  <a:pt x="1345628" y="63500"/>
                </a:lnTo>
                <a:lnTo>
                  <a:pt x="1342453" y="62230"/>
                </a:lnTo>
                <a:lnTo>
                  <a:pt x="1341894" y="60960"/>
                </a:lnTo>
                <a:lnTo>
                  <a:pt x="1340624" y="58420"/>
                </a:lnTo>
                <a:lnTo>
                  <a:pt x="1336725" y="57150"/>
                </a:lnTo>
                <a:close/>
              </a:path>
              <a:path w="1623059" h="871219">
                <a:moveTo>
                  <a:pt x="1567243" y="64770"/>
                </a:moveTo>
                <a:lnTo>
                  <a:pt x="1565846" y="67310"/>
                </a:lnTo>
                <a:lnTo>
                  <a:pt x="1566545" y="69850"/>
                </a:lnTo>
                <a:lnTo>
                  <a:pt x="1567662" y="69850"/>
                </a:lnTo>
                <a:lnTo>
                  <a:pt x="1567243" y="71120"/>
                </a:lnTo>
                <a:lnTo>
                  <a:pt x="1572387" y="71120"/>
                </a:lnTo>
                <a:lnTo>
                  <a:pt x="1570164" y="68580"/>
                </a:lnTo>
                <a:lnTo>
                  <a:pt x="1568767" y="66040"/>
                </a:lnTo>
                <a:lnTo>
                  <a:pt x="1567243" y="64770"/>
                </a:lnTo>
                <a:close/>
              </a:path>
              <a:path w="1623059" h="871219">
                <a:moveTo>
                  <a:pt x="1609039" y="62230"/>
                </a:moveTo>
                <a:lnTo>
                  <a:pt x="1568691" y="62230"/>
                </a:lnTo>
                <a:lnTo>
                  <a:pt x="1570494" y="63500"/>
                </a:lnTo>
                <a:lnTo>
                  <a:pt x="1570634" y="66040"/>
                </a:lnTo>
                <a:lnTo>
                  <a:pt x="1572260" y="69850"/>
                </a:lnTo>
                <a:lnTo>
                  <a:pt x="1572387" y="71120"/>
                </a:lnTo>
                <a:lnTo>
                  <a:pt x="1602692" y="71120"/>
                </a:lnTo>
                <a:lnTo>
                  <a:pt x="1603273" y="69850"/>
                </a:lnTo>
                <a:lnTo>
                  <a:pt x="1606054" y="69850"/>
                </a:lnTo>
                <a:lnTo>
                  <a:pt x="1606664" y="67310"/>
                </a:lnTo>
                <a:lnTo>
                  <a:pt x="1605178" y="66040"/>
                </a:lnTo>
                <a:lnTo>
                  <a:pt x="1599653" y="64770"/>
                </a:lnTo>
                <a:lnTo>
                  <a:pt x="1603794" y="63500"/>
                </a:lnTo>
                <a:lnTo>
                  <a:pt x="1607680" y="63500"/>
                </a:lnTo>
                <a:lnTo>
                  <a:pt x="1609039" y="62230"/>
                </a:lnTo>
                <a:close/>
              </a:path>
              <a:path w="1623059" h="871219">
                <a:moveTo>
                  <a:pt x="1559902" y="66040"/>
                </a:moveTo>
                <a:lnTo>
                  <a:pt x="1557439" y="68580"/>
                </a:lnTo>
                <a:lnTo>
                  <a:pt x="1563772" y="68580"/>
                </a:lnTo>
                <a:lnTo>
                  <a:pt x="1563103" y="67310"/>
                </a:lnTo>
                <a:lnTo>
                  <a:pt x="1559902" y="66040"/>
                </a:lnTo>
                <a:close/>
              </a:path>
              <a:path w="1623059" h="871219">
                <a:moveTo>
                  <a:pt x="715746" y="54610"/>
                </a:moveTo>
                <a:lnTo>
                  <a:pt x="593928" y="54610"/>
                </a:lnTo>
                <a:lnTo>
                  <a:pt x="597738" y="55880"/>
                </a:lnTo>
                <a:lnTo>
                  <a:pt x="601649" y="55880"/>
                </a:lnTo>
                <a:lnTo>
                  <a:pt x="602576" y="57150"/>
                </a:lnTo>
                <a:lnTo>
                  <a:pt x="600532" y="59690"/>
                </a:lnTo>
                <a:lnTo>
                  <a:pt x="579208" y="59690"/>
                </a:lnTo>
                <a:lnTo>
                  <a:pt x="577532" y="60960"/>
                </a:lnTo>
                <a:lnTo>
                  <a:pt x="572490" y="60960"/>
                </a:lnTo>
                <a:lnTo>
                  <a:pt x="570725" y="63500"/>
                </a:lnTo>
                <a:lnTo>
                  <a:pt x="571195" y="63500"/>
                </a:lnTo>
                <a:lnTo>
                  <a:pt x="573709" y="64770"/>
                </a:lnTo>
                <a:lnTo>
                  <a:pt x="574268" y="67310"/>
                </a:lnTo>
                <a:lnTo>
                  <a:pt x="577164" y="66040"/>
                </a:lnTo>
                <a:lnTo>
                  <a:pt x="718743" y="66040"/>
                </a:lnTo>
                <a:lnTo>
                  <a:pt x="718820" y="62230"/>
                </a:lnTo>
                <a:lnTo>
                  <a:pt x="717969" y="58420"/>
                </a:lnTo>
                <a:lnTo>
                  <a:pt x="715746" y="54610"/>
                </a:lnTo>
                <a:close/>
              </a:path>
              <a:path w="1623059" h="871219">
                <a:moveTo>
                  <a:pt x="581253" y="66040"/>
                </a:moveTo>
                <a:lnTo>
                  <a:pt x="577164" y="66040"/>
                </a:lnTo>
                <a:lnTo>
                  <a:pt x="578650" y="67310"/>
                </a:lnTo>
                <a:lnTo>
                  <a:pt x="581253" y="66040"/>
                </a:lnTo>
                <a:close/>
              </a:path>
              <a:path w="1623059" h="871219">
                <a:moveTo>
                  <a:pt x="1081862" y="54610"/>
                </a:moveTo>
                <a:lnTo>
                  <a:pt x="1073569" y="58420"/>
                </a:lnTo>
                <a:lnTo>
                  <a:pt x="1067142" y="62230"/>
                </a:lnTo>
                <a:lnTo>
                  <a:pt x="1066965" y="64770"/>
                </a:lnTo>
                <a:lnTo>
                  <a:pt x="1063332" y="67310"/>
                </a:lnTo>
                <a:lnTo>
                  <a:pt x="1079068" y="67310"/>
                </a:lnTo>
                <a:lnTo>
                  <a:pt x="1078611" y="64770"/>
                </a:lnTo>
                <a:lnTo>
                  <a:pt x="1076096" y="64770"/>
                </a:lnTo>
                <a:lnTo>
                  <a:pt x="1074496" y="59690"/>
                </a:lnTo>
                <a:lnTo>
                  <a:pt x="1077436" y="59690"/>
                </a:lnTo>
                <a:lnTo>
                  <a:pt x="1078687" y="58420"/>
                </a:lnTo>
                <a:lnTo>
                  <a:pt x="1082767" y="58420"/>
                </a:lnTo>
                <a:lnTo>
                  <a:pt x="1081862" y="54610"/>
                </a:lnTo>
                <a:close/>
              </a:path>
              <a:path w="1623059" h="871219">
                <a:moveTo>
                  <a:pt x="1082767" y="58420"/>
                </a:moveTo>
                <a:lnTo>
                  <a:pt x="1078687" y="58420"/>
                </a:lnTo>
                <a:lnTo>
                  <a:pt x="1078788" y="60960"/>
                </a:lnTo>
                <a:lnTo>
                  <a:pt x="1081201" y="63500"/>
                </a:lnTo>
                <a:lnTo>
                  <a:pt x="1082700" y="67310"/>
                </a:lnTo>
                <a:lnTo>
                  <a:pt x="1083449" y="66040"/>
                </a:lnTo>
                <a:lnTo>
                  <a:pt x="1083068" y="59690"/>
                </a:lnTo>
                <a:lnTo>
                  <a:pt x="1082767" y="58420"/>
                </a:lnTo>
                <a:close/>
              </a:path>
              <a:path w="1623059" h="871219">
                <a:moveTo>
                  <a:pt x="1123950" y="60960"/>
                </a:moveTo>
                <a:lnTo>
                  <a:pt x="1121448" y="63500"/>
                </a:lnTo>
                <a:lnTo>
                  <a:pt x="1117257" y="64770"/>
                </a:lnTo>
                <a:lnTo>
                  <a:pt x="1114552" y="66040"/>
                </a:lnTo>
                <a:lnTo>
                  <a:pt x="1125772" y="66040"/>
                </a:lnTo>
                <a:lnTo>
                  <a:pt x="1125080" y="64770"/>
                </a:lnTo>
                <a:lnTo>
                  <a:pt x="1123950" y="60960"/>
                </a:lnTo>
                <a:close/>
              </a:path>
              <a:path w="1623059" h="871219">
                <a:moveTo>
                  <a:pt x="1601279" y="49530"/>
                </a:moveTo>
                <a:lnTo>
                  <a:pt x="1554886" y="49530"/>
                </a:lnTo>
                <a:lnTo>
                  <a:pt x="1555991" y="52070"/>
                </a:lnTo>
                <a:lnTo>
                  <a:pt x="1558328" y="54610"/>
                </a:lnTo>
                <a:lnTo>
                  <a:pt x="1562735" y="57150"/>
                </a:lnTo>
                <a:lnTo>
                  <a:pt x="1563484" y="60960"/>
                </a:lnTo>
                <a:lnTo>
                  <a:pt x="1561807" y="62230"/>
                </a:lnTo>
                <a:lnTo>
                  <a:pt x="1562315" y="64770"/>
                </a:lnTo>
                <a:lnTo>
                  <a:pt x="1565567" y="63500"/>
                </a:lnTo>
                <a:lnTo>
                  <a:pt x="1568691" y="62230"/>
                </a:lnTo>
                <a:lnTo>
                  <a:pt x="1609039" y="62230"/>
                </a:lnTo>
                <a:lnTo>
                  <a:pt x="1608061" y="59690"/>
                </a:lnTo>
                <a:lnTo>
                  <a:pt x="1605356" y="58420"/>
                </a:lnTo>
                <a:lnTo>
                  <a:pt x="1603832" y="55880"/>
                </a:lnTo>
                <a:lnTo>
                  <a:pt x="1601520" y="55880"/>
                </a:lnTo>
                <a:lnTo>
                  <a:pt x="1601228" y="54610"/>
                </a:lnTo>
                <a:lnTo>
                  <a:pt x="1602117" y="52070"/>
                </a:lnTo>
                <a:lnTo>
                  <a:pt x="1601279" y="49530"/>
                </a:lnTo>
                <a:close/>
              </a:path>
              <a:path w="1623059" h="871219">
                <a:moveTo>
                  <a:pt x="1023467" y="59690"/>
                </a:moveTo>
                <a:lnTo>
                  <a:pt x="1018806" y="59690"/>
                </a:lnTo>
                <a:lnTo>
                  <a:pt x="1021130" y="60960"/>
                </a:lnTo>
                <a:lnTo>
                  <a:pt x="1023467" y="59690"/>
                </a:lnTo>
                <a:close/>
              </a:path>
              <a:path w="1623059" h="871219">
                <a:moveTo>
                  <a:pt x="1077436" y="59690"/>
                </a:moveTo>
                <a:lnTo>
                  <a:pt x="1074496" y="59690"/>
                </a:lnTo>
                <a:lnTo>
                  <a:pt x="1076185" y="60960"/>
                </a:lnTo>
                <a:lnTo>
                  <a:pt x="1077436" y="59690"/>
                </a:lnTo>
                <a:close/>
              </a:path>
              <a:path w="1623059" h="871219">
                <a:moveTo>
                  <a:pt x="586282" y="58420"/>
                </a:moveTo>
                <a:lnTo>
                  <a:pt x="583857" y="59690"/>
                </a:lnTo>
                <a:lnTo>
                  <a:pt x="587959" y="59690"/>
                </a:lnTo>
                <a:lnTo>
                  <a:pt x="586282" y="58420"/>
                </a:lnTo>
                <a:close/>
              </a:path>
              <a:path w="1623059" h="871219">
                <a:moveTo>
                  <a:pt x="593547" y="57150"/>
                </a:moveTo>
                <a:lnTo>
                  <a:pt x="587959" y="59690"/>
                </a:lnTo>
                <a:lnTo>
                  <a:pt x="596519" y="59690"/>
                </a:lnTo>
                <a:lnTo>
                  <a:pt x="593547" y="57150"/>
                </a:lnTo>
                <a:close/>
              </a:path>
              <a:path w="1623059" h="871219">
                <a:moveTo>
                  <a:pt x="598398" y="58420"/>
                </a:moveTo>
                <a:lnTo>
                  <a:pt x="596519" y="59690"/>
                </a:lnTo>
                <a:lnTo>
                  <a:pt x="600532" y="59690"/>
                </a:lnTo>
                <a:lnTo>
                  <a:pt x="598398" y="58420"/>
                </a:lnTo>
                <a:close/>
              </a:path>
              <a:path w="1623059" h="871219">
                <a:moveTo>
                  <a:pt x="1120882" y="55880"/>
                </a:moveTo>
                <a:lnTo>
                  <a:pt x="1114183" y="55880"/>
                </a:lnTo>
                <a:lnTo>
                  <a:pt x="1118654" y="58420"/>
                </a:lnTo>
                <a:lnTo>
                  <a:pt x="1120698" y="57150"/>
                </a:lnTo>
                <a:lnTo>
                  <a:pt x="1120882" y="55880"/>
                </a:lnTo>
                <a:close/>
              </a:path>
              <a:path w="1623059" h="871219">
                <a:moveTo>
                  <a:pt x="1062583" y="55880"/>
                </a:moveTo>
                <a:lnTo>
                  <a:pt x="1030922" y="55880"/>
                </a:lnTo>
                <a:lnTo>
                  <a:pt x="1025791" y="57150"/>
                </a:lnTo>
                <a:lnTo>
                  <a:pt x="1062186" y="57150"/>
                </a:lnTo>
                <a:lnTo>
                  <a:pt x="1062583" y="55880"/>
                </a:lnTo>
                <a:close/>
              </a:path>
              <a:path w="1623059" h="871219">
                <a:moveTo>
                  <a:pt x="1066495" y="55880"/>
                </a:moveTo>
                <a:lnTo>
                  <a:pt x="1062583" y="55880"/>
                </a:lnTo>
                <a:lnTo>
                  <a:pt x="1065187" y="57150"/>
                </a:lnTo>
                <a:lnTo>
                  <a:pt x="1066495" y="55880"/>
                </a:lnTo>
                <a:close/>
              </a:path>
              <a:path w="1623059" h="871219">
                <a:moveTo>
                  <a:pt x="1077391" y="53340"/>
                </a:moveTo>
                <a:lnTo>
                  <a:pt x="1055789" y="53340"/>
                </a:lnTo>
                <a:lnTo>
                  <a:pt x="1053452" y="54610"/>
                </a:lnTo>
                <a:lnTo>
                  <a:pt x="1039202" y="55880"/>
                </a:lnTo>
                <a:lnTo>
                  <a:pt x="1066495" y="55880"/>
                </a:lnTo>
                <a:lnTo>
                  <a:pt x="1069200" y="57150"/>
                </a:lnTo>
                <a:lnTo>
                  <a:pt x="1077391" y="53340"/>
                </a:lnTo>
                <a:close/>
              </a:path>
              <a:path w="1623059" h="871219">
                <a:moveTo>
                  <a:pt x="629964" y="43180"/>
                </a:moveTo>
                <a:lnTo>
                  <a:pt x="582650" y="43180"/>
                </a:lnTo>
                <a:lnTo>
                  <a:pt x="585444" y="46990"/>
                </a:lnTo>
                <a:lnTo>
                  <a:pt x="588797" y="48260"/>
                </a:lnTo>
                <a:lnTo>
                  <a:pt x="585266" y="50800"/>
                </a:lnTo>
                <a:lnTo>
                  <a:pt x="586371" y="53340"/>
                </a:lnTo>
                <a:lnTo>
                  <a:pt x="586371" y="55880"/>
                </a:lnTo>
                <a:lnTo>
                  <a:pt x="590854" y="55880"/>
                </a:lnTo>
                <a:lnTo>
                  <a:pt x="593928" y="54610"/>
                </a:lnTo>
                <a:lnTo>
                  <a:pt x="715746" y="54610"/>
                </a:lnTo>
                <a:lnTo>
                  <a:pt x="716483" y="53340"/>
                </a:lnTo>
                <a:lnTo>
                  <a:pt x="716210" y="52070"/>
                </a:lnTo>
                <a:lnTo>
                  <a:pt x="705954" y="52070"/>
                </a:lnTo>
                <a:lnTo>
                  <a:pt x="704469" y="48260"/>
                </a:lnTo>
                <a:lnTo>
                  <a:pt x="704977" y="48260"/>
                </a:lnTo>
                <a:lnTo>
                  <a:pt x="703808" y="46990"/>
                </a:lnTo>
                <a:lnTo>
                  <a:pt x="700608" y="46990"/>
                </a:lnTo>
                <a:lnTo>
                  <a:pt x="698931" y="44450"/>
                </a:lnTo>
                <a:lnTo>
                  <a:pt x="628942" y="44450"/>
                </a:lnTo>
                <a:lnTo>
                  <a:pt x="629964" y="43180"/>
                </a:lnTo>
                <a:close/>
              </a:path>
              <a:path w="1623059" h="871219">
                <a:moveTo>
                  <a:pt x="1457947" y="34290"/>
                </a:moveTo>
                <a:lnTo>
                  <a:pt x="1382420" y="34290"/>
                </a:lnTo>
                <a:lnTo>
                  <a:pt x="1380363" y="35560"/>
                </a:lnTo>
                <a:lnTo>
                  <a:pt x="1368348" y="35560"/>
                </a:lnTo>
                <a:lnTo>
                  <a:pt x="1361655" y="36830"/>
                </a:lnTo>
                <a:lnTo>
                  <a:pt x="1353959" y="36830"/>
                </a:lnTo>
                <a:lnTo>
                  <a:pt x="1357350" y="39370"/>
                </a:lnTo>
                <a:lnTo>
                  <a:pt x="1358938" y="43180"/>
                </a:lnTo>
                <a:lnTo>
                  <a:pt x="1360424" y="44450"/>
                </a:lnTo>
                <a:lnTo>
                  <a:pt x="1361173" y="46990"/>
                </a:lnTo>
                <a:lnTo>
                  <a:pt x="1363040" y="50800"/>
                </a:lnTo>
                <a:lnTo>
                  <a:pt x="1362011" y="52070"/>
                </a:lnTo>
                <a:lnTo>
                  <a:pt x="1362113" y="55880"/>
                </a:lnTo>
                <a:lnTo>
                  <a:pt x="1363510" y="55880"/>
                </a:lnTo>
                <a:lnTo>
                  <a:pt x="1365745" y="53340"/>
                </a:lnTo>
                <a:lnTo>
                  <a:pt x="1545827" y="53340"/>
                </a:lnTo>
                <a:lnTo>
                  <a:pt x="1543227" y="48260"/>
                </a:lnTo>
                <a:lnTo>
                  <a:pt x="1540725" y="45720"/>
                </a:lnTo>
                <a:lnTo>
                  <a:pt x="1529016" y="45720"/>
                </a:lnTo>
                <a:lnTo>
                  <a:pt x="1524723" y="44450"/>
                </a:lnTo>
                <a:lnTo>
                  <a:pt x="1522488" y="41910"/>
                </a:lnTo>
                <a:lnTo>
                  <a:pt x="1515783" y="41910"/>
                </a:lnTo>
                <a:lnTo>
                  <a:pt x="1514805" y="40640"/>
                </a:lnTo>
                <a:lnTo>
                  <a:pt x="1510093" y="40640"/>
                </a:lnTo>
                <a:lnTo>
                  <a:pt x="1508048" y="39370"/>
                </a:lnTo>
                <a:lnTo>
                  <a:pt x="1504607" y="39370"/>
                </a:lnTo>
                <a:lnTo>
                  <a:pt x="1494078" y="38100"/>
                </a:lnTo>
                <a:lnTo>
                  <a:pt x="1465021" y="38100"/>
                </a:lnTo>
                <a:lnTo>
                  <a:pt x="1457667" y="35560"/>
                </a:lnTo>
                <a:lnTo>
                  <a:pt x="1457947" y="34290"/>
                </a:lnTo>
                <a:close/>
              </a:path>
              <a:path w="1623059" h="871219">
                <a:moveTo>
                  <a:pt x="710399" y="48260"/>
                </a:moveTo>
                <a:lnTo>
                  <a:pt x="709650" y="48260"/>
                </a:lnTo>
                <a:lnTo>
                  <a:pt x="708317" y="52070"/>
                </a:lnTo>
                <a:lnTo>
                  <a:pt x="713295" y="52070"/>
                </a:lnTo>
                <a:lnTo>
                  <a:pt x="711568" y="50800"/>
                </a:lnTo>
                <a:lnTo>
                  <a:pt x="710399" y="48260"/>
                </a:lnTo>
                <a:close/>
              </a:path>
              <a:path w="1623059" h="871219">
                <a:moveTo>
                  <a:pt x="715937" y="50800"/>
                </a:moveTo>
                <a:lnTo>
                  <a:pt x="714540" y="50800"/>
                </a:lnTo>
                <a:lnTo>
                  <a:pt x="713295" y="52070"/>
                </a:lnTo>
                <a:lnTo>
                  <a:pt x="716210" y="52070"/>
                </a:lnTo>
                <a:lnTo>
                  <a:pt x="715937" y="50800"/>
                </a:lnTo>
                <a:close/>
              </a:path>
              <a:path w="1623059" h="871219">
                <a:moveTo>
                  <a:pt x="1558785" y="40640"/>
                </a:moveTo>
                <a:lnTo>
                  <a:pt x="1557159" y="40640"/>
                </a:lnTo>
                <a:lnTo>
                  <a:pt x="1554010" y="45720"/>
                </a:lnTo>
                <a:lnTo>
                  <a:pt x="1552194" y="49530"/>
                </a:lnTo>
                <a:lnTo>
                  <a:pt x="1549692" y="50800"/>
                </a:lnTo>
                <a:lnTo>
                  <a:pt x="1550111" y="52070"/>
                </a:lnTo>
                <a:lnTo>
                  <a:pt x="1553311" y="49530"/>
                </a:lnTo>
                <a:lnTo>
                  <a:pt x="1601279" y="49530"/>
                </a:lnTo>
                <a:lnTo>
                  <a:pt x="1600441" y="46990"/>
                </a:lnTo>
                <a:lnTo>
                  <a:pt x="1560372" y="46990"/>
                </a:lnTo>
                <a:lnTo>
                  <a:pt x="1558455" y="41910"/>
                </a:lnTo>
                <a:lnTo>
                  <a:pt x="1558785" y="40640"/>
                </a:lnTo>
                <a:close/>
              </a:path>
              <a:path w="1623059" h="871219">
                <a:moveTo>
                  <a:pt x="712514" y="45720"/>
                </a:moveTo>
                <a:lnTo>
                  <a:pt x="710958" y="45720"/>
                </a:lnTo>
                <a:lnTo>
                  <a:pt x="711974" y="46990"/>
                </a:lnTo>
                <a:lnTo>
                  <a:pt x="712304" y="48260"/>
                </a:lnTo>
                <a:lnTo>
                  <a:pt x="713232" y="48260"/>
                </a:lnTo>
                <a:lnTo>
                  <a:pt x="713511" y="46990"/>
                </a:lnTo>
                <a:lnTo>
                  <a:pt x="712514" y="45720"/>
                </a:lnTo>
                <a:close/>
              </a:path>
              <a:path w="1623059" h="871219">
                <a:moveTo>
                  <a:pt x="711377" y="43180"/>
                </a:moveTo>
                <a:lnTo>
                  <a:pt x="702741" y="43180"/>
                </a:lnTo>
                <a:lnTo>
                  <a:pt x="706970" y="45720"/>
                </a:lnTo>
                <a:lnTo>
                  <a:pt x="708914" y="46990"/>
                </a:lnTo>
                <a:lnTo>
                  <a:pt x="710031" y="45720"/>
                </a:lnTo>
                <a:lnTo>
                  <a:pt x="712514" y="45720"/>
                </a:lnTo>
                <a:lnTo>
                  <a:pt x="711517" y="44450"/>
                </a:lnTo>
                <a:lnTo>
                  <a:pt x="711377" y="43180"/>
                </a:lnTo>
                <a:close/>
              </a:path>
              <a:path w="1623059" h="871219">
                <a:moveTo>
                  <a:pt x="1592961" y="39370"/>
                </a:moveTo>
                <a:lnTo>
                  <a:pt x="1592783" y="41910"/>
                </a:lnTo>
                <a:lnTo>
                  <a:pt x="1560461" y="41910"/>
                </a:lnTo>
                <a:lnTo>
                  <a:pt x="1561287" y="44450"/>
                </a:lnTo>
                <a:lnTo>
                  <a:pt x="1563522" y="45720"/>
                </a:lnTo>
                <a:lnTo>
                  <a:pt x="1562874" y="46990"/>
                </a:lnTo>
                <a:lnTo>
                  <a:pt x="1600441" y="46990"/>
                </a:lnTo>
                <a:lnTo>
                  <a:pt x="1600022" y="45720"/>
                </a:lnTo>
                <a:lnTo>
                  <a:pt x="1600542" y="43180"/>
                </a:lnTo>
                <a:lnTo>
                  <a:pt x="1595234" y="43180"/>
                </a:lnTo>
                <a:lnTo>
                  <a:pt x="1595145" y="40640"/>
                </a:lnTo>
                <a:lnTo>
                  <a:pt x="1592961" y="39370"/>
                </a:lnTo>
                <a:close/>
              </a:path>
              <a:path w="1623059" h="871219">
                <a:moveTo>
                  <a:pt x="1530464" y="39370"/>
                </a:moveTo>
                <a:lnTo>
                  <a:pt x="1525066" y="39370"/>
                </a:lnTo>
                <a:lnTo>
                  <a:pt x="1525562" y="41910"/>
                </a:lnTo>
                <a:lnTo>
                  <a:pt x="1527708" y="43180"/>
                </a:lnTo>
                <a:lnTo>
                  <a:pt x="1532356" y="44450"/>
                </a:lnTo>
                <a:lnTo>
                  <a:pt x="1529016" y="45720"/>
                </a:lnTo>
                <a:lnTo>
                  <a:pt x="1537512" y="45720"/>
                </a:lnTo>
                <a:lnTo>
                  <a:pt x="1536446" y="44450"/>
                </a:lnTo>
                <a:lnTo>
                  <a:pt x="1535328" y="41910"/>
                </a:lnTo>
                <a:lnTo>
                  <a:pt x="1530464" y="39370"/>
                </a:lnTo>
                <a:close/>
              </a:path>
              <a:path w="1623059" h="871219">
                <a:moveTo>
                  <a:pt x="1539570" y="43180"/>
                </a:moveTo>
                <a:lnTo>
                  <a:pt x="1538262" y="43180"/>
                </a:lnTo>
                <a:lnTo>
                  <a:pt x="1537512" y="45720"/>
                </a:lnTo>
                <a:lnTo>
                  <a:pt x="1540725" y="45720"/>
                </a:lnTo>
                <a:lnTo>
                  <a:pt x="1541132" y="44450"/>
                </a:lnTo>
                <a:lnTo>
                  <a:pt x="1539570" y="43180"/>
                </a:lnTo>
                <a:close/>
              </a:path>
              <a:path w="1623059" h="871219">
                <a:moveTo>
                  <a:pt x="588060" y="0"/>
                </a:moveTo>
                <a:lnTo>
                  <a:pt x="586371" y="0"/>
                </a:lnTo>
                <a:lnTo>
                  <a:pt x="582930" y="3810"/>
                </a:lnTo>
                <a:lnTo>
                  <a:pt x="582371" y="5080"/>
                </a:lnTo>
                <a:lnTo>
                  <a:pt x="580148" y="6350"/>
                </a:lnTo>
                <a:lnTo>
                  <a:pt x="581723" y="8890"/>
                </a:lnTo>
                <a:lnTo>
                  <a:pt x="579386" y="11430"/>
                </a:lnTo>
                <a:lnTo>
                  <a:pt x="578827" y="15240"/>
                </a:lnTo>
                <a:lnTo>
                  <a:pt x="579767" y="17780"/>
                </a:lnTo>
                <a:lnTo>
                  <a:pt x="577164" y="21590"/>
                </a:lnTo>
                <a:lnTo>
                  <a:pt x="576783" y="31750"/>
                </a:lnTo>
                <a:lnTo>
                  <a:pt x="579767" y="35560"/>
                </a:lnTo>
                <a:lnTo>
                  <a:pt x="579767" y="38100"/>
                </a:lnTo>
                <a:lnTo>
                  <a:pt x="577532" y="38100"/>
                </a:lnTo>
                <a:lnTo>
                  <a:pt x="577900" y="40640"/>
                </a:lnTo>
                <a:lnTo>
                  <a:pt x="580224" y="44450"/>
                </a:lnTo>
                <a:lnTo>
                  <a:pt x="582650" y="43180"/>
                </a:lnTo>
                <a:lnTo>
                  <a:pt x="629964" y="43180"/>
                </a:lnTo>
                <a:lnTo>
                  <a:pt x="630986" y="41910"/>
                </a:lnTo>
                <a:lnTo>
                  <a:pt x="632929" y="41910"/>
                </a:lnTo>
                <a:lnTo>
                  <a:pt x="633222" y="38100"/>
                </a:lnTo>
                <a:lnTo>
                  <a:pt x="630250" y="34290"/>
                </a:lnTo>
                <a:lnTo>
                  <a:pt x="631926" y="30480"/>
                </a:lnTo>
                <a:lnTo>
                  <a:pt x="632015" y="27940"/>
                </a:lnTo>
                <a:lnTo>
                  <a:pt x="632929" y="26670"/>
                </a:lnTo>
                <a:lnTo>
                  <a:pt x="632438" y="25400"/>
                </a:lnTo>
                <a:lnTo>
                  <a:pt x="599503" y="25400"/>
                </a:lnTo>
                <a:lnTo>
                  <a:pt x="601472" y="21590"/>
                </a:lnTo>
                <a:lnTo>
                  <a:pt x="604177" y="21590"/>
                </a:lnTo>
                <a:lnTo>
                  <a:pt x="606780" y="16510"/>
                </a:lnTo>
                <a:lnTo>
                  <a:pt x="606031" y="13970"/>
                </a:lnTo>
                <a:lnTo>
                  <a:pt x="607237" y="12700"/>
                </a:lnTo>
                <a:lnTo>
                  <a:pt x="607326" y="11430"/>
                </a:lnTo>
                <a:lnTo>
                  <a:pt x="609765" y="10160"/>
                </a:lnTo>
                <a:lnTo>
                  <a:pt x="609485" y="8890"/>
                </a:lnTo>
                <a:lnTo>
                  <a:pt x="605751" y="7620"/>
                </a:lnTo>
                <a:lnTo>
                  <a:pt x="604812" y="6350"/>
                </a:lnTo>
                <a:lnTo>
                  <a:pt x="604723" y="5080"/>
                </a:lnTo>
                <a:lnTo>
                  <a:pt x="596811" y="5080"/>
                </a:lnTo>
                <a:lnTo>
                  <a:pt x="596375" y="3810"/>
                </a:lnTo>
                <a:lnTo>
                  <a:pt x="591032" y="3810"/>
                </a:lnTo>
                <a:lnTo>
                  <a:pt x="588060" y="0"/>
                </a:lnTo>
                <a:close/>
              </a:path>
              <a:path w="1623059" h="871219">
                <a:moveTo>
                  <a:pt x="651611" y="20320"/>
                </a:moveTo>
                <a:lnTo>
                  <a:pt x="648550" y="24130"/>
                </a:lnTo>
                <a:lnTo>
                  <a:pt x="644372" y="25400"/>
                </a:lnTo>
                <a:lnTo>
                  <a:pt x="638657" y="25400"/>
                </a:lnTo>
                <a:lnTo>
                  <a:pt x="638848" y="27940"/>
                </a:lnTo>
                <a:lnTo>
                  <a:pt x="640702" y="29210"/>
                </a:lnTo>
                <a:lnTo>
                  <a:pt x="642048" y="29210"/>
                </a:lnTo>
                <a:lnTo>
                  <a:pt x="643293" y="31750"/>
                </a:lnTo>
                <a:lnTo>
                  <a:pt x="643661" y="36830"/>
                </a:lnTo>
                <a:lnTo>
                  <a:pt x="641972" y="40640"/>
                </a:lnTo>
                <a:lnTo>
                  <a:pt x="638251" y="40640"/>
                </a:lnTo>
                <a:lnTo>
                  <a:pt x="635368" y="43180"/>
                </a:lnTo>
                <a:lnTo>
                  <a:pt x="630618" y="44450"/>
                </a:lnTo>
                <a:lnTo>
                  <a:pt x="698931" y="44450"/>
                </a:lnTo>
                <a:lnTo>
                  <a:pt x="699439" y="43180"/>
                </a:lnTo>
                <a:lnTo>
                  <a:pt x="711377" y="43180"/>
                </a:lnTo>
                <a:lnTo>
                  <a:pt x="711238" y="41910"/>
                </a:lnTo>
                <a:lnTo>
                  <a:pt x="709612" y="39370"/>
                </a:lnTo>
                <a:lnTo>
                  <a:pt x="705713" y="39370"/>
                </a:lnTo>
                <a:lnTo>
                  <a:pt x="704088" y="38100"/>
                </a:lnTo>
                <a:lnTo>
                  <a:pt x="703834" y="36830"/>
                </a:lnTo>
                <a:lnTo>
                  <a:pt x="694156" y="36830"/>
                </a:lnTo>
                <a:lnTo>
                  <a:pt x="689876" y="31750"/>
                </a:lnTo>
                <a:lnTo>
                  <a:pt x="690029" y="29210"/>
                </a:lnTo>
                <a:lnTo>
                  <a:pt x="688670" y="26670"/>
                </a:lnTo>
                <a:lnTo>
                  <a:pt x="686536" y="26670"/>
                </a:lnTo>
                <a:lnTo>
                  <a:pt x="677291" y="21590"/>
                </a:lnTo>
                <a:lnTo>
                  <a:pt x="653376" y="21590"/>
                </a:lnTo>
                <a:lnTo>
                  <a:pt x="651611" y="20320"/>
                </a:lnTo>
                <a:close/>
              </a:path>
              <a:path w="1623059" h="871219">
                <a:moveTo>
                  <a:pt x="1602028" y="39370"/>
                </a:moveTo>
                <a:lnTo>
                  <a:pt x="1599653" y="39370"/>
                </a:lnTo>
                <a:lnTo>
                  <a:pt x="1597291" y="41910"/>
                </a:lnTo>
                <a:lnTo>
                  <a:pt x="1595234" y="43180"/>
                </a:lnTo>
                <a:lnTo>
                  <a:pt x="1600542" y="43180"/>
                </a:lnTo>
                <a:lnTo>
                  <a:pt x="1601876" y="41910"/>
                </a:lnTo>
                <a:lnTo>
                  <a:pt x="1602028" y="39370"/>
                </a:lnTo>
                <a:close/>
              </a:path>
              <a:path w="1623059" h="871219">
                <a:moveTo>
                  <a:pt x="1523047" y="39370"/>
                </a:moveTo>
                <a:lnTo>
                  <a:pt x="1519224" y="39370"/>
                </a:lnTo>
                <a:lnTo>
                  <a:pt x="1519224" y="40640"/>
                </a:lnTo>
                <a:lnTo>
                  <a:pt x="1515783" y="41910"/>
                </a:lnTo>
                <a:lnTo>
                  <a:pt x="1522488" y="41910"/>
                </a:lnTo>
                <a:lnTo>
                  <a:pt x="1523047" y="39370"/>
                </a:lnTo>
                <a:close/>
              </a:path>
              <a:path w="1623059" h="871219">
                <a:moveTo>
                  <a:pt x="1583626" y="36830"/>
                </a:moveTo>
                <a:lnTo>
                  <a:pt x="1581962" y="38100"/>
                </a:lnTo>
                <a:lnTo>
                  <a:pt x="1565427" y="38100"/>
                </a:lnTo>
                <a:lnTo>
                  <a:pt x="1564551" y="40640"/>
                </a:lnTo>
                <a:lnTo>
                  <a:pt x="1561706" y="41910"/>
                </a:lnTo>
                <a:lnTo>
                  <a:pt x="1591284" y="41910"/>
                </a:lnTo>
                <a:lnTo>
                  <a:pt x="1590649" y="40640"/>
                </a:lnTo>
                <a:lnTo>
                  <a:pt x="1591208" y="38100"/>
                </a:lnTo>
                <a:lnTo>
                  <a:pt x="1583626" y="36830"/>
                </a:lnTo>
                <a:close/>
              </a:path>
              <a:path w="1623059" h="871219">
                <a:moveTo>
                  <a:pt x="1514576" y="38100"/>
                </a:moveTo>
                <a:lnTo>
                  <a:pt x="1509636" y="38100"/>
                </a:lnTo>
                <a:lnTo>
                  <a:pt x="1510093" y="40640"/>
                </a:lnTo>
                <a:lnTo>
                  <a:pt x="1514805" y="40640"/>
                </a:lnTo>
                <a:lnTo>
                  <a:pt x="1513827" y="39370"/>
                </a:lnTo>
                <a:lnTo>
                  <a:pt x="1514576" y="38100"/>
                </a:lnTo>
                <a:close/>
              </a:path>
              <a:path w="1623059" h="871219">
                <a:moveTo>
                  <a:pt x="708037" y="38100"/>
                </a:moveTo>
                <a:lnTo>
                  <a:pt x="707059" y="38100"/>
                </a:lnTo>
                <a:lnTo>
                  <a:pt x="705713" y="39370"/>
                </a:lnTo>
                <a:lnTo>
                  <a:pt x="709612" y="39370"/>
                </a:lnTo>
                <a:lnTo>
                  <a:pt x="708037" y="38100"/>
                </a:lnTo>
                <a:close/>
              </a:path>
              <a:path w="1623059" h="871219">
                <a:moveTo>
                  <a:pt x="1507020" y="38100"/>
                </a:moveTo>
                <a:lnTo>
                  <a:pt x="1503489" y="38100"/>
                </a:lnTo>
                <a:lnTo>
                  <a:pt x="1504607" y="39370"/>
                </a:lnTo>
                <a:lnTo>
                  <a:pt x="1508048" y="39370"/>
                </a:lnTo>
                <a:lnTo>
                  <a:pt x="1507020" y="38100"/>
                </a:lnTo>
                <a:close/>
              </a:path>
              <a:path w="1623059" h="871219">
                <a:moveTo>
                  <a:pt x="1481683" y="35560"/>
                </a:moveTo>
                <a:lnTo>
                  <a:pt x="1469580" y="35560"/>
                </a:lnTo>
                <a:lnTo>
                  <a:pt x="1468755" y="38100"/>
                </a:lnTo>
                <a:lnTo>
                  <a:pt x="1491183" y="38100"/>
                </a:lnTo>
                <a:lnTo>
                  <a:pt x="1487182" y="36830"/>
                </a:lnTo>
                <a:lnTo>
                  <a:pt x="1483004" y="36830"/>
                </a:lnTo>
                <a:lnTo>
                  <a:pt x="1481683" y="35560"/>
                </a:lnTo>
                <a:close/>
              </a:path>
              <a:path w="1623059" h="871219">
                <a:moveTo>
                  <a:pt x="1571510" y="33020"/>
                </a:moveTo>
                <a:lnTo>
                  <a:pt x="1569377" y="33020"/>
                </a:lnTo>
                <a:lnTo>
                  <a:pt x="1567243" y="35560"/>
                </a:lnTo>
                <a:lnTo>
                  <a:pt x="1564830" y="36830"/>
                </a:lnTo>
                <a:lnTo>
                  <a:pt x="1563662" y="36830"/>
                </a:lnTo>
                <a:lnTo>
                  <a:pt x="1562366" y="38100"/>
                </a:lnTo>
                <a:lnTo>
                  <a:pt x="1578381" y="38100"/>
                </a:lnTo>
                <a:lnTo>
                  <a:pt x="1576247" y="35560"/>
                </a:lnTo>
                <a:lnTo>
                  <a:pt x="1575917" y="34290"/>
                </a:lnTo>
                <a:lnTo>
                  <a:pt x="1572488" y="34290"/>
                </a:lnTo>
                <a:lnTo>
                  <a:pt x="1571510" y="33020"/>
                </a:lnTo>
                <a:close/>
              </a:path>
              <a:path w="1623059" h="871219">
                <a:moveTo>
                  <a:pt x="696887" y="26670"/>
                </a:moveTo>
                <a:lnTo>
                  <a:pt x="695210" y="26670"/>
                </a:lnTo>
                <a:lnTo>
                  <a:pt x="693229" y="27940"/>
                </a:lnTo>
                <a:lnTo>
                  <a:pt x="693267" y="30480"/>
                </a:lnTo>
                <a:lnTo>
                  <a:pt x="695490" y="30480"/>
                </a:lnTo>
                <a:lnTo>
                  <a:pt x="697077" y="31750"/>
                </a:lnTo>
                <a:lnTo>
                  <a:pt x="696709" y="33020"/>
                </a:lnTo>
                <a:lnTo>
                  <a:pt x="695299" y="34290"/>
                </a:lnTo>
                <a:lnTo>
                  <a:pt x="695210" y="35560"/>
                </a:lnTo>
                <a:lnTo>
                  <a:pt x="694156" y="36830"/>
                </a:lnTo>
                <a:lnTo>
                  <a:pt x="703834" y="36830"/>
                </a:lnTo>
                <a:lnTo>
                  <a:pt x="703580" y="35560"/>
                </a:lnTo>
                <a:lnTo>
                  <a:pt x="700049" y="33020"/>
                </a:lnTo>
                <a:lnTo>
                  <a:pt x="700049" y="30480"/>
                </a:lnTo>
                <a:lnTo>
                  <a:pt x="698195" y="29210"/>
                </a:lnTo>
                <a:lnTo>
                  <a:pt x="696887" y="26670"/>
                </a:lnTo>
                <a:close/>
              </a:path>
              <a:path w="1623059" h="871219">
                <a:moveTo>
                  <a:pt x="1360030" y="35560"/>
                </a:moveTo>
                <a:lnTo>
                  <a:pt x="1354505" y="36830"/>
                </a:lnTo>
                <a:lnTo>
                  <a:pt x="1361655" y="36830"/>
                </a:lnTo>
                <a:lnTo>
                  <a:pt x="1360030" y="35560"/>
                </a:lnTo>
                <a:close/>
              </a:path>
              <a:path w="1623059" h="871219">
                <a:moveTo>
                  <a:pt x="1387436" y="31750"/>
                </a:moveTo>
                <a:lnTo>
                  <a:pt x="1383995" y="31750"/>
                </a:lnTo>
                <a:lnTo>
                  <a:pt x="1384084" y="34290"/>
                </a:lnTo>
                <a:lnTo>
                  <a:pt x="1457947" y="34290"/>
                </a:lnTo>
                <a:lnTo>
                  <a:pt x="1462227" y="35560"/>
                </a:lnTo>
                <a:lnTo>
                  <a:pt x="1464462" y="36830"/>
                </a:lnTo>
                <a:lnTo>
                  <a:pt x="1464843" y="35560"/>
                </a:lnTo>
                <a:lnTo>
                  <a:pt x="1460059" y="33020"/>
                </a:lnTo>
                <a:lnTo>
                  <a:pt x="1388376" y="33020"/>
                </a:lnTo>
                <a:lnTo>
                  <a:pt x="1387436" y="31750"/>
                </a:lnTo>
                <a:close/>
              </a:path>
              <a:path w="1623059" h="871219">
                <a:moveTo>
                  <a:pt x="1483474" y="34290"/>
                </a:moveTo>
                <a:lnTo>
                  <a:pt x="1483093" y="35560"/>
                </a:lnTo>
                <a:lnTo>
                  <a:pt x="1483004" y="36830"/>
                </a:lnTo>
                <a:lnTo>
                  <a:pt x="1487182" y="36830"/>
                </a:lnTo>
                <a:lnTo>
                  <a:pt x="1487093" y="35560"/>
                </a:lnTo>
                <a:lnTo>
                  <a:pt x="1483474" y="34290"/>
                </a:lnTo>
                <a:close/>
              </a:path>
              <a:path w="1623059" h="871219">
                <a:moveTo>
                  <a:pt x="1377099" y="33020"/>
                </a:moveTo>
                <a:lnTo>
                  <a:pt x="1374216" y="34290"/>
                </a:lnTo>
                <a:lnTo>
                  <a:pt x="1373936" y="35560"/>
                </a:lnTo>
                <a:lnTo>
                  <a:pt x="1380363" y="35560"/>
                </a:lnTo>
                <a:lnTo>
                  <a:pt x="1377099" y="33020"/>
                </a:lnTo>
                <a:close/>
              </a:path>
              <a:path w="1623059" h="871219">
                <a:moveTo>
                  <a:pt x="1477137" y="33020"/>
                </a:moveTo>
                <a:lnTo>
                  <a:pt x="1475638" y="34290"/>
                </a:lnTo>
                <a:lnTo>
                  <a:pt x="1476298" y="35560"/>
                </a:lnTo>
                <a:lnTo>
                  <a:pt x="1479359" y="35560"/>
                </a:lnTo>
                <a:lnTo>
                  <a:pt x="1477137" y="33020"/>
                </a:lnTo>
                <a:close/>
              </a:path>
              <a:path w="1623059" h="871219">
                <a:moveTo>
                  <a:pt x="1390611" y="30480"/>
                </a:moveTo>
                <a:lnTo>
                  <a:pt x="1389303" y="33020"/>
                </a:lnTo>
                <a:lnTo>
                  <a:pt x="1460059" y="33020"/>
                </a:lnTo>
                <a:lnTo>
                  <a:pt x="1457667" y="31750"/>
                </a:lnTo>
                <a:lnTo>
                  <a:pt x="1392936" y="31750"/>
                </a:lnTo>
                <a:lnTo>
                  <a:pt x="1390611" y="30480"/>
                </a:lnTo>
                <a:close/>
              </a:path>
              <a:path w="1623059" h="871219">
                <a:moveTo>
                  <a:pt x="1402994" y="26670"/>
                </a:moveTo>
                <a:lnTo>
                  <a:pt x="1393126" y="29210"/>
                </a:lnTo>
                <a:lnTo>
                  <a:pt x="1392936" y="31750"/>
                </a:lnTo>
                <a:lnTo>
                  <a:pt x="1445552" y="31750"/>
                </a:lnTo>
                <a:lnTo>
                  <a:pt x="1444345" y="30480"/>
                </a:lnTo>
                <a:lnTo>
                  <a:pt x="1445742" y="29210"/>
                </a:lnTo>
                <a:lnTo>
                  <a:pt x="1404200" y="29210"/>
                </a:lnTo>
                <a:lnTo>
                  <a:pt x="1402994" y="26670"/>
                </a:lnTo>
                <a:close/>
              </a:path>
              <a:path w="1623059" h="871219">
                <a:moveTo>
                  <a:pt x="1449184" y="30480"/>
                </a:moveTo>
                <a:lnTo>
                  <a:pt x="1445552" y="31750"/>
                </a:lnTo>
                <a:lnTo>
                  <a:pt x="1457667" y="31750"/>
                </a:lnTo>
                <a:lnTo>
                  <a:pt x="1449184" y="30480"/>
                </a:lnTo>
                <a:close/>
              </a:path>
              <a:path w="1623059" h="871219">
                <a:moveTo>
                  <a:pt x="1412405" y="25400"/>
                </a:moveTo>
                <a:lnTo>
                  <a:pt x="1406347" y="25400"/>
                </a:lnTo>
                <a:lnTo>
                  <a:pt x="1404759" y="26670"/>
                </a:lnTo>
                <a:lnTo>
                  <a:pt x="1404200" y="29210"/>
                </a:lnTo>
                <a:lnTo>
                  <a:pt x="1440243" y="29210"/>
                </a:lnTo>
                <a:lnTo>
                  <a:pt x="1437449" y="27940"/>
                </a:lnTo>
                <a:lnTo>
                  <a:pt x="1422641" y="27940"/>
                </a:lnTo>
                <a:lnTo>
                  <a:pt x="1422038" y="26670"/>
                </a:lnTo>
                <a:lnTo>
                  <a:pt x="1414551" y="26670"/>
                </a:lnTo>
                <a:lnTo>
                  <a:pt x="1412405" y="25400"/>
                </a:lnTo>
                <a:close/>
              </a:path>
              <a:path w="1623059" h="871219">
                <a:moveTo>
                  <a:pt x="1443786" y="27940"/>
                </a:moveTo>
                <a:lnTo>
                  <a:pt x="1441170" y="27940"/>
                </a:lnTo>
                <a:lnTo>
                  <a:pt x="1442021" y="29210"/>
                </a:lnTo>
                <a:lnTo>
                  <a:pt x="1445742" y="29210"/>
                </a:lnTo>
                <a:lnTo>
                  <a:pt x="1443786" y="27940"/>
                </a:lnTo>
                <a:close/>
              </a:path>
              <a:path w="1623059" h="871219">
                <a:moveTo>
                  <a:pt x="1429816" y="25400"/>
                </a:moveTo>
                <a:lnTo>
                  <a:pt x="1425816" y="26670"/>
                </a:lnTo>
                <a:lnTo>
                  <a:pt x="1424419" y="27940"/>
                </a:lnTo>
                <a:lnTo>
                  <a:pt x="1437449" y="27940"/>
                </a:lnTo>
                <a:lnTo>
                  <a:pt x="1429816" y="25400"/>
                </a:lnTo>
                <a:close/>
              </a:path>
              <a:path w="1623059" h="871219">
                <a:moveTo>
                  <a:pt x="1421434" y="25400"/>
                </a:moveTo>
                <a:lnTo>
                  <a:pt x="1419110" y="26670"/>
                </a:lnTo>
                <a:lnTo>
                  <a:pt x="1422038" y="26670"/>
                </a:lnTo>
                <a:lnTo>
                  <a:pt x="1421434" y="25400"/>
                </a:lnTo>
                <a:close/>
              </a:path>
              <a:path w="1623059" h="871219">
                <a:moveTo>
                  <a:pt x="612914" y="17780"/>
                </a:moveTo>
                <a:lnTo>
                  <a:pt x="611149" y="17780"/>
                </a:lnTo>
                <a:lnTo>
                  <a:pt x="607148" y="22860"/>
                </a:lnTo>
                <a:lnTo>
                  <a:pt x="601472" y="25400"/>
                </a:lnTo>
                <a:lnTo>
                  <a:pt x="632438" y="25400"/>
                </a:lnTo>
                <a:lnTo>
                  <a:pt x="631947" y="24130"/>
                </a:lnTo>
                <a:lnTo>
                  <a:pt x="611428" y="24130"/>
                </a:lnTo>
                <a:lnTo>
                  <a:pt x="611238" y="21590"/>
                </a:lnTo>
                <a:lnTo>
                  <a:pt x="613016" y="19050"/>
                </a:lnTo>
                <a:lnTo>
                  <a:pt x="612914" y="17780"/>
                </a:lnTo>
                <a:close/>
              </a:path>
              <a:path w="1623059" h="871219">
                <a:moveTo>
                  <a:pt x="628192" y="16510"/>
                </a:moveTo>
                <a:lnTo>
                  <a:pt x="626237" y="17780"/>
                </a:lnTo>
                <a:lnTo>
                  <a:pt x="623265" y="17780"/>
                </a:lnTo>
                <a:lnTo>
                  <a:pt x="622617" y="20320"/>
                </a:lnTo>
                <a:lnTo>
                  <a:pt x="615911" y="20320"/>
                </a:lnTo>
                <a:lnTo>
                  <a:pt x="613752" y="24130"/>
                </a:lnTo>
                <a:lnTo>
                  <a:pt x="631947" y="24130"/>
                </a:lnTo>
                <a:lnTo>
                  <a:pt x="631456" y="22860"/>
                </a:lnTo>
                <a:lnTo>
                  <a:pt x="631456" y="20320"/>
                </a:lnTo>
                <a:lnTo>
                  <a:pt x="619531" y="20320"/>
                </a:lnTo>
                <a:lnTo>
                  <a:pt x="618324" y="19050"/>
                </a:lnTo>
                <a:lnTo>
                  <a:pt x="630368" y="19050"/>
                </a:lnTo>
                <a:lnTo>
                  <a:pt x="629280" y="17780"/>
                </a:lnTo>
                <a:lnTo>
                  <a:pt x="626237" y="17780"/>
                </a:lnTo>
                <a:lnTo>
                  <a:pt x="624560" y="16510"/>
                </a:lnTo>
                <a:lnTo>
                  <a:pt x="628192" y="16510"/>
                </a:lnTo>
                <a:close/>
              </a:path>
              <a:path w="1623059" h="871219">
                <a:moveTo>
                  <a:pt x="659841" y="16510"/>
                </a:moveTo>
                <a:lnTo>
                  <a:pt x="657606" y="19050"/>
                </a:lnTo>
                <a:lnTo>
                  <a:pt x="656717" y="21590"/>
                </a:lnTo>
                <a:lnTo>
                  <a:pt x="677291" y="21590"/>
                </a:lnTo>
                <a:lnTo>
                  <a:pt x="674827" y="20320"/>
                </a:lnTo>
                <a:lnTo>
                  <a:pt x="668743" y="20320"/>
                </a:lnTo>
                <a:lnTo>
                  <a:pt x="668286" y="17780"/>
                </a:lnTo>
                <a:lnTo>
                  <a:pt x="660717" y="17780"/>
                </a:lnTo>
                <a:lnTo>
                  <a:pt x="659841" y="16510"/>
                </a:lnTo>
                <a:close/>
              </a:path>
              <a:path w="1623059" h="871219">
                <a:moveTo>
                  <a:pt x="665137" y="15240"/>
                </a:moveTo>
                <a:lnTo>
                  <a:pt x="662609" y="15240"/>
                </a:lnTo>
                <a:lnTo>
                  <a:pt x="660717" y="17780"/>
                </a:lnTo>
                <a:lnTo>
                  <a:pt x="668286" y="17780"/>
                </a:lnTo>
                <a:lnTo>
                  <a:pt x="669124" y="16510"/>
                </a:lnTo>
                <a:lnTo>
                  <a:pt x="666153" y="16510"/>
                </a:lnTo>
                <a:lnTo>
                  <a:pt x="665137" y="15240"/>
                </a:lnTo>
                <a:close/>
              </a:path>
              <a:path w="1623059" h="871219">
                <a:moveTo>
                  <a:pt x="668693" y="15240"/>
                </a:moveTo>
                <a:lnTo>
                  <a:pt x="666153" y="16510"/>
                </a:lnTo>
                <a:lnTo>
                  <a:pt x="669124" y="16510"/>
                </a:lnTo>
                <a:lnTo>
                  <a:pt x="668693" y="15240"/>
                </a:lnTo>
                <a:close/>
              </a:path>
              <a:path w="1623059" h="871219">
                <a:moveTo>
                  <a:pt x="604545" y="2540"/>
                </a:moveTo>
                <a:lnTo>
                  <a:pt x="603427" y="2540"/>
                </a:lnTo>
                <a:lnTo>
                  <a:pt x="600163" y="5080"/>
                </a:lnTo>
                <a:lnTo>
                  <a:pt x="604723" y="5080"/>
                </a:lnTo>
                <a:lnTo>
                  <a:pt x="604545" y="2540"/>
                </a:lnTo>
                <a:close/>
              </a:path>
              <a:path w="1623059" h="871219">
                <a:moveTo>
                  <a:pt x="595503" y="1270"/>
                </a:moveTo>
                <a:lnTo>
                  <a:pt x="593356" y="1270"/>
                </a:lnTo>
                <a:lnTo>
                  <a:pt x="591032" y="3810"/>
                </a:lnTo>
                <a:lnTo>
                  <a:pt x="596375" y="3810"/>
                </a:lnTo>
                <a:lnTo>
                  <a:pt x="595503" y="127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96829" y="3072023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695" y="0"/>
                </a:moveTo>
                <a:lnTo>
                  <a:pt x="1879" y="749"/>
                </a:lnTo>
                <a:lnTo>
                  <a:pt x="0" y="2895"/>
                </a:lnTo>
                <a:lnTo>
                  <a:pt x="1117" y="3289"/>
                </a:lnTo>
                <a:lnTo>
                  <a:pt x="3289" y="1828"/>
                </a:lnTo>
                <a:lnTo>
                  <a:pt x="36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45082" y="29922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0"/>
                </a:moveTo>
                <a:lnTo>
                  <a:pt x="444" y="1498"/>
                </a:lnTo>
                <a:lnTo>
                  <a:pt x="1244" y="8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45440" y="2980143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444"/>
                </a:moveTo>
                <a:lnTo>
                  <a:pt x="977" y="1511"/>
                </a:lnTo>
                <a:lnTo>
                  <a:pt x="1943" y="800"/>
                </a:lnTo>
                <a:lnTo>
                  <a:pt x="800" y="0"/>
                </a:lnTo>
                <a:lnTo>
                  <a:pt x="0" y="4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504099" y="285622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4">
                <a:moveTo>
                  <a:pt x="10496" y="7607"/>
                </a:moveTo>
                <a:lnTo>
                  <a:pt x="3822" y="7607"/>
                </a:lnTo>
                <a:lnTo>
                  <a:pt x="4927" y="7937"/>
                </a:lnTo>
                <a:lnTo>
                  <a:pt x="6489" y="9664"/>
                </a:lnTo>
                <a:lnTo>
                  <a:pt x="8496" y="10236"/>
                </a:lnTo>
                <a:lnTo>
                  <a:pt x="9867" y="8864"/>
                </a:lnTo>
                <a:lnTo>
                  <a:pt x="10496" y="7607"/>
                </a:lnTo>
                <a:close/>
              </a:path>
              <a:path w="12065" h="10794">
                <a:moveTo>
                  <a:pt x="3556" y="0"/>
                </a:moveTo>
                <a:lnTo>
                  <a:pt x="2222" y="1206"/>
                </a:lnTo>
                <a:lnTo>
                  <a:pt x="1562" y="3428"/>
                </a:lnTo>
                <a:lnTo>
                  <a:pt x="0" y="4813"/>
                </a:lnTo>
                <a:lnTo>
                  <a:pt x="0" y="6642"/>
                </a:lnTo>
                <a:lnTo>
                  <a:pt x="1955" y="9931"/>
                </a:lnTo>
                <a:lnTo>
                  <a:pt x="2755" y="9613"/>
                </a:lnTo>
                <a:lnTo>
                  <a:pt x="3060" y="8420"/>
                </a:lnTo>
                <a:lnTo>
                  <a:pt x="3822" y="7607"/>
                </a:lnTo>
                <a:lnTo>
                  <a:pt x="10496" y="7607"/>
                </a:lnTo>
                <a:lnTo>
                  <a:pt x="10579" y="7442"/>
                </a:lnTo>
                <a:lnTo>
                  <a:pt x="9728" y="6108"/>
                </a:lnTo>
                <a:lnTo>
                  <a:pt x="9779" y="4597"/>
                </a:lnTo>
                <a:lnTo>
                  <a:pt x="10342" y="4063"/>
                </a:lnTo>
                <a:lnTo>
                  <a:pt x="7861" y="4063"/>
                </a:lnTo>
                <a:lnTo>
                  <a:pt x="7406" y="3428"/>
                </a:lnTo>
                <a:lnTo>
                  <a:pt x="7495" y="3213"/>
                </a:lnTo>
                <a:lnTo>
                  <a:pt x="8407" y="1828"/>
                </a:lnTo>
                <a:lnTo>
                  <a:pt x="8534" y="888"/>
                </a:lnTo>
                <a:lnTo>
                  <a:pt x="5245" y="888"/>
                </a:lnTo>
                <a:lnTo>
                  <a:pt x="3556" y="0"/>
                </a:lnTo>
                <a:close/>
              </a:path>
              <a:path w="12065" h="10794">
                <a:moveTo>
                  <a:pt x="11595" y="2095"/>
                </a:moveTo>
                <a:lnTo>
                  <a:pt x="9601" y="2133"/>
                </a:lnTo>
                <a:lnTo>
                  <a:pt x="9194" y="3213"/>
                </a:lnTo>
                <a:lnTo>
                  <a:pt x="7861" y="4063"/>
                </a:lnTo>
                <a:lnTo>
                  <a:pt x="10342" y="4063"/>
                </a:lnTo>
                <a:lnTo>
                  <a:pt x="11201" y="3251"/>
                </a:lnTo>
                <a:lnTo>
                  <a:pt x="11595" y="2095"/>
                </a:lnTo>
                <a:close/>
              </a:path>
              <a:path w="12065" h="10794">
                <a:moveTo>
                  <a:pt x="7861" y="355"/>
                </a:moveTo>
                <a:lnTo>
                  <a:pt x="5245" y="888"/>
                </a:lnTo>
                <a:lnTo>
                  <a:pt x="8534" y="888"/>
                </a:lnTo>
                <a:lnTo>
                  <a:pt x="7861" y="3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39995" y="3001326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1282" y="0"/>
                </a:moveTo>
                <a:lnTo>
                  <a:pt x="1028" y="2095"/>
                </a:lnTo>
                <a:lnTo>
                  <a:pt x="0" y="5257"/>
                </a:lnTo>
                <a:lnTo>
                  <a:pt x="838" y="5562"/>
                </a:lnTo>
                <a:lnTo>
                  <a:pt x="1777" y="4229"/>
                </a:lnTo>
                <a:lnTo>
                  <a:pt x="2133" y="177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45085" y="2987151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622" y="3200"/>
                </a:moveTo>
                <a:lnTo>
                  <a:pt x="1333" y="1333"/>
                </a:lnTo>
                <a:lnTo>
                  <a:pt x="787" y="0"/>
                </a:lnTo>
                <a:lnTo>
                  <a:pt x="0" y="1155"/>
                </a:lnTo>
                <a:lnTo>
                  <a:pt x="622" y="32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10765" y="2874023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5664" y="0"/>
                </a:moveTo>
                <a:lnTo>
                  <a:pt x="2031" y="888"/>
                </a:lnTo>
                <a:lnTo>
                  <a:pt x="0" y="3721"/>
                </a:lnTo>
                <a:lnTo>
                  <a:pt x="253" y="5511"/>
                </a:lnTo>
                <a:lnTo>
                  <a:pt x="2031" y="6832"/>
                </a:lnTo>
                <a:lnTo>
                  <a:pt x="3454" y="4533"/>
                </a:lnTo>
                <a:lnTo>
                  <a:pt x="4787" y="4178"/>
                </a:lnTo>
                <a:lnTo>
                  <a:pt x="5587" y="2222"/>
                </a:lnTo>
                <a:lnTo>
                  <a:pt x="5054" y="1511"/>
                </a:lnTo>
                <a:lnTo>
                  <a:pt x="566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47119" y="2915994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1600" y="0"/>
                </a:moveTo>
                <a:lnTo>
                  <a:pt x="177" y="888"/>
                </a:lnTo>
                <a:lnTo>
                  <a:pt x="0" y="2844"/>
                </a:lnTo>
                <a:lnTo>
                  <a:pt x="1079" y="3822"/>
                </a:lnTo>
                <a:lnTo>
                  <a:pt x="3556" y="3632"/>
                </a:lnTo>
                <a:lnTo>
                  <a:pt x="4000" y="1955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708699" y="2636127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244" y="0"/>
                </a:moveTo>
                <a:lnTo>
                  <a:pt x="749" y="660"/>
                </a:lnTo>
                <a:lnTo>
                  <a:pt x="0" y="1066"/>
                </a:lnTo>
                <a:lnTo>
                  <a:pt x="850" y="3556"/>
                </a:lnTo>
                <a:lnTo>
                  <a:pt x="1905" y="2171"/>
                </a:lnTo>
                <a:lnTo>
                  <a:pt x="1952" y="660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50660" y="2696178"/>
            <a:ext cx="14604" cy="25400"/>
          </a:xfrm>
          <a:custGeom>
            <a:avLst/>
            <a:gdLst/>
            <a:ahLst/>
            <a:cxnLst/>
            <a:rect l="l" t="t" r="r" b="b"/>
            <a:pathLst>
              <a:path w="14604" h="25400">
                <a:moveTo>
                  <a:pt x="14362" y="8724"/>
                </a:moveTo>
                <a:lnTo>
                  <a:pt x="3657" y="8724"/>
                </a:lnTo>
                <a:lnTo>
                  <a:pt x="3962" y="9093"/>
                </a:lnTo>
                <a:lnTo>
                  <a:pt x="3238" y="11264"/>
                </a:lnTo>
                <a:lnTo>
                  <a:pt x="4089" y="15176"/>
                </a:lnTo>
                <a:lnTo>
                  <a:pt x="5384" y="17005"/>
                </a:lnTo>
                <a:lnTo>
                  <a:pt x="5562" y="19773"/>
                </a:lnTo>
                <a:lnTo>
                  <a:pt x="4444" y="21323"/>
                </a:lnTo>
                <a:lnTo>
                  <a:pt x="4889" y="22707"/>
                </a:lnTo>
                <a:lnTo>
                  <a:pt x="7061" y="24980"/>
                </a:lnTo>
                <a:lnTo>
                  <a:pt x="7861" y="25298"/>
                </a:lnTo>
                <a:lnTo>
                  <a:pt x="7556" y="22580"/>
                </a:lnTo>
                <a:lnTo>
                  <a:pt x="6400" y="20269"/>
                </a:lnTo>
                <a:lnTo>
                  <a:pt x="7162" y="19100"/>
                </a:lnTo>
                <a:lnTo>
                  <a:pt x="7162" y="17360"/>
                </a:lnTo>
                <a:lnTo>
                  <a:pt x="8407" y="14478"/>
                </a:lnTo>
                <a:lnTo>
                  <a:pt x="10312" y="12293"/>
                </a:lnTo>
                <a:lnTo>
                  <a:pt x="13334" y="10058"/>
                </a:lnTo>
                <a:lnTo>
                  <a:pt x="14541" y="9436"/>
                </a:lnTo>
                <a:lnTo>
                  <a:pt x="14362" y="8724"/>
                </a:lnTo>
                <a:close/>
              </a:path>
              <a:path w="14604" h="25400">
                <a:moveTo>
                  <a:pt x="8356" y="0"/>
                </a:moveTo>
                <a:lnTo>
                  <a:pt x="7061" y="1333"/>
                </a:lnTo>
                <a:lnTo>
                  <a:pt x="6705" y="2590"/>
                </a:lnTo>
                <a:lnTo>
                  <a:pt x="5689" y="3263"/>
                </a:lnTo>
                <a:lnTo>
                  <a:pt x="2666" y="6807"/>
                </a:lnTo>
                <a:lnTo>
                  <a:pt x="1473" y="7340"/>
                </a:lnTo>
                <a:lnTo>
                  <a:pt x="0" y="9715"/>
                </a:lnTo>
                <a:lnTo>
                  <a:pt x="1384" y="9575"/>
                </a:lnTo>
                <a:lnTo>
                  <a:pt x="3657" y="8724"/>
                </a:lnTo>
                <a:lnTo>
                  <a:pt x="14362" y="8724"/>
                </a:lnTo>
                <a:lnTo>
                  <a:pt x="13868" y="6769"/>
                </a:lnTo>
                <a:lnTo>
                  <a:pt x="12585" y="3695"/>
                </a:lnTo>
                <a:lnTo>
                  <a:pt x="9728" y="444"/>
                </a:lnTo>
                <a:lnTo>
                  <a:pt x="835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06176" y="26306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133" y="0"/>
                </a:moveTo>
                <a:lnTo>
                  <a:pt x="469" y="126"/>
                </a:lnTo>
                <a:lnTo>
                  <a:pt x="0" y="1333"/>
                </a:lnTo>
                <a:lnTo>
                  <a:pt x="2565" y="3784"/>
                </a:lnTo>
                <a:lnTo>
                  <a:pt x="3683" y="3428"/>
                </a:lnTo>
                <a:lnTo>
                  <a:pt x="3810" y="2311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46799" y="295943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482" y="0"/>
                </a:moveTo>
                <a:lnTo>
                  <a:pt x="0" y="1066"/>
                </a:lnTo>
                <a:lnTo>
                  <a:pt x="1193" y="1422"/>
                </a:lnTo>
                <a:lnTo>
                  <a:pt x="1854" y="1104"/>
                </a:lnTo>
                <a:lnTo>
                  <a:pt x="1422" y="304"/>
                </a:lnTo>
                <a:lnTo>
                  <a:pt x="4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96999" y="2858013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4561" y="0"/>
                </a:moveTo>
                <a:lnTo>
                  <a:pt x="3799" y="88"/>
                </a:lnTo>
                <a:lnTo>
                  <a:pt x="2428" y="1651"/>
                </a:lnTo>
                <a:lnTo>
                  <a:pt x="27" y="2578"/>
                </a:lnTo>
                <a:lnTo>
                  <a:pt x="0" y="4673"/>
                </a:lnTo>
                <a:lnTo>
                  <a:pt x="967" y="6286"/>
                </a:lnTo>
                <a:lnTo>
                  <a:pt x="1856" y="5880"/>
                </a:lnTo>
                <a:lnTo>
                  <a:pt x="1856" y="5245"/>
                </a:lnTo>
                <a:lnTo>
                  <a:pt x="2606" y="4406"/>
                </a:lnTo>
                <a:lnTo>
                  <a:pt x="4752" y="4406"/>
                </a:lnTo>
                <a:lnTo>
                  <a:pt x="4130" y="2946"/>
                </a:lnTo>
                <a:lnTo>
                  <a:pt x="5095" y="1511"/>
                </a:lnTo>
                <a:lnTo>
                  <a:pt x="4561" y="0"/>
                </a:lnTo>
                <a:close/>
              </a:path>
              <a:path w="5715" h="6350">
                <a:moveTo>
                  <a:pt x="4752" y="4406"/>
                </a:moveTo>
                <a:lnTo>
                  <a:pt x="2606" y="4406"/>
                </a:lnTo>
                <a:lnTo>
                  <a:pt x="4028" y="5283"/>
                </a:lnTo>
                <a:lnTo>
                  <a:pt x="4866" y="4673"/>
                </a:lnTo>
                <a:lnTo>
                  <a:pt x="4752" y="44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50077" y="2918034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5">
                <a:moveTo>
                  <a:pt x="4959" y="18122"/>
                </a:moveTo>
                <a:lnTo>
                  <a:pt x="3251" y="18122"/>
                </a:lnTo>
                <a:lnTo>
                  <a:pt x="4051" y="19405"/>
                </a:lnTo>
                <a:lnTo>
                  <a:pt x="4940" y="19532"/>
                </a:lnTo>
                <a:lnTo>
                  <a:pt x="4959" y="18122"/>
                </a:lnTo>
                <a:close/>
              </a:path>
              <a:path w="10795" h="19685">
                <a:moveTo>
                  <a:pt x="5702" y="0"/>
                </a:moveTo>
                <a:lnTo>
                  <a:pt x="5168" y="1955"/>
                </a:lnTo>
                <a:lnTo>
                  <a:pt x="5477" y="5829"/>
                </a:lnTo>
                <a:lnTo>
                  <a:pt x="5417" y="7023"/>
                </a:lnTo>
                <a:lnTo>
                  <a:pt x="5207" y="8724"/>
                </a:lnTo>
                <a:lnTo>
                  <a:pt x="3111" y="9474"/>
                </a:lnTo>
                <a:lnTo>
                  <a:pt x="1739" y="11785"/>
                </a:lnTo>
                <a:lnTo>
                  <a:pt x="228" y="11912"/>
                </a:lnTo>
                <a:lnTo>
                  <a:pt x="0" y="12636"/>
                </a:lnTo>
                <a:lnTo>
                  <a:pt x="1879" y="14820"/>
                </a:lnTo>
                <a:lnTo>
                  <a:pt x="1811" y="16725"/>
                </a:lnTo>
                <a:lnTo>
                  <a:pt x="457" y="17487"/>
                </a:lnTo>
                <a:lnTo>
                  <a:pt x="1028" y="18249"/>
                </a:lnTo>
                <a:lnTo>
                  <a:pt x="3251" y="18122"/>
                </a:lnTo>
                <a:lnTo>
                  <a:pt x="4959" y="18122"/>
                </a:lnTo>
                <a:lnTo>
                  <a:pt x="4985" y="16687"/>
                </a:lnTo>
                <a:lnTo>
                  <a:pt x="5346" y="14820"/>
                </a:lnTo>
                <a:lnTo>
                  <a:pt x="7340" y="13792"/>
                </a:lnTo>
                <a:lnTo>
                  <a:pt x="8624" y="11785"/>
                </a:lnTo>
                <a:lnTo>
                  <a:pt x="8671" y="8724"/>
                </a:lnTo>
                <a:lnTo>
                  <a:pt x="8991" y="7023"/>
                </a:lnTo>
                <a:lnTo>
                  <a:pt x="10363" y="5829"/>
                </a:lnTo>
                <a:lnTo>
                  <a:pt x="9601" y="3416"/>
                </a:lnTo>
                <a:lnTo>
                  <a:pt x="570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58661" y="291531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1727" y="0"/>
                </a:moveTo>
                <a:lnTo>
                  <a:pt x="0" y="1371"/>
                </a:lnTo>
                <a:lnTo>
                  <a:pt x="0" y="2933"/>
                </a:lnTo>
                <a:lnTo>
                  <a:pt x="1549" y="4800"/>
                </a:lnTo>
                <a:lnTo>
                  <a:pt x="2578" y="4800"/>
                </a:lnTo>
                <a:lnTo>
                  <a:pt x="3555" y="3632"/>
                </a:lnTo>
                <a:lnTo>
                  <a:pt x="3073" y="1498"/>
                </a:lnTo>
                <a:lnTo>
                  <a:pt x="17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42844" y="29958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482" y="0"/>
                </a:moveTo>
                <a:lnTo>
                  <a:pt x="0" y="571"/>
                </a:lnTo>
                <a:lnTo>
                  <a:pt x="266" y="1460"/>
                </a:lnTo>
                <a:lnTo>
                  <a:pt x="1384" y="1816"/>
                </a:lnTo>
                <a:lnTo>
                  <a:pt x="1689" y="533"/>
                </a:lnTo>
                <a:lnTo>
                  <a:pt x="4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14761" y="2869364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117" y="0"/>
                </a:moveTo>
                <a:lnTo>
                  <a:pt x="761" y="584"/>
                </a:lnTo>
                <a:lnTo>
                  <a:pt x="977" y="1473"/>
                </a:lnTo>
                <a:lnTo>
                  <a:pt x="0" y="3073"/>
                </a:lnTo>
                <a:lnTo>
                  <a:pt x="495" y="3695"/>
                </a:lnTo>
                <a:lnTo>
                  <a:pt x="1917" y="2628"/>
                </a:lnTo>
                <a:lnTo>
                  <a:pt x="2451" y="1117"/>
                </a:lnTo>
                <a:lnTo>
                  <a:pt x="11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50227" y="2946162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800" y="0"/>
                </a:moveTo>
                <a:lnTo>
                  <a:pt x="706" y="2489"/>
                </a:lnTo>
                <a:lnTo>
                  <a:pt x="0" y="4610"/>
                </a:lnTo>
                <a:lnTo>
                  <a:pt x="1600" y="6388"/>
                </a:lnTo>
                <a:lnTo>
                  <a:pt x="1511" y="6210"/>
                </a:lnTo>
                <a:lnTo>
                  <a:pt x="2755" y="4876"/>
                </a:lnTo>
                <a:lnTo>
                  <a:pt x="1600" y="2489"/>
                </a:lnTo>
                <a:lnTo>
                  <a:pt x="1511" y="355"/>
                </a:lnTo>
                <a:lnTo>
                  <a:pt x="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749671" y="2961695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1206" y="0"/>
                </a:moveTo>
                <a:lnTo>
                  <a:pt x="495" y="1828"/>
                </a:lnTo>
                <a:lnTo>
                  <a:pt x="0" y="4889"/>
                </a:lnTo>
                <a:lnTo>
                  <a:pt x="901" y="4318"/>
                </a:lnTo>
                <a:lnTo>
                  <a:pt x="1828" y="3124"/>
                </a:lnTo>
                <a:lnTo>
                  <a:pt x="1968" y="939"/>
                </a:lnTo>
                <a:lnTo>
                  <a:pt x="12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50659" y="295461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723" y="0"/>
                </a:moveTo>
                <a:lnTo>
                  <a:pt x="0" y="495"/>
                </a:lnTo>
                <a:lnTo>
                  <a:pt x="444" y="1562"/>
                </a:lnTo>
                <a:lnTo>
                  <a:pt x="1727" y="2717"/>
                </a:lnTo>
                <a:lnTo>
                  <a:pt x="2895" y="2184"/>
                </a:lnTo>
                <a:lnTo>
                  <a:pt x="2489" y="673"/>
                </a:lnTo>
                <a:lnTo>
                  <a:pt x="72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12148" y="286895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749" y="0"/>
                </a:moveTo>
                <a:lnTo>
                  <a:pt x="38" y="584"/>
                </a:lnTo>
                <a:lnTo>
                  <a:pt x="0" y="2019"/>
                </a:lnTo>
                <a:lnTo>
                  <a:pt x="965" y="3606"/>
                </a:lnTo>
                <a:lnTo>
                  <a:pt x="1511" y="2412"/>
                </a:lnTo>
                <a:lnTo>
                  <a:pt x="1384" y="584"/>
                </a:lnTo>
                <a:lnTo>
                  <a:pt x="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91491" y="2327917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1320" y="0"/>
                </a:moveTo>
                <a:lnTo>
                  <a:pt x="0" y="266"/>
                </a:lnTo>
                <a:lnTo>
                  <a:pt x="0" y="2578"/>
                </a:lnTo>
                <a:lnTo>
                  <a:pt x="2209" y="6032"/>
                </a:lnTo>
                <a:lnTo>
                  <a:pt x="3365" y="6223"/>
                </a:lnTo>
                <a:lnTo>
                  <a:pt x="3987" y="4800"/>
                </a:lnTo>
                <a:lnTo>
                  <a:pt x="3098" y="2578"/>
                </a:lnTo>
                <a:lnTo>
                  <a:pt x="13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00585" y="2396793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299" y="5638"/>
                </a:moveTo>
                <a:lnTo>
                  <a:pt x="2590" y="5638"/>
                </a:lnTo>
                <a:lnTo>
                  <a:pt x="3873" y="6807"/>
                </a:lnTo>
                <a:lnTo>
                  <a:pt x="6146" y="6756"/>
                </a:lnTo>
                <a:lnTo>
                  <a:pt x="7696" y="6184"/>
                </a:lnTo>
                <a:lnTo>
                  <a:pt x="11625" y="6184"/>
                </a:lnTo>
                <a:lnTo>
                  <a:pt x="12052" y="6083"/>
                </a:lnTo>
                <a:lnTo>
                  <a:pt x="12299" y="5638"/>
                </a:lnTo>
                <a:close/>
              </a:path>
              <a:path w="13335" h="6985">
                <a:moveTo>
                  <a:pt x="11625" y="6184"/>
                </a:moveTo>
                <a:lnTo>
                  <a:pt x="7696" y="6184"/>
                </a:lnTo>
                <a:lnTo>
                  <a:pt x="10185" y="6527"/>
                </a:lnTo>
                <a:lnTo>
                  <a:pt x="11625" y="6184"/>
                </a:lnTo>
                <a:close/>
              </a:path>
              <a:path w="13335" h="6985">
                <a:moveTo>
                  <a:pt x="1117" y="3365"/>
                </a:moveTo>
                <a:lnTo>
                  <a:pt x="0" y="5054"/>
                </a:lnTo>
                <a:lnTo>
                  <a:pt x="762" y="5994"/>
                </a:lnTo>
                <a:lnTo>
                  <a:pt x="2590" y="5638"/>
                </a:lnTo>
                <a:lnTo>
                  <a:pt x="12299" y="5638"/>
                </a:lnTo>
                <a:lnTo>
                  <a:pt x="12941" y="4483"/>
                </a:lnTo>
                <a:lnTo>
                  <a:pt x="12941" y="3632"/>
                </a:lnTo>
                <a:lnTo>
                  <a:pt x="2933" y="3632"/>
                </a:lnTo>
                <a:lnTo>
                  <a:pt x="1117" y="3365"/>
                </a:lnTo>
                <a:close/>
              </a:path>
              <a:path w="13335" h="6985">
                <a:moveTo>
                  <a:pt x="5245" y="1549"/>
                </a:moveTo>
                <a:lnTo>
                  <a:pt x="4191" y="3009"/>
                </a:lnTo>
                <a:lnTo>
                  <a:pt x="2933" y="3632"/>
                </a:lnTo>
                <a:lnTo>
                  <a:pt x="12941" y="3632"/>
                </a:lnTo>
                <a:lnTo>
                  <a:pt x="12941" y="3505"/>
                </a:lnTo>
                <a:lnTo>
                  <a:pt x="12179" y="3276"/>
                </a:lnTo>
                <a:lnTo>
                  <a:pt x="12263" y="3060"/>
                </a:lnTo>
                <a:lnTo>
                  <a:pt x="8229" y="3060"/>
                </a:lnTo>
                <a:lnTo>
                  <a:pt x="7023" y="2705"/>
                </a:lnTo>
                <a:lnTo>
                  <a:pt x="6184" y="1587"/>
                </a:lnTo>
                <a:lnTo>
                  <a:pt x="5245" y="1549"/>
                </a:lnTo>
                <a:close/>
              </a:path>
              <a:path w="13335" h="6985">
                <a:moveTo>
                  <a:pt x="11963" y="0"/>
                </a:moveTo>
                <a:lnTo>
                  <a:pt x="10007" y="76"/>
                </a:lnTo>
                <a:lnTo>
                  <a:pt x="8712" y="1333"/>
                </a:lnTo>
                <a:lnTo>
                  <a:pt x="9118" y="2578"/>
                </a:lnTo>
                <a:lnTo>
                  <a:pt x="8229" y="3060"/>
                </a:lnTo>
                <a:lnTo>
                  <a:pt x="12263" y="3060"/>
                </a:lnTo>
                <a:lnTo>
                  <a:pt x="12623" y="2133"/>
                </a:lnTo>
                <a:lnTo>
                  <a:pt x="1196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20758" y="2788857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39">
                <a:moveTo>
                  <a:pt x="18307" y="12509"/>
                </a:moveTo>
                <a:lnTo>
                  <a:pt x="13665" y="12509"/>
                </a:lnTo>
                <a:lnTo>
                  <a:pt x="15976" y="14808"/>
                </a:lnTo>
                <a:lnTo>
                  <a:pt x="18630" y="15163"/>
                </a:lnTo>
                <a:lnTo>
                  <a:pt x="19176" y="14185"/>
                </a:lnTo>
                <a:lnTo>
                  <a:pt x="18307" y="12509"/>
                </a:lnTo>
                <a:close/>
              </a:path>
              <a:path w="19684" h="15239">
                <a:moveTo>
                  <a:pt x="8152" y="4876"/>
                </a:moveTo>
                <a:lnTo>
                  <a:pt x="4089" y="4876"/>
                </a:lnTo>
                <a:lnTo>
                  <a:pt x="5422" y="6299"/>
                </a:lnTo>
                <a:lnTo>
                  <a:pt x="5245" y="7175"/>
                </a:lnTo>
                <a:lnTo>
                  <a:pt x="7645" y="10198"/>
                </a:lnTo>
                <a:lnTo>
                  <a:pt x="9410" y="10553"/>
                </a:lnTo>
                <a:lnTo>
                  <a:pt x="11455" y="12865"/>
                </a:lnTo>
                <a:lnTo>
                  <a:pt x="12611" y="13042"/>
                </a:lnTo>
                <a:lnTo>
                  <a:pt x="13665" y="12509"/>
                </a:lnTo>
                <a:lnTo>
                  <a:pt x="18307" y="12509"/>
                </a:lnTo>
                <a:lnTo>
                  <a:pt x="17754" y="11442"/>
                </a:lnTo>
                <a:lnTo>
                  <a:pt x="15176" y="10553"/>
                </a:lnTo>
                <a:lnTo>
                  <a:pt x="11810" y="8064"/>
                </a:lnTo>
                <a:lnTo>
                  <a:pt x="10921" y="5765"/>
                </a:lnTo>
                <a:lnTo>
                  <a:pt x="8623" y="5587"/>
                </a:lnTo>
                <a:lnTo>
                  <a:pt x="8152" y="4876"/>
                </a:lnTo>
                <a:close/>
              </a:path>
              <a:path w="19684" h="15239">
                <a:moveTo>
                  <a:pt x="4978" y="0"/>
                </a:moveTo>
                <a:lnTo>
                  <a:pt x="3467" y="520"/>
                </a:lnTo>
                <a:lnTo>
                  <a:pt x="1790" y="520"/>
                </a:lnTo>
                <a:lnTo>
                  <a:pt x="0" y="2666"/>
                </a:lnTo>
                <a:lnTo>
                  <a:pt x="88" y="4063"/>
                </a:lnTo>
                <a:lnTo>
                  <a:pt x="2057" y="4965"/>
                </a:lnTo>
                <a:lnTo>
                  <a:pt x="4089" y="4876"/>
                </a:lnTo>
                <a:lnTo>
                  <a:pt x="8152" y="4876"/>
                </a:lnTo>
                <a:lnTo>
                  <a:pt x="6388" y="2209"/>
                </a:lnTo>
                <a:lnTo>
                  <a:pt x="6388" y="1320"/>
                </a:lnTo>
                <a:lnTo>
                  <a:pt x="7556" y="266"/>
                </a:lnTo>
                <a:lnTo>
                  <a:pt x="49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74312" y="2710917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1638" y="0"/>
                </a:moveTo>
                <a:lnTo>
                  <a:pt x="0" y="0"/>
                </a:lnTo>
                <a:lnTo>
                  <a:pt x="177" y="1117"/>
                </a:lnTo>
                <a:lnTo>
                  <a:pt x="1816" y="1600"/>
                </a:lnTo>
                <a:lnTo>
                  <a:pt x="1981" y="3111"/>
                </a:lnTo>
                <a:lnTo>
                  <a:pt x="4711" y="4851"/>
                </a:lnTo>
                <a:lnTo>
                  <a:pt x="7239" y="4000"/>
                </a:lnTo>
                <a:lnTo>
                  <a:pt x="8178" y="2946"/>
                </a:lnTo>
                <a:lnTo>
                  <a:pt x="7239" y="622"/>
                </a:lnTo>
                <a:lnTo>
                  <a:pt x="3378" y="622"/>
                </a:lnTo>
                <a:lnTo>
                  <a:pt x="1638" y="0"/>
                </a:lnTo>
                <a:close/>
              </a:path>
              <a:path w="8254" h="5080">
                <a:moveTo>
                  <a:pt x="5283" y="88"/>
                </a:moveTo>
                <a:lnTo>
                  <a:pt x="3378" y="622"/>
                </a:lnTo>
                <a:lnTo>
                  <a:pt x="7239" y="622"/>
                </a:lnTo>
                <a:lnTo>
                  <a:pt x="5283" y="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85074" y="238673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733" y="0"/>
                </a:moveTo>
                <a:lnTo>
                  <a:pt x="2666" y="1587"/>
                </a:lnTo>
                <a:lnTo>
                  <a:pt x="0" y="2565"/>
                </a:lnTo>
                <a:lnTo>
                  <a:pt x="711" y="3594"/>
                </a:lnTo>
                <a:lnTo>
                  <a:pt x="2984" y="3378"/>
                </a:lnTo>
                <a:lnTo>
                  <a:pt x="5562" y="2425"/>
                </a:lnTo>
                <a:lnTo>
                  <a:pt x="5333" y="1143"/>
                </a:lnTo>
                <a:lnTo>
                  <a:pt x="37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46408" y="2798159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19">
                <a:moveTo>
                  <a:pt x="1066" y="0"/>
                </a:moveTo>
                <a:lnTo>
                  <a:pt x="0" y="812"/>
                </a:lnTo>
                <a:lnTo>
                  <a:pt x="1244" y="2768"/>
                </a:lnTo>
                <a:lnTo>
                  <a:pt x="3556" y="2844"/>
                </a:lnTo>
                <a:lnTo>
                  <a:pt x="6210" y="5245"/>
                </a:lnTo>
                <a:lnTo>
                  <a:pt x="9944" y="6400"/>
                </a:lnTo>
                <a:lnTo>
                  <a:pt x="11277" y="7556"/>
                </a:lnTo>
                <a:lnTo>
                  <a:pt x="14554" y="6845"/>
                </a:lnTo>
                <a:lnTo>
                  <a:pt x="13589" y="5956"/>
                </a:lnTo>
                <a:lnTo>
                  <a:pt x="9842" y="4445"/>
                </a:lnTo>
                <a:lnTo>
                  <a:pt x="8255" y="3111"/>
                </a:lnTo>
                <a:lnTo>
                  <a:pt x="5765" y="2844"/>
                </a:lnTo>
                <a:lnTo>
                  <a:pt x="4076" y="812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07694" y="2379647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90" y="0"/>
                </a:moveTo>
                <a:lnTo>
                  <a:pt x="0" y="1066"/>
                </a:lnTo>
                <a:lnTo>
                  <a:pt x="1244" y="2501"/>
                </a:lnTo>
                <a:lnTo>
                  <a:pt x="1701" y="4673"/>
                </a:lnTo>
                <a:lnTo>
                  <a:pt x="2755" y="4622"/>
                </a:lnTo>
                <a:lnTo>
                  <a:pt x="3784" y="4051"/>
                </a:lnTo>
                <a:lnTo>
                  <a:pt x="4267" y="2667"/>
                </a:lnTo>
                <a:lnTo>
                  <a:pt x="2235" y="1905"/>
                </a:lnTo>
                <a:lnTo>
                  <a:pt x="1168" y="88"/>
                </a:lnTo>
                <a:lnTo>
                  <a:pt x="19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81422" y="2365752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10909" y="0"/>
                </a:moveTo>
                <a:lnTo>
                  <a:pt x="9601" y="533"/>
                </a:lnTo>
                <a:lnTo>
                  <a:pt x="8762" y="1689"/>
                </a:lnTo>
                <a:lnTo>
                  <a:pt x="6489" y="3606"/>
                </a:lnTo>
                <a:lnTo>
                  <a:pt x="3517" y="5118"/>
                </a:lnTo>
                <a:lnTo>
                  <a:pt x="1154" y="8407"/>
                </a:lnTo>
                <a:lnTo>
                  <a:pt x="1066" y="8585"/>
                </a:lnTo>
                <a:lnTo>
                  <a:pt x="0" y="11214"/>
                </a:lnTo>
                <a:lnTo>
                  <a:pt x="1206" y="11264"/>
                </a:lnTo>
                <a:lnTo>
                  <a:pt x="3428" y="10464"/>
                </a:lnTo>
                <a:lnTo>
                  <a:pt x="5079" y="8585"/>
                </a:lnTo>
                <a:lnTo>
                  <a:pt x="6184" y="8407"/>
                </a:lnTo>
                <a:lnTo>
                  <a:pt x="8771" y="8407"/>
                </a:lnTo>
                <a:lnTo>
                  <a:pt x="10274" y="6680"/>
                </a:lnTo>
                <a:lnTo>
                  <a:pt x="10452" y="4533"/>
                </a:lnTo>
                <a:lnTo>
                  <a:pt x="11823" y="3606"/>
                </a:lnTo>
                <a:lnTo>
                  <a:pt x="11747" y="800"/>
                </a:lnTo>
                <a:lnTo>
                  <a:pt x="10909" y="0"/>
                </a:lnTo>
                <a:close/>
              </a:path>
              <a:path w="12064" h="11430">
                <a:moveTo>
                  <a:pt x="8771" y="8407"/>
                </a:moveTo>
                <a:lnTo>
                  <a:pt x="6184" y="8407"/>
                </a:lnTo>
                <a:lnTo>
                  <a:pt x="6375" y="9525"/>
                </a:lnTo>
                <a:lnTo>
                  <a:pt x="5600" y="10858"/>
                </a:lnTo>
                <a:lnTo>
                  <a:pt x="8153" y="9118"/>
                </a:lnTo>
                <a:lnTo>
                  <a:pt x="8771" y="840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45205" y="2474160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882" y="0"/>
                </a:moveTo>
                <a:lnTo>
                  <a:pt x="660" y="88"/>
                </a:lnTo>
                <a:lnTo>
                  <a:pt x="393" y="1866"/>
                </a:lnTo>
                <a:lnTo>
                  <a:pt x="800" y="3289"/>
                </a:lnTo>
                <a:lnTo>
                  <a:pt x="0" y="4800"/>
                </a:lnTo>
                <a:lnTo>
                  <a:pt x="571" y="5384"/>
                </a:lnTo>
                <a:lnTo>
                  <a:pt x="1549" y="4991"/>
                </a:lnTo>
                <a:lnTo>
                  <a:pt x="3860" y="3022"/>
                </a:lnTo>
                <a:lnTo>
                  <a:pt x="4038" y="1384"/>
                </a:lnTo>
                <a:lnTo>
                  <a:pt x="28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78407" y="2596860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0" y="0"/>
                </a:moveTo>
                <a:lnTo>
                  <a:pt x="50" y="2755"/>
                </a:lnTo>
                <a:lnTo>
                  <a:pt x="1244" y="4267"/>
                </a:lnTo>
                <a:lnTo>
                  <a:pt x="1777" y="1904"/>
                </a:lnTo>
                <a:lnTo>
                  <a:pt x="927" y="177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13755" y="237675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933" y="0"/>
                </a:moveTo>
                <a:lnTo>
                  <a:pt x="800" y="622"/>
                </a:lnTo>
                <a:lnTo>
                  <a:pt x="0" y="1828"/>
                </a:lnTo>
                <a:lnTo>
                  <a:pt x="1015" y="3238"/>
                </a:lnTo>
                <a:lnTo>
                  <a:pt x="2539" y="1828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70180" y="2584392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977" y="0"/>
                </a:moveTo>
                <a:lnTo>
                  <a:pt x="0" y="393"/>
                </a:lnTo>
                <a:lnTo>
                  <a:pt x="1206" y="2984"/>
                </a:lnTo>
                <a:lnTo>
                  <a:pt x="2539" y="3606"/>
                </a:lnTo>
                <a:lnTo>
                  <a:pt x="2578" y="1650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73563" y="2589370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4">
                <a:moveTo>
                  <a:pt x="838" y="0"/>
                </a:moveTo>
                <a:lnTo>
                  <a:pt x="0" y="101"/>
                </a:lnTo>
                <a:lnTo>
                  <a:pt x="50" y="4419"/>
                </a:lnTo>
                <a:lnTo>
                  <a:pt x="1244" y="7086"/>
                </a:lnTo>
                <a:lnTo>
                  <a:pt x="927" y="11099"/>
                </a:lnTo>
                <a:lnTo>
                  <a:pt x="1689" y="11988"/>
                </a:lnTo>
                <a:lnTo>
                  <a:pt x="3073" y="9753"/>
                </a:lnTo>
                <a:lnTo>
                  <a:pt x="2438" y="3086"/>
                </a:lnTo>
                <a:lnTo>
                  <a:pt x="8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10895" y="2256765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59226" y="48971"/>
                </a:moveTo>
                <a:lnTo>
                  <a:pt x="49237" y="48971"/>
                </a:lnTo>
                <a:lnTo>
                  <a:pt x="50749" y="50393"/>
                </a:lnTo>
                <a:lnTo>
                  <a:pt x="53238" y="52438"/>
                </a:lnTo>
                <a:lnTo>
                  <a:pt x="55460" y="52171"/>
                </a:lnTo>
                <a:lnTo>
                  <a:pt x="57759" y="50393"/>
                </a:lnTo>
                <a:lnTo>
                  <a:pt x="59226" y="48971"/>
                </a:lnTo>
                <a:close/>
              </a:path>
              <a:path w="67310" h="52705">
                <a:moveTo>
                  <a:pt x="64769" y="45872"/>
                </a:moveTo>
                <a:lnTo>
                  <a:pt x="31940" y="45872"/>
                </a:lnTo>
                <a:lnTo>
                  <a:pt x="33451" y="47028"/>
                </a:lnTo>
                <a:lnTo>
                  <a:pt x="36550" y="48793"/>
                </a:lnTo>
                <a:lnTo>
                  <a:pt x="42494" y="49237"/>
                </a:lnTo>
                <a:lnTo>
                  <a:pt x="44983" y="48526"/>
                </a:lnTo>
                <a:lnTo>
                  <a:pt x="59684" y="48526"/>
                </a:lnTo>
                <a:lnTo>
                  <a:pt x="60693" y="47548"/>
                </a:lnTo>
                <a:lnTo>
                  <a:pt x="64236" y="46583"/>
                </a:lnTo>
                <a:lnTo>
                  <a:pt x="64769" y="45872"/>
                </a:lnTo>
                <a:close/>
              </a:path>
              <a:path w="67310" h="52705">
                <a:moveTo>
                  <a:pt x="59684" y="48526"/>
                </a:moveTo>
                <a:lnTo>
                  <a:pt x="44983" y="48526"/>
                </a:lnTo>
                <a:lnTo>
                  <a:pt x="46939" y="49237"/>
                </a:lnTo>
                <a:lnTo>
                  <a:pt x="49237" y="48971"/>
                </a:lnTo>
                <a:lnTo>
                  <a:pt x="59226" y="48971"/>
                </a:lnTo>
                <a:lnTo>
                  <a:pt x="59684" y="48526"/>
                </a:lnTo>
                <a:close/>
              </a:path>
              <a:path w="67310" h="52705">
                <a:moveTo>
                  <a:pt x="62335" y="36728"/>
                </a:moveTo>
                <a:lnTo>
                  <a:pt x="11087" y="36728"/>
                </a:lnTo>
                <a:lnTo>
                  <a:pt x="12687" y="36995"/>
                </a:lnTo>
                <a:lnTo>
                  <a:pt x="14465" y="39395"/>
                </a:lnTo>
                <a:lnTo>
                  <a:pt x="16065" y="44094"/>
                </a:lnTo>
                <a:lnTo>
                  <a:pt x="17741" y="45872"/>
                </a:lnTo>
                <a:lnTo>
                  <a:pt x="20764" y="46227"/>
                </a:lnTo>
                <a:lnTo>
                  <a:pt x="23418" y="47904"/>
                </a:lnTo>
                <a:lnTo>
                  <a:pt x="25641" y="48526"/>
                </a:lnTo>
                <a:lnTo>
                  <a:pt x="28562" y="47028"/>
                </a:lnTo>
                <a:lnTo>
                  <a:pt x="31940" y="45872"/>
                </a:lnTo>
                <a:lnTo>
                  <a:pt x="64769" y="45872"/>
                </a:lnTo>
                <a:lnTo>
                  <a:pt x="67157" y="42684"/>
                </a:lnTo>
                <a:lnTo>
                  <a:pt x="67170" y="40678"/>
                </a:lnTo>
                <a:lnTo>
                  <a:pt x="64135" y="37299"/>
                </a:lnTo>
                <a:lnTo>
                  <a:pt x="62369" y="36766"/>
                </a:lnTo>
                <a:close/>
              </a:path>
              <a:path w="67310" h="52705">
                <a:moveTo>
                  <a:pt x="18008" y="0"/>
                </a:moveTo>
                <a:lnTo>
                  <a:pt x="17030" y="711"/>
                </a:lnTo>
                <a:lnTo>
                  <a:pt x="16065" y="3632"/>
                </a:lnTo>
                <a:lnTo>
                  <a:pt x="12065" y="6299"/>
                </a:lnTo>
                <a:lnTo>
                  <a:pt x="8966" y="7543"/>
                </a:lnTo>
                <a:lnTo>
                  <a:pt x="7886" y="9321"/>
                </a:lnTo>
                <a:lnTo>
                  <a:pt x="7620" y="11264"/>
                </a:lnTo>
                <a:lnTo>
                  <a:pt x="4343" y="12064"/>
                </a:lnTo>
                <a:lnTo>
                  <a:pt x="2209" y="14020"/>
                </a:lnTo>
                <a:lnTo>
                  <a:pt x="1035" y="17652"/>
                </a:lnTo>
                <a:lnTo>
                  <a:pt x="999" y="18008"/>
                </a:lnTo>
                <a:lnTo>
                  <a:pt x="1231" y="19875"/>
                </a:lnTo>
                <a:lnTo>
                  <a:pt x="3644" y="21297"/>
                </a:lnTo>
                <a:lnTo>
                  <a:pt x="5232" y="21297"/>
                </a:lnTo>
                <a:lnTo>
                  <a:pt x="6210" y="22885"/>
                </a:lnTo>
                <a:lnTo>
                  <a:pt x="3276" y="25476"/>
                </a:lnTo>
                <a:lnTo>
                  <a:pt x="2693" y="27673"/>
                </a:lnTo>
                <a:lnTo>
                  <a:pt x="2777" y="28206"/>
                </a:lnTo>
                <a:lnTo>
                  <a:pt x="3644" y="31584"/>
                </a:lnTo>
                <a:lnTo>
                  <a:pt x="3200" y="33185"/>
                </a:lnTo>
                <a:lnTo>
                  <a:pt x="444" y="34950"/>
                </a:lnTo>
                <a:lnTo>
                  <a:pt x="0" y="36194"/>
                </a:lnTo>
                <a:lnTo>
                  <a:pt x="2565" y="37795"/>
                </a:lnTo>
                <a:lnTo>
                  <a:pt x="3454" y="38760"/>
                </a:lnTo>
                <a:lnTo>
                  <a:pt x="4787" y="38239"/>
                </a:lnTo>
                <a:lnTo>
                  <a:pt x="4165" y="36474"/>
                </a:lnTo>
                <a:lnTo>
                  <a:pt x="4787" y="35217"/>
                </a:lnTo>
                <a:lnTo>
                  <a:pt x="60966" y="35217"/>
                </a:lnTo>
                <a:lnTo>
                  <a:pt x="59448" y="33540"/>
                </a:lnTo>
                <a:lnTo>
                  <a:pt x="56172" y="32994"/>
                </a:lnTo>
                <a:lnTo>
                  <a:pt x="53416" y="31140"/>
                </a:lnTo>
                <a:lnTo>
                  <a:pt x="53047" y="28206"/>
                </a:lnTo>
                <a:lnTo>
                  <a:pt x="54483" y="28130"/>
                </a:lnTo>
                <a:lnTo>
                  <a:pt x="58493" y="28130"/>
                </a:lnTo>
                <a:lnTo>
                  <a:pt x="58547" y="27673"/>
                </a:lnTo>
                <a:lnTo>
                  <a:pt x="55905" y="24041"/>
                </a:lnTo>
                <a:lnTo>
                  <a:pt x="53815" y="21907"/>
                </a:lnTo>
                <a:lnTo>
                  <a:pt x="29540" y="21907"/>
                </a:lnTo>
                <a:lnTo>
                  <a:pt x="29235" y="20319"/>
                </a:lnTo>
                <a:lnTo>
                  <a:pt x="29292" y="19875"/>
                </a:lnTo>
                <a:lnTo>
                  <a:pt x="30429" y="18008"/>
                </a:lnTo>
                <a:lnTo>
                  <a:pt x="31140" y="15786"/>
                </a:lnTo>
                <a:lnTo>
                  <a:pt x="29895" y="14719"/>
                </a:lnTo>
                <a:lnTo>
                  <a:pt x="31229" y="10820"/>
                </a:lnTo>
                <a:lnTo>
                  <a:pt x="30162" y="8432"/>
                </a:lnTo>
                <a:lnTo>
                  <a:pt x="25996" y="2832"/>
                </a:lnTo>
                <a:lnTo>
                  <a:pt x="22720" y="444"/>
                </a:lnTo>
                <a:lnTo>
                  <a:pt x="18008" y="0"/>
                </a:lnTo>
                <a:close/>
              </a:path>
              <a:path w="67310" h="52705">
                <a:moveTo>
                  <a:pt x="60966" y="35217"/>
                </a:moveTo>
                <a:lnTo>
                  <a:pt x="4787" y="35217"/>
                </a:lnTo>
                <a:lnTo>
                  <a:pt x="6832" y="36194"/>
                </a:lnTo>
                <a:lnTo>
                  <a:pt x="8966" y="37884"/>
                </a:lnTo>
                <a:lnTo>
                  <a:pt x="11087" y="36728"/>
                </a:lnTo>
                <a:lnTo>
                  <a:pt x="62335" y="36728"/>
                </a:lnTo>
                <a:lnTo>
                  <a:pt x="60966" y="35217"/>
                </a:lnTo>
                <a:close/>
              </a:path>
              <a:path w="67310" h="52705">
                <a:moveTo>
                  <a:pt x="58493" y="28130"/>
                </a:moveTo>
                <a:lnTo>
                  <a:pt x="54483" y="28130"/>
                </a:lnTo>
                <a:lnTo>
                  <a:pt x="56070" y="29184"/>
                </a:lnTo>
                <a:lnTo>
                  <a:pt x="58381" y="29095"/>
                </a:lnTo>
                <a:lnTo>
                  <a:pt x="58493" y="28130"/>
                </a:lnTo>
                <a:close/>
              </a:path>
              <a:path w="67310" h="52705">
                <a:moveTo>
                  <a:pt x="34594" y="1333"/>
                </a:moveTo>
                <a:lnTo>
                  <a:pt x="30429" y="1943"/>
                </a:lnTo>
                <a:lnTo>
                  <a:pt x="29997" y="3543"/>
                </a:lnTo>
                <a:lnTo>
                  <a:pt x="30429" y="5232"/>
                </a:lnTo>
                <a:lnTo>
                  <a:pt x="33616" y="8953"/>
                </a:lnTo>
                <a:lnTo>
                  <a:pt x="33883" y="10553"/>
                </a:lnTo>
                <a:lnTo>
                  <a:pt x="32918" y="12509"/>
                </a:lnTo>
                <a:lnTo>
                  <a:pt x="32815" y="14719"/>
                </a:lnTo>
                <a:lnTo>
                  <a:pt x="32283" y="17652"/>
                </a:lnTo>
                <a:lnTo>
                  <a:pt x="30784" y="20942"/>
                </a:lnTo>
                <a:lnTo>
                  <a:pt x="29540" y="21907"/>
                </a:lnTo>
                <a:lnTo>
                  <a:pt x="53815" y="21907"/>
                </a:lnTo>
                <a:lnTo>
                  <a:pt x="52260" y="20319"/>
                </a:lnTo>
                <a:lnTo>
                  <a:pt x="52260" y="17030"/>
                </a:lnTo>
                <a:lnTo>
                  <a:pt x="51638" y="13665"/>
                </a:lnTo>
                <a:lnTo>
                  <a:pt x="49593" y="12331"/>
                </a:lnTo>
                <a:lnTo>
                  <a:pt x="49415" y="9486"/>
                </a:lnTo>
                <a:lnTo>
                  <a:pt x="48082" y="8508"/>
                </a:lnTo>
                <a:lnTo>
                  <a:pt x="46850" y="8242"/>
                </a:lnTo>
                <a:lnTo>
                  <a:pt x="39306" y="1866"/>
                </a:lnTo>
                <a:lnTo>
                  <a:pt x="34594" y="13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56005" y="249169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1028" y="3073"/>
                </a:lnTo>
                <a:lnTo>
                  <a:pt x="2273" y="3746"/>
                </a:lnTo>
                <a:lnTo>
                  <a:pt x="3378" y="2400"/>
                </a:lnTo>
                <a:lnTo>
                  <a:pt x="1905" y="80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45685" y="248719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955" y="0"/>
                </a:moveTo>
                <a:lnTo>
                  <a:pt x="508" y="457"/>
                </a:lnTo>
                <a:lnTo>
                  <a:pt x="711" y="1612"/>
                </a:lnTo>
                <a:lnTo>
                  <a:pt x="0" y="2755"/>
                </a:lnTo>
                <a:lnTo>
                  <a:pt x="2679" y="2628"/>
                </a:lnTo>
                <a:lnTo>
                  <a:pt x="4089" y="761"/>
                </a:lnTo>
                <a:lnTo>
                  <a:pt x="19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05040" y="237608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654" y="0"/>
                </a:moveTo>
                <a:lnTo>
                  <a:pt x="660" y="838"/>
                </a:lnTo>
                <a:lnTo>
                  <a:pt x="0" y="2082"/>
                </a:lnTo>
                <a:lnTo>
                  <a:pt x="533" y="2755"/>
                </a:lnTo>
                <a:lnTo>
                  <a:pt x="3187" y="2209"/>
                </a:lnTo>
                <a:lnTo>
                  <a:pt x="4432" y="431"/>
                </a:lnTo>
                <a:lnTo>
                  <a:pt x="26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82885" y="248208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3200" y="0"/>
                </a:moveTo>
                <a:lnTo>
                  <a:pt x="571" y="495"/>
                </a:lnTo>
                <a:lnTo>
                  <a:pt x="0" y="1651"/>
                </a:lnTo>
                <a:lnTo>
                  <a:pt x="1295" y="2489"/>
                </a:lnTo>
                <a:lnTo>
                  <a:pt x="1778" y="4318"/>
                </a:lnTo>
                <a:lnTo>
                  <a:pt x="3733" y="5257"/>
                </a:lnTo>
                <a:lnTo>
                  <a:pt x="5372" y="4229"/>
                </a:lnTo>
                <a:lnTo>
                  <a:pt x="4832" y="2489"/>
                </a:lnTo>
                <a:lnTo>
                  <a:pt x="4927" y="723"/>
                </a:lnTo>
                <a:lnTo>
                  <a:pt x="32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85247" y="2438187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4">
                <a:moveTo>
                  <a:pt x="1054" y="0"/>
                </a:moveTo>
                <a:lnTo>
                  <a:pt x="0" y="1028"/>
                </a:lnTo>
                <a:lnTo>
                  <a:pt x="342" y="2578"/>
                </a:lnTo>
                <a:lnTo>
                  <a:pt x="3187" y="3835"/>
                </a:lnTo>
                <a:lnTo>
                  <a:pt x="5600" y="3962"/>
                </a:lnTo>
                <a:lnTo>
                  <a:pt x="6527" y="2717"/>
                </a:lnTo>
                <a:lnTo>
                  <a:pt x="3365" y="1905"/>
                </a:lnTo>
                <a:lnTo>
                  <a:pt x="2527" y="444"/>
                </a:lnTo>
                <a:lnTo>
                  <a:pt x="10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23868" y="249218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2971" y="0"/>
                </a:moveTo>
                <a:lnTo>
                  <a:pt x="1904" y="850"/>
                </a:lnTo>
                <a:lnTo>
                  <a:pt x="0" y="1612"/>
                </a:lnTo>
                <a:lnTo>
                  <a:pt x="888" y="2717"/>
                </a:lnTo>
                <a:lnTo>
                  <a:pt x="3505" y="3568"/>
                </a:lnTo>
                <a:lnTo>
                  <a:pt x="5156" y="2057"/>
                </a:lnTo>
                <a:lnTo>
                  <a:pt x="5600" y="444"/>
                </a:lnTo>
                <a:lnTo>
                  <a:pt x="29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17338" y="249379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644" y="0"/>
                </a:moveTo>
                <a:lnTo>
                  <a:pt x="1549" y="127"/>
                </a:lnTo>
                <a:lnTo>
                  <a:pt x="0" y="1549"/>
                </a:lnTo>
                <a:lnTo>
                  <a:pt x="889" y="3556"/>
                </a:lnTo>
                <a:lnTo>
                  <a:pt x="2705" y="3873"/>
                </a:lnTo>
                <a:lnTo>
                  <a:pt x="4622" y="1117"/>
                </a:lnTo>
                <a:lnTo>
                  <a:pt x="36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93511" y="244966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5132" y="8280"/>
                </a:moveTo>
                <a:lnTo>
                  <a:pt x="3111" y="8280"/>
                </a:lnTo>
                <a:lnTo>
                  <a:pt x="4089" y="9004"/>
                </a:lnTo>
                <a:lnTo>
                  <a:pt x="4356" y="11582"/>
                </a:lnTo>
                <a:lnTo>
                  <a:pt x="5537" y="12966"/>
                </a:lnTo>
                <a:lnTo>
                  <a:pt x="5778" y="10515"/>
                </a:lnTo>
                <a:lnTo>
                  <a:pt x="5132" y="8280"/>
                </a:lnTo>
                <a:close/>
              </a:path>
              <a:path w="6985" h="13335">
                <a:moveTo>
                  <a:pt x="0" y="4190"/>
                </a:moveTo>
                <a:lnTo>
                  <a:pt x="228" y="8826"/>
                </a:lnTo>
                <a:lnTo>
                  <a:pt x="1816" y="9397"/>
                </a:lnTo>
                <a:lnTo>
                  <a:pt x="3111" y="8280"/>
                </a:lnTo>
                <a:lnTo>
                  <a:pt x="5132" y="8280"/>
                </a:lnTo>
                <a:lnTo>
                  <a:pt x="4978" y="7746"/>
                </a:lnTo>
                <a:lnTo>
                  <a:pt x="6667" y="6642"/>
                </a:lnTo>
                <a:lnTo>
                  <a:pt x="6667" y="5841"/>
                </a:lnTo>
                <a:lnTo>
                  <a:pt x="2133" y="5841"/>
                </a:lnTo>
                <a:lnTo>
                  <a:pt x="1028" y="5346"/>
                </a:lnTo>
                <a:lnTo>
                  <a:pt x="0" y="4190"/>
                </a:lnTo>
                <a:close/>
              </a:path>
              <a:path w="6985" h="13335">
                <a:moveTo>
                  <a:pt x="4305" y="0"/>
                </a:moveTo>
                <a:lnTo>
                  <a:pt x="2578" y="1066"/>
                </a:lnTo>
                <a:lnTo>
                  <a:pt x="1460" y="1066"/>
                </a:lnTo>
                <a:lnTo>
                  <a:pt x="660" y="2095"/>
                </a:lnTo>
                <a:lnTo>
                  <a:pt x="2476" y="4013"/>
                </a:lnTo>
                <a:lnTo>
                  <a:pt x="2133" y="5841"/>
                </a:lnTo>
                <a:lnTo>
                  <a:pt x="6667" y="5841"/>
                </a:lnTo>
                <a:lnTo>
                  <a:pt x="6667" y="5257"/>
                </a:lnTo>
                <a:lnTo>
                  <a:pt x="4927" y="3619"/>
                </a:lnTo>
                <a:lnTo>
                  <a:pt x="4927" y="2044"/>
                </a:lnTo>
                <a:lnTo>
                  <a:pt x="430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83373" y="2275156"/>
            <a:ext cx="26034" cy="17780"/>
          </a:xfrm>
          <a:custGeom>
            <a:avLst/>
            <a:gdLst/>
            <a:ahLst/>
            <a:cxnLst/>
            <a:rect l="l" t="t" r="r" b="b"/>
            <a:pathLst>
              <a:path w="26035" h="17780">
                <a:moveTo>
                  <a:pt x="22792" y="12420"/>
                </a:moveTo>
                <a:lnTo>
                  <a:pt x="17030" y="12420"/>
                </a:lnTo>
                <a:lnTo>
                  <a:pt x="18668" y="12992"/>
                </a:lnTo>
                <a:lnTo>
                  <a:pt x="17652" y="13754"/>
                </a:lnTo>
                <a:lnTo>
                  <a:pt x="14185" y="14719"/>
                </a:lnTo>
                <a:lnTo>
                  <a:pt x="11252" y="14782"/>
                </a:lnTo>
                <a:lnTo>
                  <a:pt x="11429" y="15849"/>
                </a:lnTo>
                <a:lnTo>
                  <a:pt x="13703" y="17183"/>
                </a:lnTo>
                <a:lnTo>
                  <a:pt x="16281" y="17398"/>
                </a:lnTo>
                <a:lnTo>
                  <a:pt x="18707" y="15582"/>
                </a:lnTo>
                <a:lnTo>
                  <a:pt x="21513" y="13131"/>
                </a:lnTo>
                <a:lnTo>
                  <a:pt x="22792" y="12420"/>
                </a:lnTo>
                <a:close/>
              </a:path>
              <a:path w="26035" h="17780">
                <a:moveTo>
                  <a:pt x="7429" y="888"/>
                </a:moveTo>
                <a:lnTo>
                  <a:pt x="5918" y="939"/>
                </a:lnTo>
                <a:lnTo>
                  <a:pt x="3733" y="2717"/>
                </a:lnTo>
                <a:lnTo>
                  <a:pt x="711" y="2755"/>
                </a:lnTo>
                <a:lnTo>
                  <a:pt x="0" y="3428"/>
                </a:lnTo>
                <a:lnTo>
                  <a:pt x="939" y="5067"/>
                </a:lnTo>
                <a:lnTo>
                  <a:pt x="4000" y="5740"/>
                </a:lnTo>
                <a:lnTo>
                  <a:pt x="5245" y="7785"/>
                </a:lnTo>
                <a:lnTo>
                  <a:pt x="7823" y="9029"/>
                </a:lnTo>
                <a:lnTo>
                  <a:pt x="9385" y="11429"/>
                </a:lnTo>
                <a:lnTo>
                  <a:pt x="12496" y="12547"/>
                </a:lnTo>
                <a:lnTo>
                  <a:pt x="17030" y="12420"/>
                </a:lnTo>
                <a:lnTo>
                  <a:pt x="22792" y="12420"/>
                </a:lnTo>
                <a:lnTo>
                  <a:pt x="23202" y="12191"/>
                </a:lnTo>
                <a:lnTo>
                  <a:pt x="24269" y="8813"/>
                </a:lnTo>
                <a:lnTo>
                  <a:pt x="25692" y="5156"/>
                </a:lnTo>
                <a:lnTo>
                  <a:pt x="25158" y="3467"/>
                </a:lnTo>
                <a:lnTo>
                  <a:pt x="22039" y="1816"/>
                </a:lnTo>
                <a:lnTo>
                  <a:pt x="9690" y="1816"/>
                </a:lnTo>
                <a:lnTo>
                  <a:pt x="7429" y="888"/>
                </a:lnTo>
                <a:close/>
              </a:path>
              <a:path w="26035" h="17780">
                <a:moveTo>
                  <a:pt x="15608" y="0"/>
                </a:moveTo>
                <a:lnTo>
                  <a:pt x="11874" y="749"/>
                </a:lnTo>
                <a:lnTo>
                  <a:pt x="9690" y="1816"/>
                </a:lnTo>
                <a:lnTo>
                  <a:pt x="22039" y="1816"/>
                </a:lnTo>
                <a:lnTo>
                  <a:pt x="19951" y="711"/>
                </a:lnTo>
                <a:lnTo>
                  <a:pt x="156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92131" y="2435255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2882" y="0"/>
                </a:moveTo>
                <a:lnTo>
                  <a:pt x="1384" y="444"/>
                </a:lnTo>
                <a:lnTo>
                  <a:pt x="0" y="3200"/>
                </a:lnTo>
                <a:lnTo>
                  <a:pt x="1155" y="3733"/>
                </a:lnTo>
                <a:lnTo>
                  <a:pt x="4000" y="3251"/>
                </a:lnTo>
                <a:lnTo>
                  <a:pt x="6247" y="3251"/>
                </a:lnTo>
                <a:lnTo>
                  <a:pt x="8001" y="2527"/>
                </a:lnTo>
                <a:lnTo>
                  <a:pt x="8318" y="1587"/>
                </a:lnTo>
                <a:lnTo>
                  <a:pt x="4533" y="1015"/>
                </a:lnTo>
                <a:lnTo>
                  <a:pt x="2882" y="0"/>
                </a:lnTo>
                <a:close/>
              </a:path>
              <a:path w="8889" h="3810">
                <a:moveTo>
                  <a:pt x="6247" y="3251"/>
                </a:moveTo>
                <a:lnTo>
                  <a:pt x="4000" y="3251"/>
                </a:lnTo>
                <a:lnTo>
                  <a:pt x="5816" y="3428"/>
                </a:lnTo>
                <a:lnTo>
                  <a:pt x="6247" y="325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33549" y="2467801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3873" y="0"/>
                </a:moveTo>
                <a:lnTo>
                  <a:pt x="2057" y="749"/>
                </a:lnTo>
                <a:lnTo>
                  <a:pt x="0" y="1244"/>
                </a:lnTo>
                <a:lnTo>
                  <a:pt x="152" y="1904"/>
                </a:lnTo>
                <a:lnTo>
                  <a:pt x="3162" y="2844"/>
                </a:lnTo>
                <a:lnTo>
                  <a:pt x="4229" y="3771"/>
                </a:lnTo>
                <a:lnTo>
                  <a:pt x="6057" y="1409"/>
                </a:lnTo>
                <a:lnTo>
                  <a:pt x="5473" y="431"/>
                </a:lnTo>
                <a:lnTo>
                  <a:pt x="38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40402" y="2476121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711" y="0"/>
                </a:moveTo>
                <a:lnTo>
                  <a:pt x="0" y="1117"/>
                </a:lnTo>
                <a:lnTo>
                  <a:pt x="444" y="3213"/>
                </a:lnTo>
                <a:lnTo>
                  <a:pt x="2222" y="3289"/>
                </a:lnTo>
                <a:lnTo>
                  <a:pt x="3505" y="2438"/>
                </a:lnTo>
                <a:lnTo>
                  <a:pt x="3771" y="1638"/>
                </a:lnTo>
                <a:lnTo>
                  <a:pt x="3289" y="139"/>
                </a:lnTo>
                <a:lnTo>
                  <a:pt x="7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589842" y="2373703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16361" y="9042"/>
                </a:moveTo>
                <a:lnTo>
                  <a:pt x="3614" y="9042"/>
                </a:lnTo>
                <a:lnTo>
                  <a:pt x="6624" y="9664"/>
                </a:lnTo>
                <a:lnTo>
                  <a:pt x="9723" y="11976"/>
                </a:lnTo>
                <a:lnTo>
                  <a:pt x="12301" y="13309"/>
                </a:lnTo>
                <a:lnTo>
                  <a:pt x="15146" y="12598"/>
                </a:lnTo>
                <a:lnTo>
                  <a:pt x="16555" y="10210"/>
                </a:lnTo>
                <a:lnTo>
                  <a:pt x="16361" y="9042"/>
                </a:lnTo>
                <a:close/>
              </a:path>
              <a:path w="17145" h="13335">
                <a:moveTo>
                  <a:pt x="4135" y="0"/>
                </a:moveTo>
                <a:lnTo>
                  <a:pt x="3792" y="1066"/>
                </a:lnTo>
                <a:lnTo>
                  <a:pt x="2281" y="1320"/>
                </a:lnTo>
                <a:lnTo>
                  <a:pt x="2624" y="2222"/>
                </a:lnTo>
                <a:lnTo>
                  <a:pt x="769" y="2387"/>
                </a:lnTo>
                <a:lnTo>
                  <a:pt x="3" y="4432"/>
                </a:lnTo>
                <a:lnTo>
                  <a:pt x="0" y="5232"/>
                </a:lnTo>
                <a:lnTo>
                  <a:pt x="147" y="8699"/>
                </a:lnTo>
                <a:lnTo>
                  <a:pt x="1303" y="9410"/>
                </a:lnTo>
                <a:lnTo>
                  <a:pt x="3614" y="9042"/>
                </a:lnTo>
                <a:lnTo>
                  <a:pt x="16361" y="9042"/>
                </a:lnTo>
                <a:lnTo>
                  <a:pt x="16111" y="7543"/>
                </a:lnTo>
                <a:lnTo>
                  <a:pt x="14168" y="5232"/>
                </a:lnTo>
                <a:lnTo>
                  <a:pt x="14968" y="4432"/>
                </a:lnTo>
                <a:lnTo>
                  <a:pt x="13990" y="2133"/>
                </a:lnTo>
                <a:lnTo>
                  <a:pt x="12959" y="1422"/>
                </a:lnTo>
                <a:lnTo>
                  <a:pt x="10891" y="1422"/>
                </a:lnTo>
                <a:lnTo>
                  <a:pt x="8834" y="1231"/>
                </a:lnTo>
                <a:lnTo>
                  <a:pt x="6624" y="88"/>
                </a:lnTo>
                <a:lnTo>
                  <a:pt x="4135" y="0"/>
                </a:lnTo>
                <a:close/>
              </a:path>
              <a:path w="17145" h="13335">
                <a:moveTo>
                  <a:pt x="11412" y="355"/>
                </a:moveTo>
                <a:lnTo>
                  <a:pt x="10891" y="1422"/>
                </a:lnTo>
                <a:lnTo>
                  <a:pt x="12959" y="1422"/>
                </a:lnTo>
                <a:lnTo>
                  <a:pt x="11412" y="3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38891" y="235724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15" y="0"/>
                </a:moveTo>
                <a:lnTo>
                  <a:pt x="0" y="673"/>
                </a:lnTo>
                <a:lnTo>
                  <a:pt x="1650" y="2628"/>
                </a:lnTo>
                <a:lnTo>
                  <a:pt x="2806" y="2362"/>
                </a:lnTo>
                <a:lnTo>
                  <a:pt x="2717" y="711"/>
                </a:lnTo>
                <a:lnTo>
                  <a:pt x="101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33970" y="249529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3009" y="0"/>
                </a:moveTo>
                <a:lnTo>
                  <a:pt x="0" y="1168"/>
                </a:lnTo>
                <a:lnTo>
                  <a:pt x="914" y="1879"/>
                </a:lnTo>
                <a:lnTo>
                  <a:pt x="4343" y="2057"/>
                </a:lnTo>
                <a:lnTo>
                  <a:pt x="5448" y="1244"/>
                </a:lnTo>
                <a:lnTo>
                  <a:pt x="30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26714" y="2375594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1193" y="0"/>
                </a:moveTo>
                <a:lnTo>
                  <a:pt x="0" y="1282"/>
                </a:lnTo>
                <a:lnTo>
                  <a:pt x="46" y="1650"/>
                </a:lnTo>
                <a:lnTo>
                  <a:pt x="158" y="4889"/>
                </a:lnTo>
                <a:lnTo>
                  <a:pt x="88" y="5829"/>
                </a:lnTo>
                <a:lnTo>
                  <a:pt x="533" y="7302"/>
                </a:lnTo>
                <a:lnTo>
                  <a:pt x="1778" y="7480"/>
                </a:lnTo>
                <a:lnTo>
                  <a:pt x="3962" y="6502"/>
                </a:lnTo>
                <a:lnTo>
                  <a:pt x="4762" y="4889"/>
                </a:lnTo>
                <a:lnTo>
                  <a:pt x="4533" y="1650"/>
                </a:lnTo>
                <a:lnTo>
                  <a:pt x="2755" y="126"/>
                </a:lnTo>
                <a:lnTo>
                  <a:pt x="11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42627" y="2459511"/>
            <a:ext cx="8890" cy="6350"/>
          </a:xfrm>
          <a:custGeom>
            <a:avLst/>
            <a:gdLst/>
            <a:ahLst/>
            <a:cxnLst/>
            <a:rect l="l" t="t" r="r" b="b"/>
            <a:pathLst>
              <a:path w="8889" h="6350">
                <a:moveTo>
                  <a:pt x="723" y="1511"/>
                </a:moveTo>
                <a:lnTo>
                  <a:pt x="0" y="1993"/>
                </a:lnTo>
                <a:lnTo>
                  <a:pt x="1206" y="4089"/>
                </a:lnTo>
                <a:lnTo>
                  <a:pt x="2578" y="4991"/>
                </a:lnTo>
                <a:lnTo>
                  <a:pt x="4978" y="5080"/>
                </a:lnTo>
                <a:lnTo>
                  <a:pt x="6756" y="6324"/>
                </a:lnTo>
                <a:lnTo>
                  <a:pt x="7823" y="5829"/>
                </a:lnTo>
                <a:lnTo>
                  <a:pt x="7645" y="4991"/>
                </a:lnTo>
                <a:lnTo>
                  <a:pt x="6705" y="3606"/>
                </a:lnTo>
                <a:lnTo>
                  <a:pt x="8636" y="3213"/>
                </a:lnTo>
                <a:lnTo>
                  <a:pt x="8705" y="2590"/>
                </a:lnTo>
                <a:lnTo>
                  <a:pt x="2540" y="2590"/>
                </a:lnTo>
                <a:lnTo>
                  <a:pt x="723" y="1511"/>
                </a:lnTo>
                <a:close/>
              </a:path>
              <a:path w="8889" h="6350">
                <a:moveTo>
                  <a:pt x="4216" y="0"/>
                </a:moveTo>
                <a:lnTo>
                  <a:pt x="2971" y="800"/>
                </a:lnTo>
                <a:lnTo>
                  <a:pt x="3200" y="2413"/>
                </a:lnTo>
                <a:lnTo>
                  <a:pt x="2540" y="2590"/>
                </a:lnTo>
                <a:lnTo>
                  <a:pt x="8705" y="2590"/>
                </a:lnTo>
                <a:lnTo>
                  <a:pt x="8750" y="2184"/>
                </a:lnTo>
                <a:lnTo>
                  <a:pt x="7150" y="406"/>
                </a:lnTo>
                <a:lnTo>
                  <a:pt x="42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28436" y="2220555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4521" y="0"/>
                </a:moveTo>
                <a:lnTo>
                  <a:pt x="1155" y="3378"/>
                </a:lnTo>
                <a:lnTo>
                  <a:pt x="0" y="8077"/>
                </a:lnTo>
                <a:lnTo>
                  <a:pt x="2832" y="7023"/>
                </a:lnTo>
                <a:lnTo>
                  <a:pt x="4343" y="5156"/>
                </a:lnTo>
                <a:lnTo>
                  <a:pt x="6299" y="3822"/>
                </a:lnTo>
                <a:lnTo>
                  <a:pt x="5499" y="2844"/>
                </a:lnTo>
                <a:lnTo>
                  <a:pt x="5321" y="711"/>
                </a:lnTo>
                <a:lnTo>
                  <a:pt x="45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58515" y="2267498"/>
            <a:ext cx="80645" cy="60960"/>
          </a:xfrm>
          <a:custGeom>
            <a:avLst/>
            <a:gdLst/>
            <a:ahLst/>
            <a:cxnLst/>
            <a:rect l="l" t="t" r="r" b="b"/>
            <a:pathLst>
              <a:path w="80645" h="60960">
                <a:moveTo>
                  <a:pt x="50411" y="59004"/>
                </a:moveTo>
                <a:lnTo>
                  <a:pt x="41960" y="59004"/>
                </a:lnTo>
                <a:lnTo>
                  <a:pt x="45161" y="59270"/>
                </a:lnTo>
                <a:lnTo>
                  <a:pt x="47561" y="60782"/>
                </a:lnTo>
                <a:lnTo>
                  <a:pt x="49771" y="60337"/>
                </a:lnTo>
                <a:lnTo>
                  <a:pt x="50411" y="59004"/>
                </a:lnTo>
                <a:close/>
              </a:path>
              <a:path w="80645" h="60960">
                <a:moveTo>
                  <a:pt x="49448" y="52704"/>
                </a:moveTo>
                <a:lnTo>
                  <a:pt x="27419" y="52704"/>
                </a:lnTo>
                <a:lnTo>
                  <a:pt x="29552" y="54394"/>
                </a:lnTo>
                <a:lnTo>
                  <a:pt x="31762" y="55905"/>
                </a:lnTo>
                <a:lnTo>
                  <a:pt x="32562" y="58292"/>
                </a:lnTo>
                <a:lnTo>
                  <a:pt x="34874" y="60413"/>
                </a:lnTo>
                <a:lnTo>
                  <a:pt x="38252" y="60337"/>
                </a:lnTo>
                <a:lnTo>
                  <a:pt x="41960" y="59004"/>
                </a:lnTo>
                <a:lnTo>
                  <a:pt x="50411" y="59004"/>
                </a:lnTo>
                <a:lnTo>
                  <a:pt x="50752" y="58292"/>
                </a:lnTo>
                <a:lnTo>
                  <a:pt x="50838" y="55905"/>
                </a:lnTo>
                <a:lnTo>
                  <a:pt x="49441" y="53111"/>
                </a:lnTo>
                <a:lnTo>
                  <a:pt x="49448" y="52704"/>
                </a:lnTo>
                <a:close/>
              </a:path>
              <a:path w="80645" h="60960">
                <a:moveTo>
                  <a:pt x="57765" y="47015"/>
                </a:moveTo>
                <a:lnTo>
                  <a:pt x="46875" y="47015"/>
                </a:lnTo>
                <a:lnTo>
                  <a:pt x="48209" y="47904"/>
                </a:lnTo>
                <a:lnTo>
                  <a:pt x="49237" y="49415"/>
                </a:lnTo>
                <a:lnTo>
                  <a:pt x="51587" y="50266"/>
                </a:lnTo>
                <a:lnTo>
                  <a:pt x="52565" y="51993"/>
                </a:lnTo>
                <a:lnTo>
                  <a:pt x="52425" y="53111"/>
                </a:lnTo>
                <a:lnTo>
                  <a:pt x="54394" y="52831"/>
                </a:lnTo>
                <a:lnTo>
                  <a:pt x="56565" y="49415"/>
                </a:lnTo>
                <a:lnTo>
                  <a:pt x="57765" y="47015"/>
                </a:lnTo>
                <a:close/>
              </a:path>
              <a:path w="80645" h="60960">
                <a:moveTo>
                  <a:pt x="14109" y="42951"/>
                </a:moveTo>
                <a:lnTo>
                  <a:pt x="12331" y="42951"/>
                </a:lnTo>
                <a:lnTo>
                  <a:pt x="11620" y="44284"/>
                </a:lnTo>
                <a:lnTo>
                  <a:pt x="12509" y="46494"/>
                </a:lnTo>
                <a:lnTo>
                  <a:pt x="19875" y="51460"/>
                </a:lnTo>
                <a:lnTo>
                  <a:pt x="23875" y="53060"/>
                </a:lnTo>
                <a:lnTo>
                  <a:pt x="27419" y="52704"/>
                </a:lnTo>
                <a:lnTo>
                  <a:pt x="49448" y="52704"/>
                </a:lnTo>
                <a:lnTo>
                  <a:pt x="49584" y="51244"/>
                </a:lnTo>
                <a:lnTo>
                  <a:pt x="47993" y="51244"/>
                </a:lnTo>
                <a:lnTo>
                  <a:pt x="46520" y="50088"/>
                </a:lnTo>
                <a:lnTo>
                  <a:pt x="46304" y="48298"/>
                </a:lnTo>
                <a:lnTo>
                  <a:pt x="46875" y="47015"/>
                </a:lnTo>
                <a:lnTo>
                  <a:pt x="57765" y="47015"/>
                </a:lnTo>
                <a:lnTo>
                  <a:pt x="58826" y="44894"/>
                </a:lnTo>
                <a:lnTo>
                  <a:pt x="60218" y="43472"/>
                </a:lnTo>
                <a:lnTo>
                  <a:pt x="14897" y="43472"/>
                </a:lnTo>
                <a:lnTo>
                  <a:pt x="14109" y="42951"/>
                </a:lnTo>
                <a:close/>
              </a:path>
              <a:path w="80645" h="60960">
                <a:moveTo>
                  <a:pt x="49606" y="51015"/>
                </a:moveTo>
                <a:lnTo>
                  <a:pt x="47993" y="51244"/>
                </a:lnTo>
                <a:lnTo>
                  <a:pt x="49584" y="51244"/>
                </a:lnTo>
                <a:lnTo>
                  <a:pt x="49606" y="51015"/>
                </a:lnTo>
                <a:close/>
              </a:path>
              <a:path w="80645" h="60960">
                <a:moveTo>
                  <a:pt x="63380" y="40639"/>
                </a:moveTo>
                <a:lnTo>
                  <a:pt x="13931" y="40639"/>
                </a:lnTo>
                <a:lnTo>
                  <a:pt x="15620" y="40893"/>
                </a:lnTo>
                <a:lnTo>
                  <a:pt x="16598" y="42240"/>
                </a:lnTo>
                <a:lnTo>
                  <a:pt x="14897" y="43472"/>
                </a:lnTo>
                <a:lnTo>
                  <a:pt x="60218" y="43472"/>
                </a:lnTo>
                <a:lnTo>
                  <a:pt x="62903" y="40728"/>
                </a:lnTo>
                <a:lnTo>
                  <a:pt x="63380" y="40639"/>
                </a:lnTo>
                <a:close/>
              </a:path>
              <a:path w="80645" h="60960">
                <a:moveTo>
                  <a:pt x="75720" y="38506"/>
                </a:moveTo>
                <a:lnTo>
                  <a:pt x="68059" y="38506"/>
                </a:lnTo>
                <a:lnTo>
                  <a:pt x="69126" y="39128"/>
                </a:lnTo>
                <a:lnTo>
                  <a:pt x="68135" y="40893"/>
                </a:lnTo>
                <a:lnTo>
                  <a:pt x="70624" y="41262"/>
                </a:lnTo>
                <a:lnTo>
                  <a:pt x="72491" y="42316"/>
                </a:lnTo>
                <a:lnTo>
                  <a:pt x="74447" y="41262"/>
                </a:lnTo>
                <a:lnTo>
                  <a:pt x="74536" y="39128"/>
                </a:lnTo>
                <a:lnTo>
                  <a:pt x="75720" y="38506"/>
                </a:lnTo>
                <a:close/>
              </a:path>
              <a:path w="80645" h="60960">
                <a:moveTo>
                  <a:pt x="8966" y="4711"/>
                </a:moveTo>
                <a:lnTo>
                  <a:pt x="6210" y="5765"/>
                </a:lnTo>
                <a:lnTo>
                  <a:pt x="4457" y="7188"/>
                </a:lnTo>
                <a:lnTo>
                  <a:pt x="4352" y="9220"/>
                </a:lnTo>
                <a:lnTo>
                  <a:pt x="4444" y="10998"/>
                </a:lnTo>
                <a:lnTo>
                  <a:pt x="3644" y="11709"/>
                </a:lnTo>
                <a:lnTo>
                  <a:pt x="3708" y="12509"/>
                </a:lnTo>
                <a:lnTo>
                  <a:pt x="3826" y="15354"/>
                </a:lnTo>
                <a:lnTo>
                  <a:pt x="3022" y="18008"/>
                </a:lnTo>
                <a:lnTo>
                  <a:pt x="266" y="20231"/>
                </a:lnTo>
                <a:lnTo>
                  <a:pt x="0" y="21742"/>
                </a:lnTo>
                <a:lnTo>
                  <a:pt x="3022" y="25996"/>
                </a:lnTo>
                <a:lnTo>
                  <a:pt x="4622" y="26174"/>
                </a:lnTo>
                <a:lnTo>
                  <a:pt x="6299" y="27508"/>
                </a:lnTo>
                <a:lnTo>
                  <a:pt x="5321" y="28397"/>
                </a:lnTo>
                <a:lnTo>
                  <a:pt x="3733" y="28663"/>
                </a:lnTo>
                <a:lnTo>
                  <a:pt x="4165" y="31140"/>
                </a:lnTo>
                <a:lnTo>
                  <a:pt x="6032" y="31673"/>
                </a:lnTo>
                <a:lnTo>
                  <a:pt x="7099" y="33896"/>
                </a:lnTo>
                <a:lnTo>
                  <a:pt x="7010" y="35483"/>
                </a:lnTo>
                <a:lnTo>
                  <a:pt x="8432" y="36817"/>
                </a:lnTo>
                <a:lnTo>
                  <a:pt x="11264" y="37706"/>
                </a:lnTo>
                <a:lnTo>
                  <a:pt x="12153" y="39128"/>
                </a:lnTo>
                <a:lnTo>
                  <a:pt x="11620" y="40106"/>
                </a:lnTo>
                <a:lnTo>
                  <a:pt x="12776" y="41262"/>
                </a:lnTo>
                <a:lnTo>
                  <a:pt x="13931" y="40639"/>
                </a:lnTo>
                <a:lnTo>
                  <a:pt x="63380" y="40639"/>
                </a:lnTo>
                <a:lnTo>
                  <a:pt x="65836" y="40182"/>
                </a:lnTo>
                <a:lnTo>
                  <a:pt x="68059" y="38506"/>
                </a:lnTo>
                <a:lnTo>
                  <a:pt x="75720" y="38506"/>
                </a:lnTo>
                <a:lnTo>
                  <a:pt x="78257" y="37172"/>
                </a:lnTo>
                <a:lnTo>
                  <a:pt x="79311" y="36029"/>
                </a:lnTo>
                <a:lnTo>
                  <a:pt x="72047" y="36029"/>
                </a:lnTo>
                <a:lnTo>
                  <a:pt x="68757" y="33896"/>
                </a:lnTo>
                <a:lnTo>
                  <a:pt x="64592" y="32829"/>
                </a:lnTo>
                <a:lnTo>
                  <a:pt x="63271" y="31140"/>
                </a:lnTo>
                <a:lnTo>
                  <a:pt x="60248" y="30873"/>
                </a:lnTo>
                <a:lnTo>
                  <a:pt x="59804" y="29629"/>
                </a:lnTo>
                <a:lnTo>
                  <a:pt x="55981" y="25907"/>
                </a:lnTo>
                <a:lnTo>
                  <a:pt x="54038" y="24752"/>
                </a:lnTo>
                <a:lnTo>
                  <a:pt x="53541" y="22796"/>
                </a:lnTo>
                <a:lnTo>
                  <a:pt x="33896" y="22796"/>
                </a:lnTo>
                <a:lnTo>
                  <a:pt x="31153" y="19875"/>
                </a:lnTo>
                <a:lnTo>
                  <a:pt x="30028" y="16675"/>
                </a:lnTo>
                <a:lnTo>
                  <a:pt x="24307" y="16675"/>
                </a:lnTo>
                <a:lnTo>
                  <a:pt x="23329" y="15887"/>
                </a:lnTo>
                <a:lnTo>
                  <a:pt x="21031" y="15354"/>
                </a:lnTo>
                <a:lnTo>
                  <a:pt x="20832" y="12725"/>
                </a:lnTo>
                <a:lnTo>
                  <a:pt x="20053" y="10833"/>
                </a:lnTo>
                <a:lnTo>
                  <a:pt x="17564" y="10464"/>
                </a:lnTo>
                <a:lnTo>
                  <a:pt x="14998" y="8166"/>
                </a:lnTo>
                <a:lnTo>
                  <a:pt x="11455" y="7810"/>
                </a:lnTo>
                <a:lnTo>
                  <a:pt x="10032" y="6921"/>
                </a:lnTo>
                <a:lnTo>
                  <a:pt x="8966" y="4711"/>
                </a:lnTo>
                <a:close/>
              </a:path>
              <a:path w="80645" h="60960">
                <a:moveTo>
                  <a:pt x="79057" y="34074"/>
                </a:moveTo>
                <a:lnTo>
                  <a:pt x="75869" y="34340"/>
                </a:lnTo>
                <a:lnTo>
                  <a:pt x="72047" y="36029"/>
                </a:lnTo>
                <a:lnTo>
                  <a:pt x="79311" y="36029"/>
                </a:lnTo>
                <a:lnTo>
                  <a:pt x="80213" y="35051"/>
                </a:lnTo>
                <a:lnTo>
                  <a:pt x="79057" y="34074"/>
                </a:lnTo>
                <a:close/>
              </a:path>
              <a:path w="80645" h="60960">
                <a:moveTo>
                  <a:pt x="33718" y="5333"/>
                </a:moveTo>
                <a:lnTo>
                  <a:pt x="31686" y="5333"/>
                </a:lnTo>
                <a:lnTo>
                  <a:pt x="30544" y="6921"/>
                </a:lnTo>
                <a:lnTo>
                  <a:pt x="30451" y="7632"/>
                </a:lnTo>
                <a:lnTo>
                  <a:pt x="30962" y="9931"/>
                </a:lnTo>
                <a:lnTo>
                  <a:pt x="32384" y="12509"/>
                </a:lnTo>
                <a:lnTo>
                  <a:pt x="33185" y="15976"/>
                </a:lnTo>
                <a:lnTo>
                  <a:pt x="37083" y="19875"/>
                </a:lnTo>
                <a:lnTo>
                  <a:pt x="37884" y="21475"/>
                </a:lnTo>
                <a:lnTo>
                  <a:pt x="36741" y="22364"/>
                </a:lnTo>
                <a:lnTo>
                  <a:pt x="33896" y="22796"/>
                </a:lnTo>
                <a:lnTo>
                  <a:pt x="53541" y="22796"/>
                </a:lnTo>
                <a:lnTo>
                  <a:pt x="52565" y="18783"/>
                </a:lnTo>
                <a:lnTo>
                  <a:pt x="50763" y="16675"/>
                </a:lnTo>
                <a:lnTo>
                  <a:pt x="50643" y="16332"/>
                </a:lnTo>
                <a:lnTo>
                  <a:pt x="50177" y="14058"/>
                </a:lnTo>
                <a:lnTo>
                  <a:pt x="47636" y="12776"/>
                </a:lnTo>
                <a:lnTo>
                  <a:pt x="47536" y="11518"/>
                </a:lnTo>
                <a:lnTo>
                  <a:pt x="48920" y="10896"/>
                </a:lnTo>
                <a:lnTo>
                  <a:pt x="47675" y="9220"/>
                </a:lnTo>
                <a:lnTo>
                  <a:pt x="49822" y="7632"/>
                </a:lnTo>
                <a:lnTo>
                  <a:pt x="49697" y="5854"/>
                </a:lnTo>
                <a:lnTo>
                  <a:pt x="34518" y="5854"/>
                </a:lnTo>
                <a:lnTo>
                  <a:pt x="33718" y="5333"/>
                </a:lnTo>
                <a:close/>
              </a:path>
              <a:path w="80645" h="60960">
                <a:moveTo>
                  <a:pt x="28041" y="15265"/>
                </a:moveTo>
                <a:lnTo>
                  <a:pt x="25552" y="15887"/>
                </a:lnTo>
                <a:lnTo>
                  <a:pt x="24307" y="16675"/>
                </a:lnTo>
                <a:lnTo>
                  <a:pt x="30028" y="16675"/>
                </a:lnTo>
                <a:lnTo>
                  <a:pt x="29908" y="16332"/>
                </a:lnTo>
                <a:lnTo>
                  <a:pt x="28041" y="15265"/>
                </a:lnTo>
                <a:close/>
              </a:path>
              <a:path w="80645" h="60960">
                <a:moveTo>
                  <a:pt x="31584" y="0"/>
                </a:moveTo>
                <a:lnTo>
                  <a:pt x="30784" y="711"/>
                </a:lnTo>
                <a:lnTo>
                  <a:pt x="34518" y="3987"/>
                </a:lnTo>
                <a:lnTo>
                  <a:pt x="36474" y="4521"/>
                </a:lnTo>
                <a:lnTo>
                  <a:pt x="37541" y="5854"/>
                </a:lnTo>
                <a:lnTo>
                  <a:pt x="49697" y="5854"/>
                </a:lnTo>
                <a:lnTo>
                  <a:pt x="48539" y="5054"/>
                </a:lnTo>
                <a:lnTo>
                  <a:pt x="46622" y="3721"/>
                </a:lnTo>
                <a:lnTo>
                  <a:pt x="41960" y="3721"/>
                </a:lnTo>
                <a:lnTo>
                  <a:pt x="39039" y="3009"/>
                </a:lnTo>
                <a:lnTo>
                  <a:pt x="36829" y="977"/>
                </a:lnTo>
                <a:lnTo>
                  <a:pt x="34162" y="977"/>
                </a:lnTo>
                <a:lnTo>
                  <a:pt x="31584" y="0"/>
                </a:lnTo>
                <a:close/>
              </a:path>
              <a:path w="80645" h="60960">
                <a:moveTo>
                  <a:pt x="46494" y="3632"/>
                </a:moveTo>
                <a:lnTo>
                  <a:pt x="41960" y="3721"/>
                </a:lnTo>
                <a:lnTo>
                  <a:pt x="46622" y="3721"/>
                </a:lnTo>
                <a:lnTo>
                  <a:pt x="46494" y="363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44664" y="2343014"/>
            <a:ext cx="38100" cy="24765"/>
          </a:xfrm>
          <a:custGeom>
            <a:avLst/>
            <a:gdLst/>
            <a:ahLst/>
            <a:cxnLst/>
            <a:rect l="l" t="t" r="r" b="b"/>
            <a:pathLst>
              <a:path w="38100" h="24764">
                <a:moveTo>
                  <a:pt x="10121" y="0"/>
                </a:moveTo>
                <a:lnTo>
                  <a:pt x="8255" y="0"/>
                </a:lnTo>
                <a:lnTo>
                  <a:pt x="6236" y="2743"/>
                </a:lnTo>
                <a:lnTo>
                  <a:pt x="3556" y="6565"/>
                </a:lnTo>
                <a:lnTo>
                  <a:pt x="4356" y="9232"/>
                </a:lnTo>
                <a:lnTo>
                  <a:pt x="4267" y="14363"/>
                </a:lnTo>
                <a:lnTo>
                  <a:pt x="2667" y="20218"/>
                </a:lnTo>
                <a:lnTo>
                  <a:pt x="177" y="22352"/>
                </a:lnTo>
                <a:lnTo>
                  <a:pt x="0" y="24485"/>
                </a:lnTo>
                <a:lnTo>
                  <a:pt x="1778" y="24752"/>
                </a:lnTo>
                <a:lnTo>
                  <a:pt x="3378" y="23863"/>
                </a:lnTo>
                <a:lnTo>
                  <a:pt x="5245" y="21018"/>
                </a:lnTo>
                <a:lnTo>
                  <a:pt x="8966" y="18808"/>
                </a:lnTo>
                <a:lnTo>
                  <a:pt x="27115" y="18808"/>
                </a:lnTo>
                <a:lnTo>
                  <a:pt x="29019" y="17564"/>
                </a:lnTo>
                <a:lnTo>
                  <a:pt x="32918" y="17208"/>
                </a:lnTo>
                <a:lnTo>
                  <a:pt x="36102" y="17208"/>
                </a:lnTo>
                <a:lnTo>
                  <a:pt x="37617" y="15875"/>
                </a:lnTo>
                <a:lnTo>
                  <a:pt x="35394" y="14020"/>
                </a:lnTo>
                <a:lnTo>
                  <a:pt x="34340" y="11709"/>
                </a:lnTo>
                <a:lnTo>
                  <a:pt x="31419" y="7886"/>
                </a:lnTo>
                <a:lnTo>
                  <a:pt x="26441" y="3898"/>
                </a:lnTo>
                <a:lnTo>
                  <a:pt x="23164" y="3632"/>
                </a:lnTo>
                <a:lnTo>
                  <a:pt x="19799" y="2743"/>
                </a:lnTo>
                <a:lnTo>
                  <a:pt x="18451" y="1409"/>
                </a:lnTo>
                <a:lnTo>
                  <a:pt x="13589" y="1409"/>
                </a:lnTo>
                <a:lnTo>
                  <a:pt x="10121" y="0"/>
                </a:lnTo>
                <a:close/>
              </a:path>
              <a:path w="38100" h="24764">
                <a:moveTo>
                  <a:pt x="27115" y="18808"/>
                </a:moveTo>
                <a:lnTo>
                  <a:pt x="8966" y="18808"/>
                </a:lnTo>
                <a:lnTo>
                  <a:pt x="12687" y="19608"/>
                </a:lnTo>
                <a:lnTo>
                  <a:pt x="17653" y="19697"/>
                </a:lnTo>
                <a:lnTo>
                  <a:pt x="21043" y="18973"/>
                </a:lnTo>
                <a:lnTo>
                  <a:pt x="26863" y="18973"/>
                </a:lnTo>
                <a:lnTo>
                  <a:pt x="27115" y="18808"/>
                </a:lnTo>
                <a:close/>
              </a:path>
              <a:path w="38100" h="24764">
                <a:moveTo>
                  <a:pt x="26863" y="18973"/>
                </a:moveTo>
                <a:lnTo>
                  <a:pt x="21043" y="18973"/>
                </a:lnTo>
                <a:lnTo>
                  <a:pt x="26708" y="19075"/>
                </a:lnTo>
                <a:lnTo>
                  <a:pt x="26863" y="18973"/>
                </a:lnTo>
                <a:close/>
              </a:path>
              <a:path w="38100" h="24764">
                <a:moveTo>
                  <a:pt x="36102" y="17208"/>
                </a:moveTo>
                <a:lnTo>
                  <a:pt x="32918" y="17208"/>
                </a:lnTo>
                <a:lnTo>
                  <a:pt x="35394" y="17830"/>
                </a:lnTo>
                <a:lnTo>
                  <a:pt x="36102" y="17208"/>
                </a:lnTo>
                <a:close/>
              </a:path>
              <a:path w="38100" h="24764">
                <a:moveTo>
                  <a:pt x="17386" y="355"/>
                </a:moveTo>
                <a:lnTo>
                  <a:pt x="15176" y="355"/>
                </a:lnTo>
                <a:lnTo>
                  <a:pt x="13589" y="1409"/>
                </a:lnTo>
                <a:lnTo>
                  <a:pt x="18451" y="1409"/>
                </a:lnTo>
                <a:lnTo>
                  <a:pt x="17386" y="3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54963" y="2270519"/>
            <a:ext cx="46990" cy="19050"/>
          </a:xfrm>
          <a:custGeom>
            <a:avLst/>
            <a:gdLst/>
            <a:ahLst/>
            <a:cxnLst/>
            <a:rect l="l" t="t" r="r" b="b"/>
            <a:pathLst>
              <a:path w="46989" h="19050">
                <a:moveTo>
                  <a:pt x="39285" y="17386"/>
                </a:moveTo>
                <a:lnTo>
                  <a:pt x="33007" y="17386"/>
                </a:lnTo>
                <a:lnTo>
                  <a:pt x="36639" y="18542"/>
                </a:lnTo>
                <a:lnTo>
                  <a:pt x="38861" y="17653"/>
                </a:lnTo>
                <a:lnTo>
                  <a:pt x="39285" y="17386"/>
                </a:lnTo>
                <a:close/>
              </a:path>
              <a:path w="46989" h="19050">
                <a:moveTo>
                  <a:pt x="0" y="266"/>
                </a:moveTo>
                <a:lnTo>
                  <a:pt x="1066" y="4787"/>
                </a:lnTo>
                <a:lnTo>
                  <a:pt x="5321" y="10287"/>
                </a:lnTo>
                <a:lnTo>
                  <a:pt x="6565" y="12687"/>
                </a:lnTo>
                <a:lnTo>
                  <a:pt x="14998" y="15608"/>
                </a:lnTo>
                <a:lnTo>
                  <a:pt x="21285" y="16230"/>
                </a:lnTo>
                <a:lnTo>
                  <a:pt x="25653" y="18275"/>
                </a:lnTo>
                <a:lnTo>
                  <a:pt x="29806" y="18453"/>
                </a:lnTo>
                <a:lnTo>
                  <a:pt x="33007" y="17386"/>
                </a:lnTo>
                <a:lnTo>
                  <a:pt x="39285" y="17386"/>
                </a:lnTo>
                <a:lnTo>
                  <a:pt x="43662" y="14630"/>
                </a:lnTo>
                <a:lnTo>
                  <a:pt x="44627" y="11442"/>
                </a:lnTo>
                <a:lnTo>
                  <a:pt x="46494" y="8775"/>
                </a:lnTo>
                <a:lnTo>
                  <a:pt x="45516" y="5321"/>
                </a:lnTo>
                <a:lnTo>
                  <a:pt x="44876" y="5054"/>
                </a:lnTo>
                <a:lnTo>
                  <a:pt x="8521" y="5054"/>
                </a:lnTo>
                <a:lnTo>
                  <a:pt x="4000" y="3987"/>
                </a:lnTo>
                <a:lnTo>
                  <a:pt x="2298" y="2311"/>
                </a:lnTo>
                <a:lnTo>
                  <a:pt x="2044" y="622"/>
                </a:lnTo>
                <a:lnTo>
                  <a:pt x="0" y="266"/>
                </a:lnTo>
                <a:close/>
              </a:path>
              <a:path w="46989" h="19050">
                <a:moveTo>
                  <a:pt x="10198" y="1231"/>
                </a:moveTo>
                <a:lnTo>
                  <a:pt x="10198" y="3276"/>
                </a:lnTo>
                <a:lnTo>
                  <a:pt x="8521" y="5054"/>
                </a:lnTo>
                <a:lnTo>
                  <a:pt x="44876" y="5054"/>
                </a:lnTo>
                <a:lnTo>
                  <a:pt x="44023" y="4699"/>
                </a:lnTo>
                <a:lnTo>
                  <a:pt x="22009" y="4699"/>
                </a:lnTo>
                <a:lnTo>
                  <a:pt x="21120" y="3276"/>
                </a:lnTo>
                <a:lnTo>
                  <a:pt x="20714" y="1943"/>
                </a:lnTo>
                <a:lnTo>
                  <a:pt x="12077" y="1943"/>
                </a:lnTo>
                <a:lnTo>
                  <a:pt x="10198" y="1231"/>
                </a:lnTo>
                <a:close/>
              </a:path>
              <a:path w="46989" h="19050">
                <a:moveTo>
                  <a:pt x="34150" y="266"/>
                </a:moveTo>
                <a:lnTo>
                  <a:pt x="28219" y="1422"/>
                </a:lnTo>
                <a:lnTo>
                  <a:pt x="24485" y="4076"/>
                </a:lnTo>
                <a:lnTo>
                  <a:pt x="22009" y="4699"/>
                </a:lnTo>
                <a:lnTo>
                  <a:pt x="41694" y="4699"/>
                </a:lnTo>
                <a:lnTo>
                  <a:pt x="40982" y="2832"/>
                </a:lnTo>
                <a:lnTo>
                  <a:pt x="41103" y="1943"/>
                </a:lnTo>
                <a:lnTo>
                  <a:pt x="41006" y="1231"/>
                </a:lnTo>
                <a:lnTo>
                  <a:pt x="37884" y="1231"/>
                </a:lnTo>
                <a:lnTo>
                  <a:pt x="34150" y="266"/>
                </a:lnTo>
                <a:close/>
              </a:path>
              <a:path w="46989" h="19050">
                <a:moveTo>
                  <a:pt x="43383" y="4432"/>
                </a:moveTo>
                <a:lnTo>
                  <a:pt x="41694" y="4699"/>
                </a:lnTo>
                <a:lnTo>
                  <a:pt x="44023" y="4699"/>
                </a:lnTo>
                <a:lnTo>
                  <a:pt x="43383" y="4432"/>
                </a:lnTo>
                <a:close/>
              </a:path>
              <a:path w="46989" h="19050">
                <a:moveTo>
                  <a:pt x="20497" y="1231"/>
                </a:moveTo>
                <a:lnTo>
                  <a:pt x="18808" y="1320"/>
                </a:lnTo>
                <a:lnTo>
                  <a:pt x="16065" y="1943"/>
                </a:lnTo>
                <a:lnTo>
                  <a:pt x="20714" y="1943"/>
                </a:lnTo>
                <a:lnTo>
                  <a:pt x="20497" y="1231"/>
                </a:lnTo>
                <a:close/>
              </a:path>
              <a:path w="46989" h="19050">
                <a:moveTo>
                  <a:pt x="39928" y="0"/>
                </a:moveTo>
                <a:lnTo>
                  <a:pt x="37884" y="1231"/>
                </a:lnTo>
                <a:lnTo>
                  <a:pt x="41006" y="1231"/>
                </a:lnTo>
                <a:lnTo>
                  <a:pt x="399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30207" y="2334050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4" h="15875">
                <a:moveTo>
                  <a:pt x="5143" y="0"/>
                </a:moveTo>
                <a:lnTo>
                  <a:pt x="2311" y="698"/>
                </a:lnTo>
                <a:lnTo>
                  <a:pt x="0" y="3009"/>
                </a:lnTo>
                <a:lnTo>
                  <a:pt x="266" y="5130"/>
                </a:lnTo>
                <a:lnTo>
                  <a:pt x="1955" y="7797"/>
                </a:lnTo>
                <a:lnTo>
                  <a:pt x="1600" y="9131"/>
                </a:lnTo>
                <a:lnTo>
                  <a:pt x="2489" y="10642"/>
                </a:lnTo>
                <a:lnTo>
                  <a:pt x="4521" y="11264"/>
                </a:lnTo>
                <a:lnTo>
                  <a:pt x="6743" y="14274"/>
                </a:lnTo>
                <a:lnTo>
                  <a:pt x="9055" y="15341"/>
                </a:lnTo>
                <a:lnTo>
                  <a:pt x="10198" y="14363"/>
                </a:lnTo>
                <a:lnTo>
                  <a:pt x="9664" y="13474"/>
                </a:lnTo>
                <a:lnTo>
                  <a:pt x="10553" y="11087"/>
                </a:lnTo>
                <a:lnTo>
                  <a:pt x="11887" y="9042"/>
                </a:lnTo>
                <a:lnTo>
                  <a:pt x="11353" y="6642"/>
                </a:lnTo>
                <a:lnTo>
                  <a:pt x="8077" y="3276"/>
                </a:lnTo>
                <a:lnTo>
                  <a:pt x="6921" y="355"/>
                </a:lnTo>
                <a:lnTo>
                  <a:pt x="51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93106" y="254695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8394" y="0"/>
                </a:moveTo>
                <a:lnTo>
                  <a:pt x="4800" y="977"/>
                </a:lnTo>
                <a:lnTo>
                  <a:pt x="3162" y="2984"/>
                </a:lnTo>
                <a:lnTo>
                  <a:pt x="3428" y="5346"/>
                </a:lnTo>
                <a:lnTo>
                  <a:pt x="1828" y="7569"/>
                </a:lnTo>
                <a:lnTo>
                  <a:pt x="406" y="8585"/>
                </a:lnTo>
                <a:lnTo>
                  <a:pt x="0" y="10858"/>
                </a:lnTo>
                <a:lnTo>
                  <a:pt x="1206" y="12420"/>
                </a:lnTo>
                <a:lnTo>
                  <a:pt x="2539" y="12191"/>
                </a:lnTo>
                <a:lnTo>
                  <a:pt x="4991" y="10058"/>
                </a:lnTo>
                <a:lnTo>
                  <a:pt x="6540" y="9309"/>
                </a:lnTo>
                <a:lnTo>
                  <a:pt x="8229" y="6540"/>
                </a:lnTo>
                <a:lnTo>
                  <a:pt x="10185" y="5651"/>
                </a:lnTo>
                <a:lnTo>
                  <a:pt x="12318" y="2882"/>
                </a:lnTo>
                <a:lnTo>
                  <a:pt x="12090" y="977"/>
                </a:lnTo>
                <a:lnTo>
                  <a:pt x="10896" y="317"/>
                </a:lnTo>
                <a:lnTo>
                  <a:pt x="839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94231" y="2371768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066" y="0"/>
                </a:moveTo>
                <a:lnTo>
                  <a:pt x="0" y="1651"/>
                </a:lnTo>
                <a:lnTo>
                  <a:pt x="1511" y="3556"/>
                </a:lnTo>
                <a:lnTo>
                  <a:pt x="2527" y="3467"/>
                </a:lnTo>
                <a:lnTo>
                  <a:pt x="3416" y="2654"/>
                </a:lnTo>
                <a:lnTo>
                  <a:pt x="2895" y="533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09305" y="2270428"/>
            <a:ext cx="34925" cy="30480"/>
          </a:xfrm>
          <a:custGeom>
            <a:avLst/>
            <a:gdLst/>
            <a:ahLst/>
            <a:cxnLst/>
            <a:rect l="l" t="t" r="r" b="b"/>
            <a:pathLst>
              <a:path w="34925" h="30480">
                <a:moveTo>
                  <a:pt x="7505" y="0"/>
                </a:moveTo>
                <a:lnTo>
                  <a:pt x="3606" y="177"/>
                </a:lnTo>
                <a:lnTo>
                  <a:pt x="0" y="215"/>
                </a:lnTo>
                <a:lnTo>
                  <a:pt x="1651" y="2667"/>
                </a:lnTo>
                <a:lnTo>
                  <a:pt x="3289" y="4724"/>
                </a:lnTo>
                <a:lnTo>
                  <a:pt x="4800" y="5473"/>
                </a:lnTo>
                <a:lnTo>
                  <a:pt x="5257" y="7924"/>
                </a:lnTo>
                <a:lnTo>
                  <a:pt x="6629" y="8775"/>
                </a:lnTo>
                <a:lnTo>
                  <a:pt x="7912" y="10960"/>
                </a:lnTo>
                <a:lnTo>
                  <a:pt x="7289" y="12255"/>
                </a:lnTo>
                <a:lnTo>
                  <a:pt x="7061" y="14516"/>
                </a:lnTo>
                <a:lnTo>
                  <a:pt x="6362" y="16700"/>
                </a:lnTo>
                <a:lnTo>
                  <a:pt x="7162" y="20040"/>
                </a:lnTo>
                <a:lnTo>
                  <a:pt x="12674" y="24625"/>
                </a:lnTo>
                <a:lnTo>
                  <a:pt x="15595" y="27292"/>
                </a:lnTo>
                <a:lnTo>
                  <a:pt x="21120" y="29959"/>
                </a:lnTo>
                <a:lnTo>
                  <a:pt x="23685" y="29832"/>
                </a:lnTo>
                <a:lnTo>
                  <a:pt x="26365" y="27914"/>
                </a:lnTo>
                <a:lnTo>
                  <a:pt x="27698" y="27787"/>
                </a:lnTo>
                <a:lnTo>
                  <a:pt x="31067" y="27787"/>
                </a:lnTo>
                <a:lnTo>
                  <a:pt x="32981" y="25908"/>
                </a:lnTo>
                <a:lnTo>
                  <a:pt x="33566" y="22618"/>
                </a:lnTo>
                <a:lnTo>
                  <a:pt x="34810" y="20485"/>
                </a:lnTo>
                <a:lnTo>
                  <a:pt x="34315" y="18618"/>
                </a:lnTo>
                <a:lnTo>
                  <a:pt x="34213" y="15519"/>
                </a:lnTo>
                <a:lnTo>
                  <a:pt x="31280" y="14732"/>
                </a:lnTo>
                <a:lnTo>
                  <a:pt x="28803" y="11887"/>
                </a:lnTo>
                <a:lnTo>
                  <a:pt x="28803" y="9410"/>
                </a:lnTo>
                <a:lnTo>
                  <a:pt x="30403" y="7632"/>
                </a:lnTo>
                <a:lnTo>
                  <a:pt x="33147" y="6921"/>
                </a:lnTo>
                <a:lnTo>
                  <a:pt x="33058" y="5676"/>
                </a:lnTo>
                <a:lnTo>
                  <a:pt x="26847" y="3810"/>
                </a:lnTo>
                <a:lnTo>
                  <a:pt x="25384" y="3632"/>
                </a:lnTo>
                <a:lnTo>
                  <a:pt x="18872" y="3632"/>
                </a:lnTo>
                <a:lnTo>
                  <a:pt x="16014" y="3365"/>
                </a:lnTo>
                <a:lnTo>
                  <a:pt x="10083" y="355"/>
                </a:lnTo>
                <a:lnTo>
                  <a:pt x="7505" y="0"/>
                </a:lnTo>
                <a:close/>
              </a:path>
              <a:path w="34925" h="30480">
                <a:moveTo>
                  <a:pt x="31067" y="27787"/>
                </a:moveTo>
                <a:lnTo>
                  <a:pt x="27698" y="27787"/>
                </a:lnTo>
                <a:lnTo>
                  <a:pt x="30048" y="29616"/>
                </a:lnTo>
                <a:lnTo>
                  <a:pt x="30886" y="27965"/>
                </a:lnTo>
                <a:lnTo>
                  <a:pt x="31067" y="27787"/>
                </a:lnTo>
                <a:close/>
              </a:path>
              <a:path w="34925" h="30480">
                <a:moveTo>
                  <a:pt x="20993" y="3098"/>
                </a:moveTo>
                <a:lnTo>
                  <a:pt x="18872" y="3632"/>
                </a:lnTo>
                <a:lnTo>
                  <a:pt x="25384" y="3632"/>
                </a:lnTo>
                <a:lnTo>
                  <a:pt x="20993" y="309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66054" y="2429342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6565" y="0"/>
                </a:moveTo>
                <a:lnTo>
                  <a:pt x="5587" y="444"/>
                </a:lnTo>
                <a:lnTo>
                  <a:pt x="5143" y="2476"/>
                </a:lnTo>
                <a:lnTo>
                  <a:pt x="2832" y="4076"/>
                </a:lnTo>
                <a:lnTo>
                  <a:pt x="177" y="4343"/>
                </a:lnTo>
                <a:lnTo>
                  <a:pt x="2222" y="7086"/>
                </a:lnTo>
                <a:lnTo>
                  <a:pt x="4165" y="7797"/>
                </a:lnTo>
                <a:lnTo>
                  <a:pt x="4432" y="6476"/>
                </a:lnTo>
                <a:lnTo>
                  <a:pt x="7708" y="5499"/>
                </a:lnTo>
                <a:lnTo>
                  <a:pt x="8420" y="4343"/>
                </a:lnTo>
                <a:lnTo>
                  <a:pt x="7543" y="2743"/>
                </a:lnTo>
                <a:lnTo>
                  <a:pt x="6565" y="0"/>
                </a:lnTo>
                <a:close/>
              </a:path>
              <a:path w="8889" h="8255">
                <a:moveTo>
                  <a:pt x="0" y="4165"/>
                </a:moveTo>
                <a:lnTo>
                  <a:pt x="135" y="4343"/>
                </a:lnTo>
                <a:lnTo>
                  <a:pt x="0" y="416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37042" y="2414379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965" y="0"/>
                </a:moveTo>
                <a:lnTo>
                  <a:pt x="0" y="38"/>
                </a:lnTo>
                <a:lnTo>
                  <a:pt x="165" y="1003"/>
                </a:lnTo>
                <a:lnTo>
                  <a:pt x="2171" y="3683"/>
                </a:lnTo>
                <a:lnTo>
                  <a:pt x="3378" y="6045"/>
                </a:lnTo>
                <a:lnTo>
                  <a:pt x="4076" y="4978"/>
                </a:lnTo>
                <a:lnTo>
                  <a:pt x="3187" y="1778"/>
                </a:lnTo>
                <a:lnTo>
                  <a:pt x="9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37530" y="241084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65" y="0"/>
                </a:moveTo>
                <a:lnTo>
                  <a:pt x="0" y="1168"/>
                </a:lnTo>
                <a:lnTo>
                  <a:pt x="1765" y="3314"/>
                </a:lnTo>
                <a:lnTo>
                  <a:pt x="2971" y="3886"/>
                </a:lnTo>
                <a:lnTo>
                  <a:pt x="2844" y="2019"/>
                </a:lnTo>
                <a:lnTo>
                  <a:pt x="1727" y="50"/>
                </a:lnTo>
                <a:lnTo>
                  <a:pt x="1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40062" y="240800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4">
                <a:moveTo>
                  <a:pt x="393" y="0"/>
                </a:moveTo>
                <a:lnTo>
                  <a:pt x="0" y="977"/>
                </a:lnTo>
                <a:lnTo>
                  <a:pt x="1054" y="4178"/>
                </a:lnTo>
                <a:lnTo>
                  <a:pt x="1943" y="4089"/>
                </a:lnTo>
                <a:lnTo>
                  <a:pt x="2438" y="2146"/>
                </a:lnTo>
                <a:lnTo>
                  <a:pt x="1638" y="127"/>
                </a:lnTo>
                <a:lnTo>
                  <a:pt x="3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13651" y="2371091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901" y="0"/>
                </a:moveTo>
                <a:lnTo>
                  <a:pt x="0" y="1079"/>
                </a:lnTo>
                <a:lnTo>
                  <a:pt x="723" y="2857"/>
                </a:lnTo>
                <a:lnTo>
                  <a:pt x="1650" y="2539"/>
                </a:lnTo>
                <a:lnTo>
                  <a:pt x="2184" y="1079"/>
                </a:lnTo>
                <a:lnTo>
                  <a:pt x="9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31000" y="241249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2120" y="0"/>
                </a:moveTo>
                <a:lnTo>
                  <a:pt x="1777" y="660"/>
                </a:lnTo>
                <a:lnTo>
                  <a:pt x="0" y="1384"/>
                </a:lnTo>
                <a:lnTo>
                  <a:pt x="1320" y="3962"/>
                </a:lnTo>
                <a:lnTo>
                  <a:pt x="2882" y="5029"/>
                </a:lnTo>
                <a:lnTo>
                  <a:pt x="3594" y="3695"/>
                </a:lnTo>
                <a:lnTo>
                  <a:pt x="4305" y="3378"/>
                </a:lnTo>
                <a:lnTo>
                  <a:pt x="3594" y="762"/>
                </a:lnTo>
                <a:lnTo>
                  <a:pt x="21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28148" y="264911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2197" y="0"/>
                </a:moveTo>
                <a:lnTo>
                  <a:pt x="685" y="952"/>
                </a:lnTo>
                <a:lnTo>
                  <a:pt x="685" y="2159"/>
                </a:lnTo>
                <a:lnTo>
                  <a:pt x="50" y="3289"/>
                </a:lnTo>
                <a:lnTo>
                  <a:pt x="584" y="4356"/>
                </a:lnTo>
                <a:lnTo>
                  <a:pt x="2285" y="4914"/>
                </a:lnTo>
                <a:lnTo>
                  <a:pt x="3670" y="3162"/>
                </a:lnTo>
                <a:lnTo>
                  <a:pt x="3403" y="1308"/>
                </a:lnTo>
                <a:lnTo>
                  <a:pt x="2197" y="0"/>
                </a:lnTo>
                <a:close/>
              </a:path>
              <a:path w="3810" h="5080">
                <a:moveTo>
                  <a:pt x="0" y="3263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03826" y="2369618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584" y="0"/>
                </a:moveTo>
                <a:lnTo>
                  <a:pt x="0" y="1168"/>
                </a:lnTo>
                <a:lnTo>
                  <a:pt x="1206" y="2413"/>
                </a:lnTo>
                <a:lnTo>
                  <a:pt x="2717" y="2184"/>
                </a:lnTo>
                <a:lnTo>
                  <a:pt x="3606" y="800"/>
                </a:lnTo>
                <a:lnTo>
                  <a:pt x="5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95526" y="2383918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6018" y="3606"/>
                </a:moveTo>
                <a:lnTo>
                  <a:pt x="3276" y="3606"/>
                </a:lnTo>
                <a:lnTo>
                  <a:pt x="4127" y="4318"/>
                </a:lnTo>
                <a:lnTo>
                  <a:pt x="4749" y="6591"/>
                </a:lnTo>
                <a:lnTo>
                  <a:pt x="5737" y="5473"/>
                </a:lnTo>
                <a:lnTo>
                  <a:pt x="5862" y="4978"/>
                </a:lnTo>
                <a:lnTo>
                  <a:pt x="6018" y="3606"/>
                </a:lnTo>
                <a:close/>
              </a:path>
              <a:path w="6350" h="6985">
                <a:moveTo>
                  <a:pt x="5321" y="0"/>
                </a:moveTo>
                <a:lnTo>
                  <a:pt x="3860" y="0"/>
                </a:lnTo>
                <a:lnTo>
                  <a:pt x="2705" y="1104"/>
                </a:lnTo>
                <a:lnTo>
                  <a:pt x="2031" y="3035"/>
                </a:lnTo>
                <a:lnTo>
                  <a:pt x="0" y="4572"/>
                </a:lnTo>
                <a:lnTo>
                  <a:pt x="444" y="5473"/>
                </a:lnTo>
                <a:lnTo>
                  <a:pt x="1765" y="4978"/>
                </a:lnTo>
                <a:lnTo>
                  <a:pt x="3276" y="3606"/>
                </a:lnTo>
                <a:lnTo>
                  <a:pt x="6018" y="3606"/>
                </a:lnTo>
                <a:lnTo>
                  <a:pt x="6032" y="3479"/>
                </a:lnTo>
                <a:lnTo>
                  <a:pt x="5143" y="2755"/>
                </a:lnTo>
                <a:lnTo>
                  <a:pt x="53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80829" y="288075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876" y="0"/>
                </a:moveTo>
                <a:lnTo>
                  <a:pt x="0" y="2184"/>
                </a:lnTo>
                <a:lnTo>
                  <a:pt x="2438" y="3479"/>
                </a:lnTo>
                <a:lnTo>
                  <a:pt x="3238" y="2222"/>
                </a:lnTo>
                <a:lnTo>
                  <a:pt x="8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83739" y="2273176"/>
            <a:ext cx="49530" cy="61594"/>
          </a:xfrm>
          <a:custGeom>
            <a:avLst/>
            <a:gdLst/>
            <a:ahLst/>
            <a:cxnLst/>
            <a:rect l="l" t="t" r="r" b="b"/>
            <a:pathLst>
              <a:path w="49529" h="61594">
                <a:moveTo>
                  <a:pt x="15901" y="61167"/>
                </a:moveTo>
                <a:lnTo>
                  <a:pt x="15709" y="61226"/>
                </a:lnTo>
                <a:lnTo>
                  <a:pt x="15963" y="61226"/>
                </a:lnTo>
                <a:close/>
              </a:path>
              <a:path w="49529" h="61594">
                <a:moveTo>
                  <a:pt x="977" y="6121"/>
                </a:moveTo>
                <a:lnTo>
                  <a:pt x="0" y="6210"/>
                </a:lnTo>
                <a:lnTo>
                  <a:pt x="421" y="7810"/>
                </a:lnTo>
                <a:lnTo>
                  <a:pt x="1244" y="9944"/>
                </a:lnTo>
                <a:lnTo>
                  <a:pt x="533" y="10655"/>
                </a:lnTo>
                <a:lnTo>
                  <a:pt x="533" y="13398"/>
                </a:lnTo>
                <a:lnTo>
                  <a:pt x="1765" y="14732"/>
                </a:lnTo>
                <a:lnTo>
                  <a:pt x="3632" y="15176"/>
                </a:lnTo>
                <a:lnTo>
                  <a:pt x="4610" y="16586"/>
                </a:lnTo>
                <a:lnTo>
                  <a:pt x="4165" y="18630"/>
                </a:lnTo>
                <a:lnTo>
                  <a:pt x="6832" y="24841"/>
                </a:lnTo>
                <a:lnTo>
                  <a:pt x="8686" y="26708"/>
                </a:lnTo>
                <a:lnTo>
                  <a:pt x="10909" y="26708"/>
                </a:lnTo>
                <a:lnTo>
                  <a:pt x="9398" y="28130"/>
                </a:lnTo>
                <a:lnTo>
                  <a:pt x="7099" y="28575"/>
                </a:lnTo>
                <a:lnTo>
                  <a:pt x="5854" y="32740"/>
                </a:lnTo>
                <a:lnTo>
                  <a:pt x="7988" y="37084"/>
                </a:lnTo>
                <a:lnTo>
                  <a:pt x="8877" y="40284"/>
                </a:lnTo>
                <a:lnTo>
                  <a:pt x="8686" y="43307"/>
                </a:lnTo>
                <a:lnTo>
                  <a:pt x="10020" y="44361"/>
                </a:lnTo>
                <a:lnTo>
                  <a:pt x="10375" y="46672"/>
                </a:lnTo>
                <a:lnTo>
                  <a:pt x="9486" y="48006"/>
                </a:lnTo>
                <a:lnTo>
                  <a:pt x="11087" y="51650"/>
                </a:lnTo>
                <a:lnTo>
                  <a:pt x="12420" y="55460"/>
                </a:lnTo>
                <a:lnTo>
                  <a:pt x="14541" y="57404"/>
                </a:lnTo>
                <a:lnTo>
                  <a:pt x="14465" y="59804"/>
                </a:lnTo>
                <a:lnTo>
                  <a:pt x="15901" y="61167"/>
                </a:lnTo>
                <a:lnTo>
                  <a:pt x="19164" y="60159"/>
                </a:lnTo>
                <a:lnTo>
                  <a:pt x="20764" y="56870"/>
                </a:lnTo>
                <a:lnTo>
                  <a:pt x="23418" y="53149"/>
                </a:lnTo>
                <a:lnTo>
                  <a:pt x="25285" y="52082"/>
                </a:lnTo>
                <a:lnTo>
                  <a:pt x="24841" y="50571"/>
                </a:lnTo>
                <a:lnTo>
                  <a:pt x="25196" y="48539"/>
                </a:lnTo>
                <a:lnTo>
                  <a:pt x="30607" y="44907"/>
                </a:lnTo>
                <a:lnTo>
                  <a:pt x="32651" y="44538"/>
                </a:lnTo>
                <a:lnTo>
                  <a:pt x="36328" y="44538"/>
                </a:lnTo>
                <a:lnTo>
                  <a:pt x="36995" y="43205"/>
                </a:lnTo>
                <a:lnTo>
                  <a:pt x="38061" y="41351"/>
                </a:lnTo>
                <a:lnTo>
                  <a:pt x="40805" y="40373"/>
                </a:lnTo>
                <a:lnTo>
                  <a:pt x="44805" y="37185"/>
                </a:lnTo>
                <a:lnTo>
                  <a:pt x="45427" y="35128"/>
                </a:lnTo>
                <a:lnTo>
                  <a:pt x="47117" y="33985"/>
                </a:lnTo>
                <a:lnTo>
                  <a:pt x="49250" y="29184"/>
                </a:lnTo>
                <a:lnTo>
                  <a:pt x="48539" y="26530"/>
                </a:lnTo>
                <a:lnTo>
                  <a:pt x="45326" y="22720"/>
                </a:lnTo>
                <a:lnTo>
                  <a:pt x="43916" y="19786"/>
                </a:lnTo>
                <a:lnTo>
                  <a:pt x="43738" y="17576"/>
                </a:lnTo>
                <a:lnTo>
                  <a:pt x="40492" y="15430"/>
                </a:lnTo>
                <a:lnTo>
                  <a:pt x="36372" y="15430"/>
                </a:lnTo>
                <a:lnTo>
                  <a:pt x="34505" y="14287"/>
                </a:lnTo>
                <a:lnTo>
                  <a:pt x="31584" y="13131"/>
                </a:lnTo>
                <a:lnTo>
                  <a:pt x="15709" y="13042"/>
                </a:lnTo>
                <a:lnTo>
                  <a:pt x="14376" y="12865"/>
                </a:lnTo>
                <a:lnTo>
                  <a:pt x="13398" y="11176"/>
                </a:lnTo>
                <a:lnTo>
                  <a:pt x="13282" y="9131"/>
                </a:lnTo>
                <a:lnTo>
                  <a:pt x="5499" y="9131"/>
                </a:lnTo>
                <a:lnTo>
                  <a:pt x="3543" y="8966"/>
                </a:lnTo>
                <a:lnTo>
                  <a:pt x="2654" y="7454"/>
                </a:lnTo>
                <a:lnTo>
                  <a:pt x="977" y="6121"/>
                </a:lnTo>
                <a:close/>
              </a:path>
              <a:path w="49529" h="61594">
                <a:moveTo>
                  <a:pt x="36328" y="44538"/>
                </a:moveTo>
                <a:lnTo>
                  <a:pt x="32651" y="44538"/>
                </a:lnTo>
                <a:lnTo>
                  <a:pt x="34074" y="45783"/>
                </a:lnTo>
                <a:lnTo>
                  <a:pt x="35839" y="45516"/>
                </a:lnTo>
                <a:lnTo>
                  <a:pt x="36328" y="44538"/>
                </a:lnTo>
                <a:close/>
              </a:path>
              <a:path w="49529" h="61594">
                <a:moveTo>
                  <a:pt x="37439" y="14732"/>
                </a:moveTo>
                <a:lnTo>
                  <a:pt x="36372" y="15430"/>
                </a:lnTo>
                <a:lnTo>
                  <a:pt x="40492" y="15430"/>
                </a:lnTo>
                <a:lnTo>
                  <a:pt x="39839" y="14998"/>
                </a:lnTo>
                <a:lnTo>
                  <a:pt x="37439" y="14732"/>
                </a:lnTo>
                <a:close/>
              </a:path>
              <a:path w="49529" h="61594">
                <a:moveTo>
                  <a:pt x="15252" y="4432"/>
                </a:moveTo>
                <a:lnTo>
                  <a:pt x="15176" y="5676"/>
                </a:lnTo>
                <a:lnTo>
                  <a:pt x="16941" y="7810"/>
                </a:lnTo>
                <a:lnTo>
                  <a:pt x="17208" y="9398"/>
                </a:lnTo>
                <a:lnTo>
                  <a:pt x="15615" y="10655"/>
                </a:lnTo>
                <a:lnTo>
                  <a:pt x="15556" y="11176"/>
                </a:lnTo>
                <a:lnTo>
                  <a:pt x="15709" y="13042"/>
                </a:lnTo>
                <a:lnTo>
                  <a:pt x="31493" y="13042"/>
                </a:lnTo>
                <a:lnTo>
                  <a:pt x="29294" y="10909"/>
                </a:lnTo>
                <a:lnTo>
                  <a:pt x="26606" y="10909"/>
                </a:lnTo>
                <a:lnTo>
                  <a:pt x="24841" y="10287"/>
                </a:lnTo>
                <a:lnTo>
                  <a:pt x="24285" y="8699"/>
                </a:lnTo>
                <a:lnTo>
                  <a:pt x="20320" y="8699"/>
                </a:lnTo>
                <a:lnTo>
                  <a:pt x="19164" y="8509"/>
                </a:lnTo>
                <a:lnTo>
                  <a:pt x="16675" y="5422"/>
                </a:lnTo>
                <a:lnTo>
                  <a:pt x="15252" y="4432"/>
                </a:lnTo>
                <a:close/>
              </a:path>
              <a:path w="49529" h="61594">
                <a:moveTo>
                  <a:pt x="27228" y="9855"/>
                </a:moveTo>
                <a:lnTo>
                  <a:pt x="26606" y="10909"/>
                </a:lnTo>
                <a:lnTo>
                  <a:pt x="29294" y="10909"/>
                </a:lnTo>
                <a:lnTo>
                  <a:pt x="28575" y="10210"/>
                </a:lnTo>
                <a:lnTo>
                  <a:pt x="27228" y="9855"/>
                </a:lnTo>
                <a:close/>
              </a:path>
              <a:path w="49529" h="61594">
                <a:moveTo>
                  <a:pt x="4876" y="0"/>
                </a:moveTo>
                <a:lnTo>
                  <a:pt x="3187" y="0"/>
                </a:lnTo>
                <a:lnTo>
                  <a:pt x="1765" y="1955"/>
                </a:lnTo>
                <a:lnTo>
                  <a:pt x="2298" y="4254"/>
                </a:lnTo>
                <a:lnTo>
                  <a:pt x="4787" y="5854"/>
                </a:lnTo>
                <a:lnTo>
                  <a:pt x="6553" y="8077"/>
                </a:lnTo>
                <a:lnTo>
                  <a:pt x="5499" y="9131"/>
                </a:lnTo>
                <a:lnTo>
                  <a:pt x="13282" y="9131"/>
                </a:lnTo>
                <a:lnTo>
                  <a:pt x="12941" y="3111"/>
                </a:lnTo>
                <a:lnTo>
                  <a:pt x="10464" y="2044"/>
                </a:lnTo>
                <a:lnTo>
                  <a:pt x="8077" y="1511"/>
                </a:lnTo>
                <a:lnTo>
                  <a:pt x="4876" y="0"/>
                </a:lnTo>
                <a:close/>
              </a:path>
              <a:path w="49529" h="61594">
                <a:moveTo>
                  <a:pt x="22352" y="6400"/>
                </a:moveTo>
                <a:lnTo>
                  <a:pt x="20764" y="6477"/>
                </a:lnTo>
                <a:lnTo>
                  <a:pt x="20320" y="8699"/>
                </a:lnTo>
                <a:lnTo>
                  <a:pt x="24285" y="8699"/>
                </a:lnTo>
                <a:lnTo>
                  <a:pt x="24218" y="8509"/>
                </a:lnTo>
                <a:lnTo>
                  <a:pt x="22352" y="64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404801" y="273829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244" y="0"/>
                </a:moveTo>
                <a:lnTo>
                  <a:pt x="0" y="228"/>
                </a:lnTo>
                <a:lnTo>
                  <a:pt x="15" y="1562"/>
                </a:lnTo>
                <a:lnTo>
                  <a:pt x="1562" y="3035"/>
                </a:lnTo>
                <a:lnTo>
                  <a:pt x="2755" y="2844"/>
                </a:lnTo>
                <a:lnTo>
                  <a:pt x="2590" y="1562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508768" y="268981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044" y="0"/>
                </a:moveTo>
                <a:lnTo>
                  <a:pt x="850" y="495"/>
                </a:lnTo>
                <a:lnTo>
                  <a:pt x="0" y="2451"/>
                </a:lnTo>
                <a:lnTo>
                  <a:pt x="1778" y="2679"/>
                </a:lnTo>
                <a:lnTo>
                  <a:pt x="2895" y="1257"/>
                </a:lnTo>
                <a:lnTo>
                  <a:pt x="20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844703" y="2300331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5232" y="0"/>
                </a:moveTo>
                <a:lnTo>
                  <a:pt x="3365" y="266"/>
                </a:lnTo>
                <a:lnTo>
                  <a:pt x="1587" y="2565"/>
                </a:lnTo>
                <a:lnTo>
                  <a:pt x="1854" y="3898"/>
                </a:lnTo>
                <a:lnTo>
                  <a:pt x="431" y="4343"/>
                </a:lnTo>
                <a:lnTo>
                  <a:pt x="0" y="6299"/>
                </a:lnTo>
                <a:lnTo>
                  <a:pt x="1231" y="7277"/>
                </a:lnTo>
                <a:lnTo>
                  <a:pt x="2565" y="6832"/>
                </a:lnTo>
                <a:lnTo>
                  <a:pt x="4610" y="4965"/>
                </a:lnTo>
                <a:lnTo>
                  <a:pt x="4698" y="3810"/>
                </a:lnTo>
                <a:lnTo>
                  <a:pt x="3721" y="3098"/>
                </a:lnTo>
                <a:lnTo>
                  <a:pt x="4610" y="1866"/>
                </a:lnTo>
                <a:lnTo>
                  <a:pt x="5841" y="1422"/>
                </a:lnTo>
                <a:lnTo>
                  <a:pt x="52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38795" y="2776938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549" y="0"/>
                </a:moveTo>
                <a:lnTo>
                  <a:pt x="0" y="1663"/>
                </a:lnTo>
                <a:lnTo>
                  <a:pt x="76" y="3352"/>
                </a:lnTo>
                <a:lnTo>
                  <a:pt x="1917" y="5041"/>
                </a:lnTo>
                <a:lnTo>
                  <a:pt x="2463" y="6121"/>
                </a:lnTo>
                <a:lnTo>
                  <a:pt x="3467" y="6070"/>
                </a:lnTo>
                <a:lnTo>
                  <a:pt x="3759" y="4914"/>
                </a:lnTo>
                <a:lnTo>
                  <a:pt x="2590" y="2844"/>
                </a:lnTo>
                <a:lnTo>
                  <a:pt x="3441" y="1816"/>
                </a:lnTo>
                <a:lnTo>
                  <a:pt x="3162" y="342"/>
                </a:lnTo>
                <a:lnTo>
                  <a:pt x="1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02083" y="2399672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4051" y="0"/>
                </a:moveTo>
                <a:lnTo>
                  <a:pt x="762" y="1511"/>
                </a:lnTo>
                <a:lnTo>
                  <a:pt x="0" y="2273"/>
                </a:lnTo>
                <a:lnTo>
                  <a:pt x="533" y="4406"/>
                </a:lnTo>
                <a:lnTo>
                  <a:pt x="1701" y="4495"/>
                </a:lnTo>
                <a:lnTo>
                  <a:pt x="2667" y="5473"/>
                </a:lnTo>
                <a:lnTo>
                  <a:pt x="3873" y="4762"/>
                </a:lnTo>
                <a:lnTo>
                  <a:pt x="4274" y="2273"/>
                </a:lnTo>
                <a:lnTo>
                  <a:pt x="4252" y="1511"/>
                </a:lnTo>
                <a:lnTo>
                  <a:pt x="40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187706" y="2354901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1370" y="4698"/>
                </a:moveTo>
                <a:lnTo>
                  <a:pt x="4876" y="4698"/>
                </a:lnTo>
                <a:lnTo>
                  <a:pt x="7188" y="6464"/>
                </a:lnTo>
                <a:lnTo>
                  <a:pt x="10020" y="6743"/>
                </a:lnTo>
                <a:lnTo>
                  <a:pt x="12509" y="9042"/>
                </a:lnTo>
                <a:lnTo>
                  <a:pt x="14020" y="9131"/>
                </a:lnTo>
                <a:lnTo>
                  <a:pt x="14185" y="7442"/>
                </a:lnTo>
                <a:lnTo>
                  <a:pt x="11370" y="4698"/>
                </a:lnTo>
                <a:close/>
              </a:path>
              <a:path w="14604" h="9525">
                <a:moveTo>
                  <a:pt x="533" y="0"/>
                </a:moveTo>
                <a:lnTo>
                  <a:pt x="0" y="711"/>
                </a:lnTo>
                <a:lnTo>
                  <a:pt x="888" y="2908"/>
                </a:lnTo>
                <a:lnTo>
                  <a:pt x="2311" y="4775"/>
                </a:lnTo>
                <a:lnTo>
                  <a:pt x="4876" y="4698"/>
                </a:lnTo>
                <a:lnTo>
                  <a:pt x="11370" y="4698"/>
                </a:lnTo>
                <a:lnTo>
                  <a:pt x="10731" y="4076"/>
                </a:lnTo>
                <a:lnTo>
                  <a:pt x="8166" y="3187"/>
                </a:lnTo>
                <a:lnTo>
                  <a:pt x="5321" y="3098"/>
                </a:lnTo>
                <a:lnTo>
                  <a:pt x="2311" y="431"/>
                </a:lnTo>
                <a:lnTo>
                  <a:pt x="5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50459" y="2302903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1066" y="2654"/>
                </a:moveTo>
                <a:lnTo>
                  <a:pt x="84" y="4165"/>
                </a:lnTo>
                <a:lnTo>
                  <a:pt x="0" y="5854"/>
                </a:lnTo>
                <a:lnTo>
                  <a:pt x="3632" y="6121"/>
                </a:lnTo>
                <a:lnTo>
                  <a:pt x="6921" y="5676"/>
                </a:lnTo>
                <a:lnTo>
                  <a:pt x="8255" y="4165"/>
                </a:lnTo>
                <a:lnTo>
                  <a:pt x="10775" y="4165"/>
                </a:lnTo>
                <a:lnTo>
                  <a:pt x="11264" y="3289"/>
                </a:lnTo>
                <a:lnTo>
                  <a:pt x="11174" y="3022"/>
                </a:lnTo>
                <a:lnTo>
                  <a:pt x="4267" y="3022"/>
                </a:lnTo>
                <a:lnTo>
                  <a:pt x="1066" y="2654"/>
                </a:lnTo>
                <a:close/>
              </a:path>
              <a:path w="11429" h="6350">
                <a:moveTo>
                  <a:pt x="10775" y="4165"/>
                </a:moveTo>
                <a:lnTo>
                  <a:pt x="8255" y="4165"/>
                </a:lnTo>
                <a:lnTo>
                  <a:pt x="9931" y="5676"/>
                </a:lnTo>
                <a:lnTo>
                  <a:pt x="10775" y="4165"/>
                </a:lnTo>
                <a:close/>
              </a:path>
              <a:path w="11429" h="6350">
                <a:moveTo>
                  <a:pt x="8610" y="0"/>
                </a:moveTo>
                <a:lnTo>
                  <a:pt x="7797" y="711"/>
                </a:lnTo>
                <a:lnTo>
                  <a:pt x="5612" y="711"/>
                </a:lnTo>
                <a:lnTo>
                  <a:pt x="4267" y="3022"/>
                </a:lnTo>
                <a:lnTo>
                  <a:pt x="11174" y="3022"/>
                </a:lnTo>
                <a:lnTo>
                  <a:pt x="10390" y="711"/>
                </a:lnTo>
                <a:lnTo>
                  <a:pt x="7797" y="711"/>
                </a:lnTo>
                <a:lnTo>
                  <a:pt x="5664" y="622"/>
                </a:lnTo>
                <a:lnTo>
                  <a:pt x="10360" y="622"/>
                </a:lnTo>
                <a:lnTo>
                  <a:pt x="10299" y="444"/>
                </a:lnTo>
                <a:lnTo>
                  <a:pt x="861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072230" y="2434220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1104" y="0"/>
                </a:moveTo>
                <a:lnTo>
                  <a:pt x="0" y="1028"/>
                </a:lnTo>
                <a:lnTo>
                  <a:pt x="126" y="2146"/>
                </a:lnTo>
                <a:lnTo>
                  <a:pt x="1816" y="3251"/>
                </a:lnTo>
                <a:lnTo>
                  <a:pt x="1816" y="5118"/>
                </a:lnTo>
                <a:lnTo>
                  <a:pt x="5016" y="5118"/>
                </a:lnTo>
                <a:lnTo>
                  <a:pt x="5943" y="4330"/>
                </a:lnTo>
                <a:lnTo>
                  <a:pt x="6995" y="4330"/>
                </a:lnTo>
                <a:lnTo>
                  <a:pt x="7111" y="3479"/>
                </a:lnTo>
                <a:lnTo>
                  <a:pt x="5549" y="1917"/>
                </a:lnTo>
                <a:lnTo>
                  <a:pt x="3022" y="139"/>
                </a:lnTo>
                <a:lnTo>
                  <a:pt x="1104" y="0"/>
                </a:lnTo>
                <a:close/>
              </a:path>
              <a:path w="7620" h="5714">
                <a:moveTo>
                  <a:pt x="6995" y="4330"/>
                </a:moveTo>
                <a:lnTo>
                  <a:pt x="5943" y="4330"/>
                </a:lnTo>
                <a:lnTo>
                  <a:pt x="6972" y="4495"/>
                </a:lnTo>
                <a:lnTo>
                  <a:pt x="6995" y="433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144674" y="2296786"/>
            <a:ext cx="15875" cy="20320"/>
          </a:xfrm>
          <a:custGeom>
            <a:avLst/>
            <a:gdLst/>
            <a:ahLst/>
            <a:cxnLst/>
            <a:rect l="l" t="t" r="r" b="b"/>
            <a:pathLst>
              <a:path w="15875" h="20319">
                <a:moveTo>
                  <a:pt x="0" y="0"/>
                </a:moveTo>
                <a:lnTo>
                  <a:pt x="533" y="1943"/>
                </a:lnTo>
                <a:lnTo>
                  <a:pt x="2844" y="5575"/>
                </a:lnTo>
                <a:lnTo>
                  <a:pt x="6299" y="8864"/>
                </a:lnTo>
                <a:lnTo>
                  <a:pt x="9766" y="13919"/>
                </a:lnTo>
                <a:lnTo>
                  <a:pt x="11709" y="18973"/>
                </a:lnTo>
                <a:lnTo>
                  <a:pt x="14020" y="20129"/>
                </a:lnTo>
                <a:lnTo>
                  <a:pt x="15443" y="19151"/>
                </a:lnTo>
                <a:lnTo>
                  <a:pt x="15265" y="16319"/>
                </a:lnTo>
                <a:lnTo>
                  <a:pt x="12699" y="10375"/>
                </a:lnTo>
                <a:lnTo>
                  <a:pt x="12077" y="7353"/>
                </a:lnTo>
                <a:lnTo>
                  <a:pt x="9944" y="5765"/>
                </a:lnTo>
                <a:lnTo>
                  <a:pt x="5587" y="5410"/>
                </a:lnTo>
                <a:lnTo>
                  <a:pt x="3543" y="2197"/>
                </a:lnTo>
                <a:lnTo>
                  <a:pt x="1422" y="52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977698" y="240821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2331" y="0"/>
                </a:moveTo>
                <a:lnTo>
                  <a:pt x="7797" y="1346"/>
                </a:lnTo>
                <a:lnTo>
                  <a:pt x="3454" y="4000"/>
                </a:lnTo>
                <a:lnTo>
                  <a:pt x="1155" y="4089"/>
                </a:lnTo>
                <a:lnTo>
                  <a:pt x="533" y="5232"/>
                </a:lnTo>
                <a:lnTo>
                  <a:pt x="1231" y="7823"/>
                </a:lnTo>
                <a:lnTo>
                  <a:pt x="3276" y="9067"/>
                </a:lnTo>
                <a:lnTo>
                  <a:pt x="3809" y="11087"/>
                </a:lnTo>
                <a:lnTo>
                  <a:pt x="2743" y="12331"/>
                </a:lnTo>
                <a:lnTo>
                  <a:pt x="331" y="12331"/>
                </a:lnTo>
                <a:lnTo>
                  <a:pt x="0" y="12877"/>
                </a:lnTo>
                <a:lnTo>
                  <a:pt x="1155" y="14287"/>
                </a:lnTo>
                <a:lnTo>
                  <a:pt x="4610" y="14465"/>
                </a:lnTo>
                <a:lnTo>
                  <a:pt x="10744" y="15900"/>
                </a:lnTo>
                <a:lnTo>
                  <a:pt x="13487" y="16510"/>
                </a:lnTo>
                <a:lnTo>
                  <a:pt x="14897" y="17310"/>
                </a:lnTo>
                <a:lnTo>
                  <a:pt x="16675" y="16332"/>
                </a:lnTo>
                <a:lnTo>
                  <a:pt x="17099" y="14465"/>
                </a:lnTo>
                <a:lnTo>
                  <a:pt x="17224" y="14287"/>
                </a:lnTo>
                <a:lnTo>
                  <a:pt x="18364" y="13322"/>
                </a:lnTo>
                <a:lnTo>
                  <a:pt x="18364" y="12331"/>
                </a:lnTo>
                <a:lnTo>
                  <a:pt x="2743" y="12331"/>
                </a:lnTo>
                <a:lnTo>
                  <a:pt x="431" y="12166"/>
                </a:lnTo>
                <a:lnTo>
                  <a:pt x="18364" y="12166"/>
                </a:lnTo>
                <a:lnTo>
                  <a:pt x="18364" y="11811"/>
                </a:lnTo>
                <a:lnTo>
                  <a:pt x="17030" y="10388"/>
                </a:lnTo>
                <a:lnTo>
                  <a:pt x="16941" y="6210"/>
                </a:lnTo>
                <a:lnTo>
                  <a:pt x="15443" y="4622"/>
                </a:lnTo>
                <a:lnTo>
                  <a:pt x="14274" y="2044"/>
                </a:lnTo>
                <a:lnTo>
                  <a:pt x="14198" y="457"/>
                </a:lnTo>
                <a:lnTo>
                  <a:pt x="123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875300" y="2330135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1066" y="0"/>
                </a:moveTo>
                <a:lnTo>
                  <a:pt x="0" y="533"/>
                </a:lnTo>
                <a:lnTo>
                  <a:pt x="0" y="2489"/>
                </a:lnTo>
                <a:lnTo>
                  <a:pt x="2311" y="5422"/>
                </a:lnTo>
                <a:lnTo>
                  <a:pt x="1777" y="6388"/>
                </a:lnTo>
                <a:lnTo>
                  <a:pt x="2044" y="7454"/>
                </a:lnTo>
                <a:lnTo>
                  <a:pt x="4343" y="6476"/>
                </a:lnTo>
                <a:lnTo>
                  <a:pt x="5143" y="3911"/>
                </a:lnTo>
                <a:lnTo>
                  <a:pt x="3555" y="355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33436" y="247823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2933" y="0"/>
                </a:moveTo>
                <a:lnTo>
                  <a:pt x="76" y="2146"/>
                </a:lnTo>
                <a:lnTo>
                  <a:pt x="0" y="3555"/>
                </a:lnTo>
                <a:lnTo>
                  <a:pt x="2273" y="4559"/>
                </a:lnTo>
                <a:lnTo>
                  <a:pt x="2870" y="3695"/>
                </a:lnTo>
                <a:lnTo>
                  <a:pt x="2400" y="2844"/>
                </a:lnTo>
                <a:lnTo>
                  <a:pt x="2692" y="2146"/>
                </a:lnTo>
                <a:lnTo>
                  <a:pt x="4254" y="1257"/>
                </a:lnTo>
                <a:lnTo>
                  <a:pt x="4305" y="126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06355" y="233107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568" y="0"/>
                </a:moveTo>
                <a:lnTo>
                  <a:pt x="1917" y="50"/>
                </a:lnTo>
                <a:lnTo>
                  <a:pt x="1435" y="927"/>
                </a:lnTo>
                <a:lnTo>
                  <a:pt x="0" y="1511"/>
                </a:lnTo>
                <a:lnTo>
                  <a:pt x="266" y="2400"/>
                </a:lnTo>
                <a:lnTo>
                  <a:pt x="1828" y="2844"/>
                </a:lnTo>
                <a:lnTo>
                  <a:pt x="3606" y="2260"/>
                </a:lnTo>
                <a:lnTo>
                  <a:pt x="4356" y="927"/>
                </a:lnTo>
                <a:lnTo>
                  <a:pt x="35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01556" y="2336283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4318" y="0"/>
                </a:moveTo>
                <a:lnTo>
                  <a:pt x="3111" y="482"/>
                </a:lnTo>
                <a:lnTo>
                  <a:pt x="1689" y="2273"/>
                </a:lnTo>
                <a:lnTo>
                  <a:pt x="0" y="2806"/>
                </a:lnTo>
                <a:lnTo>
                  <a:pt x="622" y="4394"/>
                </a:lnTo>
                <a:lnTo>
                  <a:pt x="3200" y="5118"/>
                </a:lnTo>
                <a:lnTo>
                  <a:pt x="4978" y="4724"/>
                </a:lnTo>
                <a:lnTo>
                  <a:pt x="5727" y="3327"/>
                </a:lnTo>
                <a:lnTo>
                  <a:pt x="5384" y="1422"/>
                </a:lnTo>
                <a:lnTo>
                  <a:pt x="431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02802" y="2331251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006" y="0"/>
                </a:moveTo>
                <a:lnTo>
                  <a:pt x="533" y="800"/>
                </a:lnTo>
                <a:lnTo>
                  <a:pt x="0" y="3340"/>
                </a:lnTo>
                <a:lnTo>
                  <a:pt x="927" y="3035"/>
                </a:lnTo>
                <a:lnTo>
                  <a:pt x="1866" y="1650"/>
                </a:lnTo>
                <a:lnTo>
                  <a:pt x="20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11709" y="2297494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866" y="0"/>
                </a:moveTo>
                <a:lnTo>
                  <a:pt x="888" y="0"/>
                </a:lnTo>
                <a:lnTo>
                  <a:pt x="0" y="1587"/>
                </a:lnTo>
                <a:lnTo>
                  <a:pt x="888" y="3898"/>
                </a:lnTo>
                <a:lnTo>
                  <a:pt x="4610" y="6210"/>
                </a:lnTo>
                <a:lnTo>
                  <a:pt x="7023" y="5499"/>
                </a:lnTo>
                <a:lnTo>
                  <a:pt x="7277" y="3187"/>
                </a:lnTo>
                <a:lnTo>
                  <a:pt x="5618" y="1778"/>
                </a:lnTo>
                <a:lnTo>
                  <a:pt x="2755" y="1778"/>
                </a:lnTo>
                <a:lnTo>
                  <a:pt x="1866" y="0"/>
                </a:lnTo>
                <a:close/>
              </a:path>
              <a:path w="7620" h="6350">
                <a:moveTo>
                  <a:pt x="5499" y="1676"/>
                </a:moveTo>
                <a:lnTo>
                  <a:pt x="2755" y="1778"/>
                </a:lnTo>
                <a:lnTo>
                  <a:pt x="5618" y="177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16284" y="2305873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3009" y="0"/>
                </a:moveTo>
                <a:lnTo>
                  <a:pt x="1816" y="1028"/>
                </a:lnTo>
                <a:lnTo>
                  <a:pt x="965" y="3784"/>
                </a:lnTo>
                <a:lnTo>
                  <a:pt x="76" y="4749"/>
                </a:lnTo>
                <a:lnTo>
                  <a:pt x="0" y="6451"/>
                </a:lnTo>
                <a:lnTo>
                  <a:pt x="927" y="7213"/>
                </a:lnTo>
                <a:lnTo>
                  <a:pt x="3149" y="7213"/>
                </a:lnTo>
                <a:lnTo>
                  <a:pt x="4394" y="6235"/>
                </a:lnTo>
                <a:lnTo>
                  <a:pt x="4699" y="4584"/>
                </a:lnTo>
                <a:lnTo>
                  <a:pt x="5638" y="3962"/>
                </a:lnTo>
                <a:lnTo>
                  <a:pt x="5359" y="2273"/>
                </a:lnTo>
                <a:lnTo>
                  <a:pt x="4076" y="177"/>
                </a:lnTo>
                <a:lnTo>
                  <a:pt x="30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416239" y="231962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4521" y="0"/>
                </a:moveTo>
                <a:lnTo>
                  <a:pt x="3098" y="495"/>
                </a:lnTo>
                <a:lnTo>
                  <a:pt x="1943" y="2006"/>
                </a:lnTo>
                <a:lnTo>
                  <a:pt x="0" y="2006"/>
                </a:lnTo>
                <a:lnTo>
                  <a:pt x="1765" y="3784"/>
                </a:lnTo>
                <a:lnTo>
                  <a:pt x="3505" y="4102"/>
                </a:lnTo>
                <a:lnTo>
                  <a:pt x="5410" y="2806"/>
                </a:lnTo>
                <a:lnTo>
                  <a:pt x="5715" y="1308"/>
                </a:lnTo>
                <a:lnTo>
                  <a:pt x="45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98396" y="2300674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3022" y="0"/>
                </a:moveTo>
                <a:lnTo>
                  <a:pt x="634" y="812"/>
                </a:lnTo>
                <a:lnTo>
                  <a:pt x="0" y="1689"/>
                </a:lnTo>
                <a:lnTo>
                  <a:pt x="1422" y="2679"/>
                </a:lnTo>
                <a:lnTo>
                  <a:pt x="3822" y="2679"/>
                </a:lnTo>
                <a:lnTo>
                  <a:pt x="7823" y="4267"/>
                </a:lnTo>
                <a:lnTo>
                  <a:pt x="12611" y="7721"/>
                </a:lnTo>
                <a:lnTo>
                  <a:pt x="14465" y="10299"/>
                </a:lnTo>
                <a:lnTo>
                  <a:pt x="16243" y="9410"/>
                </a:lnTo>
                <a:lnTo>
                  <a:pt x="16954" y="6578"/>
                </a:lnTo>
                <a:lnTo>
                  <a:pt x="17327" y="5333"/>
                </a:lnTo>
                <a:lnTo>
                  <a:pt x="13931" y="5333"/>
                </a:lnTo>
                <a:lnTo>
                  <a:pt x="10299" y="2057"/>
                </a:lnTo>
                <a:lnTo>
                  <a:pt x="6311" y="177"/>
                </a:lnTo>
                <a:lnTo>
                  <a:pt x="3022" y="0"/>
                </a:lnTo>
                <a:close/>
              </a:path>
              <a:path w="17779" h="10794">
                <a:moveTo>
                  <a:pt x="16865" y="4000"/>
                </a:moveTo>
                <a:lnTo>
                  <a:pt x="15354" y="5333"/>
                </a:lnTo>
                <a:lnTo>
                  <a:pt x="17327" y="5333"/>
                </a:lnTo>
                <a:lnTo>
                  <a:pt x="17487" y="4800"/>
                </a:lnTo>
                <a:lnTo>
                  <a:pt x="16865" y="40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409220" y="2331834"/>
            <a:ext cx="12700" cy="14604"/>
          </a:xfrm>
          <a:custGeom>
            <a:avLst/>
            <a:gdLst/>
            <a:ahLst/>
            <a:cxnLst/>
            <a:rect l="l" t="t" r="r" b="b"/>
            <a:pathLst>
              <a:path w="12700" h="14605">
                <a:moveTo>
                  <a:pt x="7556" y="0"/>
                </a:moveTo>
                <a:lnTo>
                  <a:pt x="6388" y="1143"/>
                </a:lnTo>
                <a:lnTo>
                  <a:pt x="3378" y="1498"/>
                </a:lnTo>
                <a:lnTo>
                  <a:pt x="622" y="3276"/>
                </a:lnTo>
                <a:lnTo>
                  <a:pt x="0" y="5232"/>
                </a:lnTo>
                <a:lnTo>
                  <a:pt x="2044" y="8153"/>
                </a:lnTo>
                <a:lnTo>
                  <a:pt x="2755" y="12230"/>
                </a:lnTo>
                <a:lnTo>
                  <a:pt x="4356" y="13741"/>
                </a:lnTo>
                <a:lnTo>
                  <a:pt x="6045" y="14363"/>
                </a:lnTo>
                <a:lnTo>
                  <a:pt x="9588" y="12941"/>
                </a:lnTo>
                <a:lnTo>
                  <a:pt x="12542" y="12941"/>
                </a:lnTo>
                <a:lnTo>
                  <a:pt x="12699" y="11531"/>
                </a:lnTo>
                <a:lnTo>
                  <a:pt x="11188" y="9398"/>
                </a:lnTo>
                <a:lnTo>
                  <a:pt x="10833" y="6553"/>
                </a:lnTo>
                <a:lnTo>
                  <a:pt x="11188" y="4508"/>
                </a:lnTo>
                <a:lnTo>
                  <a:pt x="9321" y="1409"/>
                </a:lnTo>
                <a:lnTo>
                  <a:pt x="7556" y="0"/>
                </a:lnTo>
                <a:close/>
              </a:path>
              <a:path w="12700" h="14605">
                <a:moveTo>
                  <a:pt x="12542" y="12941"/>
                </a:moveTo>
                <a:lnTo>
                  <a:pt x="9588" y="12941"/>
                </a:lnTo>
                <a:lnTo>
                  <a:pt x="12522" y="13119"/>
                </a:lnTo>
                <a:lnTo>
                  <a:pt x="12542" y="1294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83592" y="3061771"/>
            <a:ext cx="8890" cy="16510"/>
          </a:xfrm>
          <a:custGeom>
            <a:avLst/>
            <a:gdLst/>
            <a:ahLst/>
            <a:cxnLst/>
            <a:rect l="l" t="t" r="r" b="b"/>
            <a:pathLst>
              <a:path w="8890" h="16510">
                <a:moveTo>
                  <a:pt x="3467" y="0"/>
                </a:moveTo>
                <a:lnTo>
                  <a:pt x="2755" y="888"/>
                </a:lnTo>
                <a:lnTo>
                  <a:pt x="2311" y="3809"/>
                </a:lnTo>
                <a:lnTo>
                  <a:pt x="1701" y="6388"/>
                </a:lnTo>
                <a:lnTo>
                  <a:pt x="1244" y="10032"/>
                </a:lnTo>
                <a:lnTo>
                  <a:pt x="0" y="12420"/>
                </a:lnTo>
                <a:lnTo>
                  <a:pt x="533" y="13931"/>
                </a:lnTo>
                <a:lnTo>
                  <a:pt x="2755" y="16497"/>
                </a:lnTo>
                <a:lnTo>
                  <a:pt x="2666" y="16243"/>
                </a:lnTo>
                <a:lnTo>
                  <a:pt x="2844" y="13042"/>
                </a:lnTo>
                <a:lnTo>
                  <a:pt x="3911" y="7188"/>
                </a:lnTo>
                <a:lnTo>
                  <a:pt x="4978" y="6654"/>
                </a:lnTo>
                <a:lnTo>
                  <a:pt x="7988" y="3809"/>
                </a:lnTo>
                <a:lnTo>
                  <a:pt x="8432" y="1600"/>
                </a:lnTo>
                <a:lnTo>
                  <a:pt x="6045" y="1600"/>
                </a:lnTo>
                <a:lnTo>
                  <a:pt x="4698" y="1155"/>
                </a:lnTo>
                <a:lnTo>
                  <a:pt x="3467" y="0"/>
                </a:lnTo>
                <a:close/>
              </a:path>
              <a:path w="8890" h="16510">
                <a:moveTo>
                  <a:pt x="8521" y="1155"/>
                </a:moveTo>
                <a:lnTo>
                  <a:pt x="7810" y="1155"/>
                </a:lnTo>
                <a:lnTo>
                  <a:pt x="6045" y="1600"/>
                </a:lnTo>
                <a:lnTo>
                  <a:pt x="8432" y="1600"/>
                </a:lnTo>
                <a:lnTo>
                  <a:pt x="8521" y="11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396358" y="2332088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1066" y="0"/>
                </a:moveTo>
                <a:lnTo>
                  <a:pt x="533" y="1066"/>
                </a:lnTo>
                <a:lnTo>
                  <a:pt x="711" y="2400"/>
                </a:lnTo>
                <a:lnTo>
                  <a:pt x="0" y="4089"/>
                </a:lnTo>
                <a:lnTo>
                  <a:pt x="1511" y="5499"/>
                </a:lnTo>
                <a:lnTo>
                  <a:pt x="2489" y="4800"/>
                </a:lnTo>
                <a:lnTo>
                  <a:pt x="3200" y="2222"/>
                </a:lnTo>
                <a:lnTo>
                  <a:pt x="3022" y="800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02221" y="2317583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5">
                <a:moveTo>
                  <a:pt x="4851" y="0"/>
                </a:moveTo>
                <a:lnTo>
                  <a:pt x="2044" y="800"/>
                </a:lnTo>
                <a:lnTo>
                  <a:pt x="0" y="3302"/>
                </a:lnTo>
                <a:lnTo>
                  <a:pt x="215" y="5918"/>
                </a:lnTo>
                <a:lnTo>
                  <a:pt x="1549" y="6896"/>
                </a:lnTo>
                <a:lnTo>
                  <a:pt x="3340" y="6756"/>
                </a:lnTo>
                <a:lnTo>
                  <a:pt x="4673" y="5067"/>
                </a:lnTo>
                <a:lnTo>
                  <a:pt x="9586" y="5067"/>
                </a:lnTo>
                <a:lnTo>
                  <a:pt x="10045" y="4622"/>
                </a:lnTo>
                <a:lnTo>
                  <a:pt x="10045" y="2717"/>
                </a:lnTo>
                <a:lnTo>
                  <a:pt x="7835" y="1866"/>
                </a:lnTo>
                <a:lnTo>
                  <a:pt x="6718" y="533"/>
                </a:lnTo>
                <a:lnTo>
                  <a:pt x="4851" y="0"/>
                </a:lnTo>
                <a:close/>
              </a:path>
              <a:path w="10160" h="6985">
                <a:moveTo>
                  <a:pt x="9586" y="5067"/>
                </a:moveTo>
                <a:lnTo>
                  <a:pt x="4673" y="5067"/>
                </a:lnTo>
                <a:lnTo>
                  <a:pt x="6222" y="5778"/>
                </a:lnTo>
                <a:lnTo>
                  <a:pt x="8889" y="5740"/>
                </a:lnTo>
                <a:lnTo>
                  <a:pt x="9586" y="506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07137" y="273277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933" y="0"/>
                </a:moveTo>
                <a:lnTo>
                  <a:pt x="1422" y="317"/>
                </a:lnTo>
                <a:lnTo>
                  <a:pt x="177" y="2171"/>
                </a:lnTo>
                <a:lnTo>
                  <a:pt x="0" y="4102"/>
                </a:lnTo>
                <a:lnTo>
                  <a:pt x="1117" y="4229"/>
                </a:lnTo>
                <a:lnTo>
                  <a:pt x="2794" y="1739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389200" y="2314954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1563" y="4940"/>
                </a:moveTo>
                <a:lnTo>
                  <a:pt x="4444" y="4940"/>
                </a:lnTo>
                <a:lnTo>
                  <a:pt x="5918" y="5930"/>
                </a:lnTo>
                <a:lnTo>
                  <a:pt x="7289" y="6807"/>
                </a:lnTo>
                <a:lnTo>
                  <a:pt x="11563" y="4940"/>
                </a:lnTo>
                <a:close/>
              </a:path>
              <a:path w="13335" h="6985">
                <a:moveTo>
                  <a:pt x="3949" y="393"/>
                </a:moveTo>
                <a:lnTo>
                  <a:pt x="1384" y="1155"/>
                </a:lnTo>
                <a:lnTo>
                  <a:pt x="0" y="2006"/>
                </a:lnTo>
                <a:lnTo>
                  <a:pt x="266" y="3200"/>
                </a:lnTo>
                <a:lnTo>
                  <a:pt x="1866" y="5118"/>
                </a:lnTo>
                <a:lnTo>
                  <a:pt x="4444" y="4940"/>
                </a:lnTo>
                <a:lnTo>
                  <a:pt x="11563" y="4940"/>
                </a:lnTo>
                <a:lnTo>
                  <a:pt x="12484" y="4546"/>
                </a:lnTo>
                <a:lnTo>
                  <a:pt x="13068" y="3428"/>
                </a:lnTo>
                <a:lnTo>
                  <a:pt x="12599" y="2400"/>
                </a:lnTo>
                <a:lnTo>
                  <a:pt x="10528" y="2400"/>
                </a:lnTo>
                <a:lnTo>
                  <a:pt x="9016" y="2362"/>
                </a:lnTo>
                <a:lnTo>
                  <a:pt x="8201" y="749"/>
                </a:lnTo>
                <a:lnTo>
                  <a:pt x="6807" y="749"/>
                </a:lnTo>
                <a:lnTo>
                  <a:pt x="3949" y="393"/>
                </a:lnTo>
                <a:close/>
              </a:path>
              <a:path w="13335" h="6985">
                <a:moveTo>
                  <a:pt x="11163" y="1727"/>
                </a:moveTo>
                <a:lnTo>
                  <a:pt x="10528" y="2400"/>
                </a:lnTo>
                <a:lnTo>
                  <a:pt x="12599" y="2400"/>
                </a:lnTo>
                <a:lnTo>
                  <a:pt x="12484" y="2146"/>
                </a:lnTo>
                <a:lnTo>
                  <a:pt x="11163" y="1727"/>
                </a:lnTo>
                <a:close/>
              </a:path>
              <a:path w="13335" h="6985">
                <a:moveTo>
                  <a:pt x="7823" y="0"/>
                </a:moveTo>
                <a:lnTo>
                  <a:pt x="6807" y="749"/>
                </a:lnTo>
                <a:lnTo>
                  <a:pt x="8201" y="749"/>
                </a:lnTo>
                <a:lnTo>
                  <a:pt x="782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396817" y="2328539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787" y="0"/>
                </a:moveTo>
                <a:lnTo>
                  <a:pt x="0" y="800"/>
                </a:lnTo>
                <a:lnTo>
                  <a:pt x="1854" y="2933"/>
                </a:lnTo>
                <a:lnTo>
                  <a:pt x="1587" y="2933"/>
                </a:lnTo>
                <a:lnTo>
                  <a:pt x="4152" y="3644"/>
                </a:lnTo>
                <a:lnTo>
                  <a:pt x="4419" y="2489"/>
                </a:lnTo>
                <a:lnTo>
                  <a:pt x="2832" y="444"/>
                </a:lnTo>
                <a:lnTo>
                  <a:pt x="7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396626" y="2339807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101" y="2044"/>
                </a:lnTo>
                <a:lnTo>
                  <a:pt x="889" y="4178"/>
                </a:lnTo>
                <a:lnTo>
                  <a:pt x="2400" y="4800"/>
                </a:lnTo>
                <a:lnTo>
                  <a:pt x="2476" y="2400"/>
                </a:lnTo>
                <a:lnTo>
                  <a:pt x="1422" y="53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565761" y="2862315"/>
            <a:ext cx="80746" cy="178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368326" y="234904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5321" y="0"/>
                </a:moveTo>
                <a:lnTo>
                  <a:pt x="4699" y="1142"/>
                </a:lnTo>
                <a:lnTo>
                  <a:pt x="4610" y="5232"/>
                </a:lnTo>
                <a:lnTo>
                  <a:pt x="3810" y="6743"/>
                </a:lnTo>
                <a:lnTo>
                  <a:pt x="889" y="6743"/>
                </a:lnTo>
                <a:lnTo>
                  <a:pt x="0" y="7454"/>
                </a:lnTo>
                <a:lnTo>
                  <a:pt x="2476" y="9309"/>
                </a:lnTo>
                <a:lnTo>
                  <a:pt x="3022" y="11455"/>
                </a:lnTo>
                <a:lnTo>
                  <a:pt x="3200" y="11455"/>
                </a:lnTo>
                <a:lnTo>
                  <a:pt x="5156" y="11175"/>
                </a:lnTo>
                <a:lnTo>
                  <a:pt x="7010" y="10032"/>
                </a:lnTo>
                <a:lnTo>
                  <a:pt x="10703" y="10032"/>
                </a:lnTo>
                <a:lnTo>
                  <a:pt x="11620" y="8686"/>
                </a:lnTo>
                <a:lnTo>
                  <a:pt x="10998" y="6921"/>
                </a:lnTo>
                <a:lnTo>
                  <a:pt x="8255" y="6476"/>
                </a:lnTo>
                <a:lnTo>
                  <a:pt x="7988" y="4000"/>
                </a:lnTo>
                <a:lnTo>
                  <a:pt x="5321" y="0"/>
                </a:lnTo>
                <a:close/>
              </a:path>
              <a:path w="12064" h="12064">
                <a:moveTo>
                  <a:pt x="10703" y="10032"/>
                </a:moveTo>
                <a:lnTo>
                  <a:pt x="7010" y="10032"/>
                </a:lnTo>
                <a:lnTo>
                  <a:pt x="10642" y="1012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86432" y="2339637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4076" y="0"/>
                </a:moveTo>
                <a:lnTo>
                  <a:pt x="2654" y="88"/>
                </a:lnTo>
                <a:lnTo>
                  <a:pt x="889" y="1231"/>
                </a:lnTo>
                <a:lnTo>
                  <a:pt x="2120" y="3200"/>
                </a:lnTo>
                <a:lnTo>
                  <a:pt x="2120" y="4965"/>
                </a:lnTo>
                <a:lnTo>
                  <a:pt x="0" y="6565"/>
                </a:lnTo>
                <a:lnTo>
                  <a:pt x="1054" y="7975"/>
                </a:lnTo>
                <a:lnTo>
                  <a:pt x="4699" y="8864"/>
                </a:lnTo>
                <a:lnTo>
                  <a:pt x="7175" y="7086"/>
                </a:lnTo>
                <a:lnTo>
                  <a:pt x="8331" y="4254"/>
                </a:lnTo>
                <a:lnTo>
                  <a:pt x="7823" y="2222"/>
                </a:lnTo>
                <a:lnTo>
                  <a:pt x="6032" y="2222"/>
                </a:lnTo>
                <a:lnTo>
                  <a:pt x="4076" y="0"/>
                </a:lnTo>
                <a:close/>
              </a:path>
              <a:path w="8889" h="8889">
                <a:moveTo>
                  <a:pt x="7797" y="2120"/>
                </a:moveTo>
                <a:lnTo>
                  <a:pt x="6032" y="2222"/>
                </a:lnTo>
                <a:lnTo>
                  <a:pt x="7823" y="22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63354" y="2345408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1066" y="0"/>
                </a:moveTo>
                <a:lnTo>
                  <a:pt x="533" y="3098"/>
                </a:lnTo>
                <a:lnTo>
                  <a:pt x="0" y="4521"/>
                </a:lnTo>
                <a:lnTo>
                  <a:pt x="800" y="6654"/>
                </a:lnTo>
                <a:lnTo>
                  <a:pt x="4356" y="8597"/>
                </a:lnTo>
                <a:lnTo>
                  <a:pt x="4876" y="6464"/>
                </a:lnTo>
                <a:lnTo>
                  <a:pt x="5981" y="4521"/>
                </a:lnTo>
                <a:lnTo>
                  <a:pt x="5943" y="2120"/>
                </a:lnTo>
                <a:lnTo>
                  <a:pt x="3200" y="1231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387041" y="2328717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1333" y="0"/>
                </a:moveTo>
                <a:lnTo>
                  <a:pt x="800" y="3632"/>
                </a:lnTo>
                <a:lnTo>
                  <a:pt x="0" y="4432"/>
                </a:lnTo>
                <a:lnTo>
                  <a:pt x="977" y="5956"/>
                </a:lnTo>
                <a:lnTo>
                  <a:pt x="3200" y="6921"/>
                </a:lnTo>
                <a:lnTo>
                  <a:pt x="4254" y="6121"/>
                </a:lnTo>
                <a:lnTo>
                  <a:pt x="2844" y="4000"/>
                </a:lnTo>
                <a:lnTo>
                  <a:pt x="2667" y="533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411520" y="2281261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438" y="0"/>
                </a:moveTo>
                <a:lnTo>
                  <a:pt x="1104" y="254"/>
                </a:lnTo>
                <a:lnTo>
                  <a:pt x="0" y="1778"/>
                </a:lnTo>
                <a:lnTo>
                  <a:pt x="482" y="4622"/>
                </a:lnTo>
                <a:lnTo>
                  <a:pt x="2311" y="5156"/>
                </a:lnTo>
                <a:lnTo>
                  <a:pt x="4038" y="4305"/>
                </a:lnTo>
                <a:lnTo>
                  <a:pt x="4521" y="2667"/>
                </a:lnTo>
                <a:lnTo>
                  <a:pt x="3911" y="1054"/>
                </a:lnTo>
                <a:lnTo>
                  <a:pt x="24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56801" y="2304620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3200" y="0"/>
                </a:moveTo>
                <a:lnTo>
                  <a:pt x="2171" y="0"/>
                </a:lnTo>
                <a:lnTo>
                  <a:pt x="533" y="2057"/>
                </a:lnTo>
                <a:lnTo>
                  <a:pt x="38" y="4775"/>
                </a:lnTo>
                <a:lnTo>
                  <a:pt x="888" y="5435"/>
                </a:lnTo>
                <a:lnTo>
                  <a:pt x="4051" y="5435"/>
                </a:lnTo>
                <a:lnTo>
                  <a:pt x="4533" y="3657"/>
                </a:lnTo>
                <a:lnTo>
                  <a:pt x="3416" y="2273"/>
                </a:lnTo>
                <a:lnTo>
                  <a:pt x="32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38512" y="2314511"/>
            <a:ext cx="33655" cy="44450"/>
          </a:xfrm>
          <a:custGeom>
            <a:avLst/>
            <a:gdLst/>
            <a:ahLst/>
            <a:cxnLst/>
            <a:rect l="l" t="t" r="r" b="b"/>
            <a:pathLst>
              <a:path w="33654" h="44450">
                <a:moveTo>
                  <a:pt x="20009" y="37274"/>
                </a:moveTo>
                <a:lnTo>
                  <a:pt x="11099" y="37274"/>
                </a:lnTo>
                <a:lnTo>
                  <a:pt x="12909" y="39357"/>
                </a:lnTo>
                <a:lnTo>
                  <a:pt x="13012" y="40919"/>
                </a:lnTo>
                <a:lnTo>
                  <a:pt x="13131" y="44030"/>
                </a:lnTo>
                <a:lnTo>
                  <a:pt x="14236" y="44069"/>
                </a:lnTo>
                <a:lnTo>
                  <a:pt x="15671" y="43141"/>
                </a:lnTo>
                <a:lnTo>
                  <a:pt x="16827" y="41135"/>
                </a:lnTo>
                <a:lnTo>
                  <a:pt x="16637" y="39357"/>
                </a:lnTo>
                <a:lnTo>
                  <a:pt x="17094" y="38239"/>
                </a:lnTo>
                <a:lnTo>
                  <a:pt x="19499" y="38239"/>
                </a:lnTo>
                <a:lnTo>
                  <a:pt x="19888" y="38023"/>
                </a:lnTo>
                <a:lnTo>
                  <a:pt x="20009" y="37274"/>
                </a:lnTo>
                <a:close/>
              </a:path>
              <a:path w="33654" h="44450">
                <a:moveTo>
                  <a:pt x="25842" y="23609"/>
                </a:moveTo>
                <a:lnTo>
                  <a:pt x="3733" y="23609"/>
                </a:lnTo>
                <a:lnTo>
                  <a:pt x="5676" y="24942"/>
                </a:lnTo>
                <a:lnTo>
                  <a:pt x="6210" y="27787"/>
                </a:lnTo>
                <a:lnTo>
                  <a:pt x="8255" y="28130"/>
                </a:lnTo>
                <a:lnTo>
                  <a:pt x="9232" y="29032"/>
                </a:lnTo>
                <a:lnTo>
                  <a:pt x="7632" y="29832"/>
                </a:lnTo>
                <a:lnTo>
                  <a:pt x="4787" y="29832"/>
                </a:lnTo>
                <a:lnTo>
                  <a:pt x="2654" y="31597"/>
                </a:lnTo>
                <a:lnTo>
                  <a:pt x="3543" y="37553"/>
                </a:lnTo>
                <a:lnTo>
                  <a:pt x="4711" y="39497"/>
                </a:lnTo>
                <a:lnTo>
                  <a:pt x="4165" y="40919"/>
                </a:lnTo>
                <a:lnTo>
                  <a:pt x="4787" y="42329"/>
                </a:lnTo>
                <a:lnTo>
                  <a:pt x="6477" y="41541"/>
                </a:lnTo>
                <a:lnTo>
                  <a:pt x="8567" y="41541"/>
                </a:lnTo>
                <a:lnTo>
                  <a:pt x="9588" y="39852"/>
                </a:lnTo>
                <a:lnTo>
                  <a:pt x="9766" y="37274"/>
                </a:lnTo>
                <a:lnTo>
                  <a:pt x="20009" y="37274"/>
                </a:lnTo>
                <a:lnTo>
                  <a:pt x="20421" y="34721"/>
                </a:lnTo>
                <a:lnTo>
                  <a:pt x="19977" y="31381"/>
                </a:lnTo>
                <a:lnTo>
                  <a:pt x="18021" y="29476"/>
                </a:lnTo>
                <a:lnTo>
                  <a:pt x="17703" y="28448"/>
                </a:lnTo>
                <a:lnTo>
                  <a:pt x="20243" y="27292"/>
                </a:lnTo>
                <a:lnTo>
                  <a:pt x="22873" y="27292"/>
                </a:lnTo>
                <a:lnTo>
                  <a:pt x="25971" y="26619"/>
                </a:lnTo>
                <a:lnTo>
                  <a:pt x="26949" y="25996"/>
                </a:lnTo>
                <a:lnTo>
                  <a:pt x="26881" y="24942"/>
                </a:lnTo>
                <a:lnTo>
                  <a:pt x="26200" y="24307"/>
                </a:lnTo>
                <a:lnTo>
                  <a:pt x="25842" y="23609"/>
                </a:lnTo>
                <a:close/>
              </a:path>
              <a:path w="33654" h="44450">
                <a:moveTo>
                  <a:pt x="8567" y="41541"/>
                </a:moveTo>
                <a:lnTo>
                  <a:pt x="6477" y="41541"/>
                </a:lnTo>
                <a:lnTo>
                  <a:pt x="8521" y="41617"/>
                </a:lnTo>
                <a:close/>
              </a:path>
              <a:path w="33654" h="44450">
                <a:moveTo>
                  <a:pt x="19499" y="38239"/>
                </a:moveTo>
                <a:lnTo>
                  <a:pt x="17094" y="38239"/>
                </a:lnTo>
                <a:lnTo>
                  <a:pt x="18148" y="38989"/>
                </a:lnTo>
                <a:lnTo>
                  <a:pt x="19499" y="38239"/>
                </a:lnTo>
                <a:close/>
              </a:path>
              <a:path w="33654" h="44450">
                <a:moveTo>
                  <a:pt x="22873" y="27292"/>
                </a:moveTo>
                <a:lnTo>
                  <a:pt x="20243" y="27292"/>
                </a:lnTo>
                <a:lnTo>
                  <a:pt x="22288" y="27419"/>
                </a:lnTo>
                <a:lnTo>
                  <a:pt x="22873" y="27292"/>
                </a:lnTo>
                <a:close/>
              </a:path>
              <a:path w="33654" h="44450">
                <a:moveTo>
                  <a:pt x="1955" y="18732"/>
                </a:moveTo>
                <a:lnTo>
                  <a:pt x="711" y="19799"/>
                </a:lnTo>
                <a:lnTo>
                  <a:pt x="622" y="21488"/>
                </a:lnTo>
                <a:lnTo>
                  <a:pt x="88" y="22720"/>
                </a:lnTo>
                <a:lnTo>
                  <a:pt x="0" y="24765"/>
                </a:lnTo>
                <a:lnTo>
                  <a:pt x="2044" y="25209"/>
                </a:lnTo>
                <a:lnTo>
                  <a:pt x="3733" y="23609"/>
                </a:lnTo>
                <a:lnTo>
                  <a:pt x="25842" y="23609"/>
                </a:lnTo>
                <a:lnTo>
                  <a:pt x="25400" y="22745"/>
                </a:lnTo>
                <a:lnTo>
                  <a:pt x="23939" y="22618"/>
                </a:lnTo>
                <a:lnTo>
                  <a:pt x="23576" y="22098"/>
                </a:lnTo>
                <a:lnTo>
                  <a:pt x="10033" y="22098"/>
                </a:lnTo>
                <a:lnTo>
                  <a:pt x="8440" y="21310"/>
                </a:lnTo>
                <a:lnTo>
                  <a:pt x="5765" y="21310"/>
                </a:lnTo>
                <a:lnTo>
                  <a:pt x="3200" y="20154"/>
                </a:lnTo>
                <a:lnTo>
                  <a:pt x="1955" y="18732"/>
                </a:lnTo>
                <a:close/>
              </a:path>
              <a:path w="33654" h="44450">
                <a:moveTo>
                  <a:pt x="22376" y="9118"/>
                </a:moveTo>
                <a:lnTo>
                  <a:pt x="18681" y="9118"/>
                </a:lnTo>
                <a:lnTo>
                  <a:pt x="19687" y="9525"/>
                </a:lnTo>
                <a:lnTo>
                  <a:pt x="19786" y="11099"/>
                </a:lnTo>
                <a:lnTo>
                  <a:pt x="17919" y="11811"/>
                </a:lnTo>
                <a:lnTo>
                  <a:pt x="16154" y="13500"/>
                </a:lnTo>
                <a:lnTo>
                  <a:pt x="16510" y="16167"/>
                </a:lnTo>
                <a:lnTo>
                  <a:pt x="15621" y="17843"/>
                </a:lnTo>
                <a:lnTo>
                  <a:pt x="13843" y="18288"/>
                </a:lnTo>
                <a:lnTo>
                  <a:pt x="12065" y="20866"/>
                </a:lnTo>
                <a:lnTo>
                  <a:pt x="10033" y="22098"/>
                </a:lnTo>
                <a:lnTo>
                  <a:pt x="23576" y="22098"/>
                </a:lnTo>
                <a:lnTo>
                  <a:pt x="23533" y="19354"/>
                </a:lnTo>
                <a:lnTo>
                  <a:pt x="24511" y="18427"/>
                </a:lnTo>
                <a:lnTo>
                  <a:pt x="30003" y="18427"/>
                </a:lnTo>
                <a:lnTo>
                  <a:pt x="31343" y="17005"/>
                </a:lnTo>
                <a:lnTo>
                  <a:pt x="33007" y="15849"/>
                </a:lnTo>
                <a:lnTo>
                  <a:pt x="33223" y="14909"/>
                </a:lnTo>
                <a:lnTo>
                  <a:pt x="31877" y="12471"/>
                </a:lnTo>
                <a:lnTo>
                  <a:pt x="31823" y="11925"/>
                </a:lnTo>
                <a:lnTo>
                  <a:pt x="22110" y="11925"/>
                </a:lnTo>
                <a:lnTo>
                  <a:pt x="21983" y="10680"/>
                </a:lnTo>
                <a:lnTo>
                  <a:pt x="22376" y="9118"/>
                </a:lnTo>
                <a:close/>
              </a:path>
              <a:path w="33654" h="44450">
                <a:moveTo>
                  <a:pt x="7721" y="20955"/>
                </a:moveTo>
                <a:lnTo>
                  <a:pt x="5765" y="21310"/>
                </a:lnTo>
                <a:lnTo>
                  <a:pt x="8440" y="21310"/>
                </a:lnTo>
                <a:lnTo>
                  <a:pt x="7721" y="20955"/>
                </a:lnTo>
                <a:close/>
              </a:path>
              <a:path w="33654" h="44450">
                <a:moveTo>
                  <a:pt x="30003" y="18427"/>
                </a:moveTo>
                <a:lnTo>
                  <a:pt x="24511" y="18427"/>
                </a:lnTo>
                <a:lnTo>
                  <a:pt x="25793" y="18643"/>
                </a:lnTo>
                <a:lnTo>
                  <a:pt x="26200" y="19545"/>
                </a:lnTo>
                <a:lnTo>
                  <a:pt x="27571" y="19951"/>
                </a:lnTo>
                <a:lnTo>
                  <a:pt x="29083" y="19405"/>
                </a:lnTo>
                <a:lnTo>
                  <a:pt x="30003" y="18427"/>
                </a:lnTo>
                <a:close/>
              </a:path>
              <a:path w="33654" h="44450">
                <a:moveTo>
                  <a:pt x="27711" y="7302"/>
                </a:moveTo>
                <a:lnTo>
                  <a:pt x="25044" y="8674"/>
                </a:lnTo>
                <a:lnTo>
                  <a:pt x="23406" y="11176"/>
                </a:lnTo>
                <a:lnTo>
                  <a:pt x="22110" y="11925"/>
                </a:lnTo>
                <a:lnTo>
                  <a:pt x="31823" y="11925"/>
                </a:lnTo>
                <a:lnTo>
                  <a:pt x="31762" y="11303"/>
                </a:lnTo>
                <a:lnTo>
                  <a:pt x="29311" y="9652"/>
                </a:lnTo>
                <a:lnTo>
                  <a:pt x="28778" y="7518"/>
                </a:lnTo>
                <a:lnTo>
                  <a:pt x="27711" y="7302"/>
                </a:lnTo>
                <a:close/>
              </a:path>
              <a:path w="33654" h="44450">
                <a:moveTo>
                  <a:pt x="19926" y="1866"/>
                </a:moveTo>
                <a:lnTo>
                  <a:pt x="19088" y="2844"/>
                </a:lnTo>
                <a:lnTo>
                  <a:pt x="17932" y="5829"/>
                </a:lnTo>
                <a:lnTo>
                  <a:pt x="15976" y="6578"/>
                </a:lnTo>
                <a:lnTo>
                  <a:pt x="15976" y="8813"/>
                </a:lnTo>
                <a:lnTo>
                  <a:pt x="16827" y="9525"/>
                </a:lnTo>
                <a:lnTo>
                  <a:pt x="18681" y="9118"/>
                </a:lnTo>
                <a:lnTo>
                  <a:pt x="22376" y="9118"/>
                </a:lnTo>
                <a:lnTo>
                  <a:pt x="22555" y="8407"/>
                </a:lnTo>
                <a:lnTo>
                  <a:pt x="24282" y="6807"/>
                </a:lnTo>
                <a:lnTo>
                  <a:pt x="24329" y="6680"/>
                </a:lnTo>
                <a:lnTo>
                  <a:pt x="20281" y="6680"/>
                </a:lnTo>
                <a:lnTo>
                  <a:pt x="20066" y="5511"/>
                </a:lnTo>
                <a:lnTo>
                  <a:pt x="20548" y="3162"/>
                </a:lnTo>
                <a:lnTo>
                  <a:pt x="19926" y="1866"/>
                </a:lnTo>
                <a:close/>
              </a:path>
              <a:path w="33654" h="44450">
                <a:moveTo>
                  <a:pt x="25311" y="0"/>
                </a:moveTo>
                <a:lnTo>
                  <a:pt x="22555" y="3022"/>
                </a:lnTo>
                <a:lnTo>
                  <a:pt x="21094" y="6375"/>
                </a:lnTo>
                <a:lnTo>
                  <a:pt x="20281" y="6680"/>
                </a:lnTo>
                <a:lnTo>
                  <a:pt x="24329" y="6680"/>
                </a:lnTo>
                <a:lnTo>
                  <a:pt x="25361" y="3911"/>
                </a:lnTo>
                <a:lnTo>
                  <a:pt x="25666" y="889"/>
                </a:lnTo>
                <a:lnTo>
                  <a:pt x="25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19787" y="2323744"/>
            <a:ext cx="31750" cy="23495"/>
          </a:xfrm>
          <a:custGeom>
            <a:avLst/>
            <a:gdLst/>
            <a:ahLst/>
            <a:cxnLst/>
            <a:rect l="l" t="t" r="r" b="b"/>
            <a:pathLst>
              <a:path w="31750" h="23494">
                <a:moveTo>
                  <a:pt x="15834" y="16776"/>
                </a:moveTo>
                <a:lnTo>
                  <a:pt x="12331" y="16776"/>
                </a:lnTo>
                <a:lnTo>
                  <a:pt x="13931" y="18453"/>
                </a:lnTo>
                <a:lnTo>
                  <a:pt x="15176" y="22097"/>
                </a:lnTo>
                <a:lnTo>
                  <a:pt x="17221" y="23431"/>
                </a:lnTo>
                <a:lnTo>
                  <a:pt x="17653" y="21755"/>
                </a:lnTo>
                <a:lnTo>
                  <a:pt x="16065" y="19088"/>
                </a:lnTo>
                <a:lnTo>
                  <a:pt x="15834" y="16776"/>
                </a:lnTo>
                <a:close/>
              </a:path>
              <a:path w="31750" h="23494">
                <a:moveTo>
                  <a:pt x="11861" y="17221"/>
                </a:moveTo>
                <a:lnTo>
                  <a:pt x="5054" y="17221"/>
                </a:lnTo>
                <a:lnTo>
                  <a:pt x="7277" y="18897"/>
                </a:lnTo>
                <a:lnTo>
                  <a:pt x="8432" y="20497"/>
                </a:lnTo>
                <a:lnTo>
                  <a:pt x="9842" y="21297"/>
                </a:lnTo>
                <a:lnTo>
                  <a:pt x="10922" y="19430"/>
                </a:lnTo>
                <a:lnTo>
                  <a:pt x="10922" y="18110"/>
                </a:lnTo>
                <a:lnTo>
                  <a:pt x="11861" y="17221"/>
                </a:lnTo>
                <a:close/>
              </a:path>
              <a:path w="31750" h="23494">
                <a:moveTo>
                  <a:pt x="15519" y="0"/>
                </a:moveTo>
                <a:lnTo>
                  <a:pt x="12065" y="266"/>
                </a:lnTo>
                <a:lnTo>
                  <a:pt x="7454" y="4356"/>
                </a:lnTo>
                <a:lnTo>
                  <a:pt x="5778" y="7810"/>
                </a:lnTo>
                <a:lnTo>
                  <a:pt x="3022" y="8610"/>
                </a:lnTo>
                <a:lnTo>
                  <a:pt x="0" y="11277"/>
                </a:lnTo>
                <a:lnTo>
                  <a:pt x="190" y="17665"/>
                </a:lnTo>
                <a:lnTo>
                  <a:pt x="2044" y="18999"/>
                </a:lnTo>
                <a:lnTo>
                  <a:pt x="5054" y="17221"/>
                </a:lnTo>
                <a:lnTo>
                  <a:pt x="11861" y="17221"/>
                </a:lnTo>
                <a:lnTo>
                  <a:pt x="12331" y="16776"/>
                </a:lnTo>
                <a:lnTo>
                  <a:pt x="15834" y="16776"/>
                </a:lnTo>
                <a:lnTo>
                  <a:pt x="15709" y="15532"/>
                </a:lnTo>
                <a:lnTo>
                  <a:pt x="14376" y="13931"/>
                </a:lnTo>
                <a:lnTo>
                  <a:pt x="12954" y="13398"/>
                </a:lnTo>
                <a:lnTo>
                  <a:pt x="11899" y="11010"/>
                </a:lnTo>
                <a:lnTo>
                  <a:pt x="14465" y="8699"/>
                </a:lnTo>
                <a:lnTo>
                  <a:pt x="16421" y="6222"/>
                </a:lnTo>
                <a:lnTo>
                  <a:pt x="19964" y="5854"/>
                </a:lnTo>
                <a:lnTo>
                  <a:pt x="21386" y="4444"/>
                </a:lnTo>
                <a:lnTo>
                  <a:pt x="26802" y="4444"/>
                </a:lnTo>
                <a:lnTo>
                  <a:pt x="20942" y="888"/>
                </a:lnTo>
                <a:lnTo>
                  <a:pt x="15519" y="0"/>
                </a:lnTo>
                <a:close/>
              </a:path>
              <a:path w="31750" h="23494">
                <a:moveTo>
                  <a:pt x="26802" y="4444"/>
                </a:moveTo>
                <a:lnTo>
                  <a:pt x="21386" y="4444"/>
                </a:lnTo>
                <a:lnTo>
                  <a:pt x="22987" y="5143"/>
                </a:lnTo>
                <a:lnTo>
                  <a:pt x="24320" y="7721"/>
                </a:lnTo>
                <a:lnTo>
                  <a:pt x="27063" y="8966"/>
                </a:lnTo>
                <a:lnTo>
                  <a:pt x="29819" y="8610"/>
                </a:lnTo>
                <a:lnTo>
                  <a:pt x="30264" y="7721"/>
                </a:lnTo>
                <a:lnTo>
                  <a:pt x="31584" y="7010"/>
                </a:lnTo>
                <a:lnTo>
                  <a:pt x="30086" y="5333"/>
                </a:lnTo>
                <a:lnTo>
                  <a:pt x="27241" y="4711"/>
                </a:lnTo>
                <a:lnTo>
                  <a:pt x="26802" y="44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405392" y="227492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253" y="2628"/>
                </a:moveTo>
                <a:lnTo>
                  <a:pt x="1549" y="1511"/>
                </a:lnTo>
                <a:lnTo>
                  <a:pt x="1015" y="0"/>
                </a:lnTo>
                <a:lnTo>
                  <a:pt x="0" y="939"/>
                </a:lnTo>
                <a:lnTo>
                  <a:pt x="253" y="262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99685" y="226455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6896" y="0"/>
                </a:moveTo>
                <a:lnTo>
                  <a:pt x="5295" y="1117"/>
                </a:lnTo>
                <a:lnTo>
                  <a:pt x="2146" y="1905"/>
                </a:lnTo>
                <a:lnTo>
                  <a:pt x="0" y="3111"/>
                </a:lnTo>
                <a:lnTo>
                  <a:pt x="0" y="4013"/>
                </a:lnTo>
                <a:lnTo>
                  <a:pt x="1295" y="5067"/>
                </a:lnTo>
                <a:lnTo>
                  <a:pt x="2146" y="7073"/>
                </a:lnTo>
                <a:lnTo>
                  <a:pt x="3390" y="8724"/>
                </a:lnTo>
                <a:lnTo>
                  <a:pt x="3517" y="8674"/>
                </a:lnTo>
                <a:lnTo>
                  <a:pt x="5880" y="6756"/>
                </a:lnTo>
                <a:lnTo>
                  <a:pt x="8102" y="6756"/>
                </a:lnTo>
                <a:lnTo>
                  <a:pt x="8851" y="5753"/>
                </a:lnTo>
                <a:lnTo>
                  <a:pt x="9791" y="5029"/>
                </a:lnTo>
                <a:lnTo>
                  <a:pt x="9029" y="3733"/>
                </a:lnTo>
                <a:lnTo>
                  <a:pt x="8445" y="977"/>
                </a:lnTo>
                <a:lnTo>
                  <a:pt x="689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03721" y="229350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267" y="0"/>
                </a:moveTo>
                <a:lnTo>
                  <a:pt x="3644" y="1676"/>
                </a:lnTo>
                <a:lnTo>
                  <a:pt x="1346" y="3276"/>
                </a:lnTo>
                <a:lnTo>
                  <a:pt x="0" y="5410"/>
                </a:lnTo>
                <a:lnTo>
                  <a:pt x="1701" y="6299"/>
                </a:lnTo>
                <a:lnTo>
                  <a:pt x="2933" y="5308"/>
                </a:lnTo>
                <a:lnTo>
                  <a:pt x="5363" y="5308"/>
                </a:lnTo>
                <a:lnTo>
                  <a:pt x="5689" y="3365"/>
                </a:lnTo>
                <a:lnTo>
                  <a:pt x="6299" y="2120"/>
                </a:lnTo>
                <a:lnTo>
                  <a:pt x="4267" y="0"/>
                </a:lnTo>
                <a:close/>
              </a:path>
              <a:path w="6350" h="6350">
                <a:moveTo>
                  <a:pt x="5363" y="5308"/>
                </a:moveTo>
                <a:lnTo>
                  <a:pt x="2933" y="5308"/>
                </a:lnTo>
                <a:lnTo>
                  <a:pt x="5333" y="5486"/>
                </a:lnTo>
                <a:lnTo>
                  <a:pt x="5363" y="530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96984" y="2279307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19">
                <a:moveTo>
                  <a:pt x="9493" y="5727"/>
                </a:moveTo>
                <a:lnTo>
                  <a:pt x="5194" y="5727"/>
                </a:lnTo>
                <a:lnTo>
                  <a:pt x="6400" y="7150"/>
                </a:lnTo>
                <a:lnTo>
                  <a:pt x="7861" y="7340"/>
                </a:lnTo>
                <a:lnTo>
                  <a:pt x="9283" y="6083"/>
                </a:lnTo>
                <a:lnTo>
                  <a:pt x="9493" y="5727"/>
                </a:lnTo>
                <a:close/>
              </a:path>
              <a:path w="12700" h="7619">
                <a:moveTo>
                  <a:pt x="4622" y="0"/>
                </a:moveTo>
                <a:lnTo>
                  <a:pt x="2539" y="1282"/>
                </a:lnTo>
                <a:lnTo>
                  <a:pt x="215" y="3276"/>
                </a:lnTo>
                <a:lnTo>
                  <a:pt x="0" y="4711"/>
                </a:lnTo>
                <a:lnTo>
                  <a:pt x="749" y="6083"/>
                </a:lnTo>
                <a:lnTo>
                  <a:pt x="2882" y="7023"/>
                </a:lnTo>
                <a:lnTo>
                  <a:pt x="5194" y="5727"/>
                </a:lnTo>
                <a:lnTo>
                  <a:pt x="9493" y="5727"/>
                </a:lnTo>
                <a:lnTo>
                  <a:pt x="10439" y="4127"/>
                </a:lnTo>
                <a:lnTo>
                  <a:pt x="11734" y="3276"/>
                </a:lnTo>
                <a:lnTo>
                  <a:pt x="12445" y="1904"/>
                </a:lnTo>
                <a:lnTo>
                  <a:pt x="11745" y="1371"/>
                </a:lnTo>
                <a:lnTo>
                  <a:pt x="7912" y="1371"/>
                </a:lnTo>
                <a:lnTo>
                  <a:pt x="6400" y="215"/>
                </a:lnTo>
                <a:lnTo>
                  <a:pt x="4622" y="0"/>
                </a:lnTo>
                <a:close/>
              </a:path>
              <a:path w="12700" h="7619">
                <a:moveTo>
                  <a:pt x="11328" y="1054"/>
                </a:moveTo>
                <a:lnTo>
                  <a:pt x="10261" y="1371"/>
                </a:lnTo>
                <a:lnTo>
                  <a:pt x="11745" y="1371"/>
                </a:lnTo>
                <a:lnTo>
                  <a:pt x="11328" y="105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387399" y="2305198"/>
            <a:ext cx="27940" cy="13335"/>
          </a:xfrm>
          <a:custGeom>
            <a:avLst/>
            <a:gdLst/>
            <a:ahLst/>
            <a:cxnLst/>
            <a:rect l="l" t="t" r="r" b="b"/>
            <a:pathLst>
              <a:path w="27939" h="13335">
                <a:moveTo>
                  <a:pt x="27487" y="10655"/>
                </a:moveTo>
                <a:lnTo>
                  <a:pt x="20497" y="10655"/>
                </a:lnTo>
                <a:lnTo>
                  <a:pt x="23685" y="12077"/>
                </a:lnTo>
                <a:lnTo>
                  <a:pt x="26085" y="12877"/>
                </a:lnTo>
                <a:lnTo>
                  <a:pt x="27241" y="12255"/>
                </a:lnTo>
                <a:lnTo>
                  <a:pt x="27487" y="10655"/>
                </a:lnTo>
                <a:close/>
              </a:path>
              <a:path w="27939" h="13335">
                <a:moveTo>
                  <a:pt x="27083" y="7810"/>
                </a:moveTo>
                <a:lnTo>
                  <a:pt x="13398" y="7810"/>
                </a:lnTo>
                <a:lnTo>
                  <a:pt x="14732" y="10477"/>
                </a:lnTo>
                <a:lnTo>
                  <a:pt x="17665" y="11188"/>
                </a:lnTo>
                <a:lnTo>
                  <a:pt x="20497" y="10655"/>
                </a:lnTo>
                <a:lnTo>
                  <a:pt x="27487" y="10655"/>
                </a:lnTo>
                <a:lnTo>
                  <a:pt x="27774" y="8788"/>
                </a:lnTo>
                <a:lnTo>
                  <a:pt x="27083" y="7810"/>
                </a:lnTo>
                <a:close/>
              </a:path>
              <a:path w="27939" h="13335">
                <a:moveTo>
                  <a:pt x="19065" y="4356"/>
                </a:moveTo>
                <a:lnTo>
                  <a:pt x="7810" y="4356"/>
                </a:lnTo>
                <a:lnTo>
                  <a:pt x="9753" y="6134"/>
                </a:lnTo>
                <a:lnTo>
                  <a:pt x="10744" y="8254"/>
                </a:lnTo>
                <a:lnTo>
                  <a:pt x="12065" y="8343"/>
                </a:lnTo>
                <a:lnTo>
                  <a:pt x="13398" y="7810"/>
                </a:lnTo>
                <a:lnTo>
                  <a:pt x="27083" y="7810"/>
                </a:lnTo>
                <a:lnTo>
                  <a:pt x="26085" y="6400"/>
                </a:lnTo>
                <a:lnTo>
                  <a:pt x="23952" y="6400"/>
                </a:lnTo>
                <a:lnTo>
                  <a:pt x="20142" y="5156"/>
                </a:lnTo>
                <a:lnTo>
                  <a:pt x="19065" y="4356"/>
                </a:lnTo>
                <a:close/>
              </a:path>
              <a:path w="27939" h="13335">
                <a:moveTo>
                  <a:pt x="2667" y="0"/>
                </a:moveTo>
                <a:lnTo>
                  <a:pt x="0" y="812"/>
                </a:lnTo>
                <a:lnTo>
                  <a:pt x="533" y="2933"/>
                </a:lnTo>
                <a:lnTo>
                  <a:pt x="266" y="4000"/>
                </a:lnTo>
                <a:lnTo>
                  <a:pt x="1866" y="4978"/>
                </a:lnTo>
                <a:lnTo>
                  <a:pt x="5321" y="6222"/>
                </a:lnTo>
                <a:lnTo>
                  <a:pt x="6667" y="4533"/>
                </a:lnTo>
                <a:lnTo>
                  <a:pt x="7810" y="4356"/>
                </a:lnTo>
                <a:lnTo>
                  <a:pt x="19065" y="4356"/>
                </a:lnTo>
                <a:lnTo>
                  <a:pt x="16332" y="2324"/>
                </a:lnTo>
                <a:lnTo>
                  <a:pt x="15087" y="2222"/>
                </a:lnTo>
                <a:lnTo>
                  <a:pt x="13693" y="1168"/>
                </a:lnTo>
                <a:lnTo>
                  <a:pt x="10477" y="1168"/>
                </a:lnTo>
                <a:lnTo>
                  <a:pt x="8432" y="101"/>
                </a:lnTo>
                <a:lnTo>
                  <a:pt x="2667" y="0"/>
                </a:lnTo>
                <a:close/>
              </a:path>
              <a:path w="27939" h="13335">
                <a:moveTo>
                  <a:pt x="13576" y="1079"/>
                </a:moveTo>
                <a:lnTo>
                  <a:pt x="10477" y="1168"/>
                </a:lnTo>
                <a:lnTo>
                  <a:pt x="13693" y="116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92728" y="2288000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69">
                <a:moveTo>
                  <a:pt x="12973" y="4521"/>
                </a:moveTo>
                <a:lnTo>
                  <a:pt x="6210" y="4521"/>
                </a:lnTo>
                <a:lnTo>
                  <a:pt x="7086" y="7531"/>
                </a:lnTo>
                <a:lnTo>
                  <a:pt x="7721" y="8420"/>
                </a:lnTo>
                <a:lnTo>
                  <a:pt x="4787" y="8877"/>
                </a:lnTo>
                <a:lnTo>
                  <a:pt x="698" y="10464"/>
                </a:lnTo>
                <a:lnTo>
                  <a:pt x="0" y="11798"/>
                </a:lnTo>
                <a:lnTo>
                  <a:pt x="876" y="13220"/>
                </a:lnTo>
                <a:lnTo>
                  <a:pt x="3543" y="13652"/>
                </a:lnTo>
                <a:lnTo>
                  <a:pt x="6032" y="11531"/>
                </a:lnTo>
                <a:lnTo>
                  <a:pt x="9220" y="10909"/>
                </a:lnTo>
                <a:lnTo>
                  <a:pt x="9321" y="10731"/>
                </a:lnTo>
                <a:lnTo>
                  <a:pt x="11798" y="7010"/>
                </a:lnTo>
                <a:lnTo>
                  <a:pt x="12973" y="4521"/>
                </a:lnTo>
                <a:close/>
              </a:path>
              <a:path w="15875" h="13969">
                <a:moveTo>
                  <a:pt x="5321" y="342"/>
                </a:moveTo>
                <a:lnTo>
                  <a:pt x="4698" y="2387"/>
                </a:lnTo>
                <a:lnTo>
                  <a:pt x="3543" y="4254"/>
                </a:lnTo>
                <a:lnTo>
                  <a:pt x="4343" y="4787"/>
                </a:lnTo>
                <a:lnTo>
                  <a:pt x="6210" y="4521"/>
                </a:lnTo>
                <a:lnTo>
                  <a:pt x="12973" y="4521"/>
                </a:lnTo>
                <a:lnTo>
                  <a:pt x="13309" y="3809"/>
                </a:lnTo>
                <a:lnTo>
                  <a:pt x="15443" y="1955"/>
                </a:lnTo>
                <a:lnTo>
                  <a:pt x="15423" y="1765"/>
                </a:lnTo>
                <a:lnTo>
                  <a:pt x="10642" y="1765"/>
                </a:lnTo>
                <a:lnTo>
                  <a:pt x="8242" y="609"/>
                </a:lnTo>
                <a:lnTo>
                  <a:pt x="5321" y="342"/>
                </a:lnTo>
                <a:close/>
              </a:path>
              <a:path w="15875" h="13969">
                <a:moveTo>
                  <a:pt x="13487" y="0"/>
                </a:moveTo>
                <a:lnTo>
                  <a:pt x="10642" y="1765"/>
                </a:lnTo>
                <a:lnTo>
                  <a:pt x="15423" y="1765"/>
                </a:lnTo>
                <a:lnTo>
                  <a:pt x="15341" y="977"/>
                </a:lnTo>
                <a:lnTo>
                  <a:pt x="134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74441" y="261840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553" y="3733"/>
                </a:moveTo>
                <a:lnTo>
                  <a:pt x="3276" y="3733"/>
                </a:lnTo>
                <a:lnTo>
                  <a:pt x="5054" y="4432"/>
                </a:lnTo>
                <a:lnTo>
                  <a:pt x="5232" y="6667"/>
                </a:lnTo>
                <a:lnTo>
                  <a:pt x="7277" y="7099"/>
                </a:lnTo>
                <a:lnTo>
                  <a:pt x="9055" y="9664"/>
                </a:lnTo>
                <a:lnTo>
                  <a:pt x="10020" y="10121"/>
                </a:lnTo>
                <a:lnTo>
                  <a:pt x="10210" y="8699"/>
                </a:lnTo>
                <a:lnTo>
                  <a:pt x="9055" y="7200"/>
                </a:lnTo>
                <a:lnTo>
                  <a:pt x="10210" y="5232"/>
                </a:lnTo>
                <a:lnTo>
                  <a:pt x="9553" y="3733"/>
                </a:lnTo>
                <a:close/>
              </a:path>
              <a:path w="10795" h="10160">
                <a:moveTo>
                  <a:pt x="4521" y="0"/>
                </a:moveTo>
                <a:lnTo>
                  <a:pt x="1676" y="266"/>
                </a:lnTo>
                <a:lnTo>
                  <a:pt x="0" y="1955"/>
                </a:lnTo>
                <a:lnTo>
                  <a:pt x="355" y="3289"/>
                </a:lnTo>
                <a:lnTo>
                  <a:pt x="2032" y="4178"/>
                </a:lnTo>
                <a:lnTo>
                  <a:pt x="3276" y="3733"/>
                </a:lnTo>
                <a:lnTo>
                  <a:pt x="9553" y="3733"/>
                </a:lnTo>
                <a:lnTo>
                  <a:pt x="9398" y="3378"/>
                </a:lnTo>
                <a:lnTo>
                  <a:pt x="6654" y="2489"/>
                </a:lnTo>
                <a:lnTo>
                  <a:pt x="6121" y="889"/>
                </a:lnTo>
                <a:lnTo>
                  <a:pt x="45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79631" y="2327605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60" h="4444">
                <a:moveTo>
                  <a:pt x="1943" y="0"/>
                </a:moveTo>
                <a:lnTo>
                  <a:pt x="431" y="355"/>
                </a:lnTo>
                <a:lnTo>
                  <a:pt x="0" y="1638"/>
                </a:lnTo>
                <a:lnTo>
                  <a:pt x="622" y="2400"/>
                </a:lnTo>
                <a:lnTo>
                  <a:pt x="3098" y="2844"/>
                </a:lnTo>
                <a:lnTo>
                  <a:pt x="4889" y="4394"/>
                </a:lnTo>
                <a:lnTo>
                  <a:pt x="6172" y="4356"/>
                </a:lnTo>
                <a:lnTo>
                  <a:pt x="9639" y="2755"/>
                </a:lnTo>
                <a:lnTo>
                  <a:pt x="9892" y="1638"/>
                </a:lnTo>
                <a:lnTo>
                  <a:pt x="5410" y="1638"/>
                </a:lnTo>
                <a:lnTo>
                  <a:pt x="3416" y="1015"/>
                </a:lnTo>
                <a:lnTo>
                  <a:pt x="1943" y="0"/>
                </a:lnTo>
                <a:close/>
              </a:path>
              <a:path w="10160" h="4444">
                <a:moveTo>
                  <a:pt x="8623" y="838"/>
                </a:moveTo>
                <a:lnTo>
                  <a:pt x="5410" y="1638"/>
                </a:lnTo>
                <a:lnTo>
                  <a:pt x="9892" y="1638"/>
                </a:lnTo>
                <a:lnTo>
                  <a:pt x="9944" y="1409"/>
                </a:lnTo>
                <a:lnTo>
                  <a:pt x="8623" y="8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486465" y="2476831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549" y="0"/>
                </a:moveTo>
                <a:lnTo>
                  <a:pt x="2882" y="1917"/>
                </a:lnTo>
                <a:lnTo>
                  <a:pt x="1320" y="2400"/>
                </a:lnTo>
                <a:lnTo>
                  <a:pt x="0" y="4051"/>
                </a:lnTo>
                <a:lnTo>
                  <a:pt x="977" y="5562"/>
                </a:lnTo>
                <a:lnTo>
                  <a:pt x="1904" y="5295"/>
                </a:lnTo>
                <a:lnTo>
                  <a:pt x="2578" y="4051"/>
                </a:lnTo>
                <a:lnTo>
                  <a:pt x="5905" y="1765"/>
                </a:lnTo>
                <a:lnTo>
                  <a:pt x="6349" y="88"/>
                </a:lnTo>
                <a:lnTo>
                  <a:pt x="5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73482" y="2271854"/>
            <a:ext cx="12065" cy="6350"/>
          </a:xfrm>
          <a:custGeom>
            <a:avLst/>
            <a:gdLst/>
            <a:ahLst/>
            <a:cxnLst/>
            <a:rect l="l" t="t" r="r" b="b"/>
            <a:pathLst>
              <a:path w="12064" h="6350">
                <a:moveTo>
                  <a:pt x="7302" y="0"/>
                </a:moveTo>
                <a:lnTo>
                  <a:pt x="3213" y="279"/>
                </a:lnTo>
                <a:lnTo>
                  <a:pt x="101" y="2895"/>
                </a:lnTo>
                <a:lnTo>
                  <a:pt x="0" y="4673"/>
                </a:lnTo>
                <a:lnTo>
                  <a:pt x="869" y="5702"/>
                </a:lnTo>
                <a:lnTo>
                  <a:pt x="2717" y="6146"/>
                </a:lnTo>
                <a:lnTo>
                  <a:pt x="7302" y="6197"/>
                </a:lnTo>
                <a:lnTo>
                  <a:pt x="10363" y="5257"/>
                </a:lnTo>
                <a:lnTo>
                  <a:pt x="11785" y="3340"/>
                </a:lnTo>
                <a:lnTo>
                  <a:pt x="10718" y="888"/>
                </a:lnTo>
                <a:lnTo>
                  <a:pt x="730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64907" y="2430722"/>
            <a:ext cx="105410" cy="130810"/>
          </a:xfrm>
          <a:custGeom>
            <a:avLst/>
            <a:gdLst/>
            <a:ahLst/>
            <a:cxnLst/>
            <a:rect l="l" t="t" r="r" b="b"/>
            <a:pathLst>
              <a:path w="105410" h="130810">
                <a:moveTo>
                  <a:pt x="14884" y="119380"/>
                </a:moveTo>
                <a:lnTo>
                  <a:pt x="13500" y="119380"/>
                </a:lnTo>
                <a:lnTo>
                  <a:pt x="12674" y="120650"/>
                </a:lnTo>
                <a:lnTo>
                  <a:pt x="9372" y="123190"/>
                </a:lnTo>
                <a:lnTo>
                  <a:pt x="8039" y="124460"/>
                </a:lnTo>
                <a:lnTo>
                  <a:pt x="7556" y="127000"/>
                </a:lnTo>
                <a:lnTo>
                  <a:pt x="8216" y="129540"/>
                </a:lnTo>
                <a:lnTo>
                  <a:pt x="7683" y="129540"/>
                </a:lnTo>
                <a:lnTo>
                  <a:pt x="7556" y="130810"/>
                </a:lnTo>
                <a:lnTo>
                  <a:pt x="11137" y="130810"/>
                </a:lnTo>
                <a:lnTo>
                  <a:pt x="14681" y="129540"/>
                </a:lnTo>
                <a:lnTo>
                  <a:pt x="17602" y="128270"/>
                </a:lnTo>
                <a:lnTo>
                  <a:pt x="24625" y="128270"/>
                </a:lnTo>
                <a:lnTo>
                  <a:pt x="24790" y="127000"/>
                </a:lnTo>
                <a:lnTo>
                  <a:pt x="35706" y="127000"/>
                </a:lnTo>
                <a:lnTo>
                  <a:pt x="36322" y="125730"/>
                </a:lnTo>
                <a:lnTo>
                  <a:pt x="36156" y="123190"/>
                </a:lnTo>
                <a:lnTo>
                  <a:pt x="37757" y="120650"/>
                </a:lnTo>
                <a:lnTo>
                  <a:pt x="16395" y="120650"/>
                </a:lnTo>
                <a:lnTo>
                  <a:pt x="14884" y="119380"/>
                </a:lnTo>
                <a:close/>
              </a:path>
              <a:path w="105410" h="130810">
                <a:moveTo>
                  <a:pt x="24625" y="128270"/>
                </a:moveTo>
                <a:lnTo>
                  <a:pt x="19913" y="128270"/>
                </a:lnTo>
                <a:lnTo>
                  <a:pt x="21069" y="130810"/>
                </a:lnTo>
                <a:lnTo>
                  <a:pt x="23825" y="130810"/>
                </a:lnTo>
                <a:lnTo>
                  <a:pt x="25679" y="129540"/>
                </a:lnTo>
                <a:lnTo>
                  <a:pt x="24625" y="128270"/>
                </a:lnTo>
                <a:close/>
              </a:path>
              <a:path w="105410" h="130810">
                <a:moveTo>
                  <a:pt x="35706" y="127000"/>
                </a:moveTo>
                <a:lnTo>
                  <a:pt x="25857" y="127000"/>
                </a:lnTo>
                <a:lnTo>
                  <a:pt x="27012" y="129540"/>
                </a:lnTo>
                <a:lnTo>
                  <a:pt x="29044" y="130810"/>
                </a:lnTo>
                <a:lnTo>
                  <a:pt x="32600" y="130810"/>
                </a:lnTo>
                <a:lnTo>
                  <a:pt x="33223" y="129540"/>
                </a:lnTo>
                <a:lnTo>
                  <a:pt x="35090" y="128270"/>
                </a:lnTo>
                <a:lnTo>
                  <a:pt x="35706" y="127000"/>
                </a:lnTo>
                <a:close/>
              </a:path>
              <a:path w="105410" h="130810">
                <a:moveTo>
                  <a:pt x="13855" y="118110"/>
                </a:moveTo>
                <a:lnTo>
                  <a:pt x="2832" y="118110"/>
                </a:lnTo>
                <a:lnTo>
                  <a:pt x="2120" y="119380"/>
                </a:lnTo>
                <a:lnTo>
                  <a:pt x="88" y="120650"/>
                </a:lnTo>
                <a:lnTo>
                  <a:pt x="2667" y="123190"/>
                </a:lnTo>
                <a:lnTo>
                  <a:pt x="4889" y="124460"/>
                </a:lnTo>
                <a:lnTo>
                  <a:pt x="5918" y="124460"/>
                </a:lnTo>
                <a:lnTo>
                  <a:pt x="6527" y="123190"/>
                </a:lnTo>
                <a:lnTo>
                  <a:pt x="8216" y="121920"/>
                </a:lnTo>
                <a:lnTo>
                  <a:pt x="11366" y="119380"/>
                </a:lnTo>
                <a:lnTo>
                  <a:pt x="13855" y="118110"/>
                </a:lnTo>
                <a:close/>
              </a:path>
              <a:path w="105410" h="130810">
                <a:moveTo>
                  <a:pt x="32778" y="113030"/>
                </a:moveTo>
                <a:lnTo>
                  <a:pt x="6883" y="113030"/>
                </a:lnTo>
                <a:lnTo>
                  <a:pt x="5727" y="114300"/>
                </a:lnTo>
                <a:lnTo>
                  <a:pt x="4622" y="114300"/>
                </a:lnTo>
                <a:lnTo>
                  <a:pt x="3187" y="115570"/>
                </a:lnTo>
                <a:lnTo>
                  <a:pt x="2438" y="118110"/>
                </a:lnTo>
                <a:lnTo>
                  <a:pt x="16395" y="118110"/>
                </a:lnTo>
                <a:lnTo>
                  <a:pt x="17551" y="119380"/>
                </a:lnTo>
                <a:lnTo>
                  <a:pt x="17462" y="120650"/>
                </a:lnTo>
                <a:lnTo>
                  <a:pt x="37757" y="120650"/>
                </a:lnTo>
                <a:lnTo>
                  <a:pt x="38100" y="118110"/>
                </a:lnTo>
                <a:lnTo>
                  <a:pt x="36423" y="116840"/>
                </a:lnTo>
                <a:lnTo>
                  <a:pt x="35090" y="114300"/>
                </a:lnTo>
                <a:lnTo>
                  <a:pt x="32778" y="113030"/>
                </a:lnTo>
                <a:close/>
              </a:path>
              <a:path w="105410" h="130810">
                <a:moveTo>
                  <a:pt x="38248" y="111760"/>
                </a:moveTo>
                <a:lnTo>
                  <a:pt x="35179" y="111760"/>
                </a:lnTo>
                <a:lnTo>
                  <a:pt x="36499" y="113030"/>
                </a:lnTo>
                <a:lnTo>
                  <a:pt x="36499" y="114300"/>
                </a:lnTo>
                <a:lnTo>
                  <a:pt x="37757" y="115570"/>
                </a:lnTo>
                <a:lnTo>
                  <a:pt x="38900" y="114300"/>
                </a:lnTo>
                <a:lnTo>
                  <a:pt x="38248" y="111760"/>
                </a:lnTo>
                <a:close/>
              </a:path>
              <a:path w="105410" h="130810">
                <a:moveTo>
                  <a:pt x="11150" y="106680"/>
                </a:moveTo>
                <a:lnTo>
                  <a:pt x="9017" y="106680"/>
                </a:lnTo>
                <a:lnTo>
                  <a:pt x="7594" y="107950"/>
                </a:lnTo>
                <a:lnTo>
                  <a:pt x="7200" y="109220"/>
                </a:lnTo>
                <a:lnTo>
                  <a:pt x="6223" y="110490"/>
                </a:lnTo>
                <a:lnTo>
                  <a:pt x="6311" y="111760"/>
                </a:lnTo>
                <a:lnTo>
                  <a:pt x="7200" y="113030"/>
                </a:lnTo>
                <a:lnTo>
                  <a:pt x="31102" y="113030"/>
                </a:lnTo>
                <a:lnTo>
                  <a:pt x="30200" y="111760"/>
                </a:lnTo>
                <a:lnTo>
                  <a:pt x="38248" y="111760"/>
                </a:lnTo>
                <a:lnTo>
                  <a:pt x="37922" y="110490"/>
                </a:lnTo>
                <a:lnTo>
                  <a:pt x="19418" y="110490"/>
                </a:lnTo>
                <a:lnTo>
                  <a:pt x="17780" y="109220"/>
                </a:lnTo>
                <a:lnTo>
                  <a:pt x="15328" y="107950"/>
                </a:lnTo>
                <a:lnTo>
                  <a:pt x="13157" y="107950"/>
                </a:lnTo>
                <a:lnTo>
                  <a:pt x="11150" y="106680"/>
                </a:lnTo>
                <a:close/>
              </a:path>
              <a:path w="105410" h="130810">
                <a:moveTo>
                  <a:pt x="33667" y="101600"/>
                </a:moveTo>
                <a:lnTo>
                  <a:pt x="13817" y="101600"/>
                </a:lnTo>
                <a:lnTo>
                  <a:pt x="13817" y="102870"/>
                </a:lnTo>
                <a:lnTo>
                  <a:pt x="9867" y="102870"/>
                </a:lnTo>
                <a:lnTo>
                  <a:pt x="9994" y="104140"/>
                </a:lnTo>
                <a:lnTo>
                  <a:pt x="10795" y="105410"/>
                </a:lnTo>
                <a:lnTo>
                  <a:pt x="13817" y="105410"/>
                </a:lnTo>
                <a:lnTo>
                  <a:pt x="17246" y="107950"/>
                </a:lnTo>
                <a:lnTo>
                  <a:pt x="19189" y="107950"/>
                </a:lnTo>
                <a:lnTo>
                  <a:pt x="19189" y="109220"/>
                </a:lnTo>
                <a:lnTo>
                  <a:pt x="19418" y="110490"/>
                </a:lnTo>
                <a:lnTo>
                  <a:pt x="37922" y="110490"/>
                </a:lnTo>
                <a:lnTo>
                  <a:pt x="35356" y="106680"/>
                </a:lnTo>
                <a:lnTo>
                  <a:pt x="32969" y="102870"/>
                </a:lnTo>
                <a:lnTo>
                  <a:pt x="33667" y="101600"/>
                </a:lnTo>
                <a:close/>
              </a:path>
              <a:path w="105410" h="130810">
                <a:moveTo>
                  <a:pt x="10083" y="90170"/>
                </a:moveTo>
                <a:lnTo>
                  <a:pt x="9194" y="92710"/>
                </a:lnTo>
                <a:lnTo>
                  <a:pt x="9994" y="95250"/>
                </a:lnTo>
                <a:lnTo>
                  <a:pt x="15151" y="95250"/>
                </a:lnTo>
                <a:lnTo>
                  <a:pt x="15913" y="96520"/>
                </a:lnTo>
                <a:lnTo>
                  <a:pt x="15328" y="97790"/>
                </a:lnTo>
                <a:lnTo>
                  <a:pt x="9728" y="97790"/>
                </a:lnTo>
                <a:lnTo>
                  <a:pt x="8305" y="99060"/>
                </a:lnTo>
                <a:lnTo>
                  <a:pt x="8089" y="100330"/>
                </a:lnTo>
                <a:lnTo>
                  <a:pt x="9245" y="101600"/>
                </a:lnTo>
                <a:lnTo>
                  <a:pt x="33667" y="101600"/>
                </a:lnTo>
                <a:lnTo>
                  <a:pt x="35356" y="104140"/>
                </a:lnTo>
                <a:lnTo>
                  <a:pt x="35712" y="105410"/>
                </a:lnTo>
                <a:lnTo>
                  <a:pt x="38011" y="106680"/>
                </a:lnTo>
                <a:lnTo>
                  <a:pt x="40144" y="107950"/>
                </a:lnTo>
                <a:lnTo>
                  <a:pt x="40767" y="106680"/>
                </a:lnTo>
                <a:lnTo>
                  <a:pt x="40500" y="104140"/>
                </a:lnTo>
                <a:lnTo>
                  <a:pt x="39522" y="102870"/>
                </a:lnTo>
                <a:lnTo>
                  <a:pt x="39700" y="101600"/>
                </a:lnTo>
                <a:lnTo>
                  <a:pt x="41122" y="99060"/>
                </a:lnTo>
                <a:lnTo>
                  <a:pt x="40843" y="97790"/>
                </a:lnTo>
                <a:lnTo>
                  <a:pt x="36423" y="91440"/>
                </a:lnTo>
                <a:lnTo>
                  <a:pt x="11506" y="91440"/>
                </a:lnTo>
                <a:lnTo>
                  <a:pt x="10083" y="90170"/>
                </a:lnTo>
                <a:close/>
              </a:path>
              <a:path w="105410" h="130810">
                <a:moveTo>
                  <a:pt x="15151" y="95250"/>
                </a:moveTo>
                <a:lnTo>
                  <a:pt x="11912" y="95250"/>
                </a:lnTo>
                <a:lnTo>
                  <a:pt x="13500" y="96520"/>
                </a:lnTo>
                <a:lnTo>
                  <a:pt x="15151" y="95250"/>
                </a:lnTo>
                <a:close/>
              </a:path>
              <a:path w="105410" h="130810">
                <a:moveTo>
                  <a:pt x="40678" y="87630"/>
                </a:moveTo>
                <a:lnTo>
                  <a:pt x="18300" y="87630"/>
                </a:lnTo>
                <a:lnTo>
                  <a:pt x="17462" y="88900"/>
                </a:lnTo>
                <a:lnTo>
                  <a:pt x="15557" y="90170"/>
                </a:lnTo>
                <a:lnTo>
                  <a:pt x="12611" y="90170"/>
                </a:lnTo>
                <a:lnTo>
                  <a:pt x="11506" y="91440"/>
                </a:lnTo>
                <a:lnTo>
                  <a:pt x="38188" y="91440"/>
                </a:lnTo>
                <a:lnTo>
                  <a:pt x="40144" y="92710"/>
                </a:lnTo>
                <a:lnTo>
                  <a:pt x="41833" y="92710"/>
                </a:lnTo>
                <a:lnTo>
                  <a:pt x="42799" y="90170"/>
                </a:lnTo>
                <a:lnTo>
                  <a:pt x="42189" y="88900"/>
                </a:lnTo>
                <a:lnTo>
                  <a:pt x="40589" y="88900"/>
                </a:lnTo>
                <a:lnTo>
                  <a:pt x="40678" y="87630"/>
                </a:lnTo>
                <a:close/>
              </a:path>
              <a:path w="105410" h="130810">
                <a:moveTo>
                  <a:pt x="6045" y="74930"/>
                </a:moveTo>
                <a:lnTo>
                  <a:pt x="5105" y="74930"/>
                </a:lnTo>
                <a:lnTo>
                  <a:pt x="4445" y="78740"/>
                </a:lnTo>
                <a:lnTo>
                  <a:pt x="4927" y="81280"/>
                </a:lnTo>
                <a:lnTo>
                  <a:pt x="7112" y="82550"/>
                </a:lnTo>
                <a:lnTo>
                  <a:pt x="9461" y="82550"/>
                </a:lnTo>
                <a:lnTo>
                  <a:pt x="9588" y="83820"/>
                </a:lnTo>
                <a:lnTo>
                  <a:pt x="8445" y="86360"/>
                </a:lnTo>
                <a:lnTo>
                  <a:pt x="8788" y="87630"/>
                </a:lnTo>
                <a:lnTo>
                  <a:pt x="10299" y="88900"/>
                </a:lnTo>
                <a:lnTo>
                  <a:pt x="11544" y="87630"/>
                </a:lnTo>
                <a:lnTo>
                  <a:pt x="40678" y="87630"/>
                </a:lnTo>
                <a:lnTo>
                  <a:pt x="40767" y="86360"/>
                </a:lnTo>
                <a:lnTo>
                  <a:pt x="46799" y="86360"/>
                </a:lnTo>
                <a:lnTo>
                  <a:pt x="46532" y="85090"/>
                </a:lnTo>
                <a:lnTo>
                  <a:pt x="49898" y="85090"/>
                </a:lnTo>
                <a:lnTo>
                  <a:pt x="51676" y="83820"/>
                </a:lnTo>
                <a:lnTo>
                  <a:pt x="51854" y="81280"/>
                </a:lnTo>
                <a:lnTo>
                  <a:pt x="51054" y="80010"/>
                </a:lnTo>
                <a:lnTo>
                  <a:pt x="51498" y="80010"/>
                </a:lnTo>
                <a:lnTo>
                  <a:pt x="53098" y="78740"/>
                </a:lnTo>
                <a:lnTo>
                  <a:pt x="7950" y="78740"/>
                </a:lnTo>
                <a:lnTo>
                  <a:pt x="6654" y="76200"/>
                </a:lnTo>
                <a:lnTo>
                  <a:pt x="6045" y="74930"/>
                </a:lnTo>
                <a:close/>
              </a:path>
              <a:path w="105410" h="130810">
                <a:moveTo>
                  <a:pt x="46799" y="86360"/>
                </a:moveTo>
                <a:lnTo>
                  <a:pt x="42265" y="86360"/>
                </a:lnTo>
                <a:lnTo>
                  <a:pt x="44411" y="87630"/>
                </a:lnTo>
                <a:lnTo>
                  <a:pt x="47599" y="88900"/>
                </a:lnTo>
                <a:lnTo>
                  <a:pt x="48577" y="87630"/>
                </a:lnTo>
                <a:lnTo>
                  <a:pt x="46799" y="86360"/>
                </a:lnTo>
                <a:close/>
              </a:path>
              <a:path w="105410" h="130810">
                <a:moveTo>
                  <a:pt x="16217" y="69850"/>
                </a:moveTo>
                <a:lnTo>
                  <a:pt x="13601" y="71120"/>
                </a:lnTo>
                <a:lnTo>
                  <a:pt x="12928" y="73660"/>
                </a:lnTo>
                <a:lnTo>
                  <a:pt x="12979" y="74930"/>
                </a:lnTo>
                <a:lnTo>
                  <a:pt x="11912" y="77470"/>
                </a:lnTo>
                <a:lnTo>
                  <a:pt x="9690" y="78740"/>
                </a:lnTo>
                <a:lnTo>
                  <a:pt x="53098" y="78740"/>
                </a:lnTo>
                <a:lnTo>
                  <a:pt x="54698" y="77470"/>
                </a:lnTo>
                <a:lnTo>
                  <a:pt x="55308" y="76200"/>
                </a:lnTo>
                <a:lnTo>
                  <a:pt x="53276" y="74930"/>
                </a:lnTo>
                <a:lnTo>
                  <a:pt x="52298" y="73660"/>
                </a:lnTo>
                <a:lnTo>
                  <a:pt x="53543" y="71120"/>
                </a:lnTo>
                <a:lnTo>
                  <a:pt x="19151" y="71120"/>
                </a:lnTo>
                <a:lnTo>
                  <a:pt x="16217" y="69850"/>
                </a:lnTo>
                <a:close/>
              </a:path>
              <a:path w="105410" h="130810">
                <a:moveTo>
                  <a:pt x="38087" y="39370"/>
                </a:moveTo>
                <a:lnTo>
                  <a:pt x="36537" y="39370"/>
                </a:lnTo>
                <a:lnTo>
                  <a:pt x="34531" y="41910"/>
                </a:lnTo>
                <a:lnTo>
                  <a:pt x="32753" y="43180"/>
                </a:lnTo>
                <a:lnTo>
                  <a:pt x="32842" y="44450"/>
                </a:lnTo>
                <a:lnTo>
                  <a:pt x="34404" y="45720"/>
                </a:lnTo>
                <a:lnTo>
                  <a:pt x="33159" y="46990"/>
                </a:lnTo>
                <a:lnTo>
                  <a:pt x="32181" y="48260"/>
                </a:lnTo>
                <a:lnTo>
                  <a:pt x="29464" y="48260"/>
                </a:lnTo>
                <a:lnTo>
                  <a:pt x="27952" y="49530"/>
                </a:lnTo>
                <a:lnTo>
                  <a:pt x="27609" y="52070"/>
                </a:lnTo>
                <a:lnTo>
                  <a:pt x="25374" y="52070"/>
                </a:lnTo>
                <a:lnTo>
                  <a:pt x="23990" y="53340"/>
                </a:lnTo>
                <a:lnTo>
                  <a:pt x="23507" y="57150"/>
                </a:lnTo>
                <a:lnTo>
                  <a:pt x="24180" y="58420"/>
                </a:lnTo>
                <a:lnTo>
                  <a:pt x="25641" y="58420"/>
                </a:lnTo>
                <a:lnTo>
                  <a:pt x="23863" y="59690"/>
                </a:lnTo>
                <a:lnTo>
                  <a:pt x="20218" y="59690"/>
                </a:lnTo>
                <a:lnTo>
                  <a:pt x="18884" y="60960"/>
                </a:lnTo>
                <a:lnTo>
                  <a:pt x="18389" y="64770"/>
                </a:lnTo>
                <a:lnTo>
                  <a:pt x="18757" y="66040"/>
                </a:lnTo>
                <a:lnTo>
                  <a:pt x="21691" y="66040"/>
                </a:lnTo>
                <a:lnTo>
                  <a:pt x="22440" y="67310"/>
                </a:lnTo>
                <a:lnTo>
                  <a:pt x="22047" y="68580"/>
                </a:lnTo>
                <a:lnTo>
                  <a:pt x="22313" y="69850"/>
                </a:lnTo>
                <a:lnTo>
                  <a:pt x="20662" y="71120"/>
                </a:lnTo>
                <a:lnTo>
                  <a:pt x="53543" y="71120"/>
                </a:lnTo>
                <a:lnTo>
                  <a:pt x="54698" y="73660"/>
                </a:lnTo>
                <a:lnTo>
                  <a:pt x="56210" y="72390"/>
                </a:lnTo>
                <a:lnTo>
                  <a:pt x="59664" y="67310"/>
                </a:lnTo>
                <a:lnTo>
                  <a:pt x="60553" y="64770"/>
                </a:lnTo>
                <a:lnTo>
                  <a:pt x="61976" y="63500"/>
                </a:lnTo>
                <a:lnTo>
                  <a:pt x="62318" y="59690"/>
                </a:lnTo>
                <a:lnTo>
                  <a:pt x="65874" y="58420"/>
                </a:lnTo>
                <a:lnTo>
                  <a:pt x="67830" y="54610"/>
                </a:lnTo>
                <a:lnTo>
                  <a:pt x="69253" y="50800"/>
                </a:lnTo>
                <a:lnTo>
                  <a:pt x="71196" y="49530"/>
                </a:lnTo>
                <a:lnTo>
                  <a:pt x="75717" y="46990"/>
                </a:lnTo>
                <a:lnTo>
                  <a:pt x="78704" y="43180"/>
                </a:lnTo>
                <a:lnTo>
                  <a:pt x="37071" y="43180"/>
                </a:lnTo>
                <a:lnTo>
                  <a:pt x="37198" y="41910"/>
                </a:lnTo>
                <a:lnTo>
                  <a:pt x="38087" y="40640"/>
                </a:lnTo>
                <a:lnTo>
                  <a:pt x="38087" y="39370"/>
                </a:lnTo>
                <a:close/>
              </a:path>
              <a:path w="105410" h="130810">
                <a:moveTo>
                  <a:pt x="50355" y="31750"/>
                </a:moveTo>
                <a:lnTo>
                  <a:pt x="46621" y="31750"/>
                </a:lnTo>
                <a:lnTo>
                  <a:pt x="41998" y="33020"/>
                </a:lnTo>
                <a:lnTo>
                  <a:pt x="41071" y="34290"/>
                </a:lnTo>
                <a:lnTo>
                  <a:pt x="39268" y="34290"/>
                </a:lnTo>
                <a:lnTo>
                  <a:pt x="38557" y="35560"/>
                </a:lnTo>
                <a:lnTo>
                  <a:pt x="39954" y="39370"/>
                </a:lnTo>
                <a:lnTo>
                  <a:pt x="40982" y="40640"/>
                </a:lnTo>
                <a:lnTo>
                  <a:pt x="40716" y="40640"/>
                </a:lnTo>
                <a:lnTo>
                  <a:pt x="39547" y="41910"/>
                </a:lnTo>
                <a:lnTo>
                  <a:pt x="38049" y="43180"/>
                </a:lnTo>
                <a:lnTo>
                  <a:pt x="78704" y="43180"/>
                </a:lnTo>
                <a:lnTo>
                  <a:pt x="80695" y="40640"/>
                </a:lnTo>
                <a:lnTo>
                  <a:pt x="84683" y="38100"/>
                </a:lnTo>
                <a:lnTo>
                  <a:pt x="86093" y="38100"/>
                </a:lnTo>
                <a:lnTo>
                  <a:pt x="88294" y="35560"/>
                </a:lnTo>
                <a:lnTo>
                  <a:pt x="52273" y="35560"/>
                </a:lnTo>
                <a:lnTo>
                  <a:pt x="51511" y="34290"/>
                </a:lnTo>
                <a:lnTo>
                  <a:pt x="50355" y="31750"/>
                </a:lnTo>
                <a:close/>
              </a:path>
              <a:path w="105410" h="130810">
                <a:moveTo>
                  <a:pt x="54038" y="30480"/>
                </a:moveTo>
                <a:lnTo>
                  <a:pt x="53073" y="30480"/>
                </a:lnTo>
                <a:lnTo>
                  <a:pt x="52705" y="33020"/>
                </a:lnTo>
                <a:lnTo>
                  <a:pt x="53073" y="35560"/>
                </a:lnTo>
                <a:lnTo>
                  <a:pt x="88294" y="35560"/>
                </a:lnTo>
                <a:lnTo>
                  <a:pt x="89395" y="34290"/>
                </a:lnTo>
                <a:lnTo>
                  <a:pt x="93294" y="33020"/>
                </a:lnTo>
                <a:lnTo>
                  <a:pt x="54851" y="33020"/>
                </a:lnTo>
                <a:lnTo>
                  <a:pt x="54038" y="30480"/>
                </a:lnTo>
                <a:close/>
              </a:path>
              <a:path w="105410" h="130810">
                <a:moveTo>
                  <a:pt x="103047" y="7620"/>
                </a:moveTo>
                <a:lnTo>
                  <a:pt x="78232" y="7620"/>
                </a:lnTo>
                <a:lnTo>
                  <a:pt x="76796" y="8890"/>
                </a:lnTo>
                <a:lnTo>
                  <a:pt x="76530" y="11430"/>
                </a:lnTo>
                <a:lnTo>
                  <a:pt x="74714" y="12700"/>
                </a:lnTo>
                <a:lnTo>
                  <a:pt x="74498" y="13970"/>
                </a:lnTo>
                <a:lnTo>
                  <a:pt x="75958" y="16510"/>
                </a:lnTo>
                <a:lnTo>
                  <a:pt x="76098" y="17780"/>
                </a:lnTo>
                <a:lnTo>
                  <a:pt x="74002" y="17780"/>
                </a:lnTo>
                <a:lnTo>
                  <a:pt x="72936" y="19050"/>
                </a:lnTo>
                <a:lnTo>
                  <a:pt x="72936" y="21590"/>
                </a:lnTo>
                <a:lnTo>
                  <a:pt x="71729" y="21590"/>
                </a:lnTo>
                <a:lnTo>
                  <a:pt x="70319" y="24130"/>
                </a:lnTo>
                <a:lnTo>
                  <a:pt x="66052" y="26670"/>
                </a:lnTo>
                <a:lnTo>
                  <a:pt x="64541" y="27940"/>
                </a:lnTo>
                <a:lnTo>
                  <a:pt x="61518" y="27940"/>
                </a:lnTo>
                <a:lnTo>
                  <a:pt x="59639" y="29210"/>
                </a:lnTo>
                <a:lnTo>
                  <a:pt x="57645" y="31750"/>
                </a:lnTo>
                <a:lnTo>
                  <a:pt x="55829" y="33020"/>
                </a:lnTo>
                <a:lnTo>
                  <a:pt x="93294" y="33020"/>
                </a:lnTo>
                <a:lnTo>
                  <a:pt x="95605" y="31750"/>
                </a:lnTo>
                <a:lnTo>
                  <a:pt x="99060" y="27940"/>
                </a:lnTo>
                <a:lnTo>
                  <a:pt x="101003" y="26670"/>
                </a:lnTo>
                <a:lnTo>
                  <a:pt x="102349" y="26670"/>
                </a:lnTo>
                <a:lnTo>
                  <a:pt x="104203" y="25400"/>
                </a:lnTo>
                <a:lnTo>
                  <a:pt x="104394" y="24130"/>
                </a:lnTo>
                <a:lnTo>
                  <a:pt x="103670" y="22860"/>
                </a:lnTo>
                <a:lnTo>
                  <a:pt x="104825" y="20320"/>
                </a:lnTo>
                <a:lnTo>
                  <a:pt x="104470" y="19050"/>
                </a:lnTo>
                <a:lnTo>
                  <a:pt x="104470" y="15240"/>
                </a:lnTo>
                <a:lnTo>
                  <a:pt x="103670" y="13970"/>
                </a:lnTo>
                <a:lnTo>
                  <a:pt x="102082" y="13970"/>
                </a:lnTo>
                <a:lnTo>
                  <a:pt x="101815" y="11430"/>
                </a:lnTo>
                <a:lnTo>
                  <a:pt x="103047" y="7620"/>
                </a:lnTo>
                <a:close/>
              </a:path>
              <a:path w="105410" h="130810">
                <a:moveTo>
                  <a:pt x="93916" y="0"/>
                </a:moveTo>
                <a:lnTo>
                  <a:pt x="91109" y="1270"/>
                </a:lnTo>
                <a:lnTo>
                  <a:pt x="90627" y="2540"/>
                </a:lnTo>
                <a:lnTo>
                  <a:pt x="85166" y="2540"/>
                </a:lnTo>
                <a:lnTo>
                  <a:pt x="82143" y="3810"/>
                </a:lnTo>
                <a:lnTo>
                  <a:pt x="81470" y="6350"/>
                </a:lnTo>
                <a:lnTo>
                  <a:pt x="79997" y="7620"/>
                </a:lnTo>
                <a:lnTo>
                  <a:pt x="102349" y="7620"/>
                </a:lnTo>
                <a:lnTo>
                  <a:pt x="99860" y="6350"/>
                </a:lnTo>
                <a:lnTo>
                  <a:pt x="98615" y="5080"/>
                </a:lnTo>
                <a:lnTo>
                  <a:pt x="96304" y="5080"/>
                </a:lnTo>
                <a:lnTo>
                  <a:pt x="94970" y="3810"/>
                </a:lnTo>
                <a:lnTo>
                  <a:pt x="94907" y="2540"/>
                </a:lnTo>
                <a:lnTo>
                  <a:pt x="89115" y="2540"/>
                </a:lnTo>
                <a:lnTo>
                  <a:pt x="87210" y="1270"/>
                </a:lnTo>
                <a:lnTo>
                  <a:pt x="94843" y="1270"/>
                </a:lnTo>
                <a:lnTo>
                  <a:pt x="939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49414" y="265878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533" y="0"/>
                </a:moveTo>
                <a:lnTo>
                  <a:pt x="0" y="1244"/>
                </a:lnTo>
                <a:lnTo>
                  <a:pt x="2489" y="3644"/>
                </a:lnTo>
                <a:lnTo>
                  <a:pt x="6476" y="6477"/>
                </a:lnTo>
                <a:lnTo>
                  <a:pt x="6032" y="3721"/>
                </a:lnTo>
                <a:lnTo>
                  <a:pt x="2133" y="1676"/>
                </a:lnTo>
                <a:lnTo>
                  <a:pt x="5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38330" y="2632528"/>
            <a:ext cx="25400" cy="22225"/>
          </a:xfrm>
          <a:custGeom>
            <a:avLst/>
            <a:gdLst/>
            <a:ahLst/>
            <a:cxnLst/>
            <a:rect l="l" t="t" r="r" b="b"/>
            <a:pathLst>
              <a:path w="25400" h="22225">
                <a:moveTo>
                  <a:pt x="24528" y="14808"/>
                </a:moveTo>
                <a:lnTo>
                  <a:pt x="14363" y="14808"/>
                </a:lnTo>
                <a:lnTo>
                  <a:pt x="15074" y="15786"/>
                </a:lnTo>
                <a:lnTo>
                  <a:pt x="15875" y="18796"/>
                </a:lnTo>
                <a:lnTo>
                  <a:pt x="15430" y="19862"/>
                </a:lnTo>
                <a:lnTo>
                  <a:pt x="16852" y="21285"/>
                </a:lnTo>
                <a:lnTo>
                  <a:pt x="20040" y="21805"/>
                </a:lnTo>
                <a:lnTo>
                  <a:pt x="21285" y="20129"/>
                </a:lnTo>
                <a:lnTo>
                  <a:pt x="24232" y="20129"/>
                </a:lnTo>
                <a:lnTo>
                  <a:pt x="25107" y="18440"/>
                </a:lnTo>
                <a:lnTo>
                  <a:pt x="24528" y="14808"/>
                </a:lnTo>
                <a:close/>
              </a:path>
              <a:path w="25400" h="22225">
                <a:moveTo>
                  <a:pt x="24232" y="20129"/>
                </a:moveTo>
                <a:lnTo>
                  <a:pt x="21285" y="20129"/>
                </a:lnTo>
                <a:lnTo>
                  <a:pt x="23863" y="20840"/>
                </a:lnTo>
                <a:lnTo>
                  <a:pt x="24232" y="20129"/>
                </a:lnTo>
                <a:close/>
              </a:path>
              <a:path w="25400" h="22225">
                <a:moveTo>
                  <a:pt x="965" y="6286"/>
                </a:moveTo>
                <a:lnTo>
                  <a:pt x="0" y="6464"/>
                </a:lnTo>
                <a:lnTo>
                  <a:pt x="889" y="8509"/>
                </a:lnTo>
                <a:lnTo>
                  <a:pt x="5143" y="13296"/>
                </a:lnTo>
                <a:lnTo>
                  <a:pt x="7531" y="14630"/>
                </a:lnTo>
                <a:lnTo>
                  <a:pt x="9131" y="16840"/>
                </a:lnTo>
                <a:lnTo>
                  <a:pt x="10287" y="17030"/>
                </a:lnTo>
                <a:lnTo>
                  <a:pt x="10464" y="14274"/>
                </a:lnTo>
                <a:lnTo>
                  <a:pt x="24058" y="14274"/>
                </a:lnTo>
                <a:lnTo>
                  <a:pt x="19951" y="11709"/>
                </a:lnTo>
                <a:lnTo>
                  <a:pt x="17119" y="8509"/>
                </a:lnTo>
                <a:lnTo>
                  <a:pt x="14643" y="8229"/>
                </a:lnTo>
                <a:lnTo>
                  <a:pt x="14223" y="7797"/>
                </a:lnTo>
                <a:lnTo>
                  <a:pt x="2743" y="7797"/>
                </a:lnTo>
                <a:lnTo>
                  <a:pt x="965" y="6286"/>
                </a:lnTo>
                <a:close/>
              </a:path>
              <a:path w="25400" h="22225">
                <a:moveTo>
                  <a:pt x="24058" y="14274"/>
                </a:moveTo>
                <a:lnTo>
                  <a:pt x="10464" y="14274"/>
                </a:lnTo>
                <a:lnTo>
                  <a:pt x="12242" y="15062"/>
                </a:lnTo>
                <a:lnTo>
                  <a:pt x="14363" y="14808"/>
                </a:lnTo>
                <a:lnTo>
                  <a:pt x="24528" y="14808"/>
                </a:lnTo>
                <a:lnTo>
                  <a:pt x="24485" y="14541"/>
                </a:lnTo>
                <a:lnTo>
                  <a:pt x="24058" y="14274"/>
                </a:lnTo>
                <a:close/>
              </a:path>
              <a:path w="25400" h="22225">
                <a:moveTo>
                  <a:pt x="3810" y="0"/>
                </a:moveTo>
                <a:lnTo>
                  <a:pt x="2476" y="1054"/>
                </a:lnTo>
                <a:lnTo>
                  <a:pt x="2654" y="2387"/>
                </a:lnTo>
                <a:lnTo>
                  <a:pt x="965" y="3810"/>
                </a:lnTo>
                <a:lnTo>
                  <a:pt x="2400" y="5842"/>
                </a:lnTo>
                <a:lnTo>
                  <a:pt x="4432" y="6197"/>
                </a:lnTo>
                <a:lnTo>
                  <a:pt x="3987" y="7353"/>
                </a:lnTo>
                <a:lnTo>
                  <a:pt x="2743" y="7797"/>
                </a:lnTo>
                <a:lnTo>
                  <a:pt x="14223" y="7797"/>
                </a:lnTo>
                <a:lnTo>
                  <a:pt x="11976" y="5486"/>
                </a:lnTo>
                <a:lnTo>
                  <a:pt x="9398" y="4076"/>
                </a:lnTo>
                <a:lnTo>
                  <a:pt x="8597" y="2387"/>
                </a:lnTo>
                <a:lnTo>
                  <a:pt x="5486" y="76"/>
                </a:lnTo>
                <a:lnTo>
                  <a:pt x="381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57579" y="266702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1943" y="0"/>
                </a:moveTo>
                <a:lnTo>
                  <a:pt x="0" y="355"/>
                </a:lnTo>
                <a:lnTo>
                  <a:pt x="402" y="1725"/>
                </a:lnTo>
                <a:lnTo>
                  <a:pt x="19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430456" y="2295142"/>
            <a:ext cx="12700" cy="10160"/>
          </a:xfrm>
          <a:custGeom>
            <a:avLst/>
            <a:gdLst/>
            <a:ahLst/>
            <a:cxnLst/>
            <a:rect l="l" t="t" r="r" b="b"/>
            <a:pathLst>
              <a:path w="12700" h="10160">
                <a:moveTo>
                  <a:pt x="7327" y="0"/>
                </a:moveTo>
                <a:lnTo>
                  <a:pt x="4038" y="1117"/>
                </a:lnTo>
                <a:lnTo>
                  <a:pt x="838" y="3022"/>
                </a:lnTo>
                <a:lnTo>
                  <a:pt x="0" y="4711"/>
                </a:lnTo>
                <a:lnTo>
                  <a:pt x="393" y="6095"/>
                </a:lnTo>
                <a:lnTo>
                  <a:pt x="4572" y="9042"/>
                </a:lnTo>
                <a:lnTo>
                  <a:pt x="7099" y="9664"/>
                </a:lnTo>
                <a:lnTo>
                  <a:pt x="9817" y="8635"/>
                </a:lnTo>
                <a:lnTo>
                  <a:pt x="11112" y="5702"/>
                </a:lnTo>
                <a:lnTo>
                  <a:pt x="12395" y="4533"/>
                </a:lnTo>
                <a:lnTo>
                  <a:pt x="12446" y="3390"/>
                </a:lnTo>
                <a:lnTo>
                  <a:pt x="10617" y="2044"/>
                </a:lnTo>
                <a:lnTo>
                  <a:pt x="9550" y="228"/>
                </a:lnTo>
                <a:lnTo>
                  <a:pt x="73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661732" y="252210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6527" y="0"/>
                </a:moveTo>
                <a:lnTo>
                  <a:pt x="4711" y="177"/>
                </a:lnTo>
                <a:lnTo>
                  <a:pt x="1320" y="2679"/>
                </a:lnTo>
                <a:lnTo>
                  <a:pt x="0" y="5473"/>
                </a:lnTo>
                <a:lnTo>
                  <a:pt x="88" y="7353"/>
                </a:lnTo>
                <a:lnTo>
                  <a:pt x="2311" y="4991"/>
                </a:lnTo>
                <a:lnTo>
                  <a:pt x="4737" y="4991"/>
                </a:lnTo>
                <a:lnTo>
                  <a:pt x="5943" y="4102"/>
                </a:lnTo>
                <a:lnTo>
                  <a:pt x="5448" y="2768"/>
                </a:lnTo>
                <a:lnTo>
                  <a:pt x="5867" y="1435"/>
                </a:lnTo>
                <a:lnTo>
                  <a:pt x="7200" y="673"/>
                </a:lnTo>
                <a:lnTo>
                  <a:pt x="6527" y="0"/>
                </a:lnTo>
                <a:close/>
              </a:path>
              <a:path w="7620" h="7619">
                <a:moveTo>
                  <a:pt x="4737" y="4991"/>
                </a:moveTo>
                <a:lnTo>
                  <a:pt x="2311" y="4991"/>
                </a:lnTo>
                <a:lnTo>
                  <a:pt x="3771" y="5702"/>
                </a:lnTo>
                <a:lnTo>
                  <a:pt x="4737" y="499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2518" y="2531671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1435" y="0"/>
                </a:moveTo>
                <a:lnTo>
                  <a:pt x="0" y="634"/>
                </a:lnTo>
                <a:lnTo>
                  <a:pt x="2501" y="2819"/>
                </a:lnTo>
                <a:lnTo>
                  <a:pt x="5702" y="3301"/>
                </a:lnTo>
                <a:lnTo>
                  <a:pt x="7340" y="2908"/>
                </a:lnTo>
                <a:lnTo>
                  <a:pt x="7251" y="1473"/>
                </a:lnTo>
                <a:lnTo>
                  <a:pt x="3746" y="990"/>
                </a:lnTo>
                <a:lnTo>
                  <a:pt x="143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616872" y="2531858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8445" y="0"/>
                </a:moveTo>
                <a:lnTo>
                  <a:pt x="6629" y="800"/>
                </a:lnTo>
                <a:lnTo>
                  <a:pt x="4445" y="2895"/>
                </a:lnTo>
                <a:lnTo>
                  <a:pt x="2451" y="3060"/>
                </a:lnTo>
                <a:lnTo>
                  <a:pt x="0" y="5168"/>
                </a:lnTo>
                <a:lnTo>
                  <a:pt x="139" y="7035"/>
                </a:lnTo>
                <a:lnTo>
                  <a:pt x="1739" y="9347"/>
                </a:lnTo>
                <a:lnTo>
                  <a:pt x="1993" y="10998"/>
                </a:lnTo>
                <a:lnTo>
                  <a:pt x="2075" y="11849"/>
                </a:lnTo>
                <a:lnTo>
                  <a:pt x="1739" y="15087"/>
                </a:lnTo>
                <a:lnTo>
                  <a:pt x="3873" y="16916"/>
                </a:lnTo>
                <a:lnTo>
                  <a:pt x="4813" y="17094"/>
                </a:lnTo>
                <a:lnTo>
                  <a:pt x="4296" y="15836"/>
                </a:lnTo>
                <a:lnTo>
                  <a:pt x="4406" y="14249"/>
                </a:lnTo>
                <a:lnTo>
                  <a:pt x="5829" y="14122"/>
                </a:lnTo>
                <a:lnTo>
                  <a:pt x="11737" y="14122"/>
                </a:lnTo>
                <a:lnTo>
                  <a:pt x="11861" y="13842"/>
                </a:lnTo>
                <a:lnTo>
                  <a:pt x="14173" y="11849"/>
                </a:lnTo>
                <a:lnTo>
                  <a:pt x="16624" y="10998"/>
                </a:lnTo>
                <a:lnTo>
                  <a:pt x="16979" y="9702"/>
                </a:lnTo>
                <a:lnTo>
                  <a:pt x="15735" y="7124"/>
                </a:lnTo>
                <a:lnTo>
                  <a:pt x="12446" y="5435"/>
                </a:lnTo>
                <a:lnTo>
                  <a:pt x="12001" y="3517"/>
                </a:lnTo>
                <a:lnTo>
                  <a:pt x="9867" y="850"/>
                </a:lnTo>
                <a:lnTo>
                  <a:pt x="8445" y="0"/>
                </a:lnTo>
                <a:close/>
              </a:path>
              <a:path w="17145" h="17144">
                <a:moveTo>
                  <a:pt x="11737" y="14122"/>
                </a:moveTo>
                <a:lnTo>
                  <a:pt x="5829" y="14122"/>
                </a:lnTo>
                <a:lnTo>
                  <a:pt x="6845" y="16382"/>
                </a:lnTo>
                <a:lnTo>
                  <a:pt x="8178" y="15798"/>
                </a:lnTo>
                <a:lnTo>
                  <a:pt x="10989" y="15798"/>
                </a:lnTo>
                <a:lnTo>
                  <a:pt x="11737" y="14122"/>
                </a:lnTo>
                <a:close/>
              </a:path>
              <a:path w="17145" h="17144">
                <a:moveTo>
                  <a:pt x="10989" y="15798"/>
                </a:moveTo>
                <a:lnTo>
                  <a:pt x="8178" y="15798"/>
                </a:lnTo>
                <a:lnTo>
                  <a:pt x="9156" y="16294"/>
                </a:lnTo>
                <a:lnTo>
                  <a:pt x="10972" y="1583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46045" y="265593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965" y="2578"/>
                </a:moveTo>
                <a:lnTo>
                  <a:pt x="1320" y="711"/>
                </a:lnTo>
                <a:lnTo>
                  <a:pt x="76" y="0"/>
                </a:lnTo>
                <a:lnTo>
                  <a:pt x="0" y="3022"/>
                </a:lnTo>
                <a:lnTo>
                  <a:pt x="965" y="257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659907" y="2538540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578" y="0"/>
                </a:moveTo>
                <a:lnTo>
                  <a:pt x="711" y="977"/>
                </a:lnTo>
                <a:lnTo>
                  <a:pt x="0" y="5168"/>
                </a:lnTo>
                <a:lnTo>
                  <a:pt x="889" y="6896"/>
                </a:lnTo>
                <a:lnTo>
                  <a:pt x="2933" y="7111"/>
                </a:lnTo>
                <a:lnTo>
                  <a:pt x="4267" y="8674"/>
                </a:lnTo>
                <a:lnTo>
                  <a:pt x="6045" y="8762"/>
                </a:lnTo>
                <a:lnTo>
                  <a:pt x="5549" y="6362"/>
                </a:lnTo>
                <a:lnTo>
                  <a:pt x="4267" y="5016"/>
                </a:lnTo>
                <a:lnTo>
                  <a:pt x="4305" y="3340"/>
                </a:lnTo>
                <a:lnTo>
                  <a:pt x="5549" y="2260"/>
                </a:lnTo>
                <a:lnTo>
                  <a:pt x="4749" y="622"/>
                </a:lnTo>
                <a:lnTo>
                  <a:pt x="25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650977" y="2233258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7239" y="0"/>
                </a:moveTo>
                <a:lnTo>
                  <a:pt x="3683" y="317"/>
                </a:lnTo>
                <a:lnTo>
                  <a:pt x="2298" y="2413"/>
                </a:lnTo>
                <a:lnTo>
                  <a:pt x="0" y="4851"/>
                </a:lnTo>
                <a:lnTo>
                  <a:pt x="1320" y="6057"/>
                </a:lnTo>
                <a:lnTo>
                  <a:pt x="3810" y="6680"/>
                </a:lnTo>
                <a:lnTo>
                  <a:pt x="6794" y="6057"/>
                </a:lnTo>
                <a:lnTo>
                  <a:pt x="8877" y="4051"/>
                </a:lnTo>
                <a:lnTo>
                  <a:pt x="9194" y="2362"/>
                </a:lnTo>
                <a:lnTo>
                  <a:pt x="10210" y="800"/>
                </a:lnTo>
                <a:lnTo>
                  <a:pt x="72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78086" y="2220031"/>
            <a:ext cx="46355" cy="53340"/>
          </a:xfrm>
          <a:custGeom>
            <a:avLst/>
            <a:gdLst/>
            <a:ahLst/>
            <a:cxnLst/>
            <a:rect l="l" t="t" r="r" b="b"/>
            <a:pathLst>
              <a:path w="46354" h="53339">
                <a:moveTo>
                  <a:pt x="32071" y="50406"/>
                </a:moveTo>
                <a:lnTo>
                  <a:pt x="16802" y="50406"/>
                </a:lnTo>
                <a:lnTo>
                  <a:pt x="18847" y="50799"/>
                </a:lnTo>
                <a:lnTo>
                  <a:pt x="22047" y="52717"/>
                </a:lnTo>
                <a:lnTo>
                  <a:pt x="25159" y="53200"/>
                </a:lnTo>
                <a:lnTo>
                  <a:pt x="27927" y="52793"/>
                </a:lnTo>
                <a:lnTo>
                  <a:pt x="32071" y="50406"/>
                </a:lnTo>
                <a:close/>
              </a:path>
              <a:path w="46354" h="53339">
                <a:moveTo>
                  <a:pt x="34009" y="45770"/>
                </a:moveTo>
                <a:lnTo>
                  <a:pt x="8306" y="45770"/>
                </a:lnTo>
                <a:lnTo>
                  <a:pt x="9373" y="46621"/>
                </a:lnTo>
                <a:lnTo>
                  <a:pt x="10084" y="49021"/>
                </a:lnTo>
                <a:lnTo>
                  <a:pt x="13691" y="51600"/>
                </a:lnTo>
                <a:lnTo>
                  <a:pt x="15647" y="51600"/>
                </a:lnTo>
                <a:lnTo>
                  <a:pt x="16802" y="50406"/>
                </a:lnTo>
                <a:lnTo>
                  <a:pt x="32093" y="50393"/>
                </a:lnTo>
                <a:lnTo>
                  <a:pt x="33782" y="47917"/>
                </a:lnTo>
                <a:lnTo>
                  <a:pt x="34009" y="45770"/>
                </a:lnTo>
                <a:close/>
              </a:path>
              <a:path w="46354" h="53339">
                <a:moveTo>
                  <a:pt x="7963" y="0"/>
                </a:moveTo>
                <a:lnTo>
                  <a:pt x="7277" y="1117"/>
                </a:lnTo>
                <a:lnTo>
                  <a:pt x="6706" y="3111"/>
                </a:lnTo>
                <a:lnTo>
                  <a:pt x="7239" y="4991"/>
                </a:lnTo>
                <a:lnTo>
                  <a:pt x="7150" y="8331"/>
                </a:lnTo>
                <a:lnTo>
                  <a:pt x="5067" y="11264"/>
                </a:lnTo>
                <a:lnTo>
                  <a:pt x="2883" y="14973"/>
                </a:lnTo>
                <a:lnTo>
                  <a:pt x="318" y="18173"/>
                </a:lnTo>
                <a:lnTo>
                  <a:pt x="11" y="20053"/>
                </a:lnTo>
                <a:lnTo>
                  <a:pt x="0" y="22720"/>
                </a:lnTo>
                <a:lnTo>
                  <a:pt x="330" y="30429"/>
                </a:lnTo>
                <a:lnTo>
                  <a:pt x="2019" y="32918"/>
                </a:lnTo>
                <a:lnTo>
                  <a:pt x="4217" y="34239"/>
                </a:lnTo>
                <a:lnTo>
                  <a:pt x="4329" y="35128"/>
                </a:lnTo>
                <a:lnTo>
                  <a:pt x="4444" y="37261"/>
                </a:lnTo>
                <a:lnTo>
                  <a:pt x="3683" y="43408"/>
                </a:lnTo>
                <a:lnTo>
                  <a:pt x="2439" y="46037"/>
                </a:lnTo>
                <a:lnTo>
                  <a:pt x="1677" y="48171"/>
                </a:lnTo>
                <a:lnTo>
                  <a:pt x="2400" y="49872"/>
                </a:lnTo>
                <a:lnTo>
                  <a:pt x="3645" y="49466"/>
                </a:lnTo>
                <a:lnTo>
                  <a:pt x="5106" y="46977"/>
                </a:lnTo>
                <a:lnTo>
                  <a:pt x="8306" y="45770"/>
                </a:lnTo>
                <a:lnTo>
                  <a:pt x="34009" y="45770"/>
                </a:lnTo>
                <a:lnTo>
                  <a:pt x="34036" y="45516"/>
                </a:lnTo>
                <a:lnTo>
                  <a:pt x="37059" y="42595"/>
                </a:lnTo>
                <a:lnTo>
                  <a:pt x="41859" y="39128"/>
                </a:lnTo>
                <a:lnTo>
                  <a:pt x="45136" y="37261"/>
                </a:lnTo>
                <a:lnTo>
                  <a:pt x="46292" y="35128"/>
                </a:lnTo>
                <a:lnTo>
                  <a:pt x="46025" y="32562"/>
                </a:lnTo>
                <a:lnTo>
                  <a:pt x="41859" y="30264"/>
                </a:lnTo>
                <a:lnTo>
                  <a:pt x="38126" y="26708"/>
                </a:lnTo>
                <a:lnTo>
                  <a:pt x="35916" y="22720"/>
                </a:lnTo>
                <a:lnTo>
                  <a:pt x="36094" y="20053"/>
                </a:lnTo>
                <a:lnTo>
                  <a:pt x="37427" y="17475"/>
                </a:lnTo>
                <a:lnTo>
                  <a:pt x="37503" y="15443"/>
                </a:lnTo>
                <a:lnTo>
                  <a:pt x="36503" y="14820"/>
                </a:lnTo>
                <a:lnTo>
                  <a:pt x="30226" y="14820"/>
                </a:lnTo>
                <a:lnTo>
                  <a:pt x="25616" y="13398"/>
                </a:lnTo>
                <a:lnTo>
                  <a:pt x="22416" y="11099"/>
                </a:lnTo>
                <a:lnTo>
                  <a:pt x="17450" y="5054"/>
                </a:lnTo>
                <a:lnTo>
                  <a:pt x="13818" y="2222"/>
                </a:lnTo>
                <a:lnTo>
                  <a:pt x="9741" y="177"/>
                </a:lnTo>
                <a:lnTo>
                  <a:pt x="7963" y="0"/>
                </a:lnTo>
                <a:close/>
              </a:path>
              <a:path w="46354" h="53339">
                <a:moveTo>
                  <a:pt x="36360" y="14731"/>
                </a:moveTo>
                <a:lnTo>
                  <a:pt x="30226" y="14820"/>
                </a:lnTo>
                <a:lnTo>
                  <a:pt x="36503" y="14820"/>
                </a:lnTo>
                <a:lnTo>
                  <a:pt x="36360" y="1473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32112" y="2299625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1600" y="7175"/>
                </a:moveTo>
                <a:lnTo>
                  <a:pt x="0" y="7975"/>
                </a:lnTo>
                <a:lnTo>
                  <a:pt x="29" y="10198"/>
                </a:lnTo>
                <a:lnTo>
                  <a:pt x="888" y="12763"/>
                </a:lnTo>
                <a:lnTo>
                  <a:pt x="777" y="19773"/>
                </a:lnTo>
                <a:lnTo>
                  <a:pt x="2209" y="23329"/>
                </a:lnTo>
                <a:lnTo>
                  <a:pt x="5245" y="27495"/>
                </a:lnTo>
                <a:lnTo>
                  <a:pt x="7543" y="27406"/>
                </a:lnTo>
                <a:lnTo>
                  <a:pt x="11442" y="25895"/>
                </a:lnTo>
                <a:lnTo>
                  <a:pt x="14465" y="25628"/>
                </a:lnTo>
                <a:lnTo>
                  <a:pt x="16776" y="24041"/>
                </a:lnTo>
                <a:lnTo>
                  <a:pt x="20408" y="23329"/>
                </a:lnTo>
                <a:lnTo>
                  <a:pt x="20243" y="21640"/>
                </a:lnTo>
                <a:lnTo>
                  <a:pt x="18275" y="19773"/>
                </a:lnTo>
                <a:lnTo>
                  <a:pt x="16776" y="17386"/>
                </a:lnTo>
                <a:lnTo>
                  <a:pt x="14122" y="16319"/>
                </a:lnTo>
                <a:lnTo>
                  <a:pt x="12611" y="13309"/>
                </a:lnTo>
                <a:lnTo>
                  <a:pt x="12877" y="11620"/>
                </a:lnTo>
                <a:lnTo>
                  <a:pt x="14909" y="10198"/>
                </a:lnTo>
                <a:lnTo>
                  <a:pt x="17754" y="10109"/>
                </a:lnTo>
                <a:lnTo>
                  <a:pt x="19977" y="8775"/>
                </a:lnTo>
                <a:lnTo>
                  <a:pt x="19977" y="8508"/>
                </a:lnTo>
                <a:lnTo>
                  <a:pt x="3111" y="8508"/>
                </a:lnTo>
                <a:lnTo>
                  <a:pt x="1600" y="7175"/>
                </a:lnTo>
                <a:close/>
              </a:path>
              <a:path w="20954" h="27939">
                <a:moveTo>
                  <a:pt x="10477" y="5410"/>
                </a:moveTo>
                <a:lnTo>
                  <a:pt x="8788" y="5575"/>
                </a:lnTo>
                <a:lnTo>
                  <a:pt x="5410" y="8420"/>
                </a:lnTo>
                <a:lnTo>
                  <a:pt x="3111" y="8508"/>
                </a:lnTo>
                <a:lnTo>
                  <a:pt x="19977" y="8508"/>
                </a:lnTo>
                <a:lnTo>
                  <a:pt x="19977" y="7175"/>
                </a:lnTo>
                <a:lnTo>
                  <a:pt x="19119" y="6108"/>
                </a:lnTo>
                <a:lnTo>
                  <a:pt x="11188" y="6108"/>
                </a:lnTo>
                <a:lnTo>
                  <a:pt x="10477" y="5410"/>
                </a:lnTo>
                <a:close/>
              </a:path>
              <a:path w="20954" h="27939">
                <a:moveTo>
                  <a:pt x="14198" y="0"/>
                </a:moveTo>
                <a:lnTo>
                  <a:pt x="13411" y="1587"/>
                </a:lnTo>
                <a:lnTo>
                  <a:pt x="13411" y="4343"/>
                </a:lnTo>
                <a:lnTo>
                  <a:pt x="11188" y="6108"/>
                </a:lnTo>
                <a:lnTo>
                  <a:pt x="19119" y="6108"/>
                </a:lnTo>
                <a:lnTo>
                  <a:pt x="17843" y="4521"/>
                </a:lnTo>
                <a:lnTo>
                  <a:pt x="15532" y="3098"/>
                </a:lnTo>
                <a:lnTo>
                  <a:pt x="141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48356" y="2276910"/>
            <a:ext cx="19685" cy="27940"/>
          </a:xfrm>
          <a:custGeom>
            <a:avLst/>
            <a:gdLst/>
            <a:ahLst/>
            <a:cxnLst/>
            <a:rect l="l" t="t" r="r" b="b"/>
            <a:pathLst>
              <a:path w="19685" h="27939">
                <a:moveTo>
                  <a:pt x="11545" y="22707"/>
                </a:moveTo>
                <a:lnTo>
                  <a:pt x="5587" y="22707"/>
                </a:lnTo>
                <a:lnTo>
                  <a:pt x="7188" y="24396"/>
                </a:lnTo>
                <a:lnTo>
                  <a:pt x="7442" y="26250"/>
                </a:lnTo>
                <a:lnTo>
                  <a:pt x="9486" y="27673"/>
                </a:lnTo>
                <a:lnTo>
                  <a:pt x="11264" y="25019"/>
                </a:lnTo>
                <a:lnTo>
                  <a:pt x="11545" y="22707"/>
                </a:lnTo>
                <a:close/>
              </a:path>
              <a:path w="19685" h="27939">
                <a:moveTo>
                  <a:pt x="7543" y="0"/>
                </a:moveTo>
                <a:lnTo>
                  <a:pt x="5867" y="266"/>
                </a:lnTo>
                <a:lnTo>
                  <a:pt x="5143" y="2044"/>
                </a:lnTo>
                <a:lnTo>
                  <a:pt x="5143" y="3543"/>
                </a:lnTo>
                <a:lnTo>
                  <a:pt x="2933" y="6477"/>
                </a:lnTo>
                <a:lnTo>
                  <a:pt x="800" y="7886"/>
                </a:lnTo>
                <a:lnTo>
                  <a:pt x="0" y="11176"/>
                </a:lnTo>
                <a:lnTo>
                  <a:pt x="622" y="14097"/>
                </a:lnTo>
                <a:lnTo>
                  <a:pt x="1955" y="17386"/>
                </a:lnTo>
                <a:lnTo>
                  <a:pt x="977" y="19253"/>
                </a:lnTo>
                <a:lnTo>
                  <a:pt x="1066" y="21018"/>
                </a:lnTo>
                <a:lnTo>
                  <a:pt x="3098" y="22974"/>
                </a:lnTo>
                <a:lnTo>
                  <a:pt x="5587" y="22707"/>
                </a:lnTo>
                <a:lnTo>
                  <a:pt x="11545" y="22707"/>
                </a:lnTo>
                <a:lnTo>
                  <a:pt x="11620" y="22085"/>
                </a:lnTo>
                <a:lnTo>
                  <a:pt x="10909" y="19875"/>
                </a:lnTo>
                <a:lnTo>
                  <a:pt x="11709" y="18186"/>
                </a:lnTo>
                <a:lnTo>
                  <a:pt x="15519" y="16586"/>
                </a:lnTo>
                <a:lnTo>
                  <a:pt x="19430" y="14274"/>
                </a:lnTo>
                <a:lnTo>
                  <a:pt x="19430" y="12954"/>
                </a:lnTo>
                <a:lnTo>
                  <a:pt x="17830" y="12954"/>
                </a:lnTo>
                <a:lnTo>
                  <a:pt x="14998" y="10020"/>
                </a:lnTo>
                <a:lnTo>
                  <a:pt x="12865" y="9131"/>
                </a:lnTo>
                <a:lnTo>
                  <a:pt x="12153" y="7886"/>
                </a:lnTo>
                <a:lnTo>
                  <a:pt x="12331" y="3898"/>
                </a:lnTo>
                <a:lnTo>
                  <a:pt x="11442" y="1498"/>
                </a:lnTo>
                <a:lnTo>
                  <a:pt x="9220" y="889"/>
                </a:lnTo>
                <a:lnTo>
                  <a:pt x="75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26281" y="267650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155" y="0"/>
                </a:moveTo>
                <a:lnTo>
                  <a:pt x="0" y="800"/>
                </a:lnTo>
                <a:lnTo>
                  <a:pt x="1079" y="2133"/>
                </a:lnTo>
                <a:lnTo>
                  <a:pt x="2628" y="2184"/>
                </a:lnTo>
                <a:lnTo>
                  <a:pt x="2984" y="927"/>
                </a:lnTo>
                <a:lnTo>
                  <a:pt x="11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435523" y="226651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4800" y="0"/>
                </a:moveTo>
                <a:lnTo>
                  <a:pt x="2832" y="1917"/>
                </a:lnTo>
                <a:lnTo>
                  <a:pt x="1244" y="1955"/>
                </a:lnTo>
                <a:lnTo>
                  <a:pt x="0" y="2768"/>
                </a:lnTo>
                <a:lnTo>
                  <a:pt x="698" y="3746"/>
                </a:lnTo>
                <a:lnTo>
                  <a:pt x="4305" y="4013"/>
                </a:lnTo>
                <a:lnTo>
                  <a:pt x="5905" y="4991"/>
                </a:lnTo>
                <a:lnTo>
                  <a:pt x="7467" y="4813"/>
                </a:lnTo>
                <a:lnTo>
                  <a:pt x="9601" y="2806"/>
                </a:lnTo>
                <a:lnTo>
                  <a:pt x="9372" y="1193"/>
                </a:lnTo>
                <a:lnTo>
                  <a:pt x="7365" y="1028"/>
                </a:lnTo>
                <a:lnTo>
                  <a:pt x="6527" y="88"/>
                </a:lnTo>
                <a:lnTo>
                  <a:pt x="4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435664" y="2339986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6743" y="0"/>
                </a:moveTo>
                <a:lnTo>
                  <a:pt x="3644" y="800"/>
                </a:lnTo>
                <a:lnTo>
                  <a:pt x="177" y="3022"/>
                </a:lnTo>
                <a:lnTo>
                  <a:pt x="0" y="4521"/>
                </a:lnTo>
                <a:lnTo>
                  <a:pt x="2755" y="6032"/>
                </a:lnTo>
                <a:lnTo>
                  <a:pt x="4800" y="8166"/>
                </a:lnTo>
                <a:lnTo>
                  <a:pt x="7810" y="8432"/>
                </a:lnTo>
                <a:lnTo>
                  <a:pt x="9855" y="4787"/>
                </a:lnTo>
                <a:lnTo>
                  <a:pt x="8877" y="1155"/>
                </a:lnTo>
                <a:lnTo>
                  <a:pt x="67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48000" y="2668800"/>
            <a:ext cx="19685" cy="20955"/>
          </a:xfrm>
          <a:custGeom>
            <a:avLst/>
            <a:gdLst/>
            <a:ahLst/>
            <a:cxnLst/>
            <a:rect l="l" t="t" r="r" b="b"/>
            <a:pathLst>
              <a:path w="19685" h="20955">
                <a:moveTo>
                  <a:pt x="11541" y="18008"/>
                </a:moveTo>
                <a:lnTo>
                  <a:pt x="3009" y="18008"/>
                </a:lnTo>
                <a:lnTo>
                  <a:pt x="4876" y="19075"/>
                </a:lnTo>
                <a:lnTo>
                  <a:pt x="4165" y="20764"/>
                </a:lnTo>
                <a:lnTo>
                  <a:pt x="6032" y="20764"/>
                </a:lnTo>
                <a:lnTo>
                  <a:pt x="7899" y="19075"/>
                </a:lnTo>
                <a:lnTo>
                  <a:pt x="10464" y="18910"/>
                </a:lnTo>
                <a:lnTo>
                  <a:pt x="11541" y="18008"/>
                </a:lnTo>
                <a:close/>
              </a:path>
              <a:path w="19685" h="20955">
                <a:moveTo>
                  <a:pt x="4165" y="0"/>
                </a:moveTo>
                <a:lnTo>
                  <a:pt x="1600" y="1600"/>
                </a:lnTo>
                <a:lnTo>
                  <a:pt x="88" y="6654"/>
                </a:lnTo>
                <a:lnTo>
                  <a:pt x="0" y="12776"/>
                </a:lnTo>
                <a:lnTo>
                  <a:pt x="1498" y="15532"/>
                </a:lnTo>
                <a:lnTo>
                  <a:pt x="2222" y="18643"/>
                </a:lnTo>
                <a:lnTo>
                  <a:pt x="3009" y="18008"/>
                </a:lnTo>
                <a:lnTo>
                  <a:pt x="11541" y="18008"/>
                </a:lnTo>
                <a:lnTo>
                  <a:pt x="13754" y="16154"/>
                </a:lnTo>
                <a:lnTo>
                  <a:pt x="15976" y="13398"/>
                </a:lnTo>
                <a:lnTo>
                  <a:pt x="15976" y="9144"/>
                </a:lnTo>
                <a:lnTo>
                  <a:pt x="17487" y="7543"/>
                </a:lnTo>
                <a:lnTo>
                  <a:pt x="19430" y="7543"/>
                </a:lnTo>
                <a:lnTo>
                  <a:pt x="19430" y="7112"/>
                </a:lnTo>
                <a:lnTo>
                  <a:pt x="17119" y="4432"/>
                </a:lnTo>
                <a:lnTo>
                  <a:pt x="8254" y="711"/>
                </a:lnTo>
                <a:lnTo>
                  <a:pt x="4165" y="0"/>
                </a:lnTo>
                <a:close/>
              </a:path>
              <a:path w="19685" h="20955">
                <a:moveTo>
                  <a:pt x="19430" y="7543"/>
                </a:moveTo>
                <a:lnTo>
                  <a:pt x="17487" y="7543"/>
                </a:lnTo>
                <a:lnTo>
                  <a:pt x="18364" y="9677"/>
                </a:lnTo>
                <a:lnTo>
                  <a:pt x="17652" y="13042"/>
                </a:lnTo>
                <a:lnTo>
                  <a:pt x="19430" y="9944"/>
                </a:lnTo>
                <a:lnTo>
                  <a:pt x="19430" y="754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434778" y="234815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489" y="0"/>
                </a:moveTo>
                <a:lnTo>
                  <a:pt x="266" y="0"/>
                </a:lnTo>
                <a:lnTo>
                  <a:pt x="0" y="1676"/>
                </a:lnTo>
                <a:lnTo>
                  <a:pt x="2489" y="2476"/>
                </a:lnTo>
                <a:lnTo>
                  <a:pt x="3644" y="3111"/>
                </a:lnTo>
                <a:lnTo>
                  <a:pt x="4711" y="2298"/>
                </a:lnTo>
                <a:lnTo>
                  <a:pt x="2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513478" y="2688607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2501" y="0"/>
                </a:moveTo>
                <a:lnTo>
                  <a:pt x="888" y="317"/>
                </a:lnTo>
                <a:lnTo>
                  <a:pt x="0" y="1790"/>
                </a:lnTo>
                <a:lnTo>
                  <a:pt x="50" y="3124"/>
                </a:lnTo>
                <a:lnTo>
                  <a:pt x="850" y="4089"/>
                </a:lnTo>
                <a:lnTo>
                  <a:pt x="2494" y="1917"/>
                </a:lnTo>
                <a:lnTo>
                  <a:pt x="25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518814" y="2675568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1828" y="0"/>
                </a:moveTo>
                <a:lnTo>
                  <a:pt x="0" y="1206"/>
                </a:lnTo>
                <a:lnTo>
                  <a:pt x="1651" y="1689"/>
                </a:lnTo>
                <a:lnTo>
                  <a:pt x="2717" y="2806"/>
                </a:lnTo>
                <a:lnTo>
                  <a:pt x="4991" y="3340"/>
                </a:lnTo>
                <a:lnTo>
                  <a:pt x="4000" y="927"/>
                </a:lnTo>
                <a:lnTo>
                  <a:pt x="18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478014" y="268998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2400" y="0"/>
                </a:moveTo>
                <a:lnTo>
                  <a:pt x="139" y="1168"/>
                </a:lnTo>
                <a:lnTo>
                  <a:pt x="0" y="2501"/>
                </a:lnTo>
                <a:lnTo>
                  <a:pt x="850" y="2501"/>
                </a:lnTo>
                <a:lnTo>
                  <a:pt x="1460" y="1752"/>
                </a:lnTo>
                <a:lnTo>
                  <a:pt x="4216" y="1206"/>
                </a:lnTo>
                <a:lnTo>
                  <a:pt x="5511" y="317"/>
                </a:lnTo>
                <a:lnTo>
                  <a:pt x="24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15086" y="267595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689" y="0"/>
                </a:moveTo>
                <a:lnTo>
                  <a:pt x="0" y="1003"/>
                </a:lnTo>
                <a:lnTo>
                  <a:pt x="355" y="1701"/>
                </a:lnTo>
                <a:lnTo>
                  <a:pt x="1816" y="1752"/>
                </a:lnTo>
                <a:lnTo>
                  <a:pt x="2844" y="457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60600" y="2559939"/>
            <a:ext cx="67310" cy="78740"/>
          </a:xfrm>
          <a:custGeom>
            <a:avLst/>
            <a:gdLst/>
            <a:ahLst/>
            <a:cxnLst/>
            <a:rect l="l" t="t" r="r" b="b"/>
            <a:pathLst>
              <a:path w="67310" h="78739">
                <a:moveTo>
                  <a:pt x="62089" y="72720"/>
                </a:moveTo>
                <a:lnTo>
                  <a:pt x="57696" y="72720"/>
                </a:lnTo>
                <a:lnTo>
                  <a:pt x="60172" y="74053"/>
                </a:lnTo>
                <a:lnTo>
                  <a:pt x="61099" y="75196"/>
                </a:lnTo>
                <a:lnTo>
                  <a:pt x="61810" y="75247"/>
                </a:lnTo>
                <a:lnTo>
                  <a:pt x="62623" y="77558"/>
                </a:lnTo>
                <a:lnTo>
                  <a:pt x="64084" y="78587"/>
                </a:lnTo>
                <a:lnTo>
                  <a:pt x="65189" y="77965"/>
                </a:lnTo>
                <a:lnTo>
                  <a:pt x="65604" y="76187"/>
                </a:lnTo>
                <a:lnTo>
                  <a:pt x="65572" y="75869"/>
                </a:lnTo>
                <a:lnTo>
                  <a:pt x="64655" y="74129"/>
                </a:lnTo>
                <a:lnTo>
                  <a:pt x="63157" y="74053"/>
                </a:lnTo>
                <a:lnTo>
                  <a:pt x="62024" y="73151"/>
                </a:lnTo>
                <a:lnTo>
                  <a:pt x="62089" y="72720"/>
                </a:lnTo>
                <a:close/>
              </a:path>
              <a:path w="67310" h="78739">
                <a:moveTo>
                  <a:pt x="43107" y="71246"/>
                </a:moveTo>
                <a:lnTo>
                  <a:pt x="39395" y="71246"/>
                </a:lnTo>
                <a:lnTo>
                  <a:pt x="40817" y="71691"/>
                </a:lnTo>
                <a:lnTo>
                  <a:pt x="41597" y="73151"/>
                </a:lnTo>
                <a:lnTo>
                  <a:pt x="42570" y="76580"/>
                </a:lnTo>
                <a:lnTo>
                  <a:pt x="44488" y="78143"/>
                </a:lnTo>
                <a:lnTo>
                  <a:pt x="46126" y="78003"/>
                </a:lnTo>
                <a:lnTo>
                  <a:pt x="47815" y="76009"/>
                </a:lnTo>
                <a:lnTo>
                  <a:pt x="47282" y="73469"/>
                </a:lnTo>
                <a:lnTo>
                  <a:pt x="44081" y="72047"/>
                </a:lnTo>
                <a:lnTo>
                  <a:pt x="42976" y="71323"/>
                </a:lnTo>
                <a:lnTo>
                  <a:pt x="43107" y="71246"/>
                </a:lnTo>
                <a:close/>
              </a:path>
              <a:path w="67310" h="78739">
                <a:moveTo>
                  <a:pt x="56713" y="74218"/>
                </a:moveTo>
                <a:lnTo>
                  <a:pt x="52844" y="74218"/>
                </a:lnTo>
                <a:lnTo>
                  <a:pt x="54254" y="76187"/>
                </a:lnTo>
                <a:lnTo>
                  <a:pt x="56972" y="77520"/>
                </a:lnTo>
                <a:lnTo>
                  <a:pt x="58712" y="77342"/>
                </a:lnTo>
                <a:lnTo>
                  <a:pt x="58712" y="75869"/>
                </a:lnTo>
                <a:lnTo>
                  <a:pt x="56713" y="74218"/>
                </a:lnTo>
                <a:close/>
              </a:path>
              <a:path w="67310" h="78739">
                <a:moveTo>
                  <a:pt x="66535" y="70700"/>
                </a:moveTo>
                <a:lnTo>
                  <a:pt x="44043" y="70700"/>
                </a:lnTo>
                <a:lnTo>
                  <a:pt x="45821" y="71107"/>
                </a:lnTo>
                <a:lnTo>
                  <a:pt x="48221" y="72580"/>
                </a:lnTo>
                <a:lnTo>
                  <a:pt x="49276" y="74358"/>
                </a:lnTo>
                <a:lnTo>
                  <a:pt x="50393" y="76809"/>
                </a:lnTo>
                <a:lnTo>
                  <a:pt x="51282" y="76720"/>
                </a:lnTo>
                <a:lnTo>
                  <a:pt x="51866" y="74625"/>
                </a:lnTo>
                <a:lnTo>
                  <a:pt x="52844" y="74218"/>
                </a:lnTo>
                <a:lnTo>
                  <a:pt x="56713" y="74218"/>
                </a:lnTo>
                <a:lnTo>
                  <a:pt x="56667" y="73151"/>
                </a:lnTo>
                <a:lnTo>
                  <a:pt x="57696" y="72720"/>
                </a:lnTo>
                <a:lnTo>
                  <a:pt x="62089" y="72720"/>
                </a:lnTo>
                <a:lnTo>
                  <a:pt x="62344" y="72224"/>
                </a:lnTo>
                <a:lnTo>
                  <a:pt x="65340" y="72224"/>
                </a:lnTo>
                <a:lnTo>
                  <a:pt x="66535" y="70700"/>
                </a:lnTo>
                <a:close/>
              </a:path>
              <a:path w="67310" h="78739">
                <a:moveTo>
                  <a:pt x="39473" y="72224"/>
                </a:moveTo>
                <a:lnTo>
                  <a:pt x="36461" y="72224"/>
                </a:lnTo>
                <a:lnTo>
                  <a:pt x="39573" y="73469"/>
                </a:lnTo>
                <a:lnTo>
                  <a:pt x="39473" y="72224"/>
                </a:lnTo>
                <a:close/>
              </a:path>
              <a:path w="67310" h="78739">
                <a:moveTo>
                  <a:pt x="26441" y="68503"/>
                </a:moveTo>
                <a:lnTo>
                  <a:pt x="26530" y="70002"/>
                </a:lnTo>
                <a:lnTo>
                  <a:pt x="27863" y="71323"/>
                </a:lnTo>
                <a:lnTo>
                  <a:pt x="31496" y="71691"/>
                </a:lnTo>
                <a:lnTo>
                  <a:pt x="33985" y="72847"/>
                </a:lnTo>
                <a:lnTo>
                  <a:pt x="36461" y="72224"/>
                </a:lnTo>
                <a:lnTo>
                  <a:pt x="39473" y="72224"/>
                </a:lnTo>
                <a:lnTo>
                  <a:pt x="39395" y="71246"/>
                </a:lnTo>
                <a:lnTo>
                  <a:pt x="43107" y="71246"/>
                </a:lnTo>
                <a:lnTo>
                  <a:pt x="44043" y="70700"/>
                </a:lnTo>
                <a:lnTo>
                  <a:pt x="66535" y="70700"/>
                </a:lnTo>
                <a:lnTo>
                  <a:pt x="67144" y="69189"/>
                </a:lnTo>
                <a:lnTo>
                  <a:pt x="67130" y="68935"/>
                </a:lnTo>
                <a:lnTo>
                  <a:pt x="27863" y="68935"/>
                </a:lnTo>
                <a:lnTo>
                  <a:pt x="26441" y="68503"/>
                </a:lnTo>
                <a:close/>
              </a:path>
              <a:path w="67310" h="78739">
                <a:moveTo>
                  <a:pt x="65340" y="72224"/>
                </a:moveTo>
                <a:lnTo>
                  <a:pt x="62344" y="72224"/>
                </a:lnTo>
                <a:lnTo>
                  <a:pt x="63550" y="72758"/>
                </a:lnTo>
                <a:lnTo>
                  <a:pt x="64922" y="72758"/>
                </a:lnTo>
                <a:lnTo>
                  <a:pt x="65340" y="72224"/>
                </a:lnTo>
                <a:close/>
              </a:path>
              <a:path w="67310" h="78739">
                <a:moveTo>
                  <a:pt x="52591" y="59537"/>
                </a:moveTo>
                <a:lnTo>
                  <a:pt x="30619" y="59537"/>
                </a:lnTo>
                <a:lnTo>
                  <a:pt x="31762" y="60147"/>
                </a:lnTo>
                <a:lnTo>
                  <a:pt x="31153" y="61125"/>
                </a:lnTo>
                <a:lnTo>
                  <a:pt x="29806" y="61125"/>
                </a:lnTo>
                <a:lnTo>
                  <a:pt x="29006" y="62636"/>
                </a:lnTo>
                <a:lnTo>
                  <a:pt x="27343" y="63703"/>
                </a:lnTo>
                <a:lnTo>
                  <a:pt x="26885" y="65125"/>
                </a:lnTo>
                <a:lnTo>
                  <a:pt x="29095" y="67068"/>
                </a:lnTo>
                <a:lnTo>
                  <a:pt x="29286" y="68846"/>
                </a:lnTo>
                <a:lnTo>
                  <a:pt x="27863" y="68935"/>
                </a:lnTo>
                <a:lnTo>
                  <a:pt x="67130" y="68935"/>
                </a:lnTo>
                <a:lnTo>
                  <a:pt x="67068" y="67868"/>
                </a:lnTo>
                <a:lnTo>
                  <a:pt x="65371" y="66624"/>
                </a:lnTo>
                <a:lnTo>
                  <a:pt x="62979" y="66624"/>
                </a:lnTo>
                <a:lnTo>
                  <a:pt x="61023" y="66090"/>
                </a:lnTo>
                <a:lnTo>
                  <a:pt x="59245" y="62890"/>
                </a:lnTo>
                <a:lnTo>
                  <a:pt x="56756" y="62890"/>
                </a:lnTo>
                <a:lnTo>
                  <a:pt x="52679" y="59689"/>
                </a:lnTo>
                <a:lnTo>
                  <a:pt x="52591" y="59537"/>
                </a:lnTo>
                <a:close/>
              </a:path>
              <a:path w="67310" h="78739">
                <a:moveTo>
                  <a:pt x="64401" y="65912"/>
                </a:moveTo>
                <a:lnTo>
                  <a:pt x="62979" y="66624"/>
                </a:lnTo>
                <a:lnTo>
                  <a:pt x="65371" y="66624"/>
                </a:lnTo>
                <a:lnTo>
                  <a:pt x="64401" y="65912"/>
                </a:lnTo>
                <a:close/>
              </a:path>
              <a:path w="67310" h="78739">
                <a:moveTo>
                  <a:pt x="44705" y="50838"/>
                </a:moveTo>
                <a:lnTo>
                  <a:pt x="21374" y="50838"/>
                </a:lnTo>
                <a:lnTo>
                  <a:pt x="22009" y="52082"/>
                </a:lnTo>
                <a:lnTo>
                  <a:pt x="21855" y="52527"/>
                </a:lnTo>
                <a:lnTo>
                  <a:pt x="21729" y="55371"/>
                </a:lnTo>
                <a:lnTo>
                  <a:pt x="24130" y="59093"/>
                </a:lnTo>
                <a:lnTo>
                  <a:pt x="26962" y="60769"/>
                </a:lnTo>
                <a:lnTo>
                  <a:pt x="28930" y="60693"/>
                </a:lnTo>
                <a:lnTo>
                  <a:pt x="30619" y="59537"/>
                </a:lnTo>
                <a:lnTo>
                  <a:pt x="52591" y="59537"/>
                </a:lnTo>
                <a:lnTo>
                  <a:pt x="51244" y="57213"/>
                </a:lnTo>
                <a:lnTo>
                  <a:pt x="48590" y="57213"/>
                </a:lnTo>
                <a:lnTo>
                  <a:pt x="45567" y="51879"/>
                </a:lnTo>
                <a:lnTo>
                  <a:pt x="44705" y="50838"/>
                </a:lnTo>
                <a:close/>
              </a:path>
              <a:path w="67310" h="78739">
                <a:moveTo>
                  <a:pt x="3721" y="37350"/>
                </a:moveTo>
                <a:lnTo>
                  <a:pt x="2120" y="37541"/>
                </a:lnTo>
                <a:lnTo>
                  <a:pt x="0" y="40195"/>
                </a:lnTo>
                <a:lnTo>
                  <a:pt x="88" y="42684"/>
                </a:lnTo>
                <a:lnTo>
                  <a:pt x="800" y="45783"/>
                </a:lnTo>
                <a:lnTo>
                  <a:pt x="266" y="48526"/>
                </a:lnTo>
                <a:lnTo>
                  <a:pt x="889" y="50749"/>
                </a:lnTo>
                <a:lnTo>
                  <a:pt x="4165" y="53505"/>
                </a:lnTo>
                <a:lnTo>
                  <a:pt x="4254" y="55016"/>
                </a:lnTo>
                <a:lnTo>
                  <a:pt x="7543" y="57581"/>
                </a:lnTo>
                <a:lnTo>
                  <a:pt x="9753" y="58470"/>
                </a:lnTo>
                <a:lnTo>
                  <a:pt x="10998" y="57759"/>
                </a:lnTo>
                <a:lnTo>
                  <a:pt x="12962" y="57213"/>
                </a:lnTo>
                <a:lnTo>
                  <a:pt x="14998" y="54127"/>
                </a:lnTo>
                <a:lnTo>
                  <a:pt x="14198" y="50838"/>
                </a:lnTo>
                <a:lnTo>
                  <a:pt x="14732" y="48450"/>
                </a:lnTo>
                <a:lnTo>
                  <a:pt x="16243" y="46227"/>
                </a:lnTo>
                <a:lnTo>
                  <a:pt x="41151" y="46227"/>
                </a:lnTo>
                <a:lnTo>
                  <a:pt x="39700" y="41389"/>
                </a:lnTo>
                <a:lnTo>
                  <a:pt x="37899" y="38341"/>
                </a:lnTo>
                <a:lnTo>
                  <a:pt x="5499" y="38341"/>
                </a:lnTo>
                <a:lnTo>
                  <a:pt x="3721" y="37350"/>
                </a:lnTo>
                <a:close/>
              </a:path>
              <a:path w="67310" h="78739">
                <a:moveTo>
                  <a:pt x="41151" y="46227"/>
                </a:moveTo>
                <a:lnTo>
                  <a:pt x="16243" y="46227"/>
                </a:lnTo>
                <a:lnTo>
                  <a:pt x="15087" y="49060"/>
                </a:lnTo>
                <a:lnTo>
                  <a:pt x="14998" y="50838"/>
                </a:lnTo>
                <a:lnTo>
                  <a:pt x="16052" y="52527"/>
                </a:lnTo>
                <a:lnTo>
                  <a:pt x="16954" y="55714"/>
                </a:lnTo>
                <a:lnTo>
                  <a:pt x="18453" y="56159"/>
                </a:lnTo>
                <a:lnTo>
                  <a:pt x="20053" y="55016"/>
                </a:lnTo>
                <a:lnTo>
                  <a:pt x="20147" y="53149"/>
                </a:lnTo>
                <a:lnTo>
                  <a:pt x="21374" y="50838"/>
                </a:lnTo>
                <a:lnTo>
                  <a:pt x="44705" y="50838"/>
                </a:lnTo>
                <a:lnTo>
                  <a:pt x="41300" y="46723"/>
                </a:lnTo>
                <a:lnTo>
                  <a:pt x="41151" y="46227"/>
                </a:lnTo>
                <a:close/>
              </a:path>
              <a:path w="67310" h="78739">
                <a:moveTo>
                  <a:pt x="7721" y="37718"/>
                </a:moveTo>
                <a:lnTo>
                  <a:pt x="5499" y="38341"/>
                </a:lnTo>
                <a:lnTo>
                  <a:pt x="8966" y="38341"/>
                </a:lnTo>
                <a:lnTo>
                  <a:pt x="7721" y="37718"/>
                </a:lnTo>
                <a:close/>
              </a:path>
              <a:path w="67310" h="78739">
                <a:moveTo>
                  <a:pt x="34868" y="24307"/>
                </a:moveTo>
                <a:lnTo>
                  <a:pt x="10909" y="24307"/>
                </a:lnTo>
                <a:lnTo>
                  <a:pt x="11442" y="25374"/>
                </a:lnTo>
                <a:lnTo>
                  <a:pt x="9499" y="27152"/>
                </a:lnTo>
                <a:lnTo>
                  <a:pt x="9042" y="28930"/>
                </a:lnTo>
                <a:lnTo>
                  <a:pt x="10820" y="30873"/>
                </a:lnTo>
                <a:lnTo>
                  <a:pt x="13309" y="30873"/>
                </a:lnTo>
                <a:lnTo>
                  <a:pt x="11887" y="31673"/>
                </a:lnTo>
                <a:lnTo>
                  <a:pt x="10198" y="31762"/>
                </a:lnTo>
                <a:lnTo>
                  <a:pt x="8597" y="33273"/>
                </a:lnTo>
                <a:lnTo>
                  <a:pt x="8686" y="34963"/>
                </a:lnTo>
                <a:lnTo>
                  <a:pt x="9972" y="37350"/>
                </a:lnTo>
                <a:lnTo>
                  <a:pt x="9901" y="37541"/>
                </a:lnTo>
                <a:lnTo>
                  <a:pt x="8966" y="38341"/>
                </a:lnTo>
                <a:lnTo>
                  <a:pt x="37899" y="38341"/>
                </a:lnTo>
                <a:lnTo>
                  <a:pt x="37426" y="37541"/>
                </a:lnTo>
                <a:lnTo>
                  <a:pt x="37314" y="34963"/>
                </a:lnTo>
                <a:lnTo>
                  <a:pt x="37211" y="31432"/>
                </a:lnTo>
                <a:lnTo>
                  <a:pt x="35433" y="27876"/>
                </a:lnTo>
                <a:lnTo>
                  <a:pt x="34868" y="24307"/>
                </a:lnTo>
                <a:close/>
              </a:path>
              <a:path w="67310" h="78739">
                <a:moveTo>
                  <a:pt x="34448" y="21653"/>
                </a:moveTo>
                <a:lnTo>
                  <a:pt x="8521" y="21653"/>
                </a:lnTo>
                <a:lnTo>
                  <a:pt x="9042" y="22720"/>
                </a:lnTo>
                <a:lnTo>
                  <a:pt x="6832" y="24663"/>
                </a:lnTo>
                <a:lnTo>
                  <a:pt x="6388" y="26708"/>
                </a:lnTo>
                <a:lnTo>
                  <a:pt x="7721" y="26708"/>
                </a:lnTo>
                <a:lnTo>
                  <a:pt x="9309" y="24752"/>
                </a:lnTo>
                <a:lnTo>
                  <a:pt x="10909" y="24307"/>
                </a:lnTo>
                <a:lnTo>
                  <a:pt x="34868" y="24307"/>
                </a:lnTo>
                <a:lnTo>
                  <a:pt x="34448" y="21653"/>
                </a:lnTo>
                <a:close/>
              </a:path>
              <a:path w="67310" h="78739">
                <a:moveTo>
                  <a:pt x="7099" y="15519"/>
                </a:moveTo>
                <a:lnTo>
                  <a:pt x="4521" y="16332"/>
                </a:lnTo>
                <a:lnTo>
                  <a:pt x="2476" y="19875"/>
                </a:lnTo>
                <a:lnTo>
                  <a:pt x="2398" y="22720"/>
                </a:lnTo>
                <a:lnTo>
                  <a:pt x="3467" y="23964"/>
                </a:lnTo>
                <a:lnTo>
                  <a:pt x="5410" y="23329"/>
                </a:lnTo>
                <a:lnTo>
                  <a:pt x="8521" y="21653"/>
                </a:lnTo>
                <a:lnTo>
                  <a:pt x="34448" y="21653"/>
                </a:lnTo>
                <a:lnTo>
                  <a:pt x="34366" y="21132"/>
                </a:lnTo>
                <a:lnTo>
                  <a:pt x="33832" y="19532"/>
                </a:lnTo>
                <a:lnTo>
                  <a:pt x="34963" y="17475"/>
                </a:lnTo>
                <a:lnTo>
                  <a:pt x="34749" y="16332"/>
                </a:lnTo>
                <a:lnTo>
                  <a:pt x="30695" y="16332"/>
                </a:lnTo>
                <a:lnTo>
                  <a:pt x="29765" y="15620"/>
                </a:lnTo>
                <a:lnTo>
                  <a:pt x="9309" y="15620"/>
                </a:lnTo>
                <a:lnTo>
                  <a:pt x="7099" y="15519"/>
                </a:lnTo>
                <a:close/>
              </a:path>
              <a:path w="67310" h="78739">
                <a:moveTo>
                  <a:pt x="32550" y="15443"/>
                </a:moveTo>
                <a:lnTo>
                  <a:pt x="30695" y="16332"/>
                </a:lnTo>
                <a:lnTo>
                  <a:pt x="34749" y="16332"/>
                </a:lnTo>
                <a:lnTo>
                  <a:pt x="34683" y="15976"/>
                </a:lnTo>
                <a:lnTo>
                  <a:pt x="32550" y="15443"/>
                </a:lnTo>
                <a:close/>
              </a:path>
              <a:path w="67310" h="78739">
                <a:moveTo>
                  <a:pt x="22440" y="0"/>
                </a:moveTo>
                <a:lnTo>
                  <a:pt x="20497" y="0"/>
                </a:lnTo>
                <a:lnTo>
                  <a:pt x="16141" y="2832"/>
                </a:lnTo>
                <a:lnTo>
                  <a:pt x="11976" y="2832"/>
                </a:lnTo>
                <a:lnTo>
                  <a:pt x="10477" y="4089"/>
                </a:lnTo>
                <a:lnTo>
                  <a:pt x="7277" y="6388"/>
                </a:lnTo>
                <a:lnTo>
                  <a:pt x="7010" y="9131"/>
                </a:lnTo>
                <a:lnTo>
                  <a:pt x="6210" y="10731"/>
                </a:lnTo>
                <a:lnTo>
                  <a:pt x="6832" y="13131"/>
                </a:lnTo>
                <a:lnTo>
                  <a:pt x="8966" y="13398"/>
                </a:lnTo>
                <a:lnTo>
                  <a:pt x="9842" y="14274"/>
                </a:lnTo>
                <a:lnTo>
                  <a:pt x="9309" y="15620"/>
                </a:lnTo>
                <a:lnTo>
                  <a:pt x="29765" y="15620"/>
                </a:lnTo>
                <a:lnTo>
                  <a:pt x="29184" y="15176"/>
                </a:lnTo>
                <a:lnTo>
                  <a:pt x="29718" y="14376"/>
                </a:lnTo>
                <a:lnTo>
                  <a:pt x="33529" y="14376"/>
                </a:lnTo>
                <a:lnTo>
                  <a:pt x="35839" y="12953"/>
                </a:lnTo>
                <a:lnTo>
                  <a:pt x="36283" y="8254"/>
                </a:lnTo>
                <a:lnTo>
                  <a:pt x="36023" y="7188"/>
                </a:lnTo>
                <a:lnTo>
                  <a:pt x="31407" y="7188"/>
                </a:lnTo>
                <a:lnTo>
                  <a:pt x="32296" y="6121"/>
                </a:lnTo>
                <a:lnTo>
                  <a:pt x="35572" y="4889"/>
                </a:lnTo>
                <a:lnTo>
                  <a:pt x="36207" y="3467"/>
                </a:lnTo>
                <a:lnTo>
                  <a:pt x="35229" y="2400"/>
                </a:lnTo>
                <a:lnTo>
                  <a:pt x="30695" y="2400"/>
                </a:lnTo>
                <a:lnTo>
                  <a:pt x="24752" y="1511"/>
                </a:lnTo>
                <a:lnTo>
                  <a:pt x="22440" y="0"/>
                </a:lnTo>
                <a:close/>
              </a:path>
              <a:path w="67310" h="78739">
                <a:moveTo>
                  <a:pt x="33529" y="14376"/>
                </a:moveTo>
                <a:lnTo>
                  <a:pt x="29718" y="14376"/>
                </a:lnTo>
                <a:lnTo>
                  <a:pt x="33096" y="14643"/>
                </a:lnTo>
                <a:lnTo>
                  <a:pt x="33529" y="14376"/>
                </a:lnTo>
                <a:close/>
              </a:path>
              <a:path w="67310" h="78739">
                <a:moveTo>
                  <a:pt x="35763" y="6121"/>
                </a:moveTo>
                <a:lnTo>
                  <a:pt x="33629" y="6553"/>
                </a:lnTo>
                <a:lnTo>
                  <a:pt x="31407" y="7188"/>
                </a:lnTo>
                <a:lnTo>
                  <a:pt x="36023" y="7188"/>
                </a:lnTo>
                <a:lnTo>
                  <a:pt x="35763" y="612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38109" y="2676199"/>
            <a:ext cx="6985" cy="4445"/>
          </a:xfrm>
          <a:custGeom>
            <a:avLst/>
            <a:gdLst/>
            <a:ahLst/>
            <a:cxnLst/>
            <a:rect l="l" t="t" r="r" b="b"/>
            <a:pathLst>
              <a:path w="6985" h="4444">
                <a:moveTo>
                  <a:pt x="4495" y="0"/>
                </a:moveTo>
                <a:lnTo>
                  <a:pt x="1244" y="1638"/>
                </a:lnTo>
                <a:lnTo>
                  <a:pt x="0" y="3644"/>
                </a:lnTo>
                <a:lnTo>
                  <a:pt x="1016" y="3962"/>
                </a:lnTo>
                <a:lnTo>
                  <a:pt x="2362" y="2921"/>
                </a:lnTo>
                <a:lnTo>
                  <a:pt x="5829" y="1816"/>
                </a:lnTo>
                <a:lnTo>
                  <a:pt x="6718" y="622"/>
                </a:lnTo>
                <a:lnTo>
                  <a:pt x="44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700865" y="2527461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4254" y="0"/>
                </a:moveTo>
                <a:lnTo>
                  <a:pt x="2133" y="2844"/>
                </a:lnTo>
                <a:lnTo>
                  <a:pt x="1511" y="6743"/>
                </a:lnTo>
                <a:lnTo>
                  <a:pt x="0" y="9766"/>
                </a:lnTo>
                <a:lnTo>
                  <a:pt x="368" y="11544"/>
                </a:lnTo>
                <a:lnTo>
                  <a:pt x="3200" y="11988"/>
                </a:lnTo>
                <a:lnTo>
                  <a:pt x="4178" y="13220"/>
                </a:lnTo>
                <a:lnTo>
                  <a:pt x="6654" y="13487"/>
                </a:lnTo>
                <a:lnTo>
                  <a:pt x="8699" y="14376"/>
                </a:lnTo>
                <a:lnTo>
                  <a:pt x="10731" y="13665"/>
                </a:lnTo>
                <a:lnTo>
                  <a:pt x="10784" y="11988"/>
                </a:lnTo>
                <a:lnTo>
                  <a:pt x="8877" y="8521"/>
                </a:lnTo>
                <a:lnTo>
                  <a:pt x="8343" y="5156"/>
                </a:lnTo>
                <a:lnTo>
                  <a:pt x="5499" y="2667"/>
                </a:lnTo>
                <a:lnTo>
                  <a:pt x="42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419078" y="2325612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80">
                <a:moveTo>
                  <a:pt x="177" y="1333"/>
                </a:moveTo>
                <a:lnTo>
                  <a:pt x="0" y="3467"/>
                </a:lnTo>
                <a:lnTo>
                  <a:pt x="2667" y="8521"/>
                </a:lnTo>
                <a:lnTo>
                  <a:pt x="2678" y="12242"/>
                </a:lnTo>
                <a:lnTo>
                  <a:pt x="4254" y="15976"/>
                </a:lnTo>
                <a:lnTo>
                  <a:pt x="7010" y="17475"/>
                </a:lnTo>
                <a:lnTo>
                  <a:pt x="8953" y="17310"/>
                </a:lnTo>
                <a:lnTo>
                  <a:pt x="9042" y="15976"/>
                </a:lnTo>
                <a:lnTo>
                  <a:pt x="7353" y="14465"/>
                </a:lnTo>
                <a:lnTo>
                  <a:pt x="7353" y="13309"/>
                </a:lnTo>
                <a:lnTo>
                  <a:pt x="9131" y="12242"/>
                </a:lnTo>
                <a:lnTo>
                  <a:pt x="10109" y="9766"/>
                </a:lnTo>
                <a:lnTo>
                  <a:pt x="10566" y="8166"/>
                </a:lnTo>
                <a:lnTo>
                  <a:pt x="13741" y="6388"/>
                </a:lnTo>
                <a:lnTo>
                  <a:pt x="15252" y="6223"/>
                </a:lnTo>
                <a:lnTo>
                  <a:pt x="15786" y="5245"/>
                </a:lnTo>
                <a:lnTo>
                  <a:pt x="15524" y="5143"/>
                </a:lnTo>
                <a:lnTo>
                  <a:pt x="11976" y="5143"/>
                </a:lnTo>
                <a:lnTo>
                  <a:pt x="7353" y="2400"/>
                </a:lnTo>
                <a:lnTo>
                  <a:pt x="6337" y="1511"/>
                </a:lnTo>
                <a:lnTo>
                  <a:pt x="889" y="1511"/>
                </a:lnTo>
                <a:lnTo>
                  <a:pt x="177" y="1333"/>
                </a:lnTo>
                <a:close/>
              </a:path>
              <a:path w="15875" h="17780">
                <a:moveTo>
                  <a:pt x="13919" y="4521"/>
                </a:moveTo>
                <a:lnTo>
                  <a:pt x="11976" y="5143"/>
                </a:lnTo>
                <a:lnTo>
                  <a:pt x="15524" y="5143"/>
                </a:lnTo>
                <a:lnTo>
                  <a:pt x="13919" y="4521"/>
                </a:lnTo>
                <a:close/>
              </a:path>
              <a:path w="15875" h="17780">
                <a:moveTo>
                  <a:pt x="4610" y="0"/>
                </a:moveTo>
                <a:lnTo>
                  <a:pt x="3098" y="889"/>
                </a:lnTo>
                <a:lnTo>
                  <a:pt x="889" y="1511"/>
                </a:lnTo>
                <a:lnTo>
                  <a:pt x="6337" y="1511"/>
                </a:lnTo>
                <a:lnTo>
                  <a:pt x="461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460356" y="3331576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584" y="1689"/>
                </a:lnTo>
                <a:lnTo>
                  <a:pt x="3022" y="2438"/>
                </a:lnTo>
                <a:lnTo>
                  <a:pt x="4762" y="3657"/>
                </a:lnTo>
                <a:lnTo>
                  <a:pt x="4800" y="1650"/>
                </a:lnTo>
                <a:lnTo>
                  <a:pt x="2742" y="393"/>
                </a:lnTo>
                <a:lnTo>
                  <a:pt x="1028" y="393"/>
                </a:lnTo>
                <a:lnTo>
                  <a:pt x="0" y="0"/>
                </a:lnTo>
                <a:close/>
              </a:path>
              <a:path w="5079" h="3810">
                <a:moveTo>
                  <a:pt x="2451" y="215"/>
                </a:moveTo>
                <a:lnTo>
                  <a:pt x="1028" y="393"/>
                </a:lnTo>
                <a:lnTo>
                  <a:pt x="2742" y="393"/>
                </a:lnTo>
                <a:lnTo>
                  <a:pt x="2451" y="21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451527" y="3404001"/>
            <a:ext cx="22225" cy="52705"/>
          </a:xfrm>
          <a:custGeom>
            <a:avLst/>
            <a:gdLst/>
            <a:ahLst/>
            <a:cxnLst/>
            <a:rect l="l" t="t" r="r" b="b"/>
            <a:pathLst>
              <a:path w="22225" h="52704">
                <a:moveTo>
                  <a:pt x="14452" y="0"/>
                </a:moveTo>
                <a:lnTo>
                  <a:pt x="12865" y="889"/>
                </a:lnTo>
                <a:lnTo>
                  <a:pt x="13131" y="2578"/>
                </a:lnTo>
                <a:lnTo>
                  <a:pt x="10909" y="3378"/>
                </a:lnTo>
                <a:lnTo>
                  <a:pt x="8255" y="6388"/>
                </a:lnTo>
                <a:lnTo>
                  <a:pt x="5765" y="10655"/>
                </a:lnTo>
                <a:lnTo>
                  <a:pt x="6388" y="11811"/>
                </a:lnTo>
                <a:lnTo>
                  <a:pt x="5943" y="13487"/>
                </a:lnTo>
                <a:lnTo>
                  <a:pt x="4876" y="14465"/>
                </a:lnTo>
                <a:lnTo>
                  <a:pt x="2209" y="19164"/>
                </a:lnTo>
                <a:lnTo>
                  <a:pt x="889" y="24041"/>
                </a:lnTo>
                <a:lnTo>
                  <a:pt x="0" y="24765"/>
                </a:lnTo>
                <a:lnTo>
                  <a:pt x="787" y="25908"/>
                </a:lnTo>
                <a:lnTo>
                  <a:pt x="889" y="30708"/>
                </a:lnTo>
                <a:lnTo>
                  <a:pt x="1244" y="35661"/>
                </a:lnTo>
                <a:lnTo>
                  <a:pt x="2489" y="36461"/>
                </a:lnTo>
                <a:lnTo>
                  <a:pt x="2844" y="37896"/>
                </a:lnTo>
                <a:lnTo>
                  <a:pt x="2311" y="38061"/>
                </a:lnTo>
                <a:lnTo>
                  <a:pt x="2209" y="39573"/>
                </a:lnTo>
                <a:lnTo>
                  <a:pt x="3556" y="41617"/>
                </a:lnTo>
                <a:lnTo>
                  <a:pt x="4876" y="41973"/>
                </a:lnTo>
                <a:lnTo>
                  <a:pt x="5232" y="43573"/>
                </a:lnTo>
                <a:lnTo>
                  <a:pt x="8699" y="44716"/>
                </a:lnTo>
                <a:lnTo>
                  <a:pt x="10464" y="47383"/>
                </a:lnTo>
                <a:lnTo>
                  <a:pt x="10410" y="51638"/>
                </a:lnTo>
                <a:lnTo>
                  <a:pt x="10464" y="52260"/>
                </a:lnTo>
                <a:lnTo>
                  <a:pt x="12242" y="51638"/>
                </a:lnTo>
                <a:lnTo>
                  <a:pt x="13887" y="51638"/>
                </a:lnTo>
                <a:lnTo>
                  <a:pt x="13487" y="49771"/>
                </a:lnTo>
                <a:lnTo>
                  <a:pt x="14109" y="46850"/>
                </a:lnTo>
                <a:lnTo>
                  <a:pt x="12865" y="43218"/>
                </a:lnTo>
                <a:lnTo>
                  <a:pt x="14909" y="40462"/>
                </a:lnTo>
                <a:lnTo>
                  <a:pt x="18008" y="35763"/>
                </a:lnTo>
                <a:lnTo>
                  <a:pt x="18097" y="32740"/>
                </a:lnTo>
                <a:lnTo>
                  <a:pt x="18986" y="31851"/>
                </a:lnTo>
                <a:lnTo>
                  <a:pt x="17830" y="31407"/>
                </a:lnTo>
                <a:lnTo>
                  <a:pt x="18542" y="26708"/>
                </a:lnTo>
                <a:lnTo>
                  <a:pt x="18808" y="23431"/>
                </a:lnTo>
                <a:lnTo>
                  <a:pt x="18275" y="19875"/>
                </a:lnTo>
                <a:lnTo>
                  <a:pt x="19608" y="17310"/>
                </a:lnTo>
                <a:lnTo>
                  <a:pt x="20218" y="10922"/>
                </a:lnTo>
                <a:lnTo>
                  <a:pt x="21018" y="7632"/>
                </a:lnTo>
                <a:lnTo>
                  <a:pt x="21907" y="7454"/>
                </a:lnTo>
                <a:lnTo>
                  <a:pt x="21463" y="5321"/>
                </a:lnTo>
                <a:lnTo>
                  <a:pt x="19342" y="3721"/>
                </a:lnTo>
                <a:lnTo>
                  <a:pt x="18542" y="3721"/>
                </a:lnTo>
                <a:lnTo>
                  <a:pt x="17208" y="977"/>
                </a:lnTo>
                <a:lnTo>
                  <a:pt x="14452" y="0"/>
                </a:lnTo>
                <a:close/>
              </a:path>
              <a:path w="22225" h="52704">
                <a:moveTo>
                  <a:pt x="13887" y="51638"/>
                </a:moveTo>
                <a:lnTo>
                  <a:pt x="12242" y="51638"/>
                </a:lnTo>
                <a:lnTo>
                  <a:pt x="14020" y="52260"/>
                </a:lnTo>
                <a:lnTo>
                  <a:pt x="13887" y="516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778622" y="2916173"/>
            <a:ext cx="756920" cy="563880"/>
          </a:xfrm>
          <a:custGeom>
            <a:avLst/>
            <a:gdLst/>
            <a:ahLst/>
            <a:cxnLst/>
            <a:rect l="l" t="t" r="r" b="b"/>
            <a:pathLst>
              <a:path w="756920" h="563879">
                <a:moveTo>
                  <a:pt x="558406" y="548640"/>
                </a:moveTo>
                <a:lnTo>
                  <a:pt x="552424" y="548640"/>
                </a:lnTo>
                <a:lnTo>
                  <a:pt x="552564" y="549910"/>
                </a:lnTo>
                <a:lnTo>
                  <a:pt x="550748" y="549910"/>
                </a:lnTo>
                <a:lnTo>
                  <a:pt x="550329" y="552450"/>
                </a:lnTo>
                <a:lnTo>
                  <a:pt x="548614" y="553720"/>
                </a:lnTo>
                <a:lnTo>
                  <a:pt x="548563" y="554990"/>
                </a:lnTo>
                <a:lnTo>
                  <a:pt x="551535" y="560070"/>
                </a:lnTo>
                <a:lnTo>
                  <a:pt x="553300" y="561340"/>
                </a:lnTo>
                <a:lnTo>
                  <a:pt x="553580" y="563880"/>
                </a:lnTo>
                <a:lnTo>
                  <a:pt x="554101" y="563880"/>
                </a:lnTo>
                <a:lnTo>
                  <a:pt x="555066" y="562610"/>
                </a:lnTo>
                <a:lnTo>
                  <a:pt x="560273" y="562610"/>
                </a:lnTo>
                <a:lnTo>
                  <a:pt x="561340" y="561340"/>
                </a:lnTo>
                <a:lnTo>
                  <a:pt x="560730" y="560070"/>
                </a:lnTo>
                <a:lnTo>
                  <a:pt x="559752" y="560070"/>
                </a:lnTo>
                <a:lnTo>
                  <a:pt x="559752" y="558800"/>
                </a:lnTo>
                <a:lnTo>
                  <a:pt x="558457" y="556260"/>
                </a:lnTo>
                <a:lnTo>
                  <a:pt x="557022" y="556260"/>
                </a:lnTo>
                <a:lnTo>
                  <a:pt x="556094" y="553720"/>
                </a:lnTo>
                <a:lnTo>
                  <a:pt x="556641" y="553720"/>
                </a:lnTo>
                <a:lnTo>
                  <a:pt x="558368" y="551180"/>
                </a:lnTo>
                <a:lnTo>
                  <a:pt x="558787" y="549910"/>
                </a:lnTo>
                <a:lnTo>
                  <a:pt x="558406" y="548640"/>
                </a:lnTo>
                <a:close/>
              </a:path>
              <a:path w="756920" h="563879">
                <a:moveTo>
                  <a:pt x="560273" y="562610"/>
                </a:moveTo>
                <a:lnTo>
                  <a:pt x="557758" y="562610"/>
                </a:lnTo>
                <a:lnTo>
                  <a:pt x="557809" y="563880"/>
                </a:lnTo>
                <a:lnTo>
                  <a:pt x="559206" y="563880"/>
                </a:lnTo>
                <a:lnTo>
                  <a:pt x="560273" y="562610"/>
                </a:lnTo>
                <a:close/>
              </a:path>
              <a:path w="756920" h="563879">
                <a:moveTo>
                  <a:pt x="451582" y="549910"/>
                </a:moveTo>
                <a:lnTo>
                  <a:pt x="445668" y="549910"/>
                </a:lnTo>
                <a:lnTo>
                  <a:pt x="446735" y="552450"/>
                </a:lnTo>
                <a:lnTo>
                  <a:pt x="449922" y="551180"/>
                </a:lnTo>
                <a:lnTo>
                  <a:pt x="451819" y="551180"/>
                </a:lnTo>
                <a:lnTo>
                  <a:pt x="451582" y="549910"/>
                </a:lnTo>
                <a:close/>
              </a:path>
              <a:path w="756920" h="563879">
                <a:moveTo>
                  <a:pt x="451819" y="551180"/>
                </a:moveTo>
                <a:lnTo>
                  <a:pt x="449922" y="551180"/>
                </a:lnTo>
                <a:lnTo>
                  <a:pt x="452056" y="552450"/>
                </a:lnTo>
                <a:lnTo>
                  <a:pt x="451819" y="551180"/>
                </a:lnTo>
                <a:close/>
              </a:path>
              <a:path w="756920" h="563879">
                <a:moveTo>
                  <a:pt x="450723" y="544830"/>
                </a:moveTo>
                <a:lnTo>
                  <a:pt x="443014" y="544830"/>
                </a:lnTo>
                <a:lnTo>
                  <a:pt x="445401" y="546100"/>
                </a:lnTo>
                <a:lnTo>
                  <a:pt x="445135" y="548640"/>
                </a:lnTo>
                <a:lnTo>
                  <a:pt x="441680" y="551180"/>
                </a:lnTo>
                <a:lnTo>
                  <a:pt x="444093" y="549910"/>
                </a:lnTo>
                <a:lnTo>
                  <a:pt x="451582" y="549910"/>
                </a:lnTo>
                <a:lnTo>
                  <a:pt x="451345" y="548640"/>
                </a:lnTo>
                <a:lnTo>
                  <a:pt x="451167" y="546100"/>
                </a:lnTo>
                <a:lnTo>
                  <a:pt x="450723" y="544830"/>
                </a:lnTo>
                <a:close/>
              </a:path>
              <a:path w="756920" h="563879">
                <a:moveTo>
                  <a:pt x="563562" y="549910"/>
                </a:moveTo>
                <a:lnTo>
                  <a:pt x="562127" y="549910"/>
                </a:lnTo>
                <a:lnTo>
                  <a:pt x="561619" y="551180"/>
                </a:lnTo>
                <a:lnTo>
                  <a:pt x="562267" y="551180"/>
                </a:lnTo>
                <a:lnTo>
                  <a:pt x="563562" y="549910"/>
                </a:lnTo>
                <a:close/>
              </a:path>
              <a:path w="756920" h="563879">
                <a:moveTo>
                  <a:pt x="450100" y="539750"/>
                </a:moveTo>
                <a:lnTo>
                  <a:pt x="428358" y="539750"/>
                </a:lnTo>
                <a:lnTo>
                  <a:pt x="430047" y="542290"/>
                </a:lnTo>
                <a:lnTo>
                  <a:pt x="429336" y="546100"/>
                </a:lnTo>
                <a:lnTo>
                  <a:pt x="430136" y="547370"/>
                </a:lnTo>
                <a:lnTo>
                  <a:pt x="432981" y="549910"/>
                </a:lnTo>
                <a:lnTo>
                  <a:pt x="434670" y="547370"/>
                </a:lnTo>
                <a:lnTo>
                  <a:pt x="437413" y="547370"/>
                </a:lnTo>
                <a:lnTo>
                  <a:pt x="443014" y="544830"/>
                </a:lnTo>
                <a:lnTo>
                  <a:pt x="450723" y="544830"/>
                </a:lnTo>
                <a:lnTo>
                  <a:pt x="450278" y="543560"/>
                </a:lnTo>
                <a:lnTo>
                  <a:pt x="450100" y="539750"/>
                </a:lnTo>
                <a:close/>
              </a:path>
              <a:path w="756920" h="563879">
                <a:moveTo>
                  <a:pt x="547585" y="547370"/>
                </a:moveTo>
                <a:lnTo>
                  <a:pt x="540346" y="547370"/>
                </a:lnTo>
                <a:lnTo>
                  <a:pt x="543356" y="549910"/>
                </a:lnTo>
                <a:lnTo>
                  <a:pt x="544677" y="548640"/>
                </a:lnTo>
                <a:lnTo>
                  <a:pt x="546341" y="548640"/>
                </a:lnTo>
                <a:lnTo>
                  <a:pt x="547585" y="547370"/>
                </a:lnTo>
                <a:close/>
              </a:path>
              <a:path w="756920" h="563879">
                <a:moveTo>
                  <a:pt x="566864" y="547370"/>
                </a:moveTo>
                <a:lnTo>
                  <a:pt x="559854" y="547370"/>
                </a:lnTo>
                <a:lnTo>
                  <a:pt x="560082" y="548640"/>
                </a:lnTo>
                <a:lnTo>
                  <a:pt x="560641" y="549910"/>
                </a:lnTo>
                <a:lnTo>
                  <a:pt x="565937" y="549910"/>
                </a:lnTo>
                <a:lnTo>
                  <a:pt x="566864" y="547370"/>
                </a:lnTo>
                <a:close/>
              </a:path>
              <a:path w="756920" h="563879">
                <a:moveTo>
                  <a:pt x="559854" y="547370"/>
                </a:moveTo>
                <a:lnTo>
                  <a:pt x="547585" y="547370"/>
                </a:lnTo>
                <a:lnTo>
                  <a:pt x="549351" y="548640"/>
                </a:lnTo>
                <a:lnTo>
                  <a:pt x="559015" y="548640"/>
                </a:lnTo>
                <a:lnTo>
                  <a:pt x="559854" y="547370"/>
                </a:lnTo>
                <a:close/>
              </a:path>
              <a:path w="756920" h="563879">
                <a:moveTo>
                  <a:pt x="584993" y="542290"/>
                </a:moveTo>
                <a:lnTo>
                  <a:pt x="535660" y="542290"/>
                </a:lnTo>
                <a:lnTo>
                  <a:pt x="536867" y="544830"/>
                </a:lnTo>
                <a:lnTo>
                  <a:pt x="539140" y="547370"/>
                </a:lnTo>
                <a:lnTo>
                  <a:pt x="566864" y="547370"/>
                </a:lnTo>
                <a:lnTo>
                  <a:pt x="568858" y="548640"/>
                </a:lnTo>
                <a:lnTo>
                  <a:pt x="571093" y="547370"/>
                </a:lnTo>
                <a:lnTo>
                  <a:pt x="573735" y="546100"/>
                </a:lnTo>
                <a:lnTo>
                  <a:pt x="572808" y="544830"/>
                </a:lnTo>
                <a:lnTo>
                  <a:pt x="574903" y="544830"/>
                </a:lnTo>
                <a:lnTo>
                  <a:pt x="577278" y="543560"/>
                </a:lnTo>
                <a:lnTo>
                  <a:pt x="583806" y="543560"/>
                </a:lnTo>
                <a:lnTo>
                  <a:pt x="584993" y="542290"/>
                </a:lnTo>
                <a:close/>
              </a:path>
              <a:path w="756920" h="563879">
                <a:moveTo>
                  <a:pt x="592543" y="527050"/>
                </a:moveTo>
                <a:lnTo>
                  <a:pt x="500583" y="527050"/>
                </a:lnTo>
                <a:lnTo>
                  <a:pt x="501650" y="528320"/>
                </a:lnTo>
                <a:lnTo>
                  <a:pt x="511505" y="528320"/>
                </a:lnTo>
                <a:lnTo>
                  <a:pt x="513638" y="529590"/>
                </a:lnTo>
                <a:lnTo>
                  <a:pt x="513181" y="532130"/>
                </a:lnTo>
                <a:lnTo>
                  <a:pt x="511416" y="533400"/>
                </a:lnTo>
                <a:lnTo>
                  <a:pt x="510171" y="537210"/>
                </a:lnTo>
                <a:lnTo>
                  <a:pt x="511581" y="538480"/>
                </a:lnTo>
                <a:lnTo>
                  <a:pt x="512292" y="541020"/>
                </a:lnTo>
                <a:lnTo>
                  <a:pt x="517271" y="542290"/>
                </a:lnTo>
                <a:lnTo>
                  <a:pt x="517982" y="543560"/>
                </a:lnTo>
                <a:lnTo>
                  <a:pt x="520369" y="544830"/>
                </a:lnTo>
                <a:lnTo>
                  <a:pt x="522846" y="546100"/>
                </a:lnTo>
                <a:lnTo>
                  <a:pt x="527951" y="546100"/>
                </a:lnTo>
                <a:lnTo>
                  <a:pt x="530047" y="547370"/>
                </a:lnTo>
                <a:lnTo>
                  <a:pt x="533196" y="547370"/>
                </a:lnTo>
                <a:lnTo>
                  <a:pt x="535190" y="546100"/>
                </a:lnTo>
                <a:lnTo>
                  <a:pt x="535101" y="544830"/>
                </a:lnTo>
                <a:lnTo>
                  <a:pt x="535660" y="542290"/>
                </a:lnTo>
                <a:lnTo>
                  <a:pt x="584993" y="542290"/>
                </a:lnTo>
                <a:lnTo>
                  <a:pt x="586181" y="541020"/>
                </a:lnTo>
                <a:lnTo>
                  <a:pt x="587756" y="538480"/>
                </a:lnTo>
                <a:lnTo>
                  <a:pt x="587984" y="537210"/>
                </a:lnTo>
                <a:lnTo>
                  <a:pt x="591381" y="537210"/>
                </a:lnTo>
                <a:lnTo>
                  <a:pt x="591947" y="535940"/>
                </a:lnTo>
                <a:lnTo>
                  <a:pt x="593890" y="534670"/>
                </a:lnTo>
                <a:lnTo>
                  <a:pt x="593471" y="532130"/>
                </a:lnTo>
                <a:lnTo>
                  <a:pt x="592912" y="529590"/>
                </a:lnTo>
                <a:lnTo>
                  <a:pt x="593102" y="528320"/>
                </a:lnTo>
                <a:lnTo>
                  <a:pt x="592543" y="527050"/>
                </a:lnTo>
                <a:close/>
              </a:path>
              <a:path w="756920" h="563879">
                <a:moveTo>
                  <a:pt x="583806" y="543560"/>
                </a:moveTo>
                <a:lnTo>
                  <a:pt x="577278" y="543560"/>
                </a:lnTo>
                <a:lnTo>
                  <a:pt x="579678" y="544830"/>
                </a:lnTo>
                <a:lnTo>
                  <a:pt x="581113" y="544830"/>
                </a:lnTo>
                <a:lnTo>
                  <a:pt x="583806" y="543560"/>
                </a:lnTo>
                <a:close/>
              </a:path>
              <a:path w="756920" h="563879">
                <a:moveTo>
                  <a:pt x="487807" y="525780"/>
                </a:moveTo>
                <a:lnTo>
                  <a:pt x="423303" y="525780"/>
                </a:lnTo>
                <a:lnTo>
                  <a:pt x="425792" y="528320"/>
                </a:lnTo>
                <a:lnTo>
                  <a:pt x="425792" y="529590"/>
                </a:lnTo>
                <a:lnTo>
                  <a:pt x="424738" y="532130"/>
                </a:lnTo>
                <a:lnTo>
                  <a:pt x="424815" y="533400"/>
                </a:lnTo>
                <a:lnTo>
                  <a:pt x="421982" y="537210"/>
                </a:lnTo>
                <a:lnTo>
                  <a:pt x="419671" y="539750"/>
                </a:lnTo>
                <a:lnTo>
                  <a:pt x="420116" y="541020"/>
                </a:lnTo>
                <a:lnTo>
                  <a:pt x="425881" y="541020"/>
                </a:lnTo>
                <a:lnTo>
                  <a:pt x="426504" y="542290"/>
                </a:lnTo>
                <a:lnTo>
                  <a:pt x="428358" y="539750"/>
                </a:lnTo>
                <a:lnTo>
                  <a:pt x="450100" y="539750"/>
                </a:lnTo>
                <a:lnTo>
                  <a:pt x="451789" y="538480"/>
                </a:lnTo>
                <a:lnTo>
                  <a:pt x="451789" y="535940"/>
                </a:lnTo>
                <a:lnTo>
                  <a:pt x="458368" y="535940"/>
                </a:lnTo>
                <a:lnTo>
                  <a:pt x="459003" y="534670"/>
                </a:lnTo>
                <a:lnTo>
                  <a:pt x="460349" y="533400"/>
                </a:lnTo>
                <a:lnTo>
                  <a:pt x="462953" y="532130"/>
                </a:lnTo>
                <a:lnTo>
                  <a:pt x="467614" y="532130"/>
                </a:lnTo>
                <a:lnTo>
                  <a:pt x="469468" y="530860"/>
                </a:lnTo>
                <a:lnTo>
                  <a:pt x="478434" y="530860"/>
                </a:lnTo>
                <a:lnTo>
                  <a:pt x="481469" y="529590"/>
                </a:lnTo>
                <a:lnTo>
                  <a:pt x="487984" y="529590"/>
                </a:lnTo>
                <a:lnTo>
                  <a:pt x="487807" y="525780"/>
                </a:lnTo>
                <a:close/>
              </a:path>
              <a:path w="756920" h="563879">
                <a:moveTo>
                  <a:pt x="456501" y="535940"/>
                </a:moveTo>
                <a:lnTo>
                  <a:pt x="457288" y="538480"/>
                </a:lnTo>
                <a:lnTo>
                  <a:pt x="456501" y="535940"/>
                </a:lnTo>
                <a:close/>
              </a:path>
              <a:path w="756920" h="563879">
                <a:moveTo>
                  <a:pt x="591381" y="537210"/>
                </a:moveTo>
                <a:lnTo>
                  <a:pt x="587984" y="537210"/>
                </a:lnTo>
                <a:lnTo>
                  <a:pt x="588645" y="538480"/>
                </a:lnTo>
                <a:lnTo>
                  <a:pt x="590816" y="538480"/>
                </a:lnTo>
                <a:lnTo>
                  <a:pt x="591381" y="537210"/>
                </a:lnTo>
                <a:close/>
              </a:path>
              <a:path w="756920" h="563879">
                <a:moveTo>
                  <a:pt x="621614" y="527050"/>
                </a:moveTo>
                <a:lnTo>
                  <a:pt x="592543" y="527050"/>
                </a:lnTo>
                <a:lnTo>
                  <a:pt x="593763" y="528320"/>
                </a:lnTo>
                <a:lnTo>
                  <a:pt x="596811" y="529590"/>
                </a:lnTo>
                <a:lnTo>
                  <a:pt x="597192" y="530860"/>
                </a:lnTo>
                <a:lnTo>
                  <a:pt x="599694" y="533400"/>
                </a:lnTo>
                <a:lnTo>
                  <a:pt x="601319" y="533400"/>
                </a:lnTo>
                <a:lnTo>
                  <a:pt x="600100" y="534670"/>
                </a:lnTo>
                <a:lnTo>
                  <a:pt x="598525" y="535940"/>
                </a:lnTo>
                <a:lnTo>
                  <a:pt x="598805" y="537210"/>
                </a:lnTo>
                <a:lnTo>
                  <a:pt x="603173" y="534670"/>
                </a:lnTo>
                <a:lnTo>
                  <a:pt x="603453" y="532130"/>
                </a:lnTo>
                <a:lnTo>
                  <a:pt x="605688" y="530860"/>
                </a:lnTo>
                <a:lnTo>
                  <a:pt x="610717" y="530860"/>
                </a:lnTo>
                <a:lnTo>
                  <a:pt x="610895" y="529590"/>
                </a:lnTo>
                <a:lnTo>
                  <a:pt x="612863" y="529590"/>
                </a:lnTo>
                <a:lnTo>
                  <a:pt x="613422" y="528320"/>
                </a:lnTo>
                <a:lnTo>
                  <a:pt x="621334" y="528320"/>
                </a:lnTo>
                <a:lnTo>
                  <a:pt x="621614" y="527050"/>
                </a:lnTo>
                <a:close/>
              </a:path>
              <a:path w="756920" h="563879">
                <a:moveTo>
                  <a:pt x="467614" y="532130"/>
                </a:moveTo>
                <a:lnTo>
                  <a:pt x="464553" y="532130"/>
                </a:lnTo>
                <a:lnTo>
                  <a:pt x="464388" y="534670"/>
                </a:lnTo>
                <a:lnTo>
                  <a:pt x="467182" y="534670"/>
                </a:lnTo>
                <a:lnTo>
                  <a:pt x="467614" y="532130"/>
                </a:lnTo>
                <a:close/>
              </a:path>
              <a:path w="756920" h="563879">
                <a:moveTo>
                  <a:pt x="478434" y="530860"/>
                </a:moveTo>
                <a:lnTo>
                  <a:pt x="469468" y="530860"/>
                </a:lnTo>
                <a:lnTo>
                  <a:pt x="471957" y="533400"/>
                </a:lnTo>
                <a:lnTo>
                  <a:pt x="473240" y="532130"/>
                </a:lnTo>
                <a:lnTo>
                  <a:pt x="478002" y="532130"/>
                </a:lnTo>
                <a:lnTo>
                  <a:pt x="478434" y="530860"/>
                </a:lnTo>
                <a:close/>
              </a:path>
              <a:path w="756920" h="563879">
                <a:moveTo>
                  <a:pt x="478002" y="532130"/>
                </a:moveTo>
                <a:lnTo>
                  <a:pt x="474662" y="532130"/>
                </a:lnTo>
                <a:lnTo>
                  <a:pt x="475246" y="533400"/>
                </a:lnTo>
                <a:lnTo>
                  <a:pt x="478002" y="532130"/>
                </a:lnTo>
                <a:close/>
              </a:path>
              <a:path w="756920" h="563879">
                <a:moveTo>
                  <a:pt x="610717" y="530860"/>
                </a:moveTo>
                <a:lnTo>
                  <a:pt x="606806" y="530860"/>
                </a:lnTo>
                <a:lnTo>
                  <a:pt x="608761" y="532130"/>
                </a:lnTo>
                <a:lnTo>
                  <a:pt x="610717" y="530860"/>
                </a:lnTo>
                <a:close/>
              </a:path>
              <a:path w="756920" h="563879">
                <a:moveTo>
                  <a:pt x="487984" y="529590"/>
                </a:moveTo>
                <a:lnTo>
                  <a:pt x="481469" y="529590"/>
                </a:lnTo>
                <a:lnTo>
                  <a:pt x="483870" y="530860"/>
                </a:lnTo>
                <a:lnTo>
                  <a:pt x="487984" y="529590"/>
                </a:lnTo>
                <a:close/>
              </a:path>
              <a:path w="756920" h="563879">
                <a:moveTo>
                  <a:pt x="617804" y="528320"/>
                </a:moveTo>
                <a:lnTo>
                  <a:pt x="613422" y="528320"/>
                </a:lnTo>
                <a:lnTo>
                  <a:pt x="614349" y="529590"/>
                </a:lnTo>
                <a:lnTo>
                  <a:pt x="616216" y="530860"/>
                </a:lnTo>
                <a:lnTo>
                  <a:pt x="617423" y="530860"/>
                </a:lnTo>
                <a:lnTo>
                  <a:pt x="617804" y="528320"/>
                </a:lnTo>
                <a:close/>
              </a:path>
              <a:path w="756920" h="563879">
                <a:moveTo>
                  <a:pt x="511505" y="528320"/>
                </a:moveTo>
                <a:lnTo>
                  <a:pt x="507238" y="528320"/>
                </a:lnTo>
                <a:lnTo>
                  <a:pt x="508215" y="529590"/>
                </a:lnTo>
                <a:lnTo>
                  <a:pt x="511505" y="528320"/>
                </a:lnTo>
                <a:close/>
              </a:path>
              <a:path w="756920" h="563879">
                <a:moveTo>
                  <a:pt x="490474" y="524510"/>
                </a:moveTo>
                <a:lnTo>
                  <a:pt x="419049" y="524510"/>
                </a:lnTo>
                <a:lnTo>
                  <a:pt x="418426" y="525780"/>
                </a:lnTo>
                <a:lnTo>
                  <a:pt x="419404" y="527050"/>
                </a:lnTo>
                <a:lnTo>
                  <a:pt x="419849" y="527050"/>
                </a:lnTo>
                <a:lnTo>
                  <a:pt x="423303" y="525780"/>
                </a:lnTo>
                <a:lnTo>
                  <a:pt x="487807" y="525780"/>
                </a:lnTo>
                <a:lnTo>
                  <a:pt x="490474" y="524510"/>
                </a:lnTo>
                <a:close/>
              </a:path>
              <a:path w="756920" h="563879">
                <a:moveTo>
                  <a:pt x="630567" y="523240"/>
                </a:moveTo>
                <a:lnTo>
                  <a:pt x="495173" y="523240"/>
                </a:lnTo>
                <a:lnTo>
                  <a:pt x="497840" y="524510"/>
                </a:lnTo>
                <a:lnTo>
                  <a:pt x="497840" y="527050"/>
                </a:lnTo>
                <a:lnTo>
                  <a:pt x="624408" y="527050"/>
                </a:lnTo>
                <a:lnTo>
                  <a:pt x="625906" y="525780"/>
                </a:lnTo>
                <a:lnTo>
                  <a:pt x="627024" y="524510"/>
                </a:lnTo>
                <a:lnTo>
                  <a:pt x="631494" y="524510"/>
                </a:lnTo>
                <a:lnTo>
                  <a:pt x="630567" y="523240"/>
                </a:lnTo>
                <a:close/>
              </a:path>
              <a:path w="756920" h="563879">
                <a:moveTo>
                  <a:pt x="628142" y="524510"/>
                </a:moveTo>
                <a:lnTo>
                  <a:pt x="627024" y="524510"/>
                </a:lnTo>
                <a:lnTo>
                  <a:pt x="627303" y="525780"/>
                </a:lnTo>
                <a:lnTo>
                  <a:pt x="628142" y="524510"/>
                </a:lnTo>
                <a:close/>
              </a:path>
              <a:path w="756920" h="563879">
                <a:moveTo>
                  <a:pt x="631494" y="524510"/>
                </a:moveTo>
                <a:lnTo>
                  <a:pt x="628142" y="524510"/>
                </a:lnTo>
                <a:lnTo>
                  <a:pt x="629437" y="525780"/>
                </a:lnTo>
                <a:lnTo>
                  <a:pt x="631494" y="524510"/>
                </a:lnTo>
                <a:close/>
              </a:path>
              <a:path w="756920" h="563879">
                <a:moveTo>
                  <a:pt x="636422" y="514350"/>
                </a:moveTo>
                <a:lnTo>
                  <a:pt x="410184" y="514350"/>
                </a:lnTo>
                <a:lnTo>
                  <a:pt x="410705" y="515620"/>
                </a:lnTo>
                <a:lnTo>
                  <a:pt x="409905" y="518160"/>
                </a:lnTo>
                <a:lnTo>
                  <a:pt x="414616" y="518160"/>
                </a:lnTo>
                <a:lnTo>
                  <a:pt x="415226" y="520700"/>
                </a:lnTo>
                <a:lnTo>
                  <a:pt x="414439" y="521970"/>
                </a:lnTo>
                <a:lnTo>
                  <a:pt x="415861" y="524510"/>
                </a:lnTo>
                <a:lnTo>
                  <a:pt x="493496" y="524510"/>
                </a:lnTo>
                <a:lnTo>
                  <a:pt x="495173" y="523240"/>
                </a:lnTo>
                <a:lnTo>
                  <a:pt x="630567" y="523240"/>
                </a:lnTo>
                <a:lnTo>
                  <a:pt x="631583" y="521970"/>
                </a:lnTo>
                <a:lnTo>
                  <a:pt x="632421" y="519430"/>
                </a:lnTo>
                <a:lnTo>
                  <a:pt x="631304" y="516890"/>
                </a:lnTo>
                <a:lnTo>
                  <a:pt x="632510" y="516890"/>
                </a:lnTo>
                <a:lnTo>
                  <a:pt x="633349" y="515620"/>
                </a:lnTo>
                <a:lnTo>
                  <a:pt x="636422" y="514350"/>
                </a:lnTo>
                <a:close/>
              </a:path>
              <a:path w="756920" h="563879">
                <a:moveTo>
                  <a:pt x="646493" y="508000"/>
                </a:moveTo>
                <a:lnTo>
                  <a:pt x="398246" y="508000"/>
                </a:lnTo>
                <a:lnTo>
                  <a:pt x="399135" y="510540"/>
                </a:lnTo>
                <a:lnTo>
                  <a:pt x="400862" y="511810"/>
                </a:lnTo>
                <a:lnTo>
                  <a:pt x="400507" y="514350"/>
                </a:lnTo>
                <a:lnTo>
                  <a:pt x="401662" y="516890"/>
                </a:lnTo>
                <a:lnTo>
                  <a:pt x="404596" y="515620"/>
                </a:lnTo>
                <a:lnTo>
                  <a:pt x="410184" y="514350"/>
                </a:lnTo>
                <a:lnTo>
                  <a:pt x="639311" y="514350"/>
                </a:lnTo>
                <a:lnTo>
                  <a:pt x="639597" y="513080"/>
                </a:lnTo>
                <a:lnTo>
                  <a:pt x="640803" y="513080"/>
                </a:lnTo>
                <a:lnTo>
                  <a:pt x="641184" y="511810"/>
                </a:lnTo>
                <a:lnTo>
                  <a:pt x="642302" y="510540"/>
                </a:lnTo>
                <a:lnTo>
                  <a:pt x="643972" y="510540"/>
                </a:lnTo>
                <a:lnTo>
                  <a:pt x="644715" y="509270"/>
                </a:lnTo>
                <a:lnTo>
                  <a:pt x="646303" y="509270"/>
                </a:lnTo>
                <a:lnTo>
                  <a:pt x="646493" y="508000"/>
                </a:lnTo>
                <a:close/>
              </a:path>
              <a:path w="756920" h="563879">
                <a:moveTo>
                  <a:pt x="639311" y="514350"/>
                </a:moveTo>
                <a:lnTo>
                  <a:pt x="636422" y="514350"/>
                </a:lnTo>
                <a:lnTo>
                  <a:pt x="636701" y="515620"/>
                </a:lnTo>
                <a:lnTo>
                  <a:pt x="639025" y="515620"/>
                </a:lnTo>
                <a:lnTo>
                  <a:pt x="639311" y="514350"/>
                </a:lnTo>
                <a:close/>
              </a:path>
              <a:path w="756920" h="563879">
                <a:moveTo>
                  <a:pt x="643972" y="510540"/>
                </a:moveTo>
                <a:lnTo>
                  <a:pt x="642302" y="510540"/>
                </a:lnTo>
                <a:lnTo>
                  <a:pt x="642480" y="511810"/>
                </a:lnTo>
                <a:lnTo>
                  <a:pt x="643229" y="511810"/>
                </a:lnTo>
                <a:lnTo>
                  <a:pt x="643972" y="510540"/>
                </a:lnTo>
                <a:close/>
              </a:path>
              <a:path w="756920" h="563879">
                <a:moveTo>
                  <a:pt x="646303" y="509270"/>
                </a:moveTo>
                <a:lnTo>
                  <a:pt x="644715" y="509270"/>
                </a:lnTo>
                <a:lnTo>
                  <a:pt x="646112" y="510540"/>
                </a:lnTo>
                <a:lnTo>
                  <a:pt x="646303" y="509270"/>
                </a:lnTo>
                <a:close/>
              </a:path>
              <a:path w="756920" h="563879">
                <a:moveTo>
                  <a:pt x="398907" y="497840"/>
                </a:moveTo>
                <a:lnTo>
                  <a:pt x="397217" y="500380"/>
                </a:lnTo>
                <a:lnTo>
                  <a:pt x="396252" y="501650"/>
                </a:lnTo>
                <a:lnTo>
                  <a:pt x="397306" y="504190"/>
                </a:lnTo>
                <a:lnTo>
                  <a:pt x="396176" y="505460"/>
                </a:lnTo>
                <a:lnTo>
                  <a:pt x="396176" y="508000"/>
                </a:lnTo>
                <a:lnTo>
                  <a:pt x="647890" y="508000"/>
                </a:lnTo>
                <a:lnTo>
                  <a:pt x="648817" y="506730"/>
                </a:lnTo>
                <a:lnTo>
                  <a:pt x="644906" y="506730"/>
                </a:lnTo>
                <a:lnTo>
                  <a:pt x="641819" y="504190"/>
                </a:lnTo>
                <a:lnTo>
                  <a:pt x="645922" y="504190"/>
                </a:lnTo>
                <a:lnTo>
                  <a:pt x="647788" y="501650"/>
                </a:lnTo>
                <a:lnTo>
                  <a:pt x="653840" y="501650"/>
                </a:lnTo>
                <a:lnTo>
                  <a:pt x="654304" y="500380"/>
                </a:lnTo>
                <a:lnTo>
                  <a:pt x="652259" y="500380"/>
                </a:lnTo>
                <a:lnTo>
                  <a:pt x="651421" y="499110"/>
                </a:lnTo>
                <a:lnTo>
                  <a:pt x="400507" y="499110"/>
                </a:lnTo>
                <a:lnTo>
                  <a:pt x="398907" y="497840"/>
                </a:lnTo>
                <a:close/>
              </a:path>
              <a:path w="756920" h="563879">
                <a:moveTo>
                  <a:pt x="646671" y="505460"/>
                </a:moveTo>
                <a:lnTo>
                  <a:pt x="644906" y="506730"/>
                </a:lnTo>
                <a:lnTo>
                  <a:pt x="648817" y="506730"/>
                </a:lnTo>
                <a:lnTo>
                  <a:pt x="646671" y="505460"/>
                </a:lnTo>
                <a:close/>
              </a:path>
              <a:path w="756920" h="563879">
                <a:moveTo>
                  <a:pt x="650024" y="501650"/>
                </a:moveTo>
                <a:lnTo>
                  <a:pt x="647788" y="501650"/>
                </a:lnTo>
                <a:lnTo>
                  <a:pt x="648728" y="502920"/>
                </a:lnTo>
                <a:lnTo>
                  <a:pt x="650024" y="501650"/>
                </a:lnTo>
                <a:close/>
              </a:path>
              <a:path w="756920" h="563879">
                <a:moveTo>
                  <a:pt x="653840" y="501650"/>
                </a:moveTo>
                <a:lnTo>
                  <a:pt x="650024" y="501650"/>
                </a:lnTo>
                <a:lnTo>
                  <a:pt x="653376" y="502920"/>
                </a:lnTo>
                <a:lnTo>
                  <a:pt x="653840" y="501650"/>
                </a:lnTo>
                <a:close/>
              </a:path>
              <a:path w="756920" h="563879">
                <a:moveTo>
                  <a:pt x="652081" y="492760"/>
                </a:moveTo>
                <a:lnTo>
                  <a:pt x="401040" y="492760"/>
                </a:lnTo>
                <a:lnTo>
                  <a:pt x="400405" y="495300"/>
                </a:lnTo>
                <a:lnTo>
                  <a:pt x="401485" y="497840"/>
                </a:lnTo>
                <a:lnTo>
                  <a:pt x="400507" y="499110"/>
                </a:lnTo>
                <a:lnTo>
                  <a:pt x="651421" y="499110"/>
                </a:lnTo>
                <a:lnTo>
                  <a:pt x="651802" y="497840"/>
                </a:lnTo>
                <a:lnTo>
                  <a:pt x="655701" y="497840"/>
                </a:lnTo>
                <a:lnTo>
                  <a:pt x="655421" y="496570"/>
                </a:lnTo>
                <a:lnTo>
                  <a:pt x="653745" y="496570"/>
                </a:lnTo>
                <a:lnTo>
                  <a:pt x="653376" y="494030"/>
                </a:lnTo>
                <a:lnTo>
                  <a:pt x="652081" y="492760"/>
                </a:lnTo>
                <a:close/>
              </a:path>
              <a:path w="756920" h="563879">
                <a:moveTo>
                  <a:pt x="655701" y="497840"/>
                </a:moveTo>
                <a:lnTo>
                  <a:pt x="651802" y="497840"/>
                </a:lnTo>
                <a:lnTo>
                  <a:pt x="654304" y="499110"/>
                </a:lnTo>
                <a:lnTo>
                  <a:pt x="655701" y="497840"/>
                </a:lnTo>
                <a:close/>
              </a:path>
              <a:path w="756920" h="563879">
                <a:moveTo>
                  <a:pt x="670229" y="457200"/>
                </a:moveTo>
                <a:lnTo>
                  <a:pt x="394652" y="457200"/>
                </a:lnTo>
                <a:lnTo>
                  <a:pt x="396252" y="461010"/>
                </a:lnTo>
                <a:lnTo>
                  <a:pt x="398640" y="462280"/>
                </a:lnTo>
                <a:lnTo>
                  <a:pt x="399351" y="466090"/>
                </a:lnTo>
                <a:lnTo>
                  <a:pt x="401485" y="466090"/>
                </a:lnTo>
                <a:lnTo>
                  <a:pt x="403694" y="468630"/>
                </a:lnTo>
                <a:lnTo>
                  <a:pt x="403694" y="472440"/>
                </a:lnTo>
                <a:lnTo>
                  <a:pt x="405739" y="476250"/>
                </a:lnTo>
                <a:lnTo>
                  <a:pt x="406019" y="480060"/>
                </a:lnTo>
                <a:lnTo>
                  <a:pt x="405295" y="485140"/>
                </a:lnTo>
                <a:lnTo>
                  <a:pt x="405295" y="487680"/>
                </a:lnTo>
                <a:lnTo>
                  <a:pt x="404761" y="488950"/>
                </a:lnTo>
                <a:lnTo>
                  <a:pt x="402463" y="490220"/>
                </a:lnTo>
                <a:lnTo>
                  <a:pt x="402196" y="492760"/>
                </a:lnTo>
                <a:lnTo>
                  <a:pt x="653846" y="492760"/>
                </a:lnTo>
                <a:lnTo>
                  <a:pt x="654773" y="494030"/>
                </a:lnTo>
                <a:lnTo>
                  <a:pt x="655980" y="494030"/>
                </a:lnTo>
                <a:lnTo>
                  <a:pt x="656831" y="495300"/>
                </a:lnTo>
                <a:lnTo>
                  <a:pt x="656920" y="492760"/>
                </a:lnTo>
                <a:lnTo>
                  <a:pt x="654773" y="491490"/>
                </a:lnTo>
                <a:lnTo>
                  <a:pt x="654964" y="490220"/>
                </a:lnTo>
                <a:lnTo>
                  <a:pt x="656272" y="490220"/>
                </a:lnTo>
                <a:lnTo>
                  <a:pt x="657098" y="487680"/>
                </a:lnTo>
                <a:lnTo>
                  <a:pt x="660831" y="487680"/>
                </a:lnTo>
                <a:lnTo>
                  <a:pt x="661136" y="485140"/>
                </a:lnTo>
                <a:lnTo>
                  <a:pt x="659079" y="485140"/>
                </a:lnTo>
                <a:lnTo>
                  <a:pt x="661924" y="482600"/>
                </a:lnTo>
                <a:lnTo>
                  <a:pt x="657694" y="482600"/>
                </a:lnTo>
                <a:lnTo>
                  <a:pt x="658114" y="480060"/>
                </a:lnTo>
                <a:lnTo>
                  <a:pt x="660666" y="478790"/>
                </a:lnTo>
                <a:lnTo>
                  <a:pt x="664743" y="476250"/>
                </a:lnTo>
                <a:lnTo>
                  <a:pt x="661949" y="476250"/>
                </a:lnTo>
                <a:lnTo>
                  <a:pt x="658964" y="473710"/>
                </a:lnTo>
                <a:lnTo>
                  <a:pt x="661568" y="473710"/>
                </a:lnTo>
                <a:lnTo>
                  <a:pt x="659904" y="471170"/>
                </a:lnTo>
                <a:lnTo>
                  <a:pt x="657936" y="471170"/>
                </a:lnTo>
                <a:lnTo>
                  <a:pt x="659244" y="469900"/>
                </a:lnTo>
                <a:lnTo>
                  <a:pt x="658215" y="468630"/>
                </a:lnTo>
                <a:lnTo>
                  <a:pt x="660038" y="468630"/>
                </a:lnTo>
                <a:lnTo>
                  <a:pt x="660273" y="467360"/>
                </a:lnTo>
                <a:lnTo>
                  <a:pt x="665763" y="467360"/>
                </a:lnTo>
                <a:lnTo>
                  <a:pt x="666788" y="466090"/>
                </a:lnTo>
                <a:lnTo>
                  <a:pt x="666978" y="464820"/>
                </a:lnTo>
                <a:lnTo>
                  <a:pt x="669772" y="464820"/>
                </a:lnTo>
                <a:lnTo>
                  <a:pt x="668083" y="463550"/>
                </a:lnTo>
                <a:lnTo>
                  <a:pt x="666229" y="463550"/>
                </a:lnTo>
                <a:lnTo>
                  <a:pt x="666788" y="461010"/>
                </a:lnTo>
                <a:lnTo>
                  <a:pt x="670464" y="461010"/>
                </a:lnTo>
                <a:lnTo>
                  <a:pt x="670420" y="459740"/>
                </a:lnTo>
                <a:lnTo>
                  <a:pt x="671258" y="458470"/>
                </a:lnTo>
                <a:lnTo>
                  <a:pt x="670229" y="457200"/>
                </a:lnTo>
                <a:close/>
              </a:path>
              <a:path w="756920" h="563879">
                <a:moveTo>
                  <a:pt x="659155" y="487680"/>
                </a:moveTo>
                <a:lnTo>
                  <a:pt x="657098" y="487680"/>
                </a:lnTo>
                <a:lnTo>
                  <a:pt x="658964" y="490220"/>
                </a:lnTo>
                <a:lnTo>
                  <a:pt x="658964" y="491490"/>
                </a:lnTo>
                <a:lnTo>
                  <a:pt x="660273" y="491490"/>
                </a:lnTo>
                <a:lnTo>
                  <a:pt x="661568" y="494030"/>
                </a:lnTo>
                <a:lnTo>
                  <a:pt x="661758" y="490220"/>
                </a:lnTo>
                <a:lnTo>
                  <a:pt x="660831" y="488950"/>
                </a:lnTo>
                <a:lnTo>
                  <a:pt x="659612" y="488950"/>
                </a:lnTo>
                <a:lnTo>
                  <a:pt x="659155" y="487680"/>
                </a:lnTo>
                <a:close/>
              </a:path>
              <a:path w="756920" h="563879">
                <a:moveTo>
                  <a:pt x="660527" y="481330"/>
                </a:moveTo>
                <a:lnTo>
                  <a:pt x="658634" y="481330"/>
                </a:lnTo>
                <a:lnTo>
                  <a:pt x="657694" y="482600"/>
                </a:lnTo>
                <a:lnTo>
                  <a:pt x="661924" y="482600"/>
                </a:lnTo>
                <a:lnTo>
                  <a:pt x="660527" y="481330"/>
                </a:lnTo>
                <a:close/>
              </a:path>
              <a:path w="756920" h="563879">
                <a:moveTo>
                  <a:pt x="663435" y="474980"/>
                </a:moveTo>
                <a:lnTo>
                  <a:pt x="661949" y="476250"/>
                </a:lnTo>
                <a:lnTo>
                  <a:pt x="664743" y="476250"/>
                </a:lnTo>
                <a:lnTo>
                  <a:pt x="663435" y="474980"/>
                </a:lnTo>
                <a:close/>
              </a:path>
              <a:path w="756920" h="563879">
                <a:moveTo>
                  <a:pt x="660038" y="468630"/>
                </a:moveTo>
                <a:lnTo>
                  <a:pt x="658215" y="468630"/>
                </a:lnTo>
                <a:lnTo>
                  <a:pt x="659803" y="469900"/>
                </a:lnTo>
                <a:lnTo>
                  <a:pt x="660038" y="468630"/>
                </a:lnTo>
                <a:close/>
              </a:path>
              <a:path w="756920" h="563879">
                <a:moveTo>
                  <a:pt x="665763" y="467360"/>
                </a:moveTo>
                <a:lnTo>
                  <a:pt x="662317" y="467360"/>
                </a:lnTo>
                <a:lnTo>
                  <a:pt x="662139" y="469900"/>
                </a:lnTo>
                <a:lnTo>
                  <a:pt x="663714" y="469900"/>
                </a:lnTo>
                <a:lnTo>
                  <a:pt x="665763" y="467360"/>
                </a:lnTo>
                <a:close/>
              </a:path>
              <a:path w="756920" h="563879">
                <a:moveTo>
                  <a:pt x="292142" y="461010"/>
                </a:moveTo>
                <a:lnTo>
                  <a:pt x="280809" y="461010"/>
                </a:lnTo>
                <a:lnTo>
                  <a:pt x="282244" y="463550"/>
                </a:lnTo>
                <a:lnTo>
                  <a:pt x="282409" y="466090"/>
                </a:lnTo>
                <a:lnTo>
                  <a:pt x="284810" y="468630"/>
                </a:lnTo>
                <a:lnTo>
                  <a:pt x="287375" y="467360"/>
                </a:lnTo>
                <a:lnTo>
                  <a:pt x="290131" y="462280"/>
                </a:lnTo>
                <a:lnTo>
                  <a:pt x="292142" y="461010"/>
                </a:lnTo>
                <a:close/>
              </a:path>
              <a:path w="756920" h="563879">
                <a:moveTo>
                  <a:pt x="334670" y="454660"/>
                </a:moveTo>
                <a:lnTo>
                  <a:pt x="253492" y="454660"/>
                </a:lnTo>
                <a:lnTo>
                  <a:pt x="256501" y="457200"/>
                </a:lnTo>
                <a:lnTo>
                  <a:pt x="257213" y="459740"/>
                </a:lnTo>
                <a:lnTo>
                  <a:pt x="260858" y="461010"/>
                </a:lnTo>
                <a:lnTo>
                  <a:pt x="263334" y="464820"/>
                </a:lnTo>
                <a:lnTo>
                  <a:pt x="265468" y="464820"/>
                </a:lnTo>
                <a:lnTo>
                  <a:pt x="268579" y="463550"/>
                </a:lnTo>
                <a:lnTo>
                  <a:pt x="275755" y="463550"/>
                </a:lnTo>
                <a:lnTo>
                  <a:pt x="277977" y="461010"/>
                </a:lnTo>
                <a:lnTo>
                  <a:pt x="292142" y="461010"/>
                </a:lnTo>
                <a:lnTo>
                  <a:pt x="296164" y="458470"/>
                </a:lnTo>
                <a:lnTo>
                  <a:pt x="300062" y="457200"/>
                </a:lnTo>
                <a:lnTo>
                  <a:pt x="331622" y="457200"/>
                </a:lnTo>
                <a:lnTo>
                  <a:pt x="331673" y="455930"/>
                </a:lnTo>
                <a:lnTo>
                  <a:pt x="334251" y="455930"/>
                </a:lnTo>
                <a:lnTo>
                  <a:pt x="334670" y="454660"/>
                </a:lnTo>
                <a:close/>
              </a:path>
              <a:path w="756920" h="563879">
                <a:moveTo>
                  <a:pt x="329717" y="457200"/>
                </a:moveTo>
                <a:lnTo>
                  <a:pt x="300062" y="457200"/>
                </a:lnTo>
                <a:lnTo>
                  <a:pt x="301307" y="459740"/>
                </a:lnTo>
                <a:lnTo>
                  <a:pt x="315861" y="459740"/>
                </a:lnTo>
                <a:lnTo>
                  <a:pt x="317906" y="462280"/>
                </a:lnTo>
                <a:lnTo>
                  <a:pt x="320116" y="462280"/>
                </a:lnTo>
                <a:lnTo>
                  <a:pt x="324650" y="461010"/>
                </a:lnTo>
                <a:lnTo>
                  <a:pt x="326644" y="461010"/>
                </a:lnTo>
                <a:lnTo>
                  <a:pt x="327888" y="458470"/>
                </a:lnTo>
                <a:lnTo>
                  <a:pt x="329717" y="457200"/>
                </a:lnTo>
                <a:close/>
              </a:path>
              <a:path w="756920" h="563879">
                <a:moveTo>
                  <a:pt x="670464" y="461010"/>
                </a:moveTo>
                <a:lnTo>
                  <a:pt x="666788" y="461010"/>
                </a:lnTo>
                <a:lnTo>
                  <a:pt x="668464" y="462280"/>
                </a:lnTo>
                <a:lnTo>
                  <a:pt x="670509" y="462280"/>
                </a:lnTo>
                <a:lnTo>
                  <a:pt x="670464" y="461010"/>
                </a:lnTo>
                <a:close/>
              </a:path>
              <a:path w="756920" h="563879">
                <a:moveTo>
                  <a:pt x="312762" y="459740"/>
                </a:moveTo>
                <a:lnTo>
                  <a:pt x="307263" y="459740"/>
                </a:lnTo>
                <a:lnTo>
                  <a:pt x="309562" y="461010"/>
                </a:lnTo>
                <a:lnTo>
                  <a:pt x="312762" y="459740"/>
                </a:lnTo>
                <a:close/>
              </a:path>
              <a:path w="756920" h="563879">
                <a:moveTo>
                  <a:pt x="246659" y="457200"/>
                </a:moveTo>
                <a:lnTo>
                  <a:pt x="239026" y="457200"/>
                </a:lnTo>
                <a:lnTo>
                  <a:pt x="242481" y="459740"/>
                </a:lnTo>
                <a:lnTo>
                  <a:pt x="243992" y="458470"/>
                </a:lnTo>
                <a:lnTo>
                  <a:pt x="246659" y="457200"/>
                </a:lnTo>
                <a:close/>
              </a:path>
              <a:path w="756920" h="563879">
                <a:moveTo>
                  <a:pt x="339801" y="449580"/>
                </a:moveTo>
                <a:lnTo>
                  <a:pt x="236283" y="449580"/>
                </a:lnTo>
                <a:lnTo>
                  <a:pt x="235572" y="454660"/>
                </a:lnTo>
                <a:lnTo>
                  <a:pt x="236994" y="458470"/>
                </a:lnTo>
                <a:lnTo>
                  <a:pt x="239026" y="457200"/>
                </a:lnTo>
                <a:lnTo>
                  <a:pt x="246659" y="457200"/>
                </a:lnTo>
                <a:lnTo>
                  <a:pt x="248869" y="454660"/>
                </a:lnTo>
                <a:lnTo>
                  <a:pt x="334670" y="454660"/>
                </a:lnTo>
                <a:lnTo>
                  <a:pt x="335089" y="453390"/>
                </a:lnTo>
                <a:lnTo>
                  <a:pt x="337134" y="450850"/>
                </a:lnTo>
                <a:lnTo>
                  <a:pt x="339801" y="449580"/>
                </a:lnTo>
                <a:close/>
              </a:path>
              <a:path w="756920" h="563879">
                <a:moveTo>
                  <a:pt x="671817" y="454660"/>
                </a:moveTo>
                <a:lnTo>
                  <a:pt x="380809" y="454660"/>
                </a:lnTo>
                <a:lnTo>
                  <a:pt x="383120" y="455930"/>
                </a:lnTo>
                <a:lnTo>
                  <a:pt x="385038" y="458470"/>
                </a:lnTo>
                <a:lnTo>
                  <a:pt x="387108" y="457200"/>
                </a:lnTo>
                <a:lnTo>
                  <a:pt x="670229" y="457200"/>
                </a:lnTo>
                <a:lnTo>
                  <a:pt x="670420" y="455930"/>
                </a:lnTo>
                <a:lnTo>
                  <a:pt x="671817" y="454660"/>
                </a:lnTo>
                <a:close/>
              </a:path>
              <a:path w="756920" h="563879">
                <a:moveTo>
                  <a:pt x="391807" y="457200"/>
                </a:moveTo>
                <a:lnTo>
                  <a:pt x="387108" y="457200"/>
                </a:lnTo>
                <a:lnTo>
                  <a:pt x="389953" y="458470"/>
                </a:lnTo>
                <a:lnTo>
                  <a:pt x="391807" y="457200"/>
                </a:lnTo>
                <a:close/>
              </a:path>
              <a:path w="756920" h="563879">
                <a:moveTo>
                  <a:pt x="675157" y="445770"/>
                </a:moveTo>
                <a:lnTo>
                  <a:pt x="375653" y="445770"/>
                </a:lnTo>
                <a:lnTo>
                  <a:pt x="376199" y="447040"/>
                </a:lnTo>
                <a:lnTo>
                  <a:pt x="377977" y="449580"/>
                </a:lnTo>
                <a:lnTo>
                  <a:pt x="377977" y="450850"/>
                </a:lnTo>
                <a:lnTo>
                  <a:pt x="376021" y="453390"/>
                </a:lnTo>
                <a:lnTo>
                  <a:pt x="376643" y="455930"/>
                </a:lnTo>
                <a:lnTo>
                  <a:pt x="379298" y="455930"/>
                </a:lnTo>
                <a:lnTo>
                  <a:pt x="380809" y="454660"/>
                </a:lnTo>
                <a:lnTo>
                  <a:pt x="671817" y="454660"/>
                </a:lnTo>
                <a:lnTo>
                  <a:pt x="670890" y="453390"/>
                </a:lnTo>
                <a:lnTo>
                  <a:pt x="670890" y="452120"/>
                </a:lnTo>
                <a:lnTo>
                  <a:pt x="668515" y="450850"/>
                </a:lnTo>
                <a:lnTo>
                  <a:pt x="673303" y="450850"/>
                </a:lnTo>
                <a:lnTo>
                  <a:pt x="675157" y="445770"/>
                </a:lnTo>
                <a:close/>
              </a:path>
              <a:path w="756920" h="563879">
                <a:moveTo>
                  <a:pt x="673303" y="450850"/>
                </a:moveTo>
                <a:lnTo>
                  <a:pt x="668515" y="450850"/>
                </a:lnTo>
                <a:lnTo>
                  <a:pt x="671906" y="452120"/>
                </a:lnTo>
                <a:lnTo>
                  <a:pt x="673303" y="450850"/>
                </a:lnTo>
                <a:close/>
              </a:path>
              <a:path w="756920" h="563879">
                <a:moveTo>
                  <a:pt x="348691" y="441960"/>
                </a:moveTo>
                <a:lnTo>
                  <a:pt x="219862" y="441960"/>
                </a:lnTo>
                <a:lnTo>
                  <a:pt x="220738" y="443230"/>
                </a:lnTo>
                <a:lnTo>
                  <a:pt x="223316" y="443230"/>
                </a:lnTo>
                <a:lnTo>
                  <a:pt x="225894" y="444500"/>
                </a:lnTo>
                <a:lnTo>
                  <a:pt x="226250" y="448310"/>
                </a:lnTo>
                <a:lnTo>
                  <a:pt x="229273" y="450850"/>
                </a:lnTo>
                <a:lnTo>
                  <a:pt x="233159" y="449580"/>
                </a:lnTo>
                <a:lnTo>
                  <a:pt x="339801" y="449580"/>
                </a:lnTo>
                <a:lnTo>
                  <a:pt x="344347" y="448310"/>
                </a:lnTo>
                <a:lnTo>
                  <a:pt x="347091" y="445770"/>
                </a:lnTo>
                <a:lnTo>
                  <a:pt x="346913" y="443230"/>
                </a:lnTo>
                <a:lnTo>
                  <a:pt x="348691" y="441960"/>
                </a:lnTo>
                <a:close/>
              </a:path>
              <a:path w="756920" h="563879">
                <a:moveTo>
                  <a:pt x="679754" y="439420"/>
                </a:moveTo>
                <a:lnTo>
                  <a:pt x="372821" y="439420"/>
                </a:lnTo>
                <a:lnTo>
                  <a:pt x="373354" y="440690"/>
                </a:lnTo>
                <a:lnTo>
                  <a:pt x="371576" y="444500"/>
                </a:lnTo>
                <a:lnTo>
                  <a:pt x="372554" y="445770"/>
                </a:lnTo>
                <a:lnTo>
                  <a:pt x="677164" y="445770"/>
                </a:lnTo>
                <a:lnTo>
                  <a:pt x="677570" y="448310"/>
                </a:lnTo>
                <a:lnTo>
                  <a:pt x="678218" y="448310"/>
                </a:lnTo>
                <a:lnTo>
                  <a:pt x="678688" y="445770"/>
                </a:lnTo>
                <a:lnTo>
                  <a:pt x="680402" y="444500"/>
                </a:lnTo>
                <a:lnTo>
                  <a:pt x="679056" y="443230"/>
                </a:lnTo>
                <a:lnTo>
                  <a:pt x="676732" y="443230"/>
                </a:lnTo>
                <a:lnTo>
                  <a:pt x="675678" y="441960"/>
                </a:lnTo>
                <a:lnTo>
                  <a:pt x="676681" y="440690"/>
                </a:lnTo>
                <a:lnTo>
                  <a:pt x="678370" y="440690"/>
                </a:lnTo>
                <a:lnTo>
                  <a:pt x="679754" y="439420"/>
                </a:lnTo>
                <a:close/>
              </a:path>
              <a:path w="756920" h="563879">
                <a:moveTo>
                  <a:pt x="678599" y="434340"/>
                </a:moveTo>
                <a:lnTo>
                  <a:pt x="201676" y="434340"/>
                </a:lnTo>
                <a:lnTo>
                  <a:pt x="203530" y="435610"/>
                </a:lnTo>
                <a:lnTo>
                  <a:pt x="207162" y="439420"/>
                </a:lnTo>
                <a:lnTo>
                  <a:pt x="210007" y="439420"/>
                </a:lnTo>
                <a:lnTo>
                  <a:pt x="212674" y="440690"/>
                </a:lnTo>
                <a:lnTo>
                  <a:pt x="213652" y="441960"/>
                </a:lnTo>
                <a:lnTo>
                  <a:pt x="215861" y="444500"/>
                </a:lnTo>
                <a:lnTo>
                  <a:pt x="216928" y="447040"/>
                </a:lnTo>
                <a:lnTo>
                  <a:pt x="218173" y="447040"/>
                </a:lnTo>
                <a:lnTo>
                  <a:pt x="218440" y="443230"/>
                </a:lnTo>
                <a:lnTo>
                  <a:pt x="219862" y="441960"/>
                </a:lnTo>
                <a:lnTo>
                  <a:pt x="348691" y="441960"/>
                </a:lnTo>
                <a:lnTo>
                  <a:pt x="351447" y="440690"/>
                </a:lnTo>
                <a:lnTo>
                  <a:pt x="362521" y="440690"/>
                </a:lnTo>
                <a:lnTo>
                  <a:pt x="367855" y="438150"/>
                </a:lnTo>
                <a:lnTo>
                  <a:pt x="677113" y="438150"/>
                </a:lnTo>
                <a:lnTo>
                  <a:pt x="678776" y="436880"/>
                </a:lnTo>
                <a:lnTo>
                  <a:pt x="679615" y="436880"/>
                </a:lnTo>
                <a:lnTo>
                  <a:pt x="679945" y="435610"/>
                </a:lnTo>
                <a:lnTo>
                  <a:pt x="678599" y="434340"/>
                </a:lnTo>
                <a:close/>
              </a:path>
              <a:path w="756920" h="563879">
                <a:moveTo>
                  <a:pt x="362521" y="440690"/>
                </a:moveTo>
                <a:lnTo>
                  <a:pt x="351447" y="440690"/>
                </a:lnTo>
                <a:lnTo>
                  <a:pt x="353656" y="443230"/>
                </a:lnTo>
                <a:lnTo>
                  <a:pt x="356844" y="443230"/>
                </a:lnTo>
                <a:lnTo>
                  <a:pt x="361556" y="444500"/>
                </a:lnTo>
                <a:lnTo>
                  <a:pt x="362889" y="443230"/>
                </a:lnTo>
                <a:lnTo>
                  <a:pt x="362521" y="440690"/>
                </a:lnTo>
                <a:close/>
              </a:path>
              <a:path w="756920" h="563879">
                <a:moveTo>
                  <a:pt x="678637" y="438150"/>
                </a:moveTo>
                <a:lnTo>
                  <a:pt x="369811" y="438150"/>
                </a:lnTo>
                <a:lnTo>
                  <a:pt x="371144" y="440690"/>
                </a:lnTo>
                <a:lnTo>
                  <a:pt x="372821" y="439420"/>
                </a:lnTo>
                <a:lnTo>
                  <a:pt x="679754" y="439420"/>
                </a:lnTo>
                <a:lnTo>
                  <a:pt x="678637" y="438150"/>
                </a:lnTo>
                <a:close/>
              </a:path>
              <a:path w="756920" h="563879">
                <a:moveTo>
                  <a:pt x="677392" y="430530"/>
                </a:moveTo>
                <a:lnTo>
                  <a:pt x="192976" y="430530"/>
                </a:lnTo>
                <a:lnTo>
                  <a:pt x="197497" y="433070"/>
                </a:lnTo>
                <a:lnTo>
                  <a:pt x="198742" y="434340"/>
                </a:lnTo>
                <a:lnTo>
                  <a:pt x="674560" y="434340"/>
                </a:lnTo>
                <a:lnTo>
                  <a:pt x="674789" y="433070"/>
                </a:lnTo>
                <a:lnTo>
                  <a:pt x="677392" y="430530"/>
                </a:lnTo>
                <a:close/>
              </a:path>
              <a:path w="756920" h="563879">
                <a:moveTo>
                  <a:pt x="680821" y="429260"/>
                </a:moveTo>
                <a:lnTo>
                  <a:pt x="180111" y="429260"/>
                </a:lnTo>
                <a:lnTo>
                  <a:pt x="183756" y="431800"/>
                </a:lnTo>
                <a:lnTo>
                  <a:pt x="184645" y="433070"/>
                </a:lnTo>
                <a:lnTo>
                  <a:pt x="188442" y="433070"/>
                </a:lnTo>
                <a:lnTo>
                  <a:pt x="189953" y="431800"/>
                </a:lnTo>
                <a:lnTo>
                  <a:pt x="192976" y="430530"/>
                </a:lnTo>
                <a:lnTo>
                  <a:pt x="680504" y="430530"/>
                </a:lnTo>
                <a:lnTo>
                  <a:pt x="680821" y="429260"/>
                </a:lnTo>
                <a:close/>
              </a:path>
              <a:path w="756920" h="563879">
                <a:moveTo>
                  <a:pt x="680504" y="430530"/>
                </a:moveTo>
                <a:lnTo>
                  <a:pt x="677392" y="430530"/>
                </a:lnTo>
                <a:lnTo>
                  <a:pt x="679754" y="431800"/>
                </a:lnTo>
                <a:lnTo>
                  <a:pt x="680504" y="430530"/>
                </a:lnTo>
                <a:close/>
              </a:path>
              <a:path w="756920" h="563879">
                <a:moveTo>
                  <a:pt x="677964" y="426720"/>
                </a:moveTo>
                <a:lnTo>
                  <a:pt x="674801" y="429260"/>
                </a:lnTo>
                <a:lnTo>
                  <a:pt x="680821" y="429260"/>
                </a:lnTo>
                <a:lnTo>
                  <a:pt x="682307" y="430530"/>
                </a:lnTo>
                <a:lnTo>
                  <a:pt x="682447" y="431800"/>
                </a:lnTo>
                <a:lnTo>
                  <a:pt x="683983" y="430530"/>
                </a:lnTo>
                <a:lnTo>
                  <a:pt x="683234" y="429260"/>
                </a:lnTo>
                <a:lnTo>
                  <a:pt x="683124" y="427990"/>
                </a:lnTo>
                <a:lnTo>
                  <a:pt x="680580" y="427990"/>
                </a:lnTo>
                <a:lnTo>
                  <a:pt x="677964" y="426720"/>
                </a:lnTo>
                <a:close/>
              </a:path>
              <a:path w="756920" h="563879">
                <a:moveTo>
                  <a:pt x="681596" y="420370"/>
                </a:moveTo>
                <a:lnTo>
                  <a:pt x="166712" y="420370"/>
                </a:lnTo>
                <a:lnTo>
                  <a:pt x="167868" y="421640"/>
                </a:lnTo>
                <a:lnTo>
                  <a:pt x="170700" y="421640"/>
                </a:lnTo>
                <a:lnTo>
                  <a:pt x="173113" y="424180"/>
                </a:lnTo>
                <a:lnTo>
                  <a:pt x="174955" y="425450"/>
                </a:lnTo>
                <a:lnTo>
                  <a:pt x="176390" y="427990"/>
                </a:lnTo>
                <a:lnTo>
                  <a:pt x="178511" y="429260"/>
                </a:lnTo>
                <a:lnTo>
                  <a:pt x="179400" y="430530"/>
                </a:lnTo>
                <a:lnTo>
                  <a:pt x="180111" y="429260"/>
                </a:lnTo>
                <a:lnTo>
                  <a:pt x="673125" y="429260"/>
                </a:lnTo>
                <a:lnTo>
                  <a:pt x="673125" y="426720"/>
                </a:lnTo>
                <a:lnTo>
                  <a:pt x="676465" y="426720"/>
                </a:lnTo>
                <a:lnTo>
                  <a:pt x="681964" y="421640"/>
                </a:lnTo>
                <a:lnTo>
                  <a:pt x="681596" y="420370"/>
                </a:lnTo>
                <a:close/>
              </a:path>
              <a:path w="756920" h="563879">
                <a:moveTo>
                  <a:pt x="681596" y="424180"/>
                </a:moveTo>
                <a:lnTo>
                  <a:pt x="680110" y="425450"/>
                </a:lnTo>
                <a:lnTo>
                  <a:pt x="680580" y="426720"/>
                </a:lnTo>
                <a:lnTo>
                  <a:pt x="680580" y="427990"/>
                </a:lnTo>
                <a:lnTo>
                  <a:pt x="683124" y="427990"/>
                </a:lnTo>
                <a:lnTo>
                  <a:pt x="682904" y="425450"/>
                </a:lnTo>
                <a:lnTo>
                  <a:pt x="681596" y="424180"/>
                </a:lnTo>
                <a:close/>
              </a:path>
              <a:path w="756920" h="563879">
                <a:moveTo>
                  <a:pt x="659612" y="414020"/>
                </a:moveTo>
                <a:lnTo>
                  <a:pt x="156324" y="414020"/>
                </a:lnTo>
                <a:lnTo>
                  <a:pt x="157835" y="416560"/>
                </a:lnTo>
                <a:lnTo>
                  <a:pt x="157835" y="417830"/>
                </a:lnTo>
                <a:lnTo>
                  <a:pt x="158991" y="419100"/>
                </a:lnTo>
                <a:lnTo>
                  <a:pt x="159791" y="421640"/>
                </a:lnTo>
                <a:lnTo>
                  <a:pt x="162547" y="422910"/>
                </a:lnTo>
                <a:lnTo>
                  <a:pt x="163957" y="420370"/>
                </a:lnTo>
                <a:lnTo>
                  <a:pt x="677494" y="420370"/>
                </a:lnTo>
                <a:lnTo>
                  <a:pt x="676494" y="419100"/>
                </a:lnTo>
                <a:lnTo>
                  <a:pt x="656539" y="419100"/>
                </a:lnTo>
                <a:lnTo>
                  <a:pt x="656831" y="415290"/>
                </a:lnTo>
                <a:lnTo>
                  <a:pt x="659612" y="414020"/>
                </a:lnTo>
                <a:close/>
              </a:path>
              <a:path w="756920" h="563879">
                <a:moveTo>
                  <a:pt x="678154" y="419100"/>
                </a:moveTo>
                <a:lnTo>
                  <a:pt x="677494" y="420370"/>
                </a:lnTo>
                <a:lnTo>
                  <a:pt x="679183" y="420370"/>
                </a:lnTo>
                <a:lnTo>
                  <a:pt x="678154" y="419100"/>
                </a:lnTo>
                <a:close/>
              </a:path>
              <a:path w="756920" h="563879">
                <a:moveTo>
                  <a:pt x="662317" y="414020"/>
                </a:moveTo>
                <a:lnTo>
                  <a:pt x="659803" y="414020"/>
                </a:lnTo>
                <a:lnTo>
                  <a:pt x="657288" y="416560"/>
                </a:lnTo>
                <a:lnTo>
                  <a:pt x="656539" y="419100"/>
                </a:lnTo>
                <a:lnTo>
                  <a:pt x="676494" y="419100"/>
                </a:lnTo>
                <a:lnTo>
                  <a:pt x="675493" y="417830"/>
                </a:lnTo>
                <a:lnTo>
                  <a:pt x="664832" y="417830"/>
                </a:lnTo>
                <a:lnTo>
                  <a:pt x="662317" y="414020"/>
                </a:lnTo>
                <a:close/>
              </a:path>
              <a:path w="756920" h="563879">
                <a:moveTo>
                  <a:pt x="673493" y="415290"/>
                </a:moveTo>
                <a:lnTo>
                  <a:pt x="670610" y="415290"/>
                </a:lnTo>
                <a:lnTo>
                  <a:pt x="666788" y="417830"/>
                </a:lnTo>
                <a:lnTo>
                  <a:pt x="675493" y="417830"/>
                </a:lnTo>
                <a:lnTo>
                  <a:pt x="673493" y="415290"/>
                </a:lnTo>
                <a:close/>
              </a:path>
              <a:path w="756920" h="563879">
                <a:moveTo>
                  <a:pt x="156324" y="396240"/>
                </a:moveTo>
                <a:lnTo>
                  <a:pt x="154292" y="396240"/>
                </a:lnTo>
                <a:lnTo>
                  <a:pt x="150736" y="400050"/>
                </a:lnTo>
                <a:lnTo>
                  <a:pt x="151536" y="401320"/>
                </a:lnTo>
                <a:lnTo>
                  <a:pt x="151726" y="402590"/>
                </a:lnTo>
                <a:lnTo>
                  <a:pt x="155003" y="405130"/>
                </a:lnTo>
                <a:lnTo>
                  <a:pt x="154470" y="410210"/>
                </a:lnTo>
                <a:lnTo>
                  <a:pt x="155803" y="411480"/>
                </a:lnTo>
                <a:lnTo>
                  <a:pt x="155003" y="414020"/>
                </a:lnTo>
                <a:lnTo>
                  <a:pt x="661200" y="414020"/>
                </a:lnTo>
                <a:lnTo>
                  <a:pt x="662889" y="412750"/>
                </a:lnTo>
                <a:lnTo>
                  <a:pt x="668007" y="412750"/>
                </a:lnTo>
                <a:lnTo>
                  <a:pt x="668185" y="410210"/>
                </a:lnTo>
                <a:lnTo>
                  <a:pt x="669391" y="408940"/>
                </a:lnTo>
                <a:lnTo>
                  <a:pt x="671851" y="408940"/>
                </a:lnTo>
                <a:lnTo>
                  <a:pt x="673773" y="406400"/>
                </a:lnTo>
                <a:lnTo>
                  <a:pt x="677125" y="406400"/>
                </a:lnTo>
                <a:lnTo>
                  <a:pt x="677214" y="403860"/>
                </a:lnTo>
                <a:lnTo>
                  <a:pt x="674243" y="398780"/>
                </a:lnTo>
                <a:lnTo>
                  <a:pt x="156781" y="398780"/>
                </a:lnTo>
                <a:lnTo>
                  <a:pt x="156324" y="396240"/>
                </a:lnTo>
                <a:close/>
              </a:path>
              <a:path w="756920" h="563879">
                <a:moveTo>
                  <a:pt x="668007" y="412750"/>
                </a:moveTo>
                <a:lnTo>
                  <a:pt x="662889" y="412750"/>
                </a:lnTo>
                <a:lnTo>
                  <a:pt x="665861" y="414020"/>
                </a:lnTo>
                <a:lnTo>
                  <a:pt x="668007" y="412750"/>
                </a:lnTo>
                <a:close/>
              </a:path>
              <a:path w="756920" h="563879">
                <a:moveTo>
                  <a:pt x="671851" y="408940"/>
                </a:moveTo>
                <a:lnTo>
                  <a:pt x="669391" y="408940"/>
                </a:lnTo>
                <a:lnTo>
                  <a:pt x="670890" y="410210"/>
                </a:lnTo>
                <a:lnTo>
                  <a:pt x="671851" y="408940"/>
                </a:lnTo>
                <a:close/>
              </a:path>
              <a:path w="756920" h="563879">
                <a:moveTo>
                  <a:pt x="637357" y="328930"/>
                </a:moveTo>
                <a:lnTo>
                  <a:pt x="102565" y="328930"/>
                </a:lnTo>
                <a:lnTo>
                  <a:pt x="104432" y="330200"/>
                </a:lnTo>
                <a:lnTo>
                  <a:pt x="105765" y="334010"/>
                </a:lnTo>
                <a:lnTo>
                  <a:pt x="111353" y="342900"/>
                </a:lnTo>
                <a:lnTo>
                  <a:pt x="114630" y="344170"/>
                </a:lnTo>
                <a:lnTo>
                  <a:pt x="114719" y="347980"/>
                </a:lnTo>
                <a:lnTo>
                  <a:pt x="116852" y="349250"/>
                </a:lnTo>
                <a:lnTo>
                  <a:pt x="118097" y="350520"/>
                </a:lnTo>
                <a:lnTo>
                  <a:pt x="123063" y="351790"/>
                </a:lnTo>
                <a:lnTo>
                  <a:pt x="130251" y="351790"/>
                </a:lnTo>
                <a:lnTo>
                  <a:pt x="130784" y="355600"/>
                </a:lnTo>
                <a:lnTo>
                  <a:pt x="135559" y="356870"/>
                </a:lnTo>
                <a:lnTo>
                  <a:pt x="139560" y="358140"/>
                </a:lnTo>
                <a:lnTo>
                  <a:pt x="141693" y="364490"/>
                </a:lnTo>
                <a:lnTo>
                  <a:pt x="144881" y="368300"/>
                </a:lnTo>
                <a:lnTo>
                  <a:pt x="149059" y="370840"/>
                </a:lnTo>
                <a:lnTo>
                  <a:pt x="150825" y="373380"/>
                </a:lnTo>
                <a:lnTo>
                  <a:pt x="150558" y="379730"/>
                </a:lnTo>
                <a:lnTo>
                  <a:pt x="152958" y="384810"/>
                </a:lnTo>
                <a:lnTo>
                  <a:pt x="156159" y="386080"/>
                </a:lnTo>
                <a:lnTo>
                  <a:pt x="157581" y="391160"/>
                </a:lnTo>
                <a:lnTo>
                  <a:pt x="158369" y="396240"/>
                </a:lnTo>
                <a:lnTo>
                  <a:pt x="156781" y="398780"/>
                </a:lnTo>
                <a:lnTo>
                  <a:pt x="674243" y="398780"/>
                </a:lnTo>
                <a:lnTo>
                  <a:pt x="667893" y="394970"/>
                </a:lnTo>
                <a:lnTo>
                  <a:pt x="663803" y="393700"/>
                </a:lnTo>
                <a:lnTo>
                  <a:pt x="661339" y="391160"/>
                </a:lnTo>
                <a:lnTo>
                  <a:pt x="633818" y="391160"/>
                </a:lnTo>
                <a:lnTo>
                  <a:pt x="636701" y="386080"/>
                </a:lnTo>
                <a:lnTo>
                  <a:pt x="638937" y="384810"/>
                </a:lnTo>
                <a:lnTo>
                  <a:pt x="644525" y="384810"/>
                </a:lnTo>
                <a:lnTo>
                  <a:pt x="647788" y="383540"/>
                </a:lnTo>
                <a:lnTo>
                  <a:pt x="669480" y="383540"/>
                </a:lnTo>
                <a:lnTo>
                  <a:pt x="669480" y="382270"/>
                </a:lnTo>
                <a:lnTo>
                  <a:pt x="668185" y="381000"/>
                </a:lnTo>
                <a:lnTo>
                  <a:pt x="663244" y="381000"/>
                </a:lnTo>
                <a:lnTo>
                  <a:pt x="659993" y="375920"/>
                </a:lnTo>
                <a:lnTo>
                  <a:pt x="659904" y="372110"/>
                </a:lnTo>
                <a:lnTo>
                  <a:pt x="655332" y="368300"/>
                </a:lnTo>
                <a:lnTo>
                  <a:pt x="655066" y="365760"/>
                </a:lnTo>
                <a:lnTo>
                  <a:pt x="652627" y="364490"/>
                </a:lnTo>
                <a:lnTo>
                  <a:pt x="653846" y="361950"/>
                </a:lnTo>
                <a:lnTo>
                  <a:pt x="653008" y="360680"/>
                </a:lnTo>
                <a:lnTo>
                  <a:pt x="649287" y="353060"/>
                </a:lnTo>
                <a:lnTo>
                  <a:pt x="642480" y="350520"/>
                </a:lnTo>
                <a:lnTo>
                  <a:pt x="640715" y="350520"/>
                </a:lnTo>
                <a:lnTo>
                  <a:pt x="640715" y="349250"/>
                </a:lnTo>
                <a:lnTo>
                  <a:pt x="634377" y="346710"/>
                </a:lnTo>
                <a:lnTo>
                  <a:pt x="633450" y="346710"/>
                </a:lnTo>
                <a:lnTo>
                  <a:pt x="633349" y="340360"/>
                </a:lnTo>
                <a:lnTo>
                  <a:pt x="634377" y="336550"/>
                </a:lnTo>
                <a:lnTo>
                  <a:pt x="633349" y="332740"/>
                </a:lnTo>
                <a:lnTo>
                  <a:pt x="634009" y="330200"/>
                </a:lnTo>
                <a:lnTo>
                  <a:pt x="636612" y="330200"/>
                </a:lnTo>
                <a:lnTo>
                  <a:pt x="637357" y="328930"/>
                </a:lnTo>
                <a:close/>
              </a:path>
              <a:path w="756920" h="563879">
                <a:moveTo>
                  <a:pt x="669302" y="389890"/>
                </a:moveTo>
                <a:lnTo>
                  <a:pt x="663346" y="389890"/>
                </a:lnTo>
                <a:lnTo>
                  <a:pt x="665759" y="392430"/>
                </a:lnTo>
                <a:lnTo>
                  <a:pt x="669302" y="389890"/>
                </a:lnTo>
                <a:close/>
              </a:path>
              <a:path w="756920" h="563879">
                <a:moveTo>
                  <a:pt x="647230" y="386080"/>
                </a:moveTo>
                <a:lnTo>
                  <a:pt x="645922" y="386080"/>
                </a:lnTo>
                <a:lnTo>
                  <a:pt x="643128" y="387350"/>
                </a:lnTo>
                <a:lnTo>
                  <a:pt x="637273" y="387350"/>
                </a:lnTo>
                <a:lnTo>
                  <a:pt x="633818" y="391160"/>
                </a:lnTo>
                <a:lnTo>
                  <a:pt x="652437" y="391160"/>
                </a:lnTo>
                <a:lnTo>
                  <a:pt x="650494" y="389890"/>
                </a:lnTo>
                <a:lnTo>
                  <a:pt x="647331" y="387350"/>
                </a:lnTo>
                <a:lnTo>
                  <a:pt x="643128" y="387350"/>
                </a:lnTo>
                <a:lnTo>
                  <a:pt x="639965" y="386080"/>
                </a:lnTo>
                <a:lnTo>
                  <a:pt x="647230" y="386080"/>
                </a:lnTo>
                <a:close/>
              </a:path>
              <a:path w="756920" h="563879">
                <a:moveTo>
                  <a:pt x="658876" y="388620"/>
                </a:moveTo>
                <a:lnTo>
                  <a:pt x="656450" y="388620"/>
                </a:lnTo>
                <a:lnTo>
                  <a:pt x="652437" y="391160"/>
                </a:lnTo>
                <a:lnTo>
                  <a:pt x="661339" y="391160"/>
                </a:lnTo>
                <a:lnTo>
                  <a:pt x="658876" y="388620"/>
                </a:lnTo>
                <a:close/>
              </a:path>
              <a:path w="756920" h="563879">
                <a:moveTo>
                  <a:pt x="673950" y="387350"/>
                </a:moveTo>
                <a:lnTo>
                  <a:pt x="658774" y="387350"/>
                </a:lnTo>
                <a:lnTo>
                  <a:pt x="661492" y="389890"/>
                </a:lnTo>
                <a:lnTo>
                  <a:pt x="669302" y="389890"/>
                </a:lnTo>
                <a:lnTo>
                  <a:pt x="674331" y="391160"/>
                </a:lnTo>
                <a:lnTo>
                  <a:pt x="675728" y="391160"/>
                </a:lnTo>
                <a:lnTo>
                  <a:pt x="673950" y="387350"/>
                </a:lnTo>
                <a:close/>
              </a:path>
              <a:path w="756920" h="563879">
                <a:moveTo>
                  <a:pt x="669480" y="383540"/>
                </a:moveTo>
                <a:lnTo>
                  <a:pt x="647788" y="383540"/>
                </a:lnTo>
                <a:lnTo>
                  <a:pt x="649287" y="387350"/>
                </a:lnTo>
                <a:lnTo>
                  <a:pt x="650862" y="388620"/>
                </a:lnTo>
                <a:lnTo>
                  <a:pt x="653288" y="388620"/>
                </a:lnTo>
                <a:lnTo>
                  <a:pt x="654862" y="387350"/>
                </a:lnTo>
                <a:lnTo>
                  <a:pt x="672376" y="387350"/>
                </a:lnTo>
                <a:lnTo>
                  <a:pt x="669480" y="383540"/>
                </a:lnTo>
                <a:close/>
              </a:path>
              <a:path w="756920" h="563879">
                <a:moveTo>
                  <a:pt x="644613" y="312420"/>
                </a:moveTo>
                <a:lnTo>
                  <a:pt x="44183" y="312420"/>
                </a:lnTo>
                <a:lnTo>
                  <a:pt x="46316" y="313690"/>
                </a:lnTo>
                <a:lnTo>
                  <a:pt x="48526" y="314960"/>
                </a:lnTo>
                <a:lnTo>
                  <a:pt x="48526" y="316230"/>
                </a:lnTo>
                <a:lnTo>
                  <a:pt x="48006" y="318770"/>
                </a:lnTo>
                <a:lnTo>
                  <a:pt x="48704" y="321310"/>
                </a:lnTo>
                <a:lnTo>
                  <a:pt x="50749" y="321310"/>
                </a:lnTo>
                <a:lnTo>
                  <a:pt x="51638" y="323850"/>
                </a:lnTo>
                <a:lnTo>
                  <a:pt x="51460" y="327660"/>
                </a:lnTo>
                <a:lnTo>
                  <a:pt x="51816" y="328930"/>
                </a:lnTo>
                <a:lnTo>
                  <a:pt x="51993" y="334010"/>
                </a:lnTo>
                <a:lnTo>
                  <a:pt x="53848" y="336550"/>
                </a:lnTo>
                <a:lnTo>
                  <a:pt x="53848" y="339090"/>
                </a:lnTo>
                <a:lnTo>
                  <a:pt x="59182" y="339090"/>
                </a:lnTo>
                <a:lnTo>
                  <a:pt x="61315" y="337820"/>
                </a:lnTo>
                <a:lnTo>
                  <a:pt x="61747" y="336550"/>
                </a:lnTo>
                <a:lnTo>
                  <a:pt x="66014" y="334010"/>
                </a:lnTo>
                <a:lnTo>
                  <a:pt x="67995" y="332740"/>
                </a:lnTo>
                <a:lnTo>
                  <a:pt x="68529" y="330200"/>
                </a:lnTo>
                <a:lnTo>
                  <a:pt x="70167" y="328930"/>
                </a:lnTo>
                <a:lnTo>
                  <a:pt x="75768" y="325120"/>
                </a:lnTo>
                <a:lnTo>
                  <a:pt x="641178" y="325120"/>
                </a:lnTo>
                <a:lnTo>
                  <a:pt x="642302" y="323850"/>
                </a:lnTo>
                <a:lnTo>
                  <a:pt x="639965" y="322580"/>
                </a:lnTo>
                <a:lnTo>
                  <a:pt x="638848" y="321310"/>
                </a:lnTo>
                <a:lnTo>
                  <a:pt x="640803" y="318770"/>
                </a:lnTo>
                <a:lnTo>
                  <a:pt x="644554" y="318770"/>
                </a:lnTo>
                <a:lnTo>
                  <a:pt x="644613" y="316230"/>
                </a:lnTo>
                <a:lnTo>
                  <a:pt x="647700" y="316230"/>
                </a:lnTo>
                <a:lnTo>
                  <a:pt x="647407" y="313690"/>
                </a:lnTo>
                <a:lnTo>
                  <a:pt x="644613" y="312420"/>
                </a:lnTo>
                <a:close/>
              </a:path>
              <a:path w="756920" h="563879">
                <a:moveTo>
                  <a:pt x="6819" y="331470"/>
                </a:moveTo>
                <a:lnTo>
                  <a:pt x="9486" y="335280"/>
                </a:lnTo>
                <a:lnTo>
                  <a:pt x="11353" y="335280"/>
                </a:lnTo>
                <a:lnTo>
                  <a:pt x="15443" y="334010"/>
                </a:lnTo>
                <a:lnTo>
                  <a:pt x="18097" y="332740"/>
                </a:lnTo>
                <a:lnTo>
                  <a:pt x="7886" y="332740"/>
                </a:lnTo>
                <a:lnTo>
                  <a:pt x="6819" y="331470"/>
                </a:lnTo>
                <a:close/>
              </a:path>
              <a:path w="756920" h="563879">
                <a:moveTo>
                  <a:pt x="620664" y="304800"/>
                </a:moveTo>
                <a:lnTo>
                  <a:pt x="8864" y="304800"/>
                </a:lnTo>
                <a:lnTo>
                  <a:pt x="9486" y="307340"/>
                </a:lnTo>
                <a:lnTo>
                  <a:pt x="8343" y="309880"/>
                </a:lnTo>
                <a:lnTo>
                  <a:pt x="9664" y="312420"/>
                </a:lnTo>
                <a:lnTo>
                  <a:pt x="12153" y="313690"/>
                </a:lnTo>
                <a:lnTo>
                  <a:pt x="12509" y="317500"/>
                </a:lnTo>
                <a:lnTo>
                  <a:pt x="11353" y="318770"/>
                </a:lnTo>
                <a:lnTo>
                  <a:pt x="8775" y="325120"/>
                </a:lnTo>
                <a:lnTo>
                  <a:pt x="7886" y="332740"/>
                </a:lnTo>
                <a:lnTo>
                  <a:pt x="18097" y="332740"/>
                </a:lnTo>
                <a:lnTo>
                  <a:pt x="19418" y="331470"/>
                </a:lnTo>
                <a:lnTo>
                  <a:pt x="20840" y="331470"/>
                </a:lnTo>
                <a:lnTo>
                  <a:pt x="22263" y="328930"/>
                </a:lnTo>
                <a:lnTo>
                  <a:pt x="27863" y="328930"/>
                </a:lnTo>
                <a:lnTo>
                  <a:pt x="28028" y="327660"/>
                </a:lnTo>
                <a:lnTo>
                  <a:pt x="30695" y="327660"/>
                </a:lnTo>
                <a:lnTo>
                  <a:pt x="31673" y="325120"/>
                </a:lnTo>
                <a:lnTo>
                  <a:pt x="36772" y="325120"/>
                </a:lnTo>
                <a:lnTo>
                  <a:pt x="37617" y="323850"/>
                </a:lnTo>
                <a:lnTo>
                  <a:pt x="36995" y="321310"/>
                </a:lnTo>
                <a:lnTo>
                  <a:pt x="38061" y="318770"/>
                </a:lnTo>
                <a:lnTo>
                  <a:pt x="39573" y="317500"/>
                </a:lnTo>
                <a:lnTo>
                  <a:pt x="40017" y="313690"/>
                </a:lnTo>
                <a:lnTo>
                  <a:pt x="41262" y="312420"/>
                </a:lnTo>
                <a:lnTo>
                  <a:pt x="652259" y="312420"/>
                </a:lnTo>
                <a:lnTo>
                  <a:pt x="654494" y="309880"/>
                </a:lnTo>
                <a:lnTo>
                  <a:pt x="656082" y="309880"/>
                </a:lnTo>
                <a:lnTo>
                  <a:pt x="658685" y="307340"/>
                </a:lnTo>
                <a:lnTo>
                  <a:pt x="667067" y="307340"/>
                </a:lnTo>
                <a:lnTo>
                  <a:pt x="665111" y="306070"/>
                </a:lnTo>
                <a:lnTo>
                  <a:pt x="621334" y="306070"/>
                </a:lnTo>
                <a:lnTo>
                  <a:pt x="620664" y="304800"/>
                </a:lnTo>
                <a:close/>
              </a:path>
              <a:path w="756920" h="563879">
                <a:moveTo>
                  <a:pt x="27863" y="328930"/>
                </a:moveTo>
                <a:lnTo>
                  <a:pt x="22263" y="328930"/>
                </a:lnTo>
                <a:lnTo>
                  <a:pt x="23507" y="330200"/>
                </a:lnTo>
                <a:lnTo>
                  <a:pt x="24841" y="332740"/>
                </a:lnTo>
                <a:lnTo>
                  <a:pt x="29108" y="332740"/>
                </a:lnTo>
                <a:lnTo>
                  <a:pt x="29006" y="330200"/>
                </a:lnTo>
                <a:lnTo>
                  <a:pt x="27863" y="328930"/>
                </a:lnTo>
                <a:close/>
              </a:path>
              <a:path w="756920" h="563879">
                <a:moveTo>
                  <a:pt x="101053" y="328930"/>
                </a:moveTo>
                <a:lnTo>
                  <a:pt x="92900" y="328930"/>
                </a:lnTo>
                <a:lnTo>
                  <a:pt x="95199" y="331470"/>
                </a:lnTo>
                <a:lnTo>
                  <a:pt x="96443" y="330200"/>
                </a:lnTo>
                <a:lnTo>
                  <a:pt x="99898" y="330200"/>
                </a:lnTo>
                <a:lnTo>
                  <a:pt x="101053" y="328930"/>
                </a:lnTo>
                <a:close/>
              </a:path>
              <a:path w="756920" h="563879">
                <a:moveTo>
                  <a:pt x="641178" y="325120"/>
                </a:moveTo>
                <a:lnTo>
                  <a:pt x="91389" y="325120"/>
                </a:lnTo>
                <a:lnTo>
                  <a:pt x="91960" y="326390"/>
                </a:lnTo>
                <a:lnTo>
                  <a:pt x="88226" y="330200"/>
                </a:lnTo>
                <a:lnTo>
                  <a:pt x="91211" y="330200"/>
                </a:lnTo>
                <a:lnTo>
                  <a:pt x="92900" y="328930"/>
                </a:lnTo>
                <a:lnTo>
                  <a:pt x="637357" y="328930"/>
                </a:lnTo>
                <a:lnTo>
                  <a:pt x="638848" y="326390"/>
                </a:lnTo>
                <a:lnTo>
                  <a:pt x="640054" y="326390"/>
                </a:lnTo>
                <a:lnTo>
                  <a:pt x="641178" y="325120"/>
                </a:lnTo>
                <a:close/>
              </a:path>
              <a:path w="756920" h="563879">
                <a:moveTo>
                  <a:pt x="36772" y="325120"/>
                </a:moveTo>
                <a:lnTo>
                  <a:pt x="32918" y="325120"/>
                </a:lnTo>
                <a:lnTo>
                  <a:pt x="33274" y="327660"/>
                </a:lnTo>
                <a:lnTo>
                  <a:pt x="35928" y="326390"/>
                </a:lnTo>
                <a:lnTo>
                  <a:pt x="36772" y="325120"/>
                </a:lnTo>
                <a:close/>
              </a:path>
              <a:path w="756920" h="563879">
                <a:moveTo>
                  <a:pt x="86144" y="325120"/>
                </a:moveTo>
                <a:lnTo>
                  <a:pt x="79311" y="325120"/>
                </a:lnTo>
                <a:lnTo>
                  <a:pt x="79946" y="327660"/>
                </a:lnTo>
                <a:lnTo>
                  <a:pt x="84556" y="326390"/>
                </a:lnTo>
                <a:lnTo>
                  <a:pt x="86144" y="325120"/>
                </a:lnTo>
                <a:close/>
              </a:path>
              <a:path w="756920" h="563879">
                <a:moveTo>
                  <a:pt x="644554" y="318770"/>
                </a:moveTo>
                <a:lnTo>
                  <a:pt x="640803" y="318770"/>
                </a:lnTo>
                <a:lnTo>
                  <a:pt x="644525" y="320040"/>
                </a:lnTo>
                <a:lnTo>
                  <a:pt x="644554" y="318770"/>
                </a:lnTo>
                <a:close/>
              </a:path>
              <a:path w="756920" h="563879">
                <a:moveTo>
                  <a:pt x="650024" y="312420"/>
                </a:moveTo>
                <a:lnTo>
                  <a:pt x="647407" y="312420"/>
                </a:lnTo>
                <a:lnTo>
                  <a:pt x="649465" y="313690"/>
                </a:lnTo>
                <a:lnTo>
                  <a:pt x="650024" y="312420"/>
                </a:lnTo>
                <a:close/>
              </a:path>
              <a:path w="756920" h="563879">
                <a:moveTo>
                  <a:pt x="667067" y="307340"/>
                </a:moveTo>
                <a:lnTo>
                  <a:pt x="660730" y="307340"/>
                </a:lnTo>
                <a:lnTo>
                  <a:pt x="661022" y="308610"/>
                </a:lnTo>
                <a:lnTo>
                  <a:pt x="663994" y="309880"/>
                </a:lnTo>
                <a:lnTo>
                  <a:pt x="667067" y="307340"/>
                </a:lnTo>
                <a:close/>
              </a:path>
              <a:path w="756920" h="563879">
                <a:moveTo>
                  <a:pt x="660730" y="307340"/>
                </a:moveTo>
                <a:lnTo>
                  <a:pt x="658685" y="307340"/>
                </a:lnTo>
                <a:lnTo>
                  <a:pt x="659612" y="308610"/>
                </a:lnTo>
                <a:lnTo>
                  <a:pt x="660730" y="307340"/>
                </a:lnTo>
                <a:close/>
              </a:path>
              <a:path w="756920" h="563879">
                <a:moveTo>
                  <a:pt x="2476" y="294640"/>
                </a:moveTo>
                <a:lnTo>
                  <a:pt x="0" y="297180"/>
                </a:lnTo>
                <a:lnTo>
                  <a:pt x="88" y="300990"/>
                </a:lnTo>
                <a:lnTo>
                  <a:pt x="3276" y="306070"/>
                </a:lnTo>
                <a:lnTo>
                  <a:pt x="5410" y="304800"/>
                </a:lnTo>
                <a:lnTo>
                  <a:pt x="620664" y="304800"/>
                </a:lnTo>
                <a:lnTo>
                  <a:pt x="617982" y="299720"/>
                </a:lnTo>
                <a:lnTo>
                  <a:pt x="617982" y="297180"/>
                </a:lnTo>
                <a:lnTo>
                  <a:pt x="617702" y="295910"/>
                </a:lnTo>
                <a:lnTo>
                  <a:pt x="7988" y="295910"/>
                </a:lnTo>
                <a:lnTo>
                  <a:pt x="2476" y="294640"/>
                </a:lnTo>
                <a:close/>
              </a:path>
              <a:path w="756920" h="563879">
                <a:moveTo>
                  <a:pt x="626922" y="304800"/>
                </a:moveTo>
                <a:lnTo>
                  <a:pt x="624598" y="306070"/>
                </a:lnTo>
                <a:lnTo>
                  <a:pt x="629348" y="306070"/>
                </a:lnTo>
                <a:lnTo>
                  <a:pt x="626922" y="304800"/>
                </a:lnTo>
                <a:close/>
              </a:path>
              <a:path w="756920" h="563879">
                <a:moveTo>
                  <a:pt x="642658" y="292100"/>
                </a:moveTo>
                <a:lnTo>
                  <a:pt x="637070" y="294640"/>
                </a:lnTo>
                <a:lnTo>
                  <a:pt x="634098" y="294640"/>
                </a:lnTo>
                <a:lnTo>
                  <a:pt x="635127" y="295910"/>
                </a:lnTo>
                <a:lnTo>
                  <a:pt x="635127" y="298450"/>
                </a:lnTo>
                <a:lnTo>
                  <a:pt x="633450" y="299720"/>
                </a:lnTo>
                <a:lnTo>
                  <a:pt x="630097" y="300990"/>
                </a:lnTo>
                <a:lnTo>
                  <a:pt x="630656" y="300990"/>
                </a:lnTo>
                <a:lnTo>
                  <a:pt x="631761" y="302260"/>
                </a:lnTo>
                <a:lnTo>
                  <a:pt x="630466" y="304800"/>
                </a:lnTo>
                <a:lnTo>
                  <a:pt x="629348" y="306070"/>
                </a:lnTo>
                <a:lnTo>
                  <a:pt x="665111" y="306070"/>
                </a:lnTo>
                <a:lnTo>
                  <a:pt x="664832" y="303530"/>
                </a:lnTo>
                <a:lnTo>
                  <a:pt x="667727" y="303530"/>
                </a:lnTo>
                <a:lnTo>
                  <a:pt x="665670" y="299720"/>
                </a:lnTo>
                <a:lnTo>
                  <a:pt x="665861" y="298450"/>
                </a:lnTo>
                <a:lnTo>
                  <a:pt x="649287" y="298450"/>
                </a:lnTo>
                <a:lnTo>
                  <a:pt x="647700" y="297180"/>
                </a:lnTo>
                <a:lnTo>
                  <a:pt x="646201" y="295910"/>
                </a:lnTo>
                <a:lnTo>
                  <a:pt x="644804" y="293370"/>
                </a:lnTo>
                <a:lnTo>
                  <a:pt x="643407" y="293370"/>
                </a:lnTo>
                <a:lnTo>
                  <a:pt x="642658" y="292100"/>
                </a:lnTo>
                <a:close/>
              </a:path>
              <a:path w="756920" h="563879">
                <a:moveTo>
                  <a:pt x="668553" y="297180"/>
                </a:moveTo>
                <a:lnTo>
                  <a:pt x="658126" y="297180"/>
                </a:lnTo>
                <a:lnTo>
                  <a:pt x="657098" y="298450"/>
                </a:lnTo>
                <a:lnTo>
                  <a:pt x="665861" y="298450"/>
                </a:lnTo>
                <a:lnTo>
                  <a:pt x="668553" y="297180"/>
                </a:lnTo>
                <a:close/>
              </a:path>
              <a:path w="756920" h="563879">
                <a:moveTo>
                  <a:pt x="616264" y="262890"/>
                </a:moveTo>
                <a:lnTo>
                  <a:pt x="42926" y="262890"/>
                </a:lnTo>
                <a:lnTo>
                  <a:pt x="48971" y="267970"/>
                </a:lnTo>
                <a:lnTo>
                  <a:pt x="49593" y="270510"/>
                </a:lnTo>
                <a:lnTo>
                  <a:pt x="46139" y="274320"/>
                </a:lnTo>
                <a:lnTo>
                  <a:pt x="25819" y="274320"/>
                </a:lnTo>
                <a:lnTo>
                  <a:pt x="22542" y="276860"/>
                </a:lnTo>
                <a:lnTo>
                  <a:pt x="19418" y="278130"/>
                </a:lnTo>
                <a:lnTo>
                  <a:pt x="19253" y="280670"/>
                </a:lnTo>
                <a:lnTo>
                  <a:pt x="23063" y="281940"/>
                </a:lnTo>
                <a:lnTo>
                  <a:pt x="22974" y="284480"/>
                </a:lnTo>
                <a:lnTo>
                  <a:pt x="18808" y="287020"/>
                </a:lnTo>
                <a:lnTo>
                  <a:pt x="13487" y="288290"/>
                </a:lnTo>
                <a:lnTo>
                  <a:pt x="14541" y="288290"/>
                </a:lnTo>
                <a:lnTo>
                  <a:pt x="15341" y="290830"/>
                </a:lnTo>
                <a:lnTo>
                  <a:pt x="10553" y="292100"/>
                </a:lnTo>
                <a:lnTo>
                  <a:pt x="10198" y="294640"/>
                </a:lnTo>
                <a:lnTo>
                  <a:pt x="7988" y="295910"/>
                </a:lnTo>
                <a:lnTo>
                  <a:pt x="610260" y="295910"/>
                </a:lnTo>
                <a:lnTo>
                  <a:pt x="609422" y="294640"/>
                </a:lnTo>
                <a:lnTo>
                  <a:pt x="607466" y="292100"/>
                </a:lnTo>
                <a:lnTo>
                  <a:pt x="606996" y="290830"/>
                </a:lnTo>
                <a:lnTo>
                  <a:pt x="602894" y="288290"/>
                </a:lnTo>
                <a:lnTo>
                  <a:pt x="600290" y="285750"/>
                </a:lnTo>
                <a:lnTo>
                  <a:pt x="600011" y="283210"/>
                </a:lnTo>
                <a:lnTo>
                  <a:pt x="598703" y="280670"/>
                </a:lnTo>
                <a:lnTo>
                  <a:pt x="599821" y="279400"/>
                </a:lnTo>
                <a:lnTo>
                  <a:pt x="599744" y="278130"/>
                </a:lnTo>
                <a:lnTo>
                  <a:pt x="600100" y="276860"/>
                </a:lnTo>
                <a:lnTo>
                  <a:pt x="600379" y="274320"/>
                </a:lnTo>
                <a:lnTo>
                  <a:pt x="601878" y="273050"/>
                </a:lnTo>
                <a:lnTo>
                  <a:pt x="602157" y="271780"/>
                </a:lnTo>
                <a:lnTo>
                  <a:pt x="614584" y="271780"/>
                </a:lnTo>
                <a:lnTo>
                  <a:pt x="615188" y="270510"/>
                </a:lnTo>
                <a:lnTo>
                  <a:pt x="614451" y="269240"/>
                </a:lnTo>
                <a:lnTo>
                  <a:pt x="616216" y="269240"/>
                </a:lnTo>
                <a:lnTo>
                  <a:pt x="615746" y="266700"/>
                </a:lnTo>
                <a:lnTo>
                  <a:pt x="615010" y="266700"/>
                </a:lnTo>
                <a:lnTo>
                  <a:pt x="615937" y="264160"/>
                </a:lnTo>
                <a:lnTo>
                  <a:pt x="616264" y="262890"/>
                </a:lnTo>
                <a:close/>
              </a:path>
              <a:path w="756920" h="563879">
                <a:moveTo>
                  <a:pt x="612673" y="293370"/>
                </a:moveTo>
                <a:lnTo>
                  <a:pt x="611276" y="293370"/>
                </a:lnTo>
                <a:lnTo>
                  <a:pt x="610260" y="295910"/>
                </a:lnTo>
                <a:lnTo>
                  <a:pt x="617702" y="295910"/>
                </a:lnTo>
                <a:lnTo>
                  <a:pt x="617423" y="294640"/>
                </a:lnTo>
                <a:lnTo>
                  <a:pt x="612863" y="294640"/>
                </a:lnTo>
                <a:lnTo>
                  <a:pt x="612673" y="293370"/>
                </a:lnTo>
                <a:close/>
              </a:path>
              <a:path w="756920" h="563879">
                <a:moveTo>
                  <a:pt x="686765" y="237490"/>
                </a:moveTo>
                <a:lnTo>
                  <a:pt x="640245" y="237490"/>
                </a:lnTo>
                <a:lnTo>
                  <a:pt x="644067" y="241300"/>
                </a:lnTo>
                <a:lnTo>
                  <a:pt x="649566" y="245110"/>
                </a:lnTo>
                <a:lnTo>
                  <a:pt x="649846" y="246380"/>
                </a:lnTo>
                <a:lnTo>
                  <a:pt x="648347" y="247650"/>
                </a:lnTo>
                <a:lnTo>
                  <a:pt x="647788" y="248920"/>
                </a:lnTo>
                <a:lnTo>
                  <a:pt x="645185" y="252730"/>
                </a:lnTo>
                <a:lnTo>
                  <a:pt x="644906" y="255270"/>
                </a:lnTo>
                <a:lnTo>
                  <a:pt x="642581" y="255270"/>
                </a:lnTo>
                <a:lnTo>
                  <a:pt x="642861" y="256540"/>
                </a:lnTo>
                <a:lnTo>
                  <a:pt x="642302" y="260350"/>
                </a:lnTo>
                <a:lnTo>
                  <a:pt x="644994" y="262890"/>
                </a:lnTo>
                <a:lnTo>
                  <a:pt x="644804" y="264160"/>
                </a:lnTo>
                <a:lnTo>
                  <a:pt x="650494" y="264160"/>
                </a:lnTo>
                <a:lnTo>
                  <a:pt x="649376" y="266700"/>
                </a:lnTo>
                <a:lnTo>
                  <a:pt x="647052" y="267970"/>
                </a:lnTo>
                <a:lnTo>
                  <a:pt x="647331" y="269240"/>
                </a:lnTo>
                <a:lnTo>
                  <a:pt x="648728" y="269240"/>
                </a:lnTo>
                <a:lnTo>
                  <a:pt x="648449" y="270510"/>
                </a:lnTo>
                <a:lnTo>
                  <a:pt x="647420" y="271780"/>
                </a:lnTo>
                <a:lnTo>
                  <a:pt x="644639" y="271780"/>
                </a:lnTo>
                <a:lnTo>
                  <a:pt x="643382" y="273050"/>
                </a:lnTo>
                <a:lnTo>
                  <a:pt x="641375" y="273050"/>
                </a:lnTo>
                <a:lnTo>
                  <a:pt x="640359" y="275590"/>
                </a:lnTo>
                <a:lnTo>
                  <a:pt x="642302" y="276860"/>
                </a:lnTo>
                <a:lnTo>
                  <a:pt x="642607" y="278130"/>
                </a:lnTo>
                <a:lnTo>
                  <a:pt x="644156" y="278130"/>
                </a:lnTo>
                <a:lnTo>
                  <a:pt x="645629" y="276860"/>
                </a:lnTo>
                <a:lnTo>
                  <a:pt x="647090" y="276860"/>
                </a:lnTo>
                <a:lnTo>
                  <a:pt x="649058" y="273050"/>
                </a:lnTo>
                <a:lnTo>
                  <a:pt x="652538" y="271780"/>
                </a:lnTo>
                <a:lnTo>
                  <a:pt x="652907" y="270510"/>
                </a:lnTo>
                <a:lnTo>
                  <a:pt x="651891" y="267970"/>
                </a:lnTo>
                <a:lnTo>
                  <a:pt x="660361" y="261620"/>
                </a:lnTo>
                <a:lnTo>
                  <a:pt x="661949" y="261620"/>
                </a:lnTo>
                <a:lnTo>
                  <a:pt x="662419" y="259080"/>
                </a:lnTo>
                <a:lnTo>
                  <a:pt x="665200" y="259080"/>
                </a:lnTo>
                <a:lnTo>
                  <a:pt x="668464" y="257810"/>
                </a:lnTo>
                <a:lnTo>
                  <a:pt x="673862" y="257810"/>
                </a:lnTo>
                <a:lnTo>
                  <a:pt x="677405" y="254000"/>
                </a:lnTo>
                <a:lnTo>
                  <a:pt x="678230" y="254000"/>
                </a:lnTo>
                <a:lnTo>
                  <a:pt x="678230" y="248920"/>
                </a:lnTo>
                <a:lnTo>
                  <a:pt x="681431" y="246380"/>
                </a:lnTo>
                <a:lnTo>
                  <a:pt x="682840" y="242570"/>
                </a:lnTo>
                <a:lnTo>
                  <a:pt x="682840" y="241300"/>
                </a:lnTo>
                <a:lnTo>
                  <a:pt x="686054" y="238760"/>
                </a:lnTo>
                <a:lnTo>
                  <a:pt x="686765" y="237490"/>
                </a:lnTo>
                <a:close/>
              </a:path>
              <a:path w="756920" h="563879">
                <a:moveTo>
                  <a:pt x="32207" y="270510"/>
                </a:moveTo>
                <a:lnTo>
                  <a:pt x="28295" y="274320"/>
                </a:lnTo>
                <a:lnTo>
                  <a:pt x="35839" y="274320"/>
                </a:lnTo>
                <a:lnTo>
                  <a:pt x="34861" y="273050"/>
                </a:lnTo>
                <a:lnTo>
                  <a:pt x="32207" y="270510"/>
                </a:lnTo>
                <a:close/>
              </a:path>
              <a:path w="756920" h="563879">
                <a:moveTo>
                  <a:pt x="614584" y="271780"/>
                </a:moveTo>
                <a:lnTo>
                  <a:pt x="602157" y="271780"/>
                </a:lnTo>
                <a:lnTo>
                  <a:pt x="606806" y="274320"/>
                </a:lnTo>
                <a:lnTo>
                  <a:pt x="610806" y="274320"/>
                </a:lnTo>
                <a:lnTo>
                  <a:pt x="613981" y="273050"/>
                </a:lnTo>
                <a:lnTo>
                  <a:pt x="614584" y="271780"/>
                </a:lnTo>
                <a:close/>
              </a:path>
              <a:path w="756920" h="563879">
                <a:moveTo>
                  <a:pt x="39535" y="243840"/>
                </a:moveTo>
                <a:lnTo>
                  <a:pt x="35445" y="243840"/>
                </a:lnTo>
                <a:lnTo>
                  <a:pt x="33134" y="246380"/>
                </a:lnTo>
                <a:lnTo>
                  <a:pt x="34036" y="247650"/>
                </a:lnTo>
                <a:lnTo>
                  <a:pt x="31318" y="248920"/>
                </a:lnTo>
                <a:lnTo>
                  <a:pt x="30937" y="250190"/>
                </a:lnTo>
                <a:lnTo>
                  <a:pt x="32207" y="250190"/>
                </a:lnTo>
                <a:lnTo>
                  <a:pt x="32385" y="252730"/>
                </a:lnTo>
                <a:lnTo>
                  <a:pt x="28486" y="259080"/>
                </a:lnTo>
                <a:lnTo>
                  <a:pt x="26606" y="262890"/>
                </a:lnTo>
                <a:lnTo>
                  <a:pt x="28917" y="264160"/>
                </a:lnTo>
                <a:lnTo>
                  <a:pt x="34429" y="265430"/>
                </a:lnTo>
                <a:lnTo>
                  <a:pt x="36639" y="267970"/>
                </a:lnTo>
                <a:lnTo>
                  <a:pt x="38862" y="267970"/>
                </a:lnTo>
                <a:lnTo>
                  <a:pt x="40982" y="265430"/>
                </a:lnTo>
                <a:lnTo>
                  <a:pt x="41338" y="262890"/>
                </a:lnTo>
                <a:lnTo>
                  <a:pt x="616264" y="262890"/>
                </a:lnTo>
                <a:lnTo>
                  <a:pt x="617245" y="259080"/>
                </a:lnTo>
                <a:lnTo>
                  <a:pt x="621614" y="256540"/>
                </a:lnTo>
                <a:lnTo>
                  <a:pt x="624230" y="256540"/>
                </a:lnTo>
                <a:lnTo>
                  <a:pt x="626173" y="252730"/>
                </a:lnTo>
                <a:lnTo>
                  <a:pt x="627494" y="252730"/>
                </a:lnTo>
                <a:lnTo>
                  <a:pt x="627761" y="247650"/>
                </a:lnTo>
                <a:lnTo>
                  <a:pt x="629024" y="246380"/>
                </a:lnTo>
                <a:lnTo>
                  <a:pt x="50723" y="246380"/>
                </a:lnTo>
                <a:lnTo>
                  <a:pt x="41668" y="245110"/>
                </a:lnTo>
                <a:lnTo>
                  <a:pt x="39535" y="243840"/>
                </a:lnTo>
                <a:close/>
              </a:path>
              <a:path w="756920" h="563879">
                <a:moveTo>
                  <a:pt x="650494" y="264160"/>
                </a:moveTo>
                <a:lnTo>
                  <a:pt x="643775" y="264160"/>
                </a:lnTo>
                <a:lnTo>
                  <a:pt x="643775" y="266700"/>
                </a:lnTo>
                <a:lnTo>
                  <a:pt x="644906" y="267970"/>
                </a:lnTo>
                <a:lnTo>
                  <a:pt x="647598" y="266700"/>
                </a:lnTo>
                <a:lnTo>
                  <a:pt x="650494" y="264160"/>
                </a:lnTo>
                <a:close/>
              </a:path>
              <a:path w="756920" h="563879">
                <a:moveTo>
                  <a:pt x="678230" y="254000"/>
                </a:moveTo>
                <a:lnTo>
                  <a:pt x="677405" y="254000"/>
                </a:lnTo>
                <a:lnTo>
                  <a:pt x="678230" y="255270"/>
                </a:lnTo>
                <a:lnTo>
                  <a:pt x="678230" y="254000"/>
                </a:lnTo>
                <a:close/>
              </a:path>
              <a:path w="756920" h="563879">
                <a:moveTo>
                  <a:pt x="73012" y="236220"/>
                </a:moveTo>
                <a:lnTo>
                  <a:pt x="62547" y="236220"/>
                </a:lnTo>
                <a:lnTo>
                  <a:pt x="61125" y="237490"/>
                </a:lnTo>
                <a:lnTo>
                  <a:pt x="61391" y="240030"/>
                </a:lnTo>
                <a:lnTo>
                  <a:pt x="62103" y="242570"/>
                </a:lnTo>
                <a:lnTo>
                  <a:pt x="62204" y="245110"/>
                </a:lnTo>
                <a:lnTo>
                  <a:pt x="58369" y="246380"/>
                </a:lnTo>
                <a:lnTo>
                  <a:pt x="629024" y="246380"/>
                </a:lnTo>
                <a:lnTo>
                  <a:pt x="630288" y="245110"/>
                </a:lnTo>
                <a:lnTo>
                  <a:pt x="139204" y="245110"/>
                </a:lnTo>
                <a:lnTo>
                  <a:pt x="133705" y="243840"/>
                </a:lnTo>
                <a:lnTo>
                  <a:pt x="130566" y="240030"/>
                </a:lnTo>
                <a:lnTo>
                  <a:pt x="87312" y="240030"/>
                </a:lnTo>
                <a:lnTo>
                  <a:pt x="80556" y="238760"/>
                </a:lnTo>
                <a:lnTo>
                  <a:pt x="75603" y="237490"/>
                </a:lnTo>
                <a:lnTo>
                  <a:pt x="73012" y="236220"/>
                </a:lnTo>
                <a:close/>
              </a:path>
              <a:path w="756920" h="563879">
                <a:moveTo>
                  <a:pt x="313359" y="205740"/>
                </a:moveTo>
                <a:lnTo>
                  <a:pt x="137871" y="205740"/>
                </a:lnTo>
                <a:lnTo>
                  <a:pt x="137909" y="207010"/>
                </a:lnTo>
                <a:lnTo>
                  <a:pt x="136169" y="209550"/>
                </a:lnTo>
                <a:lnTo>
                  <a:pt x="137350" y="212090"/>
                </a:lnTo>
                <a:lnTo>
                  <a:pt x="137528" y="214630"/>
                </a:lnTo>
                <a:lnTo>
                  <a:pt x="138582" y="215900"/>
                </a:lnTo>
                <a:lnTo>
                  <a:pt x="139026" y="218440"/>
                </a:lnTo>
                <a:lnTo>
                  <a:pt x="141338" y="222250"/>
                </a:lnTo>
                <a:lnTo>
                  <a:pt x="141782" y="224790"/>
                </a:lnTo>
                <a:lnTo>
                  <a:pt x="144437" y="226060"/>
                </a:lnTo>
                <a:lnTo>
                  <a:pt x="145415" y="231140"/>
                </a:lnTo>
                <a:lnTo>
                  <a:pt x="143903" y="232410"/>
                </a:lnTo>
                <a:lnTo>
                  <a:pt x="143116" y="234950"/>
                </a:lnTo>
                <a:lnTo>
                  <a:pt x="145199" y="237490"/>
                </a:lnTo>
                <a:lnTo>
                  <a:pt x="144094" y="237490"/>
                </a:lnTo>
                <a:lnTo>
                  <a:pt x="143738" y="240030"/>
                </a:lnTo>
                <a:lnTo>
                  <a:pt x="141414" y="241300"/>
                </a:lnTo>
                <a:lnTo>
                  <a:pt x="141516" y="243840"/>
                </a:lnTo>
                <a:lnTo>
                  <a:pt x="139204" y="245110"/>
                </a:lnTo>
                <a:lnTo>
                  <a:pt x="630288" y="245110"/>
                </a:lnTo>
                <a:lnTo>
                  <a:pt x="630745" y="241300"/>
                </a:lnTo>
                <a:lnTo>
                  <a:pt x="434670" y="241300"/>
                </a:lnTo>
                <a:lnTo>
                  <a:pt x="431025" y="240030"/>
                </a:lnTo>
                <a:lnTo>
                  <a:pt x="431025" y="238760"/>
                </a:lnTo>
                <a:lnTo>
                  <a:pt x="421093" y="238760"/>
                </a:lnTo>
                <a:lnTo>
                  <a:pt x="416661" y="237490"/>
                </a:lnTo>
                <a:lnTo>
                  <a:pt x="413105" y="236220"/>
                </a:lnTo>
                <a:lnTo>
                  <a:pt x="405295" y="233680"/>
                </a:lnTo>
                <a:lnTo>
                  <a:pt x="397573" y="229870"/>
                </a:lnTo>
                <a:lnTo>
                  <a:pt x="396214" y="228600"/>
                </a:lnTo>
                <a:lnTo>
                  <a:pt x="327126" y="228600"/>
                </a:lnTo>
                <a:lnTo>
                  <a:pt x="324383" y="223520"/>
                </a:lnTo>
                <a:lnTo>
                  <a:pt x="323316" y="220980"/>
                </a:lnTo>
                <a:lnTo>
                  <a:pt x="320738" y="217170"/>
                </a:lnTo>
                <a:lnTo>
                  <a:pt x="317182" y="210820"/>
                </a:lnTo>
                <a:lnTo>
                  <a:pt x="316992" y="208280"/>
                </a:lnTo>
                <a:lnTo>
                  <a:pt x="315226" y="207010"/>
                </a:lnTo>
                <a:lnTo>
                  <a:pt x="313359" y="205740"/>
                </a:lnTo>
                <a:close/>
              </a:path>
              <a:path w="756920" h="563879">
                <a:moveTo>
                  <a:pt x="695820" y="217170"/>
                </a:moveTo>
                <a:lnTo>
                  <a:pt x="493763" y="217170"/>
                </a:lnTo>
                <a:lnTo>
                  <a:pt x="489851" y="218440"/>
                </a:lnTo>
                <a:lnTo>
                  <a:pt x="486930" y="218440"/>
                </a:lnTo>
                <a:lnTo>
                  <a:pt x="483641" y="219710"/>
                </a:lnTo>
                <a:lnTo>
                  <a:pt x="480263" y="222250"/>
                </a:lnTo>
                <a:lnTo>
                  <a:pt x="476808" y="223520"/>
                </a:lnTo>
                <a:lnTo>
                  <a:pt x="471754" y="223520"/>
                </a:lnTo>
                <a:lnTo>
                  <a:pt x="468299" y="224790"/>
                </a:lnTo>
                <a:lnTo>
                  <a:pt x="464299" y="226060"/>
                </a:lnTo>
                <a:lnTo>
                  <a:pt x="455523" y="228600"/>
                </a:lnTo>
                <a:lnTo>
                  <a:pt x="448602" y="231140"/>
                </a:lnTo>
                <a:lnTo>
                  <a:pt x="445135" y="234950"/>
                </a:lnTo>
                <a:lnTo>
                  <a:pt x="439813" y="238760"/>
                </a:lnTo>
                <a:lnTo>
                  <a:pt x="437603" y="241300"/>
                </a:lnTo>
                <a:lnTo>
                  <a:pt x="631761" y="241300"/>
                </a:lnTo>
                <a:lnTo>
                  <a:pt x="633349" y="238760"/>
                </a:lnTo>
                <a:lnTo>
                  <a:pt x="639406" y="238760"/>
                </a:lnTo>
                <a:lnTo>
                  <a:pt x="640245" y="237490"/>
                </a:lnTo>
                <a:lnTo>
                  <a:pt x="686765" y="237490"/>
                </a:lnTo>
                <a:lnTo>
                  <a:pt x="688187" y="234950"/>
                </a:lnTo>
                <a:lnTo>
                  <a:pt x="690499" y="233680"/>
                </a:lnTo>
                <a:lnTo>
                  <a:pt x="692442" y="227330"/>
                </a:lnTo>
                <a:lnTo>
                  <a:pt x="693508" y="224790"/>
                </a:lnTo>
                <a:lnTo>
                  <a:pt x="693331" y="224790"/>
                </a:lnTo>
                <a:lnTo>
                  <a:pt x="693508" y="219710"/>
                </a:lnTo>
                <a:lnTo>
                  <a:pt x="695820" y="217170"/>
                </a:lnTo>
                <a:close/>
              </a:path>
              <a:path w="756920" h="563879">
                <a:moveTo>
                  <a:pt x="91821" y="236220"/>
                </a:moveTo>
                <a:lnTo>
                  <a:pt x="89611" y="238760"/>
                </a:lnTo>
                <a:lnTo>
                  <a:pt x="87312" y="240030"/>
                </a:lnTo>
                <a:lnTo>
                  <a:pt x="130566" y="240030"/>
                </a:lnTo>
                <a:lnTo>
                  <a:pt x="129519" y="238760"/>
                </a:lnTo>
                <a:lnTo>
                  <a:pt x="126250" y="238760"/>
                </a:lnTo>
                <a:lnTo>
                  <a:pt x="123678" y="237490"/>
                </a:lnTo>
                <a:lnTo>
                  <a:pt x="94653" y="237490"/>
                </a:lnTo>
                <a:lnTo>
                  <a:pt x="91821" y="236220"/>
                </a:lnTo>
                <a:close/>
              </a:path>
              <a:path w="756920" h="563879">
                <a:moveTo>
                  <a:pt x="128473" y="237490"/>
                </a:moveTo>
                <a:lnTo>
                  <a:pt x="126250" y="238760"/>
                </a:lnTo>
                <a:lnTo>
                  <a:pt x="129519" y="238760"/>
                </a:lnTo>
                <a:lnTo>
                  <a:pt x="128473" y="237490"/>
                </a:lnTo>
                <a:close/>
              </a:path>
              <a:path w="756920" h="563879">
                <a:moveTo>
                  <a:pt x="430580" y="237490"/>
                </a:moveTo>
                <a:lnTo>
                  <a:pt x="425348" y="238760"/>
                </a:lnTo>
                <a:lnTo>
                  <a:pt x="431025" y="238760"/>
                </a:lnTo>
                <a:lnTo>
                  <a:pt x="430580" y="237490"/>
                </a:lnTo>
                <a:close/>
              </a:path>
              <a:path w="756920" h="563879">
                <a:moveTo>
                  <a:pt x="103543" y="236220"/>
                </a:moveTo>
                <a:lnTo>
                  <a:pt x="97675" y="237490"/>
                </a:lnTo>
                <a:lnTo>
                  <a:pt x="109829" y="237490"/>
                </a:lnTo>
                <a:lnTo>
                  <a:pt x="103543" y="236220"/>
                </a:lnTo>
                <a:close/>
              </a:path>
              <a:path w="756920" h="563879">
                <a:moveTo>
                  <a:pt x="121107" y="236220"/>
                </a:moveTo>
                <a:lnTo>
                  <a:pt x="113563" y="236220"/>
                </a:lnTo>
                <a:lnTo>
                  <a:pt x="109829" y="237490"/>
                </a:lnTo>
                <a:lnTo>
                  <a:pt x="123678" y="237490"/>
                </a:lnTo>
                <a:lnTo>
                  <a:pt x="121107" y="236220"/>
                </a:lnTo>
                <a:close/>
              </a:path>
              <a:path w="756920" h="563879">
                <a:moveTo>
                  <a:pt x="381342" y="224790"/>
                </a:moveTo>
                <a:lnTo>
                  <a:pt x="371995" y="224790"/>
                </a:lnTo>
                <a:lnTo>
                  <a:pt x="370598" y="226060"/>
                </a:lnTo>
                <a:lnTo>
                  <a:pt x="369900" y="227330"/>
                </a:lnTo>
                <a:lnTo>
                  <a:pt x="365798" y="228600"/>
                </a:lnTo>
                <a:lnTo>
                  <a:pt x="396214" y="228600"/>
                </a:lnTo>
                <a:lnTo>
                  <a:pt x="393496" y="226060"/>
                </a:lnTo>
                <a:lnTo>
                  <a:pt x="390207" y="226060"/>
                </a:lnTo>
                <a:lnTo>
                  <a:pt x="381342" y="224790"/>
                </a:lnTo>
                <a:close/>
              </a:path>
              <a:path w="756920" h="563879">
                <a:moveTo>
                  <a:pt x="510971" y="172720"/>
                </a:moveTo>
                <a:lnTo>
                  <a:pt x="507949" y="172720"/>
                </a:lnTo>
                <a:lnTo>
                  <a:pt x="503161" y="173990"/>
                </a:lnTo>
                <a:lnTo>
                  <a:pt x="500329" y="176530"/>
                </a:lnTo>
                <a:lnTo>
                  <a:pt x="498551" y="179070"/>
                </a:lnTo>
                <a:lnTo>
                  <a:pt x="498373" y="184150"/>
                </a:lnTo>
                <a:lnTo>
                  <a:pt x="498627" y="186690"/>
                </a:lnTo>
                <a:lnTo>
                  <a:pt x="498462" y="187960"/>
                </a:lnTo>
                <a:lnTo>
                  <a:pt x="503961" y="191770"/>
                </a:lnTo>
                <a:lnTo>
                  <a:pt x="509016" y="195580"/>
                </a:lnTo>
                <a:lnTo>
                  <a:pt x="509016" y="196850"/>
                </a:lnTo>
                <a:lnTo>
                  <a:pt x="507771" y="199390"/>
                </a:lnTo>
                <a:lnTo>
                  <a:pt x="506171" y="201930"/>
                </a:lnTo>
                <a:lnTo>
                  <a:pt x="500761" y="207010"/>
                </a:lnTo>
                <a:lnTo>
                  <a:pt x="497573" y="212090"/>
                </a:lnTo>
                <a:lnTo>
                  <a:pt x="495795" y="217170"/>
                </a:lnTo>
                <a:lnTo>
                  <a:pt x="695820" y="217170"/>
                </a:lnTo>
                <a:lnTo>
                  <a:pt x="698131" y="220980"/>
                </a:lnTo>
                <a:lnTo>
                  <a:pt x="700087" y="222250"/>
                </a:lnTo>
                <a:lnTo>
                  <a:pt x="701865" y="223520"/>
                </a:lnTo>
                <a:lnTo>
                  <a:pt x="703986" y="222250"/>
                </a:lnTo>
                <a:lnTo>
                  <a:pt x="715369" y="222250"/>
                </a:lnTo>
                <a:lnTo>
                  <a:pt x="716445" y="219710"/>
                </a:lnTo>
                <a:lnTo>
                  <a:pt x="716267" y="218440"/>
                </a:lnTo>
                <a:lnTo>
                  <a:pt x="710920" y="213360"/>
                </a:lnTo>
                <a:lnTo>
                  <a:pt x="713054" y="212090"/>
                </a:lnTo>
                <a:lnTo>
                  <a:pt x="715899" y="212090"/>
                </a:lnTo>
                <a:lnTo>
                  <a:pt x="720699" y="208280"/>
                </a:lnTo>
                <a:lnTo>
                  <a:pt x="720699" y="205740"/>
                </a:lnTo>
                <a:lnTo>
                  <a:pt x="722655" y="203200"/>
                </a:lnTo>
                <a:lnTo>
                  <a:pt x="725144" y="203200"/>
                </a:lnTo>
                <a:lnTo>
                  <a:pt x="726033" y="200660"/>
                </a:lnTo>
                <a:lnTo>
                  <a:pt x="725144" y="198120"/>
                </a:lnTo>
                <a:lnTo>
                  <a:pt x="725233" y="196850"/>
                </a:lnTo>
                <a:lnTo>
                  <a:pt x="725322" y="193040"/>
                </a:lnTo>
                <a:lnTo>
                  <a:pt x="738873" y="193040"/>
                </a:lnTo>
                <a:lnTo>
                  <a:pt x="738924" y="191770"/>
                </a:lnTo>
                <a:lnTo>
                  <a:pt x="738555" y="190500"/>
                </a:lnTo>
                <a:lnTo>
                  <a:pt x="738644" y="187960"/>
                </a:lnTo>
                <a:lnTo>
                  <a:pt x="739279" y="186690"/>
                </a:lnTo>
                <a:lnTo>
                  <a:pt x="739013" y="182880"/>
                </a:lnTo>
                <a:lnTo>
                  <a:pt x="737577" y="181610"/>
                </a:lnTo>
                <a:lnTo>
                  <a:pt x="737577" y="177800"/>
                </a:lnTo>
                <a:lnTo>
                  <a:pt x="523303" y="177800"/>
                </a:lnTo>
                <a:lnTo>
                  <a:pt x="520725" y="176530"/>
                </a:lnTo>
                <a:lnTo>
                  <a:pt x="517715" y="176530"/>
                </a:lnTo>
                <a:lnTo>
                  <a:pt x="513981" y="175260"/>
                </a:lnTo>
                <a:lnTo>
                  <a:pt x="510971" y="172720"/>
                </a:lnTo>
                <a:close/>
              </a:path>
              <a:path w="756920" h="563879">
                <a:moveTo>
                  <a:pt x="715369" y="222250"/>
                </a:moveTo>
                <a:lnTo>
                  <a:pt x="703986" y="222250"/>
                </a:lnTo>
                <a:lnTo>
                  <a:pt x="706653" y="223520"/>
                </a:lnTo>
                <a:lnTo>
                  <a:pt x="714832" y="223520"/>
                </a:lnTo>
                <a:lnTo>
                  <a:pt x="715369" y="222250"/>
                </a:lnTo>
                <a:close/>
              </a:path>
              <a:path w="756920" h="563879">
                <a:moveTo>
                  <a:pt x="150825" y="196850"/>
                </a:moveTo>
                <a:lnTo>
                  <a:pt x="149225" y="196850"/>
                </a:lnTo>
                <a:lnTo>
                  <a:pt x="146316" y="198120"/>
                </a:lnTo>
                <a:lnTo>
                  <a:pt x="140893" y="199390"/>
                </a:lnTo>
                <a:lnTo>
                  <a:pt x="137071" y="200660"/>
                </a:lnTo>
                <a:lnTo>
                  <a:pt x="131775" y="200660"/>
                </a:lnTo>
                <a:lnTo>
                  <a:pt x="129552" y="203200"/>
                </a:lnTo>
                <a:lnTo>
                  <a:pt x="129514" y="204470"/>
                </a:lnTo>
                <a:lnTo>
                  <a:pt x="131597" y="205740"/>
                </a:lnTo>
                <a:lnTo>
                  <a:pt x="312153" y="205740"/>
                </a:lnTo>
                <a:lnTo>
                  <a:pt x="311619" y="204470"/>
                </a:lnTo>
                <a:lnTo>
                  <a:pt x="311302" y="203200"/>
                </a:lnTo>
                <a:lnTo>
                  <a:pt x="310464" y="201930"/>
                </a:lnTo>
                <a:lnTo>
                  <a:pt x="305879" y="201930"/>
                </a:lnTo>
                <a:lnTo>
                  <a:pt x="302958" y="200660"/>
                </a:lnTo>
                <a:lnTo>
                  <a:pt x="135331" y="200660"/>
                </a:lnTo>
                <a:lnTo>
                  <a:pt x="133819" y="199390"/>
                </a:lnTo>
                <a:lnTo>
                  <a:pt x="300691" y="199390"/>
                </a:lnTo>
                <a:lnTo>
                  <a:pt x="298424" y="198120"/>
                </a:lnTo>
                <a:lnTo>
                  <a:pt x="152247" y="198120"/>
                </a:lnTo>
                <a:lnTo>
                  <a:pt x="150825" y="196850"/>
                </a:lnTo>
                <a:close/>
              </a:path>
              <a:path w="756920" h="563879">
                <a:moveTo>
                  <a:pt x="735088" y="193040"/>
                </a:moveTo>
                <a:lnTo>
                  <a:pt x="726922" y="193040"/>
                </a:lnTo>
                <a:lnTo>
                  <a:pt x="729056" y="194310"/>
                </a:lnTo>
                <a:lnTo>
                  <a:pt x="729056" y="196850"/>
                </a:lnTo>
                <a:lnTo>
                  <a:pt x="730123" y="198120"/>
                </a:lnTo>
                <a:lnTo>
                  <a:pt x="734021" y="199390"/>
                </a:lnTo>
                <a:lnTo>
                  <a:pt x="734910" y="199390"/>
                </a:lnTo>
                <a:lnTo>
                  <a:pt x="734910" y="198120"/>
                </a:lnTo>
                <a:lnTo>
                  <a:pt x="733958" y="196850"/>
                </a:lnTo>
                <a:lnTo>
                  <a:pt x="733539" y="195580"/>
                </a:lnTo>
                <a:lnTo>
                  <a:pt x="733679" y="194310"/>
                </a:lnTo>
                <a:lnTo>
                  <a:pt x="735088" y="193040"/>
                </a:lnTo>
                <a:close/>
              </a:path>
              <a:path w="756920" h="563879">
                <a:moveTo>
                  <a:pt x="296875" y="196850"/>
                </a:moveTo>
                <a:lnTo>
                  <a:pt x="155613" y="196850"/>
                </a:lnTo>
                <a:lnTo>
                  <a:pt x="154203" y="198120"/>
                </a:lnTo>
                <a:lnTo>
                  <a:pt x="298424" y="198120"/>
                </a:lnTo>
                <a:lnTo>
                  <a:pt x="296875" y="196850"/>
                </a:lnTo>
                <a:close/>
              </a:path>
              <a:path w="756920" h="563879">
                <a:moveTo>
                  <a:pt x="162725" y="163830"/>
                </a:moveTo>
                <a:lnTo>
                  <a:pt x="158457" y="163830"/>
                </a:lnTo>
                <a:lnTo>
                  <a:pt x="157391" y="168910"/>
                </a:lnTo>
                <a:lnTo>
                  <a:pt x="156324" y="172720"/>
                </a:lnTo>
                <a:lnTo>
                  <a:pt x="156159" y="175260"/>
                </a:lnTo>
                <a:lnTo>
                  <a:pt x="155003" y="182880"/>
                </a:lnTo>
                <a:lnTo>
                  <a:pt x="155003" y="187960"/>
                </a:lnTo>
                <a:lnTo>
                  <a:pt x="154381" y="190500"/>
                </a:lnTo>
                <a:lnTo>
                  <a:pt x="155803" y="191770"/>
                </a:lnTo>
                <a:lnTo>
                  <a:pt x="158635" y="193040"/>
                </a:lnTo>
                <a:lnTo>
                  <a:pt x="157492" y="194310"/>
                </a:lnTo>
                <a:lnTo>
                  <a:pt x="157213" y="196850"/>
                </a:lnTo>
                <a:lnTo>
                  <a:pt x="293573" y="196850"/>
                </a:lnTo>
                <a:lnTo>
                  <a:pt x="292557" y="195580"/>
                </a:lnTo>
                <a:lnTo>
                  <a:pt x="288721" y="193040"/>
                </a:lnTo>
                <a:lnTo>
                  <a:pt x="269786" y="193040"/>
                </a:lnTo>
                <a:lnTo>
                  <a:pt x="257708" y="190500"/>
                </a:lnTo>
                <a:lnTo>
                  <a:pt x="255041" y="187960"/>
                </a:lnTo>
                <a:lnTo>
                  <a:pt x="252285" y="184150"/>
                </a:lnTo>
                <a:lnTo>
                  <a:pt x="251828" y="182880"/>
                </a:lnTo>
                <a:lnTo>
                  <a:pt x="251828" y="180340"/>
                </a:lnTo>
                <a:lnTo>
                  <a:pt x="252628" y="179070"/>
                </a:lnTo>
                <a:lnTo>
                  <a:pt x="254368" y="177800"/>
                </a:lnTo>
                <a:lnTo>
                  <a:pt x="255117" y="175260"/>
                </a:lnTo>
                <a:lnTo>
                  <a:pt x="253746" y="173990"/>
                </a:lnTo>
                <a:lnTo>
                  <a:pt x="253123" y="171450"/>
                </a:lnTo>
                <a:lnTo>
                  <a:pt x="253707" y="168910"/>
                </a:lnTo>
                <a:lnTo>
                  <a:pt x="253517" y="166370"/>
                </a:lnTo>
                <a:lnTo>
                  <a:pt x="170802" y="166370"/>
                </a:lnTo>
                <a:lnTo>
                  <a:pt x="167513" y="165100"/>
                </a:lnTo>
                <a:lnTo>
                  <a:pt x="162725" y="163830"/>
                </a:lnTo>
                <a:close/>
              </a:path>
              <a:path w="756920" h="563879">
                <a:moveTo>
                  <a:pt x="738873" y="193040"/>
                </a:moveTo>
                <a:lnTo>
                  <a:pt x="735088" y="193040"/>
                </a:lnTo>
                <a:lnTo>
                  <a:pt x="738022" y="194310"/>
                </a:lnTo>
                <a:lnTo>
                  <a:pt x="738873" y="193040"/>
                </a:lnTo>
                <a:close/>
              </a:path>
              <a:path w="756920" h="563879">
                <a:moveTo>
                  <a:pt x="280365" y="190500"/>
                </a:moveTo>
                <a:lnTo>
                  <a:pt x="279527" y="191770"/>
                </a:lnTo>
                <a:lnTo>
                  <a:pt x="278460" y="191770"/>
                </a:lnTo>
                <a:lnTo>
                  <a:pt x="275132" y="193040"/>
                </a:lnTo>
                <a:lnTo>
                  <a:pt x="288721" y="193040"/>
                </a:lnTo>
                <a:lnTo>
                  <a:pt x="280365" y="190500"/>
                </a:lnTo>
                <a:close/>
              </a:path>
              <a:path w="756920" h="563879">
                <a:moveTo>
                  <a:pt x="738759" y="148590"/>
                </a:moveTo>
                <a:lnTo>
                  <a:pt x="554532" y="148590"/>
                </a:lnTo>
                <a:lnTo>
                  <a:pt x="551434" y="153670"/>
                </a:lnTo>
                <a:lnTo>
                  <a:pt x="550887" y="156210"/>
                </a:lnTo>
                <a:lnTo>
                  <a:pt x="551078" y="158750"/>
                </a:lnTo>
                <a:lnTo>
                  <a:pt x="549744" y="161290"/>
                </a:lnTo>
                <a:lnTo>
                  <a:pt x="547166" y="161290"/>
                </a:lnTo>
                <a:lnTo>
                  <a:pt x="541667" y="165100"/>
                </a:lnTo>
                <a:lnTo>
                  <a:pt x="534314" y="165100"/>
                </a:lnTo>
                <a:lnTo>
                  <a:pt x="531990" y="170180"/>
                </a:lnTo>
                <a:lnTo>
                  <a:pt x="526935" y="173990"/>
                </a:lnTo>
                <a:lnTo>
                  <a:pt x="525246" y="176530"/>
                </a:lnTo>
                <a:lnTo>
                  <a:pt x="524548" y="177800"/>
                </a:lnTo>
                <a:lnTo>
                  <a:pt x="737577" y="177800"/>
                </a:lnTo>
                <a:lnTo>
                  <a:pt x="737044" y="172720"/>
                </a:lnTo>
                <a:lnTo>
                  <a:pt x="737146" y="170180"/>
                </a:lnTo>
                <a:lnTo>
                  <a:pt x="734745" y="166370"/>
                </a:lnTo>
                <a:lnTo>
                  <a:pt x="734161" y="165100"/>
                </a:lnTo>
                <a:lnTo>
                  <a:pt x="731266" y="160020"/>
                </a:lnTo>
                <a:lnTo>
                  <a:pt x="730389" y="158750"/>
                </a:lnTo>
                <a:lnTo>
                  <a:pt x="730910" y="157480"/>
                </a:lnTo>
                <a:lnTo>
                  <a:pt x="732434" y="156210"/>
                </a:lnTo>
                <a:lnTo>
                  <a:pt x="733844" y="156210"/>
                </a:lnTo>
                <a:lnTo>
                  <a:pt x="735025" y="154940"/>
                </a:lnTo>
                <a:lnTo>
                  <a:pt x="735545" y="152400"/>
                </a:lnTo>
                <a:lnTo>
                  <a:pt x="737806" y="149860"/>
                </a:lnTo>
                <a:lnTo>
                  <a:pt x="738759" y="148590"/>
                </a:lnTo>
                <a:close/>
              </a:path>
              <a:path w="756920" h="563879">
                <a:moveTo>
                  <a:pt x="177711" y="165100"/>
                </a:moveTo>
                <a:lnTo>
                  <a:pt x="175590" y="165100"/>
                </a:lnTo>
                <a:lnTo>
                  <a:pt x="170802" y="166370"/>
                </a:lnTo>
                <a:lnTo>
                  <a:pt x="178333" y="166370"/>
                </a:lnTo>
                <a:lnTo>
                  <a:pt x="177711" y="165100"/>
                </a:lnTo>
                <a:close/>
              </a:path>
              <a:path w="756920" h="563879">
                <a:moveTo>
                  <a:pt x="204038" y="125730"/>
                </a:moveTo>
                <a:lnTo>
                  <a:pt x="199275" y="125730"/>
                </a:lnTo>
                <a:lnTo>
                  <a:pt x="197053" y="128270"/>
                </a:lnTo>
                <a:lnTo>
                  <a:pt x="195110" y="129540"/>
                </a:lnTo>
                <a:lnTo>
                  <a:pt x="191820" y="132080"/>
                </a:lnTo>
                <a:lnTo>
                  <a:pt x="191731" y="134620"/>
                </a:lnTo>
                <a:lnTo>
                  <a:pt x="192443" y="135890"/>
                </a:lnTo>
                <a:lnTo>
                  <a:pt x="190931" y="138430"/>
                </a:lnTo>
                <a:lnTo>
                  <a:pt x="187299" y="139700"/>
                </a:lnTo>
                <a:lnTo>
                  <a:pt x="185077" y="140970"/>
                </a:lnTo>
                <a:lnTo>
                  <a:pt x="184789" y="143510"/>
                </a:lnTo>
                <a:lnTo>
                  <a:pt x="184686" y="146050"/>
                </a:lnTo>
                <a:lnTo>
                  <a:pt x="184810" y="149860"/>
                </a:lnTo>
                <a:lnTo>
                  <a:pt x="187210" y="154940"/>
                </a:lnTo>
                <a:lnTo>
                  <a:pt x="189522" y="157480"/>
                </a:lnTo>
                <a:lnTo>
                  <a:pt x="189153" y="158750"/>
                </a:lnTo>
                <a:lnTo>
                  <a:pt x="186055" y="162560"/>
                </a:lnTo>
                <a:lnTo>
                  <a:pt x="183400" y="163830"/>
                </a:lnTo>
                <a:lnTo>
                  <a:pt x="181267" y="166370"/>
                </a:lnTo>
                <a:lnTo>
                  <a:pt x="253517" y="166370"/>
                </a:lnTo>
                <a:lnTo>
                  <a:pt x="252501" y="165100"/>
                </a:lnTo>
                <a:lnTo>
                  <a:pt x="250990" y="162560"/>
                </a:lnTo>
                <a:lnTo>
                  <a:pt x="249174" y="161290"/>
                </a:lnTo>
                <a:lnTo>
                  <a:pt x="247205" y="160020"/>
                </a:lnTo>
                <a:lnTo>
                  <a:pt x="246405" y="157480"/>
                </a:lnTo>
                <a:lnTo>
                  <a:pt x="245122" y="156210"/>
                </a:lnTo>
                <a:lnTo>
                  <a:pt x="244411" y="153670"/>
                </a:lnTo>
                <a:lnTo>
                  <a:pt x="244094" y="152400"/>
                </a:lnTo>
                <a:lnTo>
                  <a:pt x="242722" y="149860"/>
                </a:lnTo>
                <a:lnTo>
                  <a:pt x="240766" y="148590"/>
                </a:lnTo>
                <a:lnTo>
                  <a:pt x="238937" y="147320"/>
                </a:lnTo>
                <a:lnTo>
                  <a:pt x="220408" y="147320"/>
                </a:lnTo>
                <a:lnTo>
                  <a:pt x="217957" y="146050"/>
                </a:lnTo>
                <a:lnTo>
                  <a:pt x="217347" y="144780"/>
                </a:lnTo>
                <a:lnTo>
                  <a:pt x="217309" y="143510"/>
                </a:lnTo>
                <a:lnTo>
                  <a:pt x="215569" y="140970"/>
                </a:lnTo>
                <a:lnTo>
                  <a:pt x="213118" y="139700"/>
                </a:lnTo>
                <a:lnTo>
                  <a:pt x="211251" y="137160"/>
                </a:lnTo>
                <a:lnTo>
                  <a:pt x="209829" y="137160"/>
                </a:lnTo>
                <a:lnTo>
                  <a:pt x="208546" y="135890"/>
                </a:lnTo>
                <a:lnTo>
                  <a:pt x="207962" y="134620"/>
                </a:lnTo>
                <a:lnTo>
                  <a:pt x="207848" y="132080"/>
                </a:lnTo>
                <a:lnTo>
                  <a:pt x="205828" y="132080"/>
                </a:lnTo>
                <a:lnTo>
                  <a:pt x="204889" y="130810"/>
                </a:lnTo>
                <a:lnTo>
                  <a:pt x="204177" y="129540"/>
                </a:lnTo>
                <a:lnTo>
                  <a:pt x="204266" y="127000"/>
                </a:lnTo>
                <a:lnTo>
                  <a:pt x="204038" y="125730"/>
                </a:lnTo>
                <a:close/>
              </a:path>
              <a:path w="756920" h="563879">
                <a:moveTo>
                  <a:pt x="559498" y="144780"/>
                </a:moveTo>
                <a:lnTo>
                  <a:pt x="558533" y="144780"/>
                </a:lnTo>
                <a:lnTo>
                  <a:pt x="558431" y="147320"/>
                </a:lnTo>
                <a:lnTo>
                  <a:pt x="557555" y="148590"/>
                </a:lnTo>
                <a:lnTo>
                  <a:pt x="738759" y="148590"/>
                </a:lnTo>
                <a:lnTo>
                  <a:pt x="740740" y="149860"/>
                </a:lnTo>
                <a:lnTo>
                  <a:pt x="742276" y="149860"/>
                </a:lnTo>
                <a:lnTo>
                  <a:pt x="750125" y="151130"/>
                </a:lnTo>
                <a:lnTo>
                  <a:pt x="751319" y="152400"/>
                </a:lnTo>
                <a:lnTo>
                  <a:pt x="752690" y="152400"/>
                </a:lnTo>
                <a:lnTo>
                  <a:pt x="753681" y="151130"/>
                </a:lnTo>
                <a:lnTo>
                  <a:pt x="753364" y="148590"/>
                </a:lnTo>
                <a:lnTo>
                  <a:pt x="752614" y="147320"/>
                </a:lnTo>
                <a:lnTo>
                  <a:pt x="752424" y="146050"/>
                </a:lnTo>
                <a:lnTo>
                  <a:pt x="561721" y="146050"/>
                </a:lnTo>
                <a:lnTo>
                  <a:pt x="559498" y="144780"/>
                </a:lnTo>
                <a:close/>
              </a:path>
              <a:path w="756920" h="563879">
                <a:moveTo>
                  <a:pt x="227698" y="143510"/>
                </a:moveTo>
                <a:lnTo>
                  <a:pt x="225386" y="143510"/>
                </a:lnTo>
                <a:lnTo>
                  <a:pt x="222948" y="144780"/>
                </a:lnTo>
                <a:lnTo>
                  <a:pt x="222008" y="146050"/>
                </a:lnTo>
                <a:lnTo>
                  <a:pt x="221564" y="147320"/>
                </a:lnTo>
                <a:lnTo>
                  <a:pt x="230276" y="147320"/>
                </a:lnTo>
                <a:lnTo>
                  <a:pt x="228320" y="144780"/>
                </a:lnTo>
                <a:lnTo>
                  <a:pt x="227698" y="143510"/>
                </a:lnTo>
                <a:close/>
              </a:path>
              <a:path w="756920" h="563879">
                <a:moveTo>
                  <a:pt x="238010" y="146050"/>
                </a:moveTo>
                <a:lnTo>
                  <a:pt x="234099" y="146050"/>
                </a:lnTo>
                <a:lnTo>
                  <a:pt x="232905" y="147320"/>
                </a:lnTo>
                <a:lnTo>
                  <a:pt x="238937" y="147320"/>
                </a:lnTo>
                <a:lnTo>
                  <a:pt x="238010" y="146050"/>
                </a:lnTo>
                <a:close/>
              </a:path>
              <a:path w="756920" h="563879">
                <a:moveTo>
                  <a:pt x="571385" y="138430"/>
                </a:moveTo>
                <a:lnTo>
                  <a:pt x="569264" y="138430"/>
                </a:lnTo>
                <a:lnTo>
                  <a:pt x="567042" y="142240"/>
                </a:lnTo>
                <a:lnTo>
                  <a:pt x="563676" y="144780"/>
                </a:lnTo>
                <a:lnTo>
                  <a:pt x="561721" y="146050"/>
                </a:lnTo>
                <a:lnTo>
                  <a:pt x="752868" y="146050"/>
                </a:lnTo>
                <a:lnTo>
                  <a:pt x="752424" y="144780"/>
                </a:lnTo>
                <a:lnTo>
                  <a:pt x="752119" y="142240"/>
                </a:lnTo>
                <a:lnTo>
                  <a:pt x="753186" y="139700"/>
                </a:lnTo>
                <a:lnTo>
                  <a:pt x="574852" y="139700"/>
                </a:lnTo>
                <a:lnTo>
                  <a:pt x="571385" y="138430"/>
                </a:lnTo>
                <a:close/>
              </a:path>
              <a:path w="756920" h="563879">
                <a:moveTo>
                  <a:pt x="578840" y="138430"/>
                </a:moveTo>
                <a:lnTo>
                  <a:pt x="576275" y="138430"/>
                </a:lnTo>
                <a:lnTo>
                  <a:pt x="574852" y="139700"/>
                </a:lnTo>
                <a:lnTo>
                  <a:pt x="579996" y="139700"/>
                </a:lnTo>
                <a:lnTo>
                  <a:pt x="578840" y="138430"/>
                </a:lnTo>
                <a:close/>
              </a:path>
              <a:path w="756920" h="563879">
                <a:moveTo>
                  <a:pt x="753097" y="113030"/>
                </a:moveTo>
                <a:lnTo>
                  <a:pt x="561657" y="113030"/>
                </a:lnTo>
                <a:lnTo>
                  <a:pt x="567169" y="114300"/>
                </a:lnTo>
                <a:lnTo>
                  <a:pt x="570357" y="118110"/>
                </a:lnTo>
                <a:lnTo>
                  <a:pt x="574802" y="121920"/>
                </a:lnTo>
                <a:lnTo>
                  <a:pt x="578358" y="127000"/>
                </a:lnTo>
                <a:lnTo>
                  <a:pt x="582930" y="129540"/>
                </a:lnTo>
                <a:lnTo>
                  <a:pt x="583018" y="132080"/>
                </a:lnTo>
                <a:lnTo>
                  <a:pt x="583907" y="133350"/>
                </a:lnTo>
                <a:lnTo>
                  <a:pt x="583806" y="135890"/>
                </a:lnTo>
                <a:lnTo>
                  <a:pt x="582930" y="137160"/>
                </a:lnTo>
                <a:lnTo>
                  <a:pt x="582841" y="138430"/>
                </a:lnTo>
                <a:lnTo>
                  <a:pt x="581863" y="139700"/>
                </a:lnTo>
                <a:lnTo>
                  <a:pt x="753986" y="139700"/>
                </a:lnTo>
                <a:lnTo>
                  <a:pt x="753592" y="137160"/>
                </a:lnTo>
                <a:lnTo>
                  <a:pt x="752868" y="135890"/>
                </a:lnTo>
                <a:lnTo>
                  <a:pt x="753224" y="135890"/>
                </a:lnTo>
                <a:lnTo>
                  <a:pt x="754926" y="134620"/>
                </a:lnTo>
                <a:lnTo>
                  <a:pt x="754291" y="133350"/>
                </a:lnTo>
                <a:lnTo>
                  <a:pt x="754291" y="132080"/>
                </a:lnTo>
                <a:lnTo>
                  <a:pt x="753491" y="130810"/>
                </a:lnTo>
                <a:lnTo>
                  <a:pt x="753986" y="129540"/>
                </a:lnTo>
                <a:lnTo>
                  <a:pt x="755192" y="128270"/>
                </a:lnTo>
                <a:lnTo>
                  <a:pt x="755192" y="127000"/>
                </a:lnTo>
                <a:lnTo>
                  <a:pt x="754519" y="125730"/>
                </a:lnTo>
                <a:lnTo>
                  <a:pt x="753592" y="123190"/>
                </a:lnTo>
                <a:lnTo>
                  <a:pt x="753414" y="120650"/>
                </a:lnTo>
                <a:lnTo>
                  <a:pt x="754214" y="120650"/>
                </a:lnTo>
                <a:lnTo>
                  <a:pt x="754748" y="119380"/>
                </a:lnTo>
                <a:lnTo>
                  <a:pt x="754113" y="118110"/>
                </a:lnTo>
                <a:lnTo>
                  <a:pt x="754253" y="116840"/>
                </a:lnTo>
                <a:lnTo>
                  <a:pt x="753148" y="115570"/>
                </a:lnTo>
                <a:lnTo>
                  <a:pt x="752386" y="114300"/>
                </a:lnTo>
                <a:lnTo>
                  <a:pt x="753097" y="113030"/>
                </a:lnTo>
                <a:close/>
              </a:path>
              <a:path w="756920" h="563879">
                <a:moveTo>
                  <a:pt x="207187" y="130810"/>
                </a:moveTo>
                <a:lnTo>
                  <a:pt x="206768" y="132080"/>
                </a:lnTo>
                <a:lnTo>
                  <a:pt x="207848" y="132080"/>
                </a:lnTo>
                <a:lnTo>
                  <a:pt x="207187" y="130810"/>
                </a:lnTo>
                <a:close/>
              </a:path>
              <a:path w="756920" h="563879">
                <a:moveTo>
                  <a:pt x="543293" y="82550"/>
                </a:moveTo>
                <a:lnTo>
                  <a:pt x="534123" y="82550"/>
                </a:lnTo>
                <a:lnTo>
                  <a:pt x="531444" y="101600"/>
                </a:lnTo>
                <a:lnTo>
                  <a:pt x="531977" y="105410"/>
                </a:lnTo>
                <a:lnTo>
                  <a:pt x="530910" y="109220"/>
                </a:lnTo>
                <a:lnTo>
                  <a:pt x="531253" y="111760"/>
                </a:lnTo>
                <a:lnTo>
                  <a:pt x="529666" y="116840"/>
                </a:lnTo>
                <a:lnTo>
                  <a:pt x="531622" y="120650"/>
                </a:lnTo>
                <a:lnTo>
                  <a:pt x="537476" y="124460"/>
                </a:lnTo>
                <a:lnTo>
                  <a:pt x="541388" y="120650"/>
                </a:lnTo>
                <a:lnTo>
                  <a:pt x="556456" y="120650"/>
                </a:lnTo>
                <a:lnTo>
                  <a:pt x="557212" y="119380"/>
                </a:lnTo>
                <a:lnTo>
                  <a:pt x="556844" y="116840"/>
                </a:lnTo>
                <a:lnTo>
                  <a:pt x="557022" y="114300"/>
                </a:lnTo>
                <a:lnTo>
                  <a:pt x="560412" y="113030"/>
                </a:lnTo>
                <a:lnTo>
                  <a:pt x="753097" y="113030"/>
                </a:lnTo>
                <a:lnTo>
                  <a:pt x="753275" y="110490"/>
                </a:lnTo>
                <a:lnTo>
                  <a:pt x="752690" y="110490"/>
                </a:lnTo>
                <a:lnTo>
                  <a:pt x="751636" y="109220"/>
                </a:lnTo>
                <a:lnTo>
                  <a:pt x="751636" y="107950"/>
                </a:lnTo>
                <a:lnTo>
                  <a:pt x="753325" y="105410"/>
                </a:lnTo>
                <a:lnTo>
                  <a:pt x="717765" y="105410"/>
                </a:lnTo>
                <a:lnTo>
                  <a:pt x="717130" y="104140"/>
                </a:lnTo>
                <a:lnTo>
                  <a:pt x="710730" y="104140"/>
                </a:lnTo>
                <a:lnTo>
                  <a:pt x="710107" y="102870"/>
                </a:lnTo>
                <a:lnTo>
                  <a:pt x="708164" y="100330"/>
                </a:lnTo>
                <a:lnTo>
                  <a:pt x="707097" y="100330"/>
                </a:lnTo>
                <a:lnTo>
                  <a:pt x="704735" y="96520"/>
                </a:lnTo>
                <a:lnTo>
                  <a:pt x="704735" y="95250"/>
                </a:lnTo>
                <a:lnTo>
                  <a:pt x="705319" y="93980"/>
                </a:lnTo>
                <a:lnTo>
                  <a:pt x="705713" y="92710"/>
                </a:lnTo>
                <a:lnTo>
                  <a:pt x="704964" y="90170"/>
                </a:lnTo>
                <a:lnTo>
                  <a:pt x="704469" y="87630"/>
                </a:lnTo>
                <a:lnTo>
                  <a:pt x="702424" y="87630"/>
                </a:lnTo>
                <a:lnTo>
                  <a:pt x="702195" y="86360"/>
                </a:lnTo>
                <a:lnTo>
                  <a:pt x="702106" y="85090"/>
                </a:lnTo>
                <a:lnTo>
                  <a:pt x="545071" y="85090"/>
                </a:lnTo>
                <a:lnTo>
                  <a:pt x="543293" y="82550"/>
                </a:lnTo>
                <a:close/>
              </a:path>
              <a:path w="756920" h="563879">
                <a:moveTo>
                  <a:pt x="556456" y="120650"/>
                </a:moveTo>
                <a:lnTo>
                  <a:pt x="546366" y="120650"/>
                </a:lnTo>
                <a:lnTo>
                  <a:pt x="551700" y="121920"/>
                </a:lnTo>
                <a:lnTo>
                  <a:pt x="554189" y="124460"/>
                </a:lnTo>
                <a:lnTo>
                  <a:pt x="556456" y="120650"/>
                </a:lnTo>
                <a:close/>
              </a:path>
              <a:path w="756920" h="563879">
                <a:moveTo>
                  <a:pt x="750176" y="87630"/>
                </a:moveTo>
                <a:lnTo>
                  <a:pt x="739851" y="87630"/>
                </a:lnTo>
                <a:lnTo>
                  <a:pt x="739533" y="90170"/>
                </a:lnTo>
                <a:lnTo>
                  <a:pt x="737006" y="90170"/>
                </a:lnTo>
                <a:lnTo>
                  <a:pt x="736346" y="92710"/>
                </a:lnTo>
                <a:lnTo>
                  <a:pt x="733844" y="92710"/>
                </a:lnTo>
                <a:lnTo>
                  <a:pt x="732294" y="93980"/>
                </a:lnTo>
                <a:lnTo>
                  <a:pt x="731532" y="95250"/>
                </a:lnTo>
                <a:lnTo>
                  <a:pt x="731532" y="97790"/>
                </a:lnTo>
                <a:lnTo>
                  <a:pt x="729932" y="97790"/>
                </a:lnTo>
                <a:lnTo>
                  <a:pt x="729361" y="100330"/>
                </a:lnTo>
                <a:lnTo>
                  <a:pt x="729538" y="101600"/>
                </a:lnTo>
                <a:lnTo>
                  <a:pt x="728243" y="102870"/>
                </a:lnTo>
                <a:lnTo>
                  <a:pt x="726694" y="104140"/>
                </a:lnTo>
                <a:lnTo>
                  <a:pt x="720293" y="104140"/>
                </a:lnTo>
                <a:lnTo>
                  <a:pt x="719264" y="105410"/>
                </a:lnTo>
                <a:lnTo>
                  <a:pt x="755192" y="105410"/>
                </a:lnTo>
                <a:lnTo>
                  <a:pt x="755675" y="104140"/>
                </a:lnTo>
                <a:lnTo>
                  <a:pt x="755764" y="101600"/>
                </a:lnTo>
                <a:lnTo>
                  <a:pt x="756297" y="99060"/>
                </a:lnTo>
                <a:lnTo>
                  <a:pt x="754786" y="99060"/>
                </a:lnTo>
                <a:lnTo>
                  <a:pt x="753630" y="97790"/>
                </a:lnTo>
                <a:lnTo>
                  <a:pt x="753376" y="95250"/>
                </a:lnTo>
                <a:lnTo>
                  <a:pt x="751332" y="93980"/>
                </a:lnTo>
                <a:lnTo>
                  <a:pt x="750887" y="92710"/>
                </a:lnTo>
                <a:lnTo>
                  <a:pt x="752119" y="91440"/>
                </a:lnTo>
                <a:lnTo>
                  <a:pt x="750887" y="88900"/>
                </a:lnTo>
                <a:lnTo>
                  <a:pt x="750176" y="87630"/>
                </a:lnTo>
                <a:close/>
              </a:path>
              <a:path w="756920" h="563879">
                <a:moveTo>
                  <a:pt x="716026" y="102870"/>
                </a:moveTo>
                <a:lnTo>
                  <a:pt x="714298" y="102870"/>
                </a:lnTo>
                <a:lnTo>
                  <a:pt x="712647" y="104140"/>
                </a:lnTo>
                <a:lnTo>
                  <a:pt x="717130" y="104140"/>
                </a:lnTo>
                <a:lnTo>
                  <a:pt x="716026" y="102870"/>
                </a:lnTo>
                <a:close/>
              </a:path>
              <a:path w="756920" h="563879">
                <a:moveTo>
                  <a:pt x="744474" y="85090"/>
                </a:moveTo>
                <a:lnTo>
                  <a:pt x="743229" y="86360"/>
                </a:lnTo>
                <a:lnTo>
                  <a:pt x="741235" y="87630"/>
                </a:lnTo>
                <a:lnTo>
                  <a:pt x="748131" y="87630"/>
                </a:lnTo>
                <a:lnTo>
                  <a:pt x="746798" y="86360"/>
                </a:lnTo>
                <a:lnTo>
                  <a:pt x="744474" y="85090"/>
                </a:lnTo>
                <a:close/>
              </a:path>
              <a:path w="756920" h="563879">
                <a:moveTo>
                  <a:pt x="625932" y="20320"/>
                </a:moveTo>
                <a:lnTo>
                  <a:pt x="557022" y="20320"/>
                </a:lnTo>
                <a:lnTo>
                  <a:pt x="558533" y="21590"/>
                </a:lnTo>
                <a:lnTo>
                  <a:pt x="560298" y="24130"/>
                </a:lnTo>
                <a:lnTo>
                  <a:pt x="561276" y="26670"/>
                </a:lnTo>
                <a:lnTo>
                  <a:pt x="563041" y="27940"/>
                </a:lnTo>
                <a:lnTo>
                  <a:pt x="563041" y="29210"/>
                </a:lnTo>
                <a:lnTo>
                  <a:pt x="563575" y="31750"/>
                </a:lnTo>
                <a:lnTo>
                  <a:pt x="563410" y="34290"/>
                </a:lnTo>
                <a:lnTo>
                  <a:pt x="561898" y="35560"/>
                </a:lnTo>
                <a:lnTo>
                  <a:pt x="560298" y="38100"/>
                </a:lnTo>
                <a:lnTo>
                  <a:pt x="559765" y="40640"/>
                </a:lnTo>
                <a:lnTo>
                  <a:pt x="558253" y="41910"/>
                </a:lnTo>
                <a:lnTo>
                  <a:pt x="556831" y="44450"/>
                </a:lnTo>
                <a:lnTo>
                  <a:pt x="556666" y="45720"/>
                </a:lnTo>
                <a:lnTo>
                  <a:pt x="557898" y="48260"/>
                </a:lnTo>
                <a:lnTo>
                  <a:pt x="557453" y="49530"/>
                </a:lnTo>
                <a:lnTo>
                  <a:pt x="557834" y="52070"/>
                </a:lnTo>
                <a:lnTo>
                  <a:pt x="559295" y="53340"/>
                </a:lnTo>
                <a:lnTo>
                  <a:pt x="559028" y="55880"/>
                </a:lnTo>
                <a:lnTo>
                  <a:pt x="557568" y="57150"/>
                </a:lnTo>
                <a:lnTo>
                  <a:pt x="557123" y="58420"/>
                </a:lnTo>
                <a:lnTo>
                  <a:pt x="558012" y="60960"/>
                </a:lnTo>
                <a:lnTo>
                  <a:pt x="558063" y="64770"/>
                </a:lnTo>
                <a:lnTo>
                  <a:pt x="557377" y="64770"/>
                </a:lnTo>
                <a:lnTo>
                  <a:pt x="557606" y="68580"/>
                </a:lnTo>
                <a:lnTo>
                  <a:pt x="560717" y="68580"/>
                </a:lnTo>
                <a:lnTo>
                  <a:pt x="561657" y="69850"/>
                </a:lnTo>
                <a:lnTo>
                  <a:pt x="562140" y="72390"/>
                </a:lnTo>
                <a:lnTo>
                  <a:pt x="561428" y="74930"/>
                </a:lnTo>
                <a:lnTo>
                  <a:pt x="559523" y="76200"/>
                </a:lnTo>
                <a:lnTo>
                  <a:pt x="555117" y="77470"/>
                </a:lnTo>
                <a:lnTo>
                  <a:pt x="552323" y="78740"/>
                </a:lnTo>
                <a:lnTo>
                  <a:pt x="546455" y="83820"/>
                </a:lnTo>
                <a:lnTo>
                  <a:pt x="545071" y="85090"/>
                </a:lnTo>
                <a:lnTo>
                  <a:pt x="702106" y="85090"/>
                </a:lnTo>
                <a:lnTo>
                  <a:pt x="703173" y="83820"/>
                </a:lnTo>
                <a:lnTo>
                  <a:pt x="697496" y="83820"/>
                </a:lnTo>
                <a:lnTo>
                  <a:pt x="695807" y="82550"/>
                </a:lnTo>
                <a:lnTo>
                  <a:pt x="694550" y="81280"/>
                </a:lnTo>
                <a:lnTo>
                  <a:pt x="692734" y="81280"/>
                </a:lnTo>
                <a:lnTo>
                  <a:pt x="690067" y="80010"/>
                </a:lnTo>
                <a:lnTo>
                  <a:pt x="689749" y="78740"/>
                </a:lnTo>
                <a:lnTo>
                  <a:pt x="688644" y="77470"/>
                </a:lnTo>
                <a:lnTo>
                  <a:pt x="687984" y="77470"/>
                </a:lnTo>
                <a:lnTo>
                  <a:pt x="686701" y="76200"/>
                </a:lnTo>
                <a:lnTo>
                  <a:pt x="686320" y="74930"/>
                </a:lnTo>
                <a:lnTo>
                  <a:pt x="684999" y="74930"/>
                </a:lnTo>
                <a:lnTo>
                  <a:pt x="683717" y="73660"/>
                </a:lnTo>
                <a:lnTo>
                  <a:pt x="676173" y="73660"/>
                </a:lnTo>
                <a:lnTo>
                  <a:pt x="675373" y="72390"/>
                </a:lnTo>
                <a:lnTo>
                  <a:pt x="674141" y="71120"/>
                </a:lnTo>
                <a:lnTo>
                  <a:pt x="670585" y="71120"/>
                </a:lnTo>
                <a:lnTo>
                  <a:pt x="671563" y="69850"/>
                </a:lnTo>
                <a:lnTo>
                  <a:pt x="660920" y="69850"/>
                </a:lnTo>
                <a:lnTo>
                  <a:pt x="660019" y="68580"/>
                </a:lnTo>
                <a:lnTo>
                  <a:pt x="657987" y="67310"/>
                </a:lnTo>
                <a:lnTo>
                  <a:pt x="655231" y="64770"/>
                </a:lnTo>
                <a:lnTo>
                  <a:pt x="653910" y="62230"/>
                </a:lnTo>
                <a:lnTo>
                  <a:pt x="654177" y="60960"/>
                </a:lnTo>
                <a:lnTo>
                  <a:pt x="653643" y="58420"/>
                </a:lnTo>
                <a:lnTo>
                  <a:pt x="652310" y="58420"/>
                </a:lnTo>
                <a:lnTo>
                  <a:pt x="650887" y="57150"/>
                </a:lnTo>
                <a:lnTo>
                  <a:pt x="650709" y="54610"/>
                </a:lnTo>
                <a:lnTo>
                  <a:pt x="649820" y="54610"/>
                </a:lnTo>
                <a:lnTo>
                  <a:pt x="649376" y="52070"/>
                </a:lnTo>
                <a:lnTo>
                  <a:pt x="648589" y="49530"/>
                </a:lnTo>
                <a:lnTo>
                  <a:pt x="644144" y="46990"/>
                </a:lnTo>
                <a:lnTo>
                  <a:pt x="641794" y="43180"/>
                </a:lnTo>
                <a:lnTo>
                  <a:pt x="641489" y="41910"/>
                </a:lnTo>
                <a:lnTo>
                  <a:pt x="640911" y="40640"/>
                </a:lnTo>
                <a:lnTo>
                  <a:pt x="639127" y="40640"/>
                </a:lnTo>
                <a:lnTo>
                  <a:pt x="638416" y="39370"/>
                </a:lnTo>
                <a:lnTo>
                  <a:pt x="638771" y="38100"/>
                </a:lnTo>
                <a:lnTo>
                  <a:pt x="637298" y="36830"/>
                </a:lnTo>
                <a:lnTo>
                  <a:pt x="636498" y="34290"/>
                </a:lnTo>
                <a:lnTo>
                  <a:pt x="635254" y="34290"/>
                </a:lnTo>
                <a:lnTo>
                  <a:pt x="634822" y="31750"/>
                </a:lnTo>
                <a:lnTo>
                  <a:pt x="633298" y="30480"/>
                </a:lnTo>
                <a:lnTo>
                  <a:pt x="632269" y="27940"/>
                </a:lnTo>
                <a:lnTo>
                  <a:pt x="629475" y="26670"/>
                </a:lnTo>
                <a:lnTo>
                  <a:pt x="629208" y="25400"/>
                </a:lnTo>
                <a:lnTo>
                  <a:pt x="629932" y="22860"/>
                </a:lnTo>
                <a:lnTo>
                  <a:pt x="629564" y="21590"/>
                </a:lnTo>
                <a:lnTo>
                  <a:pt x="626414" y="21590"/>
                </a:lnTo>
                <a:lnTo>
                  <a:pt x="625932" y="20320"/>
                </a:lnTo>
                <a:close/>
              </a:path>
              <a:path w="756920" h="563879">
                <a:moveTo>
                  <a:pt x="703440" y="81280"/>
                </a:moveTo>
                <a:lnTo>
                  <a:pt x="701535" y="81280"/>
                </a:lnTo>
                <a:lnTo>
                  <a:pt x="700239" y="82550"/>
                </a:lnTo>
                <a:lnTo>
                  <a:pt x="698779" y="82550"/>
                </a:lnTo>
                <a:lnTo>
                  <a:pt x="697496" y="83820"/>
                </a:lnTo>
                <a:lnTo>
                  <a:pt x="703173" y="83820"/>
                </a:lnTo>
                <a:lnTo>
                  <a:pt x="703440" y="81280"/>
                </a:lnTo>
                <a:close/>
              </a:path>
              <a:path w="756920" h="563879">
                <a:moveTo>
                  <a:pt x="679259" y="72390"/>
                </a:moveTo>
                <a:lnTo>
                  <a:pt x="678040" y="73660"/>
                </a:lnTo>
                <a:lnTo>
                  <a:pt x="680554" y="73660"/>
                </a:lnTo>
                <a:lnTo>
                  <a:pt x="679259" y="72390"/>
                </a:lnTo>
                <a:close/>
              </a:path>
              <a:path w="756920" h="563879">
                <a:moveTo>
                  <a:pt x="682282" y="71120"/>
                </a:moveTo>
                <a:lnTo>
                  <a:pt x="681050" y="71120"/>
                </a:lnTo>
                <a:lnTo>
                  <a:pt x="680554" y="73660"/>
                </a:lnTo>
                <a:lnTo>
                  <a:pt x="683717" y="73660"/>
                </a:lnTo>
                <a:lnTo>
                  <a:pt x="683221" y="72390"/>
                </a:lnTo>
                <a:lnTo>
                  <a:pt x="682282" y="71120"/>
                </a:lnTo>
                <a:close/>
              </a:path>
              <a:path w="756920" h="563879">
                <a:moveTo>
                  <a:pt x="560717" y="68580"/>
                </a:moveTo>
                <a:lnTo>
                  <a:pt x="558850" y="68580"/>
                </a:lnTo>
                <a:lnTo>
                  <a:pt x="559739" y="69850"/>
                </a:lnTo>
                <a:lnTo>
                  <a:pt x="560717" y="68580"/>
                </a:lnTo>
                <a:close/>
              </a:path>
              <a:path w="756920" h="563879">
                <a:moveTo>
                  <a:pt x="671563" y="68580"/>
                </a:moveTo>
                <a:lnTo>
                  <a:pt x="669874" y="68580"/>
                </a:lnTo>
                <a:lnTo>
                  <a:pt x="668553" y="69850"/>
                </a:lnTo>
                <a:lnTo>
                  <a:pt x="671563" y="69850"/>
                </a:lnTo>
                <a:lnTo>
                  <a:pt x="671563" y="68580"/>
                </a:lnTo>
                <a:close/>
              </a:path>
              <a:path w="756920" h="563879">
                <a:moveTo>
                  <a:pt x="640334" y="39370"/>
                </a:moveTo>
                <a:lnTo>
                  <a:pt x="639127" y="40640"/>
                </a:lnTo>
                <a:lnTo>
                  <a:pt x="640911" y="40640"/>
                </a:lnTo>
                <a:lnTo>
                  <a:pt x="640334" y="39370"/>
                </a:lnTo>
                <a:close/>
              </a:path>
              <a:path w="756920" h="563879">
                <a:moveTo>
                  <a:pt x="605104" y="2540"/>
                </a:moveTo>
                <a:lnTo>
                  <a:pt x="603948" y="3810"/>
                </a:lnTo>
                <a:lnTo>
                  <a:pt x="604126" y="5080"/>
                </a:lnTo>
                <a:lnTo>
                  <a:pt x="567486" y="5080"/>
                </a:lnTo>
                <a:lnTo>
                  <a:pt x="566521" y="6350"/>
                </a:lnTo>
                <a:lnTo>
                  <a:pt x="564654" y="7620"/>
                </a:lnTo>
                <a:lnTo>
                  <a:pt x="559320" y="7620"/>
                </a:lnTo>
                <a:lnTo>
                  <a:pt x="556133" y="8890"/>
                </a:lnTo>
                <a:lnTo>
                  <a:pt x="554799" y="10160"/>
                </a:lnTo>
                <a:lnTo>
                  <a:pt x="554799" y="11430"/>
                </a:lnTo>
                <a:lnTo>
                  <a:pt x="553021" y="12700"/>
                </a:lnTo>
                <a:lnTo>
                  <a:pt x="552323" y="15240"/>
                </a:lnTo>
                <a:lnTo>
                  <a:pt x="551345" y="16510"/>
                </a:lnTo>
                <a:lnTo>
                  <a:pt x="551345" y="17780"/>
                </a:lnTo>
                <a:lnTo>
                  <a:pt x="550545" y="19050"/>
                </a:lnTo>
                <a:lnTo>
                  <a:pt x="550545" y="21590"/>
                </a:lnTo>
                <a:lnTo>
                  <a:pt x="551345" y="22860"/>
                </a:lnTo>
                <a:lnTo>
                  <a:pt x="552589" y="22860"/>
                </a:lnTo>
                <a:lnTo>
                  <a:pt x="555332" y="21590"/>
                </a:lnTo>
                <a:lnTo>
                  <a:pt x="557022" y="20320"/>
                </a:lnTo>
                <a:lnTo>
                  <a:pt x="625932" y="20320"/>
                </a:lnTo>
                <a:lnTo>
                  <a:pt x="625309" y="17780"/>
                </a:lnTo>
                <a:lnTo>
                  <a:pt x="625170" y="16510"/>
                </a:lnTo>
                <a:lnTo>
                  <a:pt x="624332" y="15240"/>
                </a:lnTo>
                <a:lnTo>
                  <a:pt x="623125" y="13970"/>
                </a:lnTo>
                <a:lnTo>
                  <a:pt x="623087" y="12700"/>
                </a:lnTo>
                <a:lnTo>
                  <a:pt x="618998" y="12700"/>
                </a:lnTo>
                <a:lnTo>
                  <a:pt x="618413" y="11430"/>
                </a:lnTo>
                <a:lnTo>
                  <a:pt x="619074" y="10160"/>
                </a:lnTo>
                <a:lnTo>
                  <a:pt x="618680" y="8890"/>
                </a:lnTo>
                <a:lnTo>
                  <a:pt x="613791" y="8890"/>
                </a:lnTo>
                <a:lnTo>
                  <a:pt x="613397" y="7620"/>
                </a:lnTo>
                <a:lnTo>
                  <a:pt x="613702" y="6350"/>
                </a:lnTo>
                <a:lnTo>
                  <a:pt x="612940" y="5080"/>
                </a:lnTo>
                <a:lnTo>
                  <a:pt x="611352" y="3810"/>
                </a:lnTo>
                <a:lnTo>
                  <a:pt x="606171" y="3810"/>
                </a:lnTo>
                <a:lnTo>
                  <a:pt x="605104" y="2540"/>
                </a:lnTo>
                <a:close/>
              </a:path>
              <a:path w="756920" h="563879">
                <a:moveTo>
                  <a:pt x="571042" y="2540"/>
                </a:moveTo>
                <a:lnTo>
                  <a:pt x="569607" y="5080"/>
                </a:lnTo>
                <a:lnTo>
                  <a:pt x="603161" y="5080"/>
                </a:lnTo>
                <a:lnTo>
                  <a:pt x="600925" y="3810"/>
                </a:lnTo>
                <a:lnTo>
                  <a:pt x="573697" y="3810"/>
                </a:lnTo>
                <a:lnTo>
                  <a:pt x="571042" y="2540"/>
                </a:lnTo>
                <a:close/>
              </a:path>
              <a:path w="756920" h="563879">
                <a:moveTo>
                  <a:pt x="588073" y="0"/>
                </a:moveTo>
                <a:lnTo>
                  <a:pt x="580542" y="0"/>
                </a:lnTo>
                <a:lnTo>
                  <a:pt x="579818" y="2540"/>
                </a:lnTo>
                <a:lnTo>
                  <a:pt x="578840" y="2540"/>
                </a:lnTo>
                <a:lnTo>
                  <a:pt x="577786" y="3810"/>
                </a:lnTo>
                <a:lnTo>
                  <a:pt x="595706" y="3810"/>
                </a:lnTo>
                <a:lnTo>
                  <a:pt x="595249" y="2540"/>
                </a:lnTo>
                <a:lnTo>
                  <a:pt x="593661" y="1270"/>
                </a:lnTo>
                <a:lnTo>
                  <a:pt x="589762" y="1270"/>
                </a:lnTo>
                <a:lnTo>
                  <a:pt x="588073" y="0"/>
                </a:lnTo>
                <a:close/>
              </a:path>
              <a:path w="756920" h="563879">
                <a:moveTo>
                  <a:pt x="608838" y="2540"/>
                </a:moveTo>
                <a:lnTo>
                  <a:pt x="607936" y="3810"/>
                </a:lnTo>
                <a:lnTo>
                  <a:pt x="610108" y="3810"/>
                </a:lnTo>
                <a:lnTo>
                  <a:pt x="608838" y="254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18352" y="3481995"/>
            <a:ext cx="29845" cy="26670"/>
          </a:xfrm>
          <a:custGeom>
            <a:avLst/>
            <a:gdLst/>
            <a:ahLst/>
            <a:cxnLst/>
            <a:rect l="l" t="t" r="r" b="b"/>
            <a:pathLst>
              <a:path w="29845" h="26670">
                <a:moveTo>
                  <a:pt x="14655" y="24574"/>
                </a:moveTo>
                <a:lnTo>
                  <a:pt x="10731" y="24574"/>
                </a:lnTo>
                <a:lnTo>
                  <a:pt x="12954" y="26073"/>
                </a:lnTo>
                <a:lnTo>
                  <a:pt x="14452" y="25285"/>
                </a:lnTo>
                <a:lnTo>
                  <a:pt x="14655" y="24574"/>
                </a:lnTo>
                <a:close/>
              </a:path>
              <a:path w="29845" h="26670">
                <a:moveTo>
                  <a:pt x="16103" y="368"/>
                </a:moveTo>
                <a:lnTo>
                  <a:pt x="14363" y="1536"/>
                </a:lnTo>
                <a:lnTo>
                  <a:pt x="12090" y="1536"/>
                </a:lnTo>
                <a:lnTo>
                  <a:pt x="9664" y="2755"/>
                </a:lnTo>
                <a:lnTo>
                  <a:pt x="7442" y="3098"/>
                </a:lnTo>
                <a:lnTo>
                  <a:pt x="6908" y="5410"/>
                </a:lnTo>
                <a:lnTo>
                  <a:pt x="3200" y="7619"/>
                </a:lnTo>
                <a:lnTo>
                  <a:pt x="0" y="10998"/>
                </a:lnTo>
                <a:lnTo>
                  <a:pt x="1155" y="12953"/>
                </a:lnTo>
                <a:lnTo>
                  <a:pt x="1244" y="17551"/>
                </a:lnTo>
                <a:lnTo>
                  <a:pt x="2654" y="19964"/>
                </a:lnTo>
                <a:lnTo>
                  <a:pt x="2489" y="21386"/>
                </a:lnTo>
                <a:lnTo>
                  <a:pt x="4699" y="23329"/>
                </a:lnTo>
                <a:lnTo>
                  <a:pt x="7277" y="23329"/>
                </a:lnTo>
                <a:lnTo>
                  <a:pt x="8953" y="24650"/>
                </a:lnTo>
                <a:lnTo>
                  <a:pt x="10731" y="24574"/>
                </a:lnTo>
                <a:lnTo>
                  <a:pt x="14655" y="24574"/>
                </a:lnTo>
                <a:lnTo>
                  <a:pt x="15087" y="23063"/>
                </a:lnTo>
                <a:lnTo>
                  <a:pt x="17030" y="22707"/>
                </a:lnTo>
                <a:lnTo>
                  <a:pt x="19486" y="22707"/>
                </a:lnTo>
                <a:lnTo>
                  <a:pt x="20574" y="21297"/>
                </a:lnTo>
                <a:lnTo>
                  <a:pt x="20764" y="19875"/>
                </a:lnTo>
                <a:lnTo>
                  <a:pt x="23063" y="19430"/>
                </a:lnTo>
                <a:lnTo>
                  <a:pt x="24841" y="17551"/>
                </a:lnTo>
                <a:lnTo>
                  <a:pt x="24396" y="15443"/>
                </a:lnTo>
                <a:lnTo>
                  <a:pt x="25641" y="11620"/>
                </a:lnTo>
                <a:lnTo>
                  <a:pt x="26885" y="10642"/>
                </a:lnTo>
                <a:lnTo>
                  <a:pt x="27406" y="8877"/>
                </a:lnTo>
                <a:lnTo>
                  <a:pt x="29273" y="5867"/>
                </a:lnTo>
                <a:lnTo>
                  <a:pt x="28219" y="2654"/>
                </a:lnTo>
                <a:lnTo>
                  <a:pt x="26051" y="1244"/>
                </a:lnTo>
                <a:lnTo>
                  <a:pt x="21209" y="1244"/>
                </a:lnTo>
                <a:lnTo>
                  <a:pt x="20473" y="736"/>
                </a:lnTo>
                <a:lnTo>
                  <a:pt x="17386" y="736"/>
                </a:lnTo>
                <a:lnTo>
                  <a:pt x="16103" y="368"/>
                </a:lnTo>
                <a:close/>
              </a:path>
              <a:path w="29845" h="26670">
                <a:moveTo>
                  <a:pt x="19486" y="22707"/>
                </a:moveTo>
                <a:lnTo>
                  <a:pt x="17030" y="22707"/>
                </a:lnTo>
                <a:lnTo>
                  <a:pt x="19075" y="23240"/>
                </a:lnTo>
                <a:lnTo>
                  <a:pt x="19486" y="22707"/>
                </a:lnTo>
                <a:close/>
              </a:path>
              <a:path w="29845" h="26670">
                <a:moveTo>
                  <a:pt x="22974" y="0"/>
                </a:moveTo>
                <a:lnTo>
                  <a:pt x="21209" y="1244"/>
                </a:lnTo>
                <a:lnTo>
                  <a:pt x="26051" y="1244"/>
                </a:lnTo>
                <a:lnTo>
                  <a:pt x="25641" y="977"/>
                </a:lnTo>
                <a:lnTo>
                  <a:pt x="22974" y="0"/>
                </a:lnTo>
                <a:close/>
              </a:path>
              <a:path w="29845" h="26670">
                <a:moveTo>
                  <a:pt x="19888" y="203"/>
                </a:moveTo>
                <a:lnTo>
                  <a:pt x="17386" y="736"/>
                </a:lnTo>
                <a:lnTo>
                  <a:pt x="20473" y="736"/>
                </a:lnTo>
                <a:lnTo>
                  <a:pt x="19773" y="25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446762" y="3307444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167" y="0"/>
                </a:moveTo>
                <a:lnTo>
                  <a:pt x="32" y="495"/>
                </a:lnTo>
                <a:lnTo>
                  <a:pt x="0" y="1079"/>
                </a:lnTo>
                <a:lnTo>
                  <a:pt x="1374" y="2489"/>
                </a:lnTo>
                <a:lnTo>
                  <a:pt x="3990" y="2539"/>
                </a:lnTo>
                <a:lnTo>
                  <a:pt x="6619" y="3708"/>
                </a:lnTo>
                <a:lnTo>
                  <a:pt x="6317" y="1206"/>
                </a:lnTo>
                <a:lnTo>
                  <a:pt x="4257" y="1206"/>
                </a:lnTo>
                <a:lnTo>
                  <a:pt x="3152" y="495"/>
                </a:lnTo>
                <a:lnTo>
                  <a:pt x="167" y="0"/>
                </a:lnTo>
                <a:close/>
              </a:path>
              <a:path w="6985" h="3810">
                <a:moveTo>
                  <a:pt x="6301" y="1079"/>
                </a:moveTo>
                <a:lnTo>
                  <a:pt x="4257" y="1206"/>
                </a:lnTo>
                <a:lnTo>
                  <a:pt x="6317" y="1206"/>
                </a:lnTo>
                <a:lnTo>
                  <a:pt x="6301" y="107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37832" y="3469304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5168" y="1511"/>
                </a:moveTo>
                <a:lnTo>
                  <a:pt x="2768" y="1511"/>
                </a:lnTo>
                <a:lnTo>
                  <a:pt x="5168" y="1955"/>
                </a:lnTo>
                <a:lnTo>
                  <a:pt x="5168" y="1511"/>
                </a:lnTo>
                <a:close/>
              </a:path>
              <a:path w="5714" h="2539">
                <a:moveTo>
                  <a:pt x="2933" y="0"/>
                </a:moveTo>
                <a:lnTo>
                  <a:pt x="0" y="431"/>
                </a:lnTo>
                <a:lnTo>
                  <a:pt x="1066" y="1638"/>
                </a:lnTo>
                <a:lnTo>
                  <a:pt x="2768" y="1511"/>
                </a:lnTo>
                <a:lnTo>
                  <a:pt x="5168" y="1511"/>
                </a:lnTo>
                <a:lnTo>
                  <a:pt x="5168" y="927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441289" y="340203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965" y="0"/>
                </a:moveTo>
                <a:lnTo>
                  <a:pt x="0" y="444"/>
                </a:lnTo>
                <a:lnTo>
                  <a:pt x="533" y="3200"/>
                </a:lnTo>
                <a:lnTo>
                  <a:pt x="1777" y="2743"/>
                </a:lnTo>
                <a:lnTo>
                  <a:pt x="1854" y="965"/>
                </a:lnTo>
                <a:lnTo>
                  <a:pt x="9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308566" y="346267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2" y="12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15027" y="3433452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854" y="0"/>
                </a:moveTo>
                <a:lnTo>
                  <a:pt x="0" y="914"/>
                </a:lnTo>
                <a:lnTo>
                  <a:pt x="342" y="2082"/>
                </a:lnTo>
                <a:lnTo>
                  <a:pt x="2527" y="2171"/>
                </a:lnTo>
                <a:lnTo>
                  <a:pt x="3365" y="1447"/>
                </a:lnTo>
                <a:lnTo>
                  <a:pt x="18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065376" y="2423587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5" h="22860">
                <a:moveTo>
                  <a:pt x="939" y="0"/>
                </a:moveTo>
                <a:lnTo>
                  <a:pt x="0" y="1295"/>
                </a:lnTo>
                <a:lnTo>
                  <a:pt x="228" y="4318"/>
                </a:lnTo>
                <a:lnTo>
                  <a:pt x="1600" y="6108"/>
                </a:lnTo>
                <a:lnTo>
                  <a:pt x="2666" y="8382"/>
                </a:lnTo>
                <a:lnTo>
                  <a:pt x="2933" y="12433"/>
                </a:lnTo>
                <a:lnTo>
                  <a:pt x="4140" y="14287"/>
                </a:lnTo>
                <a:lnTo>
                  <a:pt x="5968" y="14566"/>
                </a:lnTo>
                <a:lnTo>
                  <a:pt x="8178" y="16294"/>
                </a:lnTo>
                <a:lnTo>
                  <a:pt x="9029" y="18618"/>
                </a:lnTo>
                <a:lnTo>
                  <a:pt x="9867" y="19062"/>
                </a:lnTo>
                <a:lnTo>
                  <a:pt x="11074" y="22085"/>
                </a:lnTo>
                <a:lnTo>
                  <a:pt x="10896" y="22123"/>
                </a:lnTo>
                <a:lnTo>
                  <a:pt x="11785" y="22707"/>
                </a:lnTo>
                <a:lnTo>
                  <a:pt x="12941" y="22352"/>
                </a:lnTo>
                <a:lnTo>
                  <a:pt x="13258" y="20840"/>
                </a:lnTo>
                <a:lnTo>
                  <a:pt x="12534" y="18516"/>
                </a:lnTo>
                <a:lnTo>
                  <a:pt x="10579" y="15367"/>
                </a:lnTo>
                <a:lnTo>
                  <a:pt x="9728" y="12915"/>
                </a:lnTo>
                <a:lnTo>
                  <a:pt x="8801" y="12776"/>
                </a:lnTo>
                <a:lnTo>
                  <a:pt x="8458" y="12065"/>
                </a:lnTo>
                <a:lnTo>
                  <a:pt x="7556" y="12065"/>
                </a:lnTo>
                <a:lnTo>
                  <a:pt x="6235" y="10858"/>
                </a:lnTo>
                <a:lnTo>
                  <a:pt x="4356" y="8064"/>
                </a:lnTo>
                <a:lnTo>
                  <a:pt x="4605" y="6108"/>
                </a:lnTo>
                <a:lnTo>
                  <a:pt x="4533" y="3251"/>
                </a:lnTo>
                <a:lnTo>
                  <a:pt x="2133" y="406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21470" y="236834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866" y="0"/>
                </a:moveTo>
                <a:lnTo>
                  <a:pt x="368" y="1117"/>
                </a:lnTo>
                <a:lnTo>
                  <a:pt x="0" y="2590"/>
                </a:lnTo>
                <a:lnTo>
                  <a:pt x="368" y="3809"/>
                </a:lnTo>
                <a:lnTo>
                  <a:pt x="2374" y="5079"/>
                </a:lnTo>
                <a:lnTo>
                  <a:pt x="3175" y="4889"/>
                </a:lnTo>
                <a:lnTo>
                  <a:pt x="4114" y="3784"/>
                </a:lnTo>
                <a:lnTo>
                  <a:pt x="4279" y="2476"/>
                </a:lnTo>
                <a:lnTo>
                  <a:pt x="3111" y="495"/>
                </a:lnTo>
                <a:lnTo>
                  <a:pt x="18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93821" y="2420167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5">
                <a:moveTo>
                  <a:pt x="1346" y="0"/>
                </a:moveTo>
                <a:lnTo>
                  <a:pt x="673" y="1028"/>
                </a:lnTo>
                <a:lnTo>
                  <a:pt x="0" y="1650"/>
                </a:lnTo>
                <a:lnTo>
                  <a:pt x="0" y="3695"/>
                </a:lnTo>
                <a:lnTo>
                  <a:pt x="1244" y="5740"/>
                </a:lnTo>
                <a:lnTo>
                  <a:pt x="1435" y="7607"/>
                </a:lnTo>
                <a:lnTo>
                  <a:pt x="2628" y="7962"/>
                </a:lnTo>
                <a:lnTo>
                  <a:pt x="4317" y="5956"/>
                </a:lnTo>
                <a:lnTo>
                  <a:pt x="4368" y="4622"/>
                </a:lnTo>
                <a:lnTo>
                  <a:pt x="2539" y="2984"/>
                </a:lnTo>
                <a:lnTo>
                  <a:pt x="2057" y="215"/>
                </a:lnTo>
                <a:lnTo>
                  <a:pt x="13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19216" y="2359878"/>
            <a:ext cx="74930" cy="50800"/>
          </a:xfrm>
          <a:custGeom>
            <a:avLst/>
            <a:gdLst/>
            <a:ahLst/>
            <a:cxnLst/>
            <a:rect l="l" t="t" r="r" b="b"/>
            <a:pathLst>
              <a:path w="74929" h="50800">
                <a:moveTo>
                  <a:pt x="54650" y="42735"/>
                </a:moveTo>
                <a:lnTo>
                  <a:pt x="42430" y="42735"/>
                </a:lnTo>
                <a:lnTo>
                  <a:pt x="42516" y="43192"/>
                </a:lnTo>
                <a:lnTo>
                  <a:pt x="42609" y="44348"/>
                </a:lnTo>
                <a:lnTo>
                  <a:pt x="42278" y="46088"/>
                </a:lnTo>
                <a:lnTo>
                  <a:pt x="42811" y="48399"/>
                </a:lnTo>
                <a:lnTo>
                  <a:pt x="45364" y="50266"/>
                </a:lnTo>
                <a:lnTo>
                  <a:pt x="48094" y="50584"/>
                </a:lnTo>
                <a:lnTo>
                  <a:pt x="51765" y="49491"/>
                </a:lnTo>
                <a:lnTo>
                  <a:pt x="52539" y="48336"/>
                </a:lnTo>
                <a:lnTo>
                  <a:pt x="52247" y="47294"/>
                </a:lnTo>
                <a:lnTo>
                  <a:pt x="52082" y="45948"/>
                </a:lnTo>
                <a:lnTo>
                  <a:pt x="53009" y="44348"/>
                </a:lnTo>
                <a:lnTo>
                  <a:pt x="54650" y="42735"/>
                </a:lnTo>
                <a:close/>
              </a:path>
              <a:path w="74929" h="50800">
                <a:moveTo>
                  <a:pt x="65674" y="40474"/>
                </a:moveTo>
                <a:lnTo>
                  <a:pt x="23901" y="40474"/>
                </a:lnTo>
                <a:lnTo>
                  <a:pt x="25158" y="40868"/>
                </a:lnTo>
                <a:lnTo>
                  <a:pt x="26145" y="43192"/>
                </a:lnTo>
                <a:lnTo>
                  <a:pt x="26162" y="45148"/>
                </a:lnTo>
                <a:lnTo>
                  <a:pt x="27863" y="45681"/>
                </a:lnTo>
                <a:lnTo>
                  <a:pt x="30124" y="44970"/>
                </a:lnTo>
                <a:lnTo>
                  <a:pt x="33451" y="44729"/>
                </a:lnTo>
                <a:lnTo>
                  <a:pt x="36830" y="43421"/>
                </a:lnTo>
                <a:lnTo>
                  <a:pt x="39268" y="43370"/>
                </a:lnTo>
                <a:lnTo>
                  <a:pt x="42430" y="42735"/>
                </a:lnTo>
                <a:lnTo>
                  <a:pt x="54650" y="42735"/>
                </a:lnTo>
                <a:lnTo>
                  <a:pt x="55232" y="42164"/>
                </a:lnTo>
                <a:lnTo>
                  <a:pt x="56743" y="41859"/>
                </a:lnTo>
                <a:lnTo>
                  <a:pt x="65480" y="41859"/>
                </a:lnTo>
                <a:lnTo>
                  <a:pt x="65700" y="41541"/>
                </a:lnTo>
                <a:lnTo>
                  <a:pt x="65674" y="40474"/>
                </a:lnTo>
                <a:close/>
              </a:path>
              <a:path w="74929" h="50800">
                <a:moveTo>
                  <a:pt x="65480" y="41859"/>
                </a:moveTo>
                <a:lnTo>
                  <a:pt x="56743" y="41859"/>
                </a:lnTo>
                <a:lnTo>
                  <a:pt x="58365" y="43230"/>
                </a:lnTo>
                <a:lnTo>
                  <a:pt x="60210" y="44399"/>
                </a:lnTo>
                <a:lnTo>
                  <a:pt x="62484" y="44348"/>
                </a:lnTo>
                <a:lnTo>
                  <a:pt x="65049" y="42481"/>
                </a:lnTo>
                <a:lnTo>
                  <a:pt x="65480" y="41859"/>
                </a:lnTo>
                <a:close/>
              </a:path>
              <a:path w="74929" h="50800">
                <a:moveTo>
                  <a:pt x="17373" y="34290"/>
                </a:moveTo>
                <a:lnTo>
                  <a:pt x="14338" y="35179"/>
                </a:lnTo>
                <a:lnTo>
                  <a:pt x="14605" y="36474"/>
                </a:lnTo>
                <a:lnTo>
                  <a:pt x="16078" y="37261"/>
                </a:lnTo>
                <a:lnTo>
                  <a:pt x="20472" y="41186"/>
                </a:lnTo>
                <a:lnTo>
                  <a:pt x="21907" y="41541"/>
                </a:lnTo>
                <a:lnTo>
                  <a:pt x="23901" y="40474"/>
                </a:lnTo>
                <a:lnTo>
                  <a:pt x="65674" y="40474"/>
                </a:lnTo>
                <a:lnTo>
                  <a:pt x="65278" y="38112"/>
                </a:lnTo>
                <a:lnTo>
                  <a:pt x="64824" y="36601"/>
                </a:lnTo>
                <a:lnTo>
                  <a:pt x="26606" y="36601"/>
                </a:lnTo>
                <a:lnTo>
                  <a:pt x="22123" y="36563"/>
                </a:lnTo>
                <a:lnTo>
                  <a:pt x="19723" y="34734"/>
                </a:lnTo>
                <a:lnTo>
                  <a:pt x="17373" y="34290"/>
                </a:lnTo>
                <a:close/>
              </a:path>
              <a:path w="74929" h="50800">
                <a:moveTo>
                  <a:pt x="22428" y="31838"/>
                </a:moveTo>
                <a:lnTo>
                  <a:pt x="22138" y="32334"/>
                </a:lnTo>
                <a:lnTo>
                  <a:pt x="22026" y="32816"/>
                </a:lnTo>
                <a:lnTo>
                  <a:pt x="22923" y="33489"/>
                </a:lnTo>
                <a:lnTo>
                  <a:pt x="26568" y="34429"/>
                </a:lnTo>
                <a:lnTo>
                  <a:pt x="27813" y="35356"/>
                </a:lnTo>
                <a:lnTo>
                  <a:pt x="27813" y="36474"/>
                </a:lnTo>
                <a:lnTo>
                  <a:pt x="26606" y="36601"/>
                </a:lnTo>
                <a:lnTo>
                  <a:pt x="64824" y="36601"/>
                </a:lnTo>
                <a:lnTo>
                  <a:pt x="64706" y="36207"/>
                </a:lnTo>
                <a:lnTo>
                  <a:pt x="66027" y="34683"/>
                </a:lnTo>
                <a:lnTo>
                  <a:pt x="67754" y="33083"/>
                </a:lnTo>
                <a:lnTo>
                  <a:pt x="67882" y="32816"/>
                </a:lnTo>
                <a:lnTo>
                  <a:pt x="30124" y="32816"/>
                </a:lnTo>
                <a:lnTo>
                  <a:pt x="27947" y="32334"/>
                </a:lnTo>
                <a:lnTo>
                  <a:pt x="24663" y="32334"/>
                </a:lnTo>
                <a:lnTo>
                  <a:pt x="22428" y="31838"/>
                </a:lnTo>
                <a:close/>
              </a:path>
              <a:path w="74929" h="50800">
                <a:moveTo>
                  <a:pt x="24066" y="35623"/>
                </a:moveTo>
                <a:lnTo>
                  <a:pt x="23444" y="36474"/>
                </a:lnTo>
                <a:lnTo>
                  <a:pt x="22123" y="36563"/>
                </a:lnTo>
                <a:lnTo>
                  <a:pt x="26507" y="36563"/>
                </a:lnTo>
                <a:lnTo>
                  <a:pt x="24066" y="35623"/>
                </a:lnTo>
                <a:close/>
              </a:path>
              <a:path w="74929" h="50800">
                <a:moveTo>
                  <a:pt x="70537" y="28003"/>
                </a:moveTo>
                <a:lnTo>
                  <a:pt x="31991" y="28003"/>
                </a:lnTo>
                <a:lnTo>
                  <a:pt x="33007" y="28727"/>
                </a:lnTo>
                <a:lnTo>
                  <a:pt x="33023" y="29794"/>
                </a:lnTo>
                <a:lnTo>
                  <a:pt x="32258" y="30632"/>
                </a:lnTo>
                <a:lnTo>
                  <a:pt x="31457" y="32067"/>
                </a:lnTo>
                <a:lnTo>
                  <a:pt x="30124" y="32816"/>
                </a:lnTo>
                <a:lnTo>
                  <a:pt x="67882" y="32816"/>
                </a:lnTo>
                <a:lnTo>
                  <a:pt x="69583" y="29260"/>
                </a:lnTo>
                <a:lnTo>
                  <a:pt x="70537" y="28003"/>
                </a:lnTo>
                <a:close/>
              </a:path>
              <a:path w="74929" h="50800">
                <a:moveTo>
                  <a:pt x="18219" y="31318"/>
                </a:moveTo>
                <a:lnTo>
                  <a:pt x="14363" y="31318"/>
                </a:lnTo>
                <a:lnTo>
                  <a:pt x="15875" y="32473"/>
                </a:lnTo>
                <a:lnTo>
                  <a:pt x="16878" y="32283"/>
                </a:lnTo>
                <a:lnTo>
                  <a:pt x="18219" y="31318"/>
                </a:lnTo>
                <a:close/>
              </a:path>
              <a:path w="74929" h="50800">
                <a:moveTo>
                  <a:pt x="27546" y="32245"/>
                </a:moveTo>
                <a:lnTo>
                  <a:pt x="24663" y="32334"/>
                </a:lnTo>
                <a:lnTo>
                  <a:pt x="27947" y="32334"/>
                </a:lnTo>
                <a:lnTo>
                  <a:pt x="27546" y="32245"/>
                </a:lnTo>
                <a:close/>
              </a:path>
              <a:path w="74929" h="50800">
                <a:moveTo>
                  <a:pt x="8525" y="18008"/>
                </a:moveTo>
                <a:lnTo>
                  <a:pt x="2489" y="18008"/>
                </a:lnTo>
                <a:lnTo>
                  <a:pt x="3810" y="19354"/>
                </a:lnTo>
                <a:lnTo>
                  <a:pt x="3158" y="20447"/>
                </a:lnTo>
                <a:lnTo>
                  <a:pt x="3137" y="20840"/>
                </a:lnTo>
                <a:lnTo>
                  <a:pt x="3632" y="21551"/>
                </a:lnTo>
                <a:lnTo>
                  <a:pt x="5765" y="21551"/>
                </a:lnTo>
                <a:lnTo>
                  <a:pt x="6388" y="22440"/>
                </a:lnTo>
                <a:lnTo>
                  <a:pt x="3098" y="24574"/>
                </a:lnTo>
                <a:lnTo>
                  <a:pt x="2933" y="25908"/>
                </a:lnTo>
                <a:lnTo>
                  <a:pt x="5499" y="29895"/>
                </a:lnTo>
                <a:lnTo>
                  <a:pt x="7317" y="30632"/>
                </a:lnTo>
                <a:lnTo>
                  <a:pt x="9398" y="31940"/>
                </a:lnTo>
                <a:lnTo>
                  <a:pt x="12420" y="32118"/>
                </a:lnTo>
                <a:lnTo>
                  <a:pt x="14363" y="31318"/>
                </a:lnTo>
                <a:lnTo>
                  <a:pt x="18219" y="31318"/>
                </a:lnTo>
                <a:lnTo>
                  <a:pt x="19596" y="30327"/>
                </a:lnTo>
                <a:lnTo>
                  <a:pt x="21005" y="29794"/>
                </a:lnTo>
                <a:lnTo>
                  <a:pt x="25361" y="29387"/>
                </a:lnTo>
                <a:lnTo>
                  <a:pt x="28986" y="29387"/>
                </a:lnTo>
                <a:lnTo>
                  <a:pt x="30657" y="28194"/>
                </a:lnTo>
                <a:lnTo>
                  <a:pt x="31991" y="28003"/>
                </a:lnTo>
                <a:lnTo>
                  <a:pt x="70537" y="28003"/>
                </a:lnTo>
                <a:lnTo>
                  <a:pt x="71145" y="27203"/>
                </a:lnTo>
                <a:lnTo>
                  <a:pt x="73723" y="24180"/>
                </a:lnTo>
                <a:lnTo>
                  <a:pt x="74322" y="22440"/>
                </a:lnTo>
                <a:lnTo>
                  <a:pt x="74327" y="20840"/>
                </a:lnTo>
                <a:lnTo>
                  <a:pt x="34429" y="20840"/>
                </a:lnTo>
                <a:lnTo>
                  <a:pt x="33994" y="19608"/>
                </a:lnTo>
                <a:lnTo>
                  <a:pt x="9766" y="19608"/>
                </a:lnTo>
                <a:lnTo>
                  <a:pt x="8966" y="19164"/>
                </a:lnTo>
                <a:lnTo>
                  <a:pt x="8525" y="18008"/>
                </a:lnTo>
                <a:close/>
              </a:path>
              <a:path w="74929" h="50800">
                <a:moveTo>
                  <a:pt x="28986" y="29387"/>
                </a:moveTo>
                <a:lnTo>
                  <a:pt x="25361" y="29387"/>
                </a:lnTo>
                <a:lnTo>
                  <a:pt x="28790" y="29527"/>
                </a:lnTo>
                <a:lnTo>
                  <a:pt x="28986" y="29387"/>
                </a:lnTo>
                <a:close/>
              </a:path>
              <a:path w="74929" h="50800">
                <a:moveTo>
                  <a:pt x="34150" y="3009"/>
                </a:moveTo>
                <a:lnTo>
                  <a:pt x="33096" y="3822"/>
                </a:lnTo>
                <a:lnTo>
                  <a:pt x="33274" y="6210"/>
                </a:lnTo>
                <a:lnTo>
                  <a:pt x="34970" y="8064"/>
                </a:lnTo>
                <a:lnTo>
                  <a:pt x="35059" y="8255"/>
                </a:lnTo>
                <a:lnTo>
                  <a:pt x="35181" y="10642"/>
                </a:lnTo>
                <a:lnTo>
                  <a:pt x="34983" y="11620"/>
                </a:lnTo>
                <a:lnTo>
                  <a:pt x="34861" y="15443"/>
                </a:lnTo>
                <a:lnTo>
                  <a:pt x="36195" y="18808"/>
                </a:lnTo>
                <a:lnTo>
                  <a:pt x="35394" y="20840"/>
                </a:lnTo>
                <a:lnTo>
                  <a:pt x="74327" y="20840"/>
                </a:lnTo>
                <a:lnTo>
                  <a:pt x="74307" y="20447"/>
                </a:lnTo>
                <a:lnTo>
                  <a:pt x="73548" y="18542"/>
                </a:lnTo>
                <a:lnTo>
                  <a:pt x="73399" y="17830"/>
                </a:lnTo>
                <a:lnTo>
                  <a:pt x="73190" y="16649"/>
                </a:lnTo>
                <a:lnTo>
                  <a:pt x="73839" y="15443"/>
                </a:lnTo>
                <a:lnTo>
                  <a:pt x="73908" y="15252"/>
                </a:lnTo>
                <a:lnTo>
                  <a:pt x="74006" y="14287"/>
                </a:lnTo>
                <a:lnTo>
                  <a:pt x="40538" y="14287"/>
                </a:lnTo>
                <a:lnTo>
                  <a:pt x="39886" y="13042"/>
                </a:lnTo>
                <a:lnTo>
                  <a:pt x="39759" y="12153"/>
                </a:lnTo>
                <a:lnTo>
                  <a:pt x="39882" y="10248"/>
                </a:lnTo>
                <a:lnTo>
                  <a:pt x="40250" y="8699"/>
                </a:lnTo>
                <a:lnTo>
                  <a:pt x="40252" y="4699"/>
                </a:lnTo>
                <a:lnTo>
                  <a:pt x="36906" y="4699"/>
                </a:lnTo>
                <a:lnTo>
                  <a:pt x="35128" y="4254"/>
                </a:lnTo>
                <a:lnTo>
                  <a:pt x="34150" y="3009"/>
                </a:lnTo>
                <a:close/>
              </a:path>
              <a:path w="74929" h="50800">
                <a:moveTo>
                  <a:pt x="9055" y="9588"/>
                </a:moveTo>
                <a:lnTo>
                  <a:pt x="8985" y="10121"/>
                </a:lnTo>
                <a:lnTo>
                  <a:pt x="8877" y="12065"/>
                </a:lnTo>
                <a:lnTo>
                  <a:pt x="9321" y="14287"/>
                </a:lnTo>
                <a:lnTo>
                  <a:pt x="10553" y="16052"/>
                </a:lnTo>
                <a:lnTo>
                  <a:pt x="10388" y="17830"/>
                </a:lnTo>
                <a:lnTo>
                  <a:pt x="9766" y="19608"/>
                </a:lnTo>
                <a:lnTo>
                  <a:pt x="33994" y="19608"/>
                </a:lnTo>
                <a:lnTo>
                  <a:pt x="33616" y="18542"/>
                </a:lnTo>
                <a:lnTo>
                  <a:pt x="31453" y="16649"/>
                </a:lnTo>
                <a:lnTo>
                  <a:pt x="29273" y="15341"/>
                </a:lnTo>
                <a:lnTo>
                  <a:pt x="28994" y="14097"/>
                </a:lnTo>
                <a:lnTo>
                  <a:pt x="11976" y="14097"/>
                </a:lnTo>
                <a:lnTo>
                  <a:pt x="10553" y="12496"/>
                </a:lnTo>
                <a:lnTo>
                  <a:pt x="9855" y="10375"/>
                </a:lnTo>
                <a:lnTo>
                  <a:pt x="9055" y="9588"/>
                </a:lnTo>
                <a:close/>
              </a:path>
              <a:path w="74929" h="50800">
                <a:moveTo>
                  <a:pt x="1066" y="14554"/>
                </a:moveTo>
                <a:lnTo>
                  <a:pt x="0" y="15786"/>
                </a:lnTo>
                <a:lnTo>
                  <a:pt x="889" y="18186"/>
                </a:lnTo>
                <a:lnTo>
                  <a:pt x="2489" y="18008"/>
                </a:lnTo>
                <a:lnTo>
                  <a:pt x="8525" y="18008"/>
                </a:lnTo>
                <a:lnTo>
                  <a:pt x="7886" y="16332"/>
                </a:lnTo>
                <a:lnTo>
                  <a:pt x="7443" y="15786"/>
                </a:lnTo>
                <a:lnTo>
                  <a:pt x="2755" y="15786"/>
                </a:lnTo>
                <a:lnTo>
                  <a:pt x="1066" y="14554"/>
                </a:lnTo>
                <a:close/>
              </a:path>
              <a:path w="74929" h="50800">
                <a:moveTo>
                  <a:pt x="7010" y="15252"/>
                </a:moveTo>
                <a:lnTo>
                  <a:pt x="2755" y="15786"/>
                </a:lnTo>
                <a:lnTo>
                  <a:pt x="7443" y="15786"/>
                </a:lnTo>
                <a:lnTo>
                  <a:pt x="7010" y="15252"/>
                </a:lnTo>
                <a:close/>
              </a:path>
              <a:path w="74929" h="50800">
                <a:moveTo>
                  <a:pt x="41084" y="11442"/>
                </a:moveTo>
                <a:lnTo>
                  <a:pt x="41050" y="12954"/>
                </a:lnTo>
                <a:lnTo>
                  <a:pt x="40538" y="14287"/>
                </a:lnTo>
                <a:lnTo>
                  <a:pt x="74006" y="14287"/>
                </a:lnTo>
                <a:lnTo>
                  <a:pt x="74041" y="13944"/>
                </a:lnTo>
                <a:lnTo>
                  <a:pt x="73889" y="13843"/>
                </a:lnTo>
                <a:lnTo>
                  <a:pt x="44183" y="13843"/>
                </a:lnTo>
                <a:lnTo>
                  <a:pt x="42494" y="13042"/>
                </a:lnTo>
                <a:lnTo>
                  <a:pt x="41694" y="11620"/>
                </a:lnTo>
                <a:lnTo>
                  <a:pt x="41084" y="11442"/>
                </a:lnTo>
                <a:close/>
              </a:path>
              <a:path w="74929" h="50800">
                <a:moveTo>
                  <a:pt x="12065" y="355"/>
                </a:moveTo>
                <a:lnTo>
                  <a:pt x="10820" y="1765"/>
                </a:lnTo>
                <a:lnTo>
                  <a:pt x="10689" y="3009"/>
                </a:lnTo>
                <a:lnTo>
                  <a:pt x="10572" y="5765"/>
                </a:lnTo>
                <a:lnTo>
                  <a:pt x="10909" y="7721"/>
                </a:lnTo>
                <a:lnTo>
                  <a:pt x="12310" y="10248"/>
                </a:lnTo>
                <a:lnTo>
                  <a:pt x="13042" y="13474"/>
                </a:lnTo>
                <a:lnTo>
                  <a:pt x="11976" y="14097"/>
                </a:lnTo>
                <a:lnTo>
                  <a:pt x="28994" y="14097"/>
                </a:lnTo>
                <a:lnTo>
                  <a:pt x="28917" y="13754"/>
                </a:lnTo>
                <a:lnTo>
                  <a:pt x="29079" y="13474"/>
                </a:lnTo>
                <a:lnTo>
                  <a:pt x="22707" y="13474"/>
                </a:lnTo>
                <a:lnTo>
                  <a:pt x="21031" y="12687"/>
                </a:lnTo>
                <a:lnTo>
                  <a:pt x="20920" y="10642"/>
                </a:lnTo>
                <a:lnTo>
                  <a:pt x="19519" y="10642"/>
                </a:lnTo>
                <a:lnTo>
                  <a:pt x="18097" y="8699"/>
                </a:lnTo>
                <a:lnTo>
                  <a:pt x="17386" y="6477"/>
                </a:lnTo>
                <a:lnTo>
                  <a:pt x="16752" y="6210"/>
                </a:lnTo>
                <a:lnTo>
                  <a:pt x="14732" y="6210"/>
                </a:lnTo>
                <a:lnTo>
                  <a:pt x="13381" y="4775"/>
                </a:lnTo>
                <a:lnTo>
                  <a:pt x="13436" y="4254"/>
                </a:lnTo>
                <a:lnTo>
                  <a:pt x="13843" y="2832"/>
                </a:lnTo>
                <a:lnTo>
                  <a:pt x="13042" y="800"/>
                </a:lnTo>
                <a:lnTo>
                  <a:pt x="12065" y="355"/>
                </a:lnTo>
                <a:close/>
              </a:path>
              <a:path w="74929" h="50800">
                <a:moveTo>
                  <a:pt x="47104" y="5232"/>
                </a:moveTo>
                <a:lnTo>
                  <a:pt x="46212" y="6210"/>
                </a:lnTo>
                <a:lnTo>
                  <a:pt x="46104" y="6477"/>
                </a:lnTo>
                <a:lnTo>
                  <a:pt x="46583" y="7264"/>
                </a:lnTo>
                <a:lnTo>
                  <a:pt x="46139" y="8420"/>
                </a:lnTo>
                <a:lnTo>
                  <a:pt x="44627" y="10121"/>
                </a:lnTo>
                <a:lnTo>
                  <a:pt x="44529" y="12598"/>
                </a:lnTo>
                <a:lnTo>
                  <a:pt x="44183" y="13843"/>
                </a:lnTo>
                <a:lnTo>
                  <a:pt x="73889" y="13843"/>
                </a:lnTo>
                <a:lnTo>
                  <a:pt x="73190" y="13373"/>
                </a:lnTo>
                <a:lnTo>
                  <a:pt x="69862" y="13233"/>
                </a:lnTo>
                <a:lnTo>
                  <a:pt x="67965" y="11582"/>
                </a:lnTo>
                <a:lnTo>
                  <a:pt x="62433" y="11582"/>
                </a:lnTo>
                <a:lnTo>
                  <a:pt x="60172" y="11226"/>
                </a:lnTo>
                <a:lnTo>
                  <a:pt x="58632" y="10248"/>
                </a:lnTo>
                <a:lnTo>
                  <a:pt x="56261" y="10248"/>
                </a:lnTo>
                <a:lnTo>
                  <a:pt x="54521" y="9182"/>
                </a:lnTo>
                <a:lnTo>
                  <a:pt x="54405" y="8699"/>
                </a:lnTo>
                <a:lnTo>
                  <a:pt x="51409" y="8699"/>
                </a:lnTo>
                <a:lnTo>
                  <a:pt x="51352" y="8255"/>
                </a:lnTo>
                <a:lnTo>
                  <a:pt x="48082" y="8255"/>
                </a:lnTo>
                <a:lnTo>
                  <a:pt x="47650" y="5499"/>
                </a:lnTo>
                <a:lnTo>
                  <a:pt x="47104" y="5232"/>
                </a:lnTo>
                <a:close/>
              </a:path>
              <a:path w="74929" h="50800">
                <a:moveTo>
                  <a:pt x="25285" y="11264"/>
                </a:moveTo>
                <a:lnTo>
                  <a:pt x="24676" y="12153"/>
                </a:lnTo>
                <a:lnTo>
                  <a:pt x="22707" y="13474"/>
                </a:lnTo>
                <a:lnTo>
                  <a:pt x="29079" y="13474"/>
                </a:lnTo>
                <a:lnTo>
                  <a:pt x="29792" y="12242"/>
                </a:lnTo>
                <a:lnTo>
                  <a:pt x="29895" y="11442"/>
                </a:lnTo>
                <a:lnTo>
                  <a:pt x="26263" y="11442"/>
                </a:lnTo>
                <a:lnTo>
                  <a:pt x="25285" y="11264"/>
                </a:lnTo>
                <a:close/>
              </a:path>
              <a:path w="74929" h="50800">
                <a:moveTo>
                  <a:pt x="66611" y="11277"/>
                </a:moveTo>
                <a:lnTo>
                  <a:pt x="62433" y="11582"/>
                </a:lnTo>
                <a:lnTo>
                  <a:pt x="67965" y="11582"/>
                </a:lnTo>
                <a:lnTo>
                  <a:pt x="66611" y="11277"/>
                </a:lnTo>
                <a:close/>
              </a:path>
              <a:path w="74929" h="50800">
                <a:moveTo>
                  <a:pt x="28473" y="10121"/>
                </a:moveTo>
                <a:lnTo>
                  <a:pt x="26263" y="11442"/>
                </a:lnTo>
                <a:lnTo>
                  <a:pt x="29895" y="11442"/>
                </a:lnTo>
                <a:lnTo>
                  <a:pt x="29895" y="10909"/>
                </a:lnTo>
                <a:lnTo>
                  <a:pt x="28473" y="10121"/>
                </a:lnTo>
                <a:close/>
              </a:path>
              <a:path w="74929" h="50800">
                <a:moveTo>
                  <a:pt x="20853" y="10375"/>
                </a:moveTo>
                <a:lnTo>
                  <a:pt x="19519" y="10642"/>
                </a:lnTo>
                <a:lnTo>
                  <a:pt x="20920" y="10642"/>
                </a:lnTo>
                <a:lnTo>
                  <a:pt x="20853" y="10375"/>
                </a:lnTo>
                <a:close/>
              </a:path>
              <a:path w="74929" h="50800">
                <a:moveTo>
                  <a:pt x="58432" y="10121"/>
                </a:moveTo>
                <a:lnTo>
                  <a:pt x="56261" y="10248"/>
                </a:lnTo>
                <a:lnTo>
                  <a:pt x="58632" y="10248"/>
                </a:lnTo>
                <a:lnTo>
                  <a:pt x="58432" y="10121"/>
                </a:lnTo>
                <a:close/>
              </a:path>
              <a:path w="74929" h="50800">
                <a:moveTo>
                  <a:pt x="53454" y="7353"/>
                </a:moveTo>
                <a:lnTo>
                  <a:pt x="51409" y="8699"/>
                </a:lnTo>
                <a:lnTo>
                  <a:pt x="54405" y="8699"/>
                </a:lnTo>
                <a:lnTo>
                  <a:pt x="54254" y="8064"/>
                </a:lnTo>
                <a:lnTo>
                  <a:pt x="53454" y="7353"/>
                </a:lnTo>
                <a:close/>
              </a:path>
              <a:path w="74929" h="50800">
                <a:moveTo>
                  <a:pt x="51231" y="4648"/>
                </a:moveTo>
                <a:lnTo>
                  <a:pt x="49847" y="5664"/>
                </a:lnTo>
                <a:lnTo>
                  <a:pt x="49149" y="7721"/>
                </a:lnTo>
                <a:lnTo>
                  <a:pt x="48082" y="8255"/>
                </a:lnTo>
                <a:lnTo>
                  <a:pt x="51352" y="8255"/>
                </a:lnTo>
                <a:lnTo>
                  <a:pt x="51460" y="6210"/>
                </a:lnTo>
                <a:lnTo>
                  <a:pt x="51334" y="5143"/>
                </a:lnTo>
                <a:lnTo>
                  <a:pt x="51231" y="4648"/>
                </a:lnTo>
                <a:close/>
              </a:path>
              <a:path w="74929" h="50800">
                <a:moveTo>
                  <a:pt x="15697" y="5765"/>
                </a:moveTo>
                <a:lnTo>
                  <a:pt x="14732" y="6210"/>
                </a:lnTo>
                <a:lnTo>
                  <a:pt x="16752" y="6210"/>
                </a:lnTo>
                <a:lnTo>
                  <a:pt x="15697" y="5765"/>
                </a:lnTo>
                <a:close/>
              </a:path>
              <a:path w="74929" h="50800">
                <a:moveTo>
                  <a:pt x="36195" y="0"/>
                </a:moveTo>
                <a:lnTo>
                  <a:pt x="35394" y="177"/>
                </a:lnTo>
                <a:lnTo>
                  <a:pt x="34950" y="1765"/>
                </a:lnTo>
                <a:lnTo>
                  <a:pt x="36283" y="3187"/>
                </a:lnTo>
                <a:lnTo>
                  <a:pt x="36906" y="4699"/>
                </a:lnTo>
                <a:lnTo>
                  <a:pt x="40252" y="4699"/>
                </a:lnTo>
                <a:lnTo>
                  <a:pt x="39839" y="3098"/>
                </a:lnTo>
                <a:lnTo>
                  <a:pt x="37350" y="1689"/>
                </a:lnTo>
                <a:lnTo>
                  <a:pt x="361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144580" y="2427634"/>
            <a:ext cx="19050" cy="15875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9536" y="15100"/>
                </a:moveTo>
                <a:lnTo>
                  <a:pt x="7785" y="15100"/>
                </a:lnTo>
                <a:lnTo>
                  <a:pt x="9016" y="15633"/>
                </a:lnTo>
                <a:lnTo>
                  <a:pt x="9536" y="15100"/>
                </a:lnTo>
                <a:close/>
              </a:path>
              <a:path w="19050" h="15875">
                <a:moveTo>
                  <a:pt x="3073" y="4013"/>
                </a:moveTo>
                <a:lnTo>
                  <a:pt x="1689" y="5753"/>
                </a:lnTo>
                <a:lnTo>
                  <a:pt x="0" y="6858"/>
                </a:lnTo>
                <a:lnTo>
                  <a:pt x="2095" y="7937"/>
                </a:lnTo>
                <a:lnTo>
                  <a:pt x="4584" y="7975"/>
                </a:lnTo>
                <a:lnTo>
                  <a:pt x="5549" y="10071"/>
                </a:lnTo>
                <a:lnTo>
                  <a:pt x="6349" y="11353"/>
                </a:lnTo>
                <a:lnTo>
                  <a:pt x="6230" y="12750"/>
                </a:lnTo>
                <a:lnTo>
                  <a:pt x="7289" y="13449"/>
                </a:lnTo>
                <a:lnTo>
                  <a:pt x="6222" y="15367"/>
                </a:lnTo>
                <a:lnTo>
                  <a:pt x="7785" y="15100"/>
                </a:lnTo>
                <a:lnTo>
                  <a:pt x="9536" y="15100"/>
                </a:lnTo>
                <a:lnTo>
                  <a:pt x="9969" y="14655"/>
                </a:lnTo>
                <a:lnTo>
                  <a:pt x="13207" y="12687"/>
                </a:lnTo>
                <a:lnTo>
                  <a:pt x="14878" y="12687"/>
                </a:lnTo>
                <a:lnTo>
                  <a:pt x="16357" y="11353"/>
                </a:lnTo>
                <a:lnTo>
                  <a:pt x="16001" y="10020"/>
                </a:lnTo>
                <a:lnTo>
                  <a:pt x="16357" y="6908"/>
                </a:lnTo>
                <a:lnTo>
                  <a:pt x="17779" y="5969"/>
                </a:lnTo>
                <a:lnTo>
                  <a:pt x="18431" y="4419"/>
                </a:lnTo>
                <a:lnTo>
                  <a:pt x="4978" y="4419"/>
                </a:lnTo>
                <a:lnTo>
                  <a:pt x="3073" y="4013"/>
                </a:lnTo>
                <a:close/>
              </a:path>
              <a:path w="19050" h="15875">
                <a:moveTo>
                  <a:pt x="14878" y="12687"/>
                </a:moveTo>
                <a:lnTo>
                  <a:pt x="13207" y="12687"/>
                </a:lnTo>
                <a:lnTo>
                  <a:pt x="14808" y="12750"/>
                </a:lnTo>
                <a:close/>
              </a:path>
              <a:path w="19050" h="15875">
                <a:moveTo>
                  <a:pt x="8000" y="990"/>
                </a:moveTo>
                <a:lnTo>
                  <a:pt x="6273" y="2197"/>
                </a:lnTo>
                <a:lnTo>
                  <a:pt x="5994" y="3568"/>
                </a:lnTo>
                <a:lnTo>
                  <a:pt x="4978" y="4419"/>
                </a:lnTo>
                <a:lnTo>
                  <a:pt x="18431" y="4419"/>
                </a:lnTo>
                <a:lnTo>
                  <a:pt x="18618" y="3975"/>
                </a:lnTo>
                <a:lnTo>
                  <a:pt x="18049" y="2730"/>
                </a:lnTo>
                <a:lnTo>
                  <a:pt x="9385" y="2730"/>
                </a:lnTo>
                <a:lnTo>
                  <a:pt x="9067" y="1473"/>
                </a:lnTo>
                <a:lnTo>
                  <a:pt x="8000" y="990"/>
                </a:lnTo>
                <a:close/>
              </a:path>
              <a:path w="19050" h="15875">
                <a:moveTo>
                  <a:pt x="14084" y="0"/>
                </a:moveTo>
                <a:lnTo>
                  <a:pt x="12941" y="1079"/>
                </a:lnTo>
                <a:lnTo>
                  <a:pt x="9385" y="2730"/>
                </a:lnTo>
                <a:lnTo>
                  <a:pt x="18049" y="2730"/>
                </a:lnTo>
                <a:lnTo>
                  <a:pt x="17741" y="2057"/>
                </a:lnTo>
                <a:lnTo>
                  <a:pt x="15824" y="1790"/>
                </a:lnTo>
                <a:lnTo>
                  <a:pt x="14985" y="419"/>
                </a:lnTo>
                <a:lnTo>
                  <a:pt x="140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51418" y="2437768"/>
            <a:ext cx="33655" cy="37465"/>
          </a:xfrm>
          <a:custGeom>
            <a:avLst/>
            <a:gdLst/>
            <a:ahLst/>
            <a:cxnLst/>
            <a:rect l="l" t="t" r="r" b="b"/>
            <a:pathLst>
              <a:path w="33654" h="37464">
                <a:moveTo>
                  <a:pt x="27442" y="23964"/>
                </a:moveTo>
                <a:lnTo>
                  <a:pt x="18186" y="23964"/>
                </a:lnTo>
                <a:lnTo>
                  <a:pt x="18186" y="26530"/>
                </a:lnTo>
                <a:lnTo>
                  <a:pt x="17340" y="29375"/>
                </a:lnTo>
                <a:lnTo>
                  <a:pt x="17257" y="30873"/>
                </a:lnTo>
                <a:lnTo>
                  <a:pt x="17576" y="32918"/>
                </a:lnTo>
                <a:lnTo>
                  <a:pt x="16243" y="34785"/>
                </a:lnTo>
                <a:lnTo>
                  <a:pt x="17043" y="36817"/>
                </a:lnTo>
                <a:lnTo>
                  <a:pt x="18465" y="36918"/>
                </a:lnTo>
                <a:lnTo>
                  <a:pt x="20320" y="35407"/>
                </a:lnTo>
                <a:lnTo>
                  <a:pt x="20320" y="33362"/>
                </a:lnTo>
                <a:lnTo>
                  <a:pt x="21564" y="31495"/>
                </a:lnTo>
                <a:lnTo>
                  <a:pt x="23787" y="30175"/>
                </a:lnTo>
                <a:lnTo>
                  <a:pt x="25730" y="29629"/>
                </a:lnTo>
                <a:lnTo>
                  <a:pt x="27301" y="24752"/>
                </a:lnTo>
                <a:lnTo>
                  <a:pt x="27442" y="23964"/>
                </a:lnTo>
                <a:close/>
              </a:path>
              <a:path w="33654" h="37464">
                <a:moveTo>
                  <a:pt x="17399" y="0"/>
                </a:moveTo>
                <a:lnTo>
                  <a:pt x="13944" y="2311"/>
                </a:lnTo>
                <a:lnTo>
                  <a:pt x="10833" y="4965"/>
                </a:lnTo>
                <a:lnTo>
                  <a:pt x="8166" y="5245"/>
                </a:lnTo>
                <a:lnTo>
                  <a:pt x="3378" y="6299"/>
                </a:lnTo>
                <a:lnTo>
                  <a:pt x="1155" y="8254"/>
                </a:lnTo>
                <a:lnTo>
                  <a:pt x="0" y="10731"/>
                </a:lnTo>
                <a:lnTo>
                  <a:pt x="2044" y="11988"/>
                </a:lnTo>
                <a:lnTo>
                  <a:pt x="3987" y="14020"/>
                </a:lnTo>
                <a:lnTo>
                  <a:pt x="6121" y="14020"/>
                </a:lnTo>
                <a:lnTo>
                  <a:pt x="6578" y="15354"/>
                </a:lnTo>
                <a:lnTo>
                  <a:pt x="6032" y="16865"/>
                </a:lnTo>
                <a:lnTo>
                  <a:pt x="5956" y="19253"/>
                </a:lnTo>
                <a:lnTo>
                  <a:pt x="4178" y="22453"/>
                </a:lnTo>
                <a:lnTo>
                  <a:pt x="3644" y="26085"/>
                </a:lnTo>
                <a:lnTo>
                  <a:pt x="1866" y="27419"/>
                </a:lnTo>
                <a:lnTo>
                  <a:pt x="2133" y="29629"/>
                </a:lnTo>
                <a:lnTo>
                  <a:pt x="1422" y="30873"/>
                </a:lnTo>
                <a:lnTo>
                  <a:pt x="1689" y="32740"/>
                </a:lnTo>
                <a:lnTo>
                  <a:pt x="2667" y="32918"/>
                </a:lnTo>
                <a:lnTo>
                  <a:pt x="4711" y="31851"/>
                </a:lnTo>
                <a:lnTo>
                  <a:pt x="7010" y="31584"/>
                </a:lnTo>
                <a:lnTo>
                  <a:pt x="9321" y="29375"/>
                </a:lnTo>
                <a:lnTo>
                  <a:pt x="11206" y="29375"/>
                </a:lnTo>
                <a:lnTo>
                  <a:pt x="12700" y="28130"/>
                </a:lnTo>
                <a:lnTo>
                  <a:pt x="14109" y="25285"/>
                </a:lnTo>
                <a:lnTo>
                  <a:pt x="15341" y="24396"/>
                </a:lnTo>
                <a:lnTo>
                  <a:pt x="17608" y="24396"/>
                </a:lnTo>
                <a:lnTo>
                  <a:pt x="18186" y="23964"/>
                </a:lnTo>
                <a:lnTo>
                  <a:pt x="27442" y="23964"/>
                </a:lnTo>
                <a:lnTo>
                  <a:pt x="27686" y="22453"/>
                </a:lnTo>
                <a:lnTo>
                  <a:pt x="29908" y="18897"/>
                </a:lnTo>
                <a:lnTo>
                  <a:pt x="32562" y="17830"/>
                </a:lnTo>
                <a:lnTo>
                  <a:pt x="33451" y="16941"/>
                </a:lnTo>
                <a:lnTo>
                  <a:pt x="32310" y="16421"/>
                </a:lnTo>
                <a:lnTo>
                  <a:pt x="23609" y="16421"/>
                </a:lnTo>
                <a:lnTo>
                  <a:pt x="20777" y="14655"/>
                </a:lnTo>
                <a:lnTo>
                  <a:pt x="17919" y="11633"/>
                </a:lnTo>
                <a:lnTo>
                  <a:pt x="17399" y="8610"/>
                </a:lnTo>
                <a:lnTo>
                  <a:pt x="18186" y="7454"/>
                </a:lnTo>
                <a:lnTo>
                  <a:pt x="20053" y="6934"/>
                </a:lnTo>
                <a:lnTo>
                  <a:pt x="20231" y="5676"/>
                </a:lnTo>
                <a:lnTo>
                  <a:pt x="18275" y="2755"/>
                </a:lnTo>
                <a:lnTo>
                  <a:pt x="17399" y="0"/>
                </a:lnTo>
                <a:close/>
              </a:path>
              <a:path w="33654" h="37464">
                <a:moveTo>
                  <a:pt x="11206" y="29375"/>
                </a:moveTo>
                <a:lnTo>
                  <a:pt x="9321" y="29375"/>
                </a:lnTo>
                <a:lnTo>
                  <a:pt x="11099" y="29463"/>
                </a:lnTo>
                <a:close/>
              </a:path>
              <a:path w="33654" h="37464">
                <a:moveTo>
                  <a:pt x="17608" y="24396"/>
                </a:moveTo>
                <a:lnTo>
                  <a:pt x="15341" y="24396"/>
                </a:lnTo>
                <a:lnTo>
                  <a:pt x="17132" y="24752"/>
                </a:lnTo>
                <a:lnTo>
                  <a:pt x="17608" y="24396"/>
                </a:lnTo>
                <a:close/>
              </a:path>
              <a:path w="33654" h="37464">
                <a:moveTo>
                  <a:pt x="28028" y="13487"/>
                </a:moveTo>
                <a:lnTo>
                  <a:pt x="25196" y="14998"/>
                </a:lnTo>
                <a:lnTo>
                  <a:pt x="23609" y="16421"/>
                </a:lnTo>
                <a:lnTo>
                  <a:pt x="32310" y="16421"/>
                </a:lnTo>
                <a:lnTo>
                  <a:pt x="31140" y="15887"/>
                </a:lnTo>
                <a:lnTo>
                  <a:pt x="30086" y="14554"/>
                </a:lnTo>
                <a:lnTo>
                  <a:pt x="28028" y="1348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34580" y="2350712"/>
            <a:ext cx="8890" cy="5715"/>
          </a:xfrm>
          <a:custGeom>
            <a:avLst/>
            <a:gdLst/>
            <a:ahLst/>
            <a:cxnLst/>
            <a:rect l="l" t="t" r="r" b="b"/>
            <a:pathLst>
              <a:path w="8889" h="5714">
                <a:moveTo>
                  <a:pt x="571" y="0"/>
                </a:moveTo>
                <a:lnTo>
                  <a:pt x="0" y="850"/>
                </a:lnTo>
                <a:lnTo>
                  <a:pt x="939" y="1739"/>
                </a:lnTo>
                <a:lnTo>
                  <a:pt x="4838" y="4762"/>
                </a:lnTo>
                <a:lnTo>
                  <a:pt x="6629" y="5168"/>
                </a:lnTo>
                <a:lnTo>
                  <a:pt x="7645" y="4419"/>
                </a:lnTo>
                <a:lnTo>
                  <a:pt x="8712" y="2717"/>
                </a:lnTo>
                <a:lnTo>
                  <a:pt x="8066" y="2146"/>
                </a:lnTo>
                <a:lnTo>
                  <a:pt x="5067" y="2146"/>
                </a:lnTo>
                <a:lnTo>
                  <a:pt x="2438" y="622"/>
                </a:lnTo>
                <a:lnTo>
                  <a:pt x="571" y="0"/>
                </a:lnTo>
                <a:close/>
              </a:path>
              <a:path w="8889" h="5714">
                <a:moveTo>
                  <a:pt x="7607" y="1739"/>
                </a:moveTo>
                <a:lnTo>
                  <a:pt x="5067" y="2146"/>
                </a:lnTo>
                <a:lnTo>
                  <a:pt x="8066" y="2146"/>
                </a:lnTo>
                <a:lnTo>
                  <a:pt x="7607" y="173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146770" y="2557499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660" y="0"/>
                </a:moveTo>
                <a:lnTo>
                  <a:pt x="0" y="1473"/>
                </a:lnTo>
                <a:lnTo>
                  <a:pt x="609" y="3378"/>
                </a:lnTo>
                <a:lnTo>
                  <a:pt x="2171" y="4635"/>
                </a:lnTo>
                <a:lnTo>
                  <a:pt x="2489" y="6184"/>
                </a:lnTo>
                <a:lnTo>
                  <a:pt x="3365" y="6718"/>
                </a:lnTo>
                <a:lnTo>
                  <a:pt x="4305" y="5257"/>
                </a:lnTo>
                <a:lnTo>
                  <a:pt x="4610" y="1917"/>
                </a:lnTo>
                <a:lnTo>
                  <a:pt x="2921" y="127"/>
                </a:lnTo>
                <a:lnTo>
                  <a:pt x="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140119" y="2411578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774" y="0"/>
                </a:moveTo>
                <a:lnTo>
                  <a:pt x="0" y="431"/>
                </a:lnTo>
                <a:lnTo>
                  <a:pt x="0" y="1193"/>
                </a:lnTo>
                <a:lnTo>
                  <a:pt x="673" y="3517"/>
                </a:lnTo>
                <a:lnTo>
                  <a:pt x="2146" y="5270"/>
                </a:lnTo>
                <a:lnTo>
                  <a:pt x="4305" y="5410"/>
                </a:lnTo>
                <a:lnTo>
                  <a:pt x="6476" y="4737"/>
                </a:lnTo>
                <a:lnTo>
                  <a:pt x="6502" y="2552"/>
                </a:lnTo>
                <a:lnTo>
                  <a:pt x="5079" y="901"/>
                </a:lnTo>
                <a:lnTo>
                  <a:pt x="77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94451" y="2369334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1295" y="0"/>
                </a:moveTo>
                <a:lnTo>
                  <a:pt x="304" y="571"/>
                </a:lnTo>
                <a:lnTo>
                  <a:pt x="0" y="1816"/>
                </a:lnTo>
                <a:lnTo>
                  <a:pt x="1244" y="4051"/>
                </a:lnTo>
                <a:lnTo>
                  <a:pt x="2666" y="4089"/>
                </a:lnTo>
                <a:lnTo>
                  <a:pt x="3695" y="2882"/>
                </a:lnTo>
                <a:lnTo>
                  <a:pt x="2895" y="965"/>
                </a:lnTo>
                <a:lnTo>
                  <a:pt x="1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064132" y="2380601"/>
            <a:ext cx="88265" cy="121285"/>
          </a:xfrm>
          <a:custGeom>
            <a:avLst/>
            <a:gdLst/>
            <a:ahLst/>
            <a:cxnLst/>
            <a:rect l="l" t="t" r="r" b="b"/>
            <a:pathLst>
              <a:path w="88264" h="121285">
                <a:moveTo>
                  <a:pt x="63110" y="104394"/>
                </a:moveTo>
                <a:lnTo>
                  <a:pt x="51981" y="104394"/>
                </a:lnTo>
                <a:lnTo>
                  <a:pt x="52781" y="104902"/>
                </a:lnTo>
                <a:lnTo>
                  <a:pt x="52514" y="106426"/>
                </a:lnTo>
                <a:lnTo>
                  <a:pt x="51625" y="107315"/>
                </a:lnTo>
                <a:lnTo>
                  <a:pt x="50558" y="107442"/>
                </a:lnTo>
                <a:lnTo>
                  <a:pt x="48437" y="109093"/>
                </a:lnTo>
                <a:lnTo>
                  <a:pt x="48437" y="110363"/>
                </a:lnTo>
                <a:lnTo>
                  <a:pt x="52273" y="114173"/>
                </a:lnTo>
                <a:lnTo>
                  <a:pt x="53479" y="114808"/>
                </a:lnTo>
                <a:lnTo>
                  <a:pt x="54131" y="115697"/>
                </a:lnTo>
                <a:lnTo>
                  <a:pt x="54205" y="119634"/>
                </a:lnTo>
                <a:lnTo>
                  <a:pt x="54495" y="120904"/>
                </a:lnTo>
                <a:lnTo>
                  <a:pt x="55346" y="120777"/>
                </a:lnTo>
                <a:lnTo>
                  <a:pt x="56007" y="119634"/>
                </a:lnTo>
                <a:lnTo>
                  <a:pt x="56946" y="119380"/>
                </a:lnTo>
                <a:lnTo>
                  <a:pt x="60890" y="119380"/>
                </a:lnTo>
                <a:lnTo>
                  <a:pt x="61683" y="118237"/>
                </a:lnTo>
                <a:lnTo>
                  <a:pt x="62014" y="115697"/>
                </a:lnTo>
                <a:lnTo>
                  <a:pt x="62623" y="115062"/>
                </a:lnTo>
                <a:lnTo>
                  <a:pt x="62674" y="113411"/>
                </a:lnTo>
                <a:lnTo>
                  <a:pt x="61569" y="110363"/>
                </a:lnTo>
                <a:lnTo>
                  <a:pt x="61252" y="107569"/>
                </a:lnTo>
                <a:lnTo>
                  <a:pt x="62357" y="106045"/>
                </a:lnTo>
                <a:lnTo>
                  <a:pt x="63110" y="104394"/>
                </a:lnTo>
                <a:close/>
              </a:path>
              <a:path w="88264" h="121285">
                <a:moveTo>
                  <a:pt x="60890" y="119380"/>
                </a:moveTo>
                <a:lnTo>
                  <a:pt x="56946" y="119380"/>
                </a:lnTo>
                <a:lnTo>
                  <a:pt x="58280" y="120777"/>
                </a:lnTo>
                <a:lnTo>
                  <a:pt x="60185" y="120396"/>
                </a:lnTo>
                <a:lnTo>
                  <a:pt x="60890" y="119380"/>
                </a:lnTo>
                <a:close/>
              </a:path>
              <a:path w="88264" h="121285">
                <a:moveTo>
                  <a:pt x="63619" y="96012"/>
                </a:moveTo>
                <a:lnTo>
                  <a:pt x="35648" y="96012"/>
                </a:lnTo>
                <a:lnTo>
                  <a:pt x="37071" y="97409"/>
                </a:lnTo>
                <a:lnTo>
                  <a:pt x="37160" y="98679"/>
                </a:lnTo>
                <a:lnTo>
                  <a:pt x="38315" y="99949"/>
                </a:lnTo>
                <a:lnTo>
                  <a:pt x="38938" y="99949"/>
                </a:lnTo>
                <a:lnTo>
                  <a:pt x="40449" y="100330"/>
                </a:lnTo>
                <a:lnTo>
                  <a:pt x="41770" y="101981"/>
                </a:lnTo>
                <a:lnTo>
                  <a:pt x="42659" y="102235"/>
                </a:lnTo>
                <a:lnTo>
                  <a:pt x="42760" y="104013"/>
                </a:lnTo>
                <a:lnTo>
                  <a:pt x="45415" y="106172"/>
                </a:lnTo>
                <a:lnTo>
                  <a:pt x="47980" y="105283"/>
                </a:lnTo>
                <a:lnTo>
                  <a:pt x="48882" y="103505"/>
                </a:lnTo>
                <a:lnTo>
                  <a:pt x="63302" y="103505"/>
                </a:lnTo>
                <a:lnTo>
                  <a:pt x="63526" y="97409"/>
                </a:lnTo>
                <a:lnTo>
                  <a:pt x="63619" y="96012"/>
                </a:lnTo>
                <a:close/>
              </a:path>
              <a:path w="88264" h="121285">
                <a:moveTo>
                  <a:pt x="63302" y="103505"/>
                </a:moveTo>
                <a:lnTo>
                  <a:pt x="49847" y="103505"/>
                </a:lnTo>
                <a:lnTo>
                  <a:pt x="50647" y="104521"/>
                </a:lnTo>
                <a:lnTo>
                  <a:pt x="51981" y="104394"/>
                </a:lnTo>
                <a:lnTo>
                  <a:pt x="63110" y="104394"/>
                </a:lnTo>
                <a:lnTo>
                  <a:pt x="63284" y="104013"/>
                </a:lnTo>
                <a:lnTo>
                  <a:pt x="63302" y="103505"/>
                </a:lnTo>
                <a:close/>
              </a:path>
              <a:path w="88264" h="121285">
                <a:moveTo>
                  <a:pt x="35204" y="83820"/>
                </a:moveTo>
                <a:lnTo>
                  <a:pt x="33959" y="83820"/>
                </a:lnTo>
                <a:lnTo>
                  <a:pt x="31064" y="85725"/>
                </a:lnTo>
                <a:lnTo>
                  <a:pt x="31026" y="86487"/>
                </a:lnTo>
                <a:lnTo>
                  <a:pt x="32270" y="87884"/>
                </a:lnTo>
                <a:lnTo>
                  <a:pt x="32359" y="89154"/>
                </a:lnTo>
                <a:lnTo>
                  <a:pt x="31826" y="90678"/>
                </a:lnTo>
                <a:lnTo>
                  <a:pt x="32321" y="90932"/>
                </a:lnTo>
                <a:lnTo>
                  <a:pt x="32219" y="91948"/>
                </a:lnTo>
                <a:lnTo>
                  <a:pt x="32537" y="92837"/>
                </a:lnTo>
                <a:lnTo>
                  <a:pt x="34277" y="93853"/>
                </a:lnTo>
                <a:lnTo>
                  <a:pt x="34442" y="95504"/>
                </a:lnTo>
                <a:lnTo>
                  <a:pt x="34798" y="96266"/>
                </a:lnTo>
                <a:lnTo>
                  <a:pt x="35648" y="96012"/>
                </a:lnTo>
                <a:lnTo>
                  <a:pt x="63619" y="96012"/>
                </a:lnTo>
                <a:lnTo>
                  <a:pt x="63881" y="94234"/>
                </a:lnTo>
                <a:lnTo>
                  <a:pt x="63881" y="92456"/>
                </a:lnTo>
                <a:lnTo>
                  <a:pt x="65430" y="90932"/>
                </a:lnTo>
                <a:lnTo>
                  <a:pt x="65836" y="89916"/>
                </a:lnTo>
                <a:lnTo>
                  <a:pt x="63614" y="88900"/>
                </a:lnTo>
                <a:lnTo>
                  <a:pt x="65608" y="87122"/>
                </a:lnTo>
                <a:lnTo>
                  <a:pt x="69148" y="87122"/>
                </a:lnTo>
                <a:lnTo>
                  <a:pt x="69171" y="86868"/>
                </a:lnTo>
                <a:lnTo>
                  <a:pt x="42049" y="86868"/>
                </a:lnTo>
                <a:lnTo>
                  <a:pt x="41836" y="86741"/>
                </a:lnTo>
                <a:lnTo>
                  <a:pt x="37566" y="86741"/>
                </a:lnTo>
                <a:lnTo>
                  <a:pt x="36550" y="85852"/>
                </a:lnTo>
                <a:lnTo>
                  <a:pt x="35204" y="83820"/>
                </a:lnTo>
                <a:close/>
              </a:path>
              <a:path w="88264" h="121285">
                <a:moveTo>
                  <a:pt x="69148" y="87122"/>
                </a:moveTo>
                <a:lnTo>
                  <a:pt x="65608" y="87122"/>
                </a:lnTo>
                <a:lnTo>
                  <a:pt x="68186" y="87376"/>
                </a:lnTo>
                <a:lnTo>
                  <a:pt x="69126" y="87376"/>
                </a:lnTo>
                <a:lnTo>
                  <a:pt x="69148" y="87122"/>
                </a:lnTo>
                <a:close/>
              </a:path>
              <a:path w="88264" h="121285">
                <a:moveTo>
                  <a:pt x="69317" y="83439"/>
                </a:moveTo>
                <a:lnTo>
                  <a:pt x="45999" y="83439"/>
                </a:lnTo>
                <a:lnTo>
                  <a:pt x="48097" y="84963"/>
                </a:lnTo>
                <a:lnTo>
                  <a:pt x="48173" y="85725"/>
                </a:lnTo>
                <a:lnTo>
                  <a:pt x="48094" y="86233"/>
                </a:lnTo>
                <a:lnTo>
                  <a:pt x="43916" y="86487"/>
                </a:lnTo>
                <a:lnTo>
                  <a:pt x="42049" y="86868"/>
                </a:lnTo>
                <a:lnTo>
                  <a:pt x="69171" y="86868"/>
                </a:lnTo>
                <a:lnTo>
                  <a:pt x="69273" y="85725"/>
                </a:lnTo>
                <a:lnTo>
                  <a:pt x="69317" y="83439"/>
                </a:lnTo>
                <a:close/>
              </a:path>
              <a:path w="88264" h="121285">
                <a:moveTo>
                  <a:pt x="38849" y="85725"/>
                </a:moveTo>
                <a:lnTo>
                  <a:pt x="38188" y="86741"/>
                </a:lnTo>
                <a:lnTo>
                  <a:pt x="41836" y="86741"/>
                </a:lnTo>
                <a:lnTo>
                  <a:pt x="40982" y="86233"/>
                </a:lnTo>
                <a:lnTo>
                  <a:pt x="38849" y="85725"/>
                </a:lnTo>
                <a:close/>
              </a:path>
              <a:path w="88264" h="121285">
                <a:moveTo>
                  <a:pt x="48183" y="77724"/>
                </a:moveTo>
                <a:lnTo>
                  <a:pt x="46177" y="79121"/>
                </a:lnTo>
                <a:lnTo>
                  <a:pt x="42227" y="80772"/>
                </a:lnTo>
                <a:lnTo>
                  <a:pt x="40487" y="80899"/>
                </a:lnTo>
                <a:lnTo>
                  <a:pt x="38582" y="81280"/>
                </a:lnTo>
                <a:lnTo>
                  <a:pt x="38582" y="82042"/>
                </a:lnTo>
                <a:lnTo>
                  <a:pt x="40805" y="83058"/>
                </a:lnTo>
                <a:lnTo>
                  <a:pt x="44056" y="83566"/>
                </a:lnTo>
                <a:lnTo>
                  <a:pt x="45999" y="83439"/>
                </a:lnTo>
                <a:lnTo>
                  <a:pt x="69317" y="83439"/>
                </a:lnTo>
                <a:lnTo>
                  <a:pt x="69291" y="81788"/>
                </a:lnTo>
                <a:lnTo>
                  <a:pt x="69949" y="79375"/>
                </a:lnTo>
                <a:lnTo>
                  <a:pt x="70032" y="77978"/>
                </a:lnTo>
                <a:lnTo>
                  <a:pt x="51333" y="77978"/>
                </a:lnTo>
                <a:lnTo>
                  <a:pt x="48183" y="77724"/>
                </a:lnTo>
                <a:close/>
              </a:path>
              <a:path w="88264" h="121285">
                <a:moveTo>
                  <a:pt x="31292" y="69215"/>
                </a:moveTo>
                <a:lnTo>
                  <a:pt x="29692" y="69977"/>
                </a:lnTo>
                <a:lnTo>
                  <a:pt x="28270" y="70739"/>
                </a:lnTo>
                <a:lnTo>
                  <a:pt x="28181" y="71882"/>
                </a:lnTo>
                <a:lnTo>
                  <a:pt x="27825" y="73025"/>
                </a:lnTo>
                <a:lnTo>
                  <a:pt x="28548" y="76454"/>
                </a:lnTo>
                <a:lnTo>
                  <a:pt x="28597" y="77089"/>
                </a:lnTo>
                <a:lnTo>
                  <a:pt x="28714" y="79756"/>
                </a:lnTo>
                <a:lnTo>
                  <a:pt x="29425" y="80391"/>
                </a:lnTo>
                <a:lnTo>
                  <a:pt x="31203" y="80264"/>
                </a:lnTo>
                <a:lnTo>
                  <a:pt x="32969" y="79375"/>
                </a:lnTo>
                <a:lnTo>
                  <a:pt x="35509" y="78994"/>
                </a:lnTo>
                <a:lnTo>
                  <a:pt x="36576" y="78359"/>
                </a:lnTo>
                <a:lnTo>
                  <a:pt x="39027" y="78359"/>
                </a:lnTo>
                <a:lnTo>
                  <a:pt x="40005" y="78232"/>
                </a:lnTo>
                <a:lnTo>
                  <a:pt x="41732" y="75946"/>
                </a:lnTo>
                <a:lnTo>
                  <a:pt x="42392" y="75819"/>
                </a:lnTo>
                <a:lnTo>
                  <a:pt x="43243" y="75057"/>
                </a:lnTo>
                <a:lnTo>
                  <a:pt x="52558" y="75057"/>
                </a:lnTo>
                <a:lnTo>
                  <a:pt x="53111" y="74549"/>
                </a:lnTo>
                <a:lnTo>
                  <a:pt x="54889" y="73406"/>
                </a:lnTo>
                <a:lnTo>
                  <a:pt x="68313" y="73406"/>
                </a:lnTo>
                <a:lnTo>
                  <a:pt x="68457" y="71628"/>
                </a:lnTo>
                <a:lnTo>
                  <a:pt x="32575" y="71628"/>
                </a:lnTo>
                <a:lnTo>
                  <a:pt x="32092" y="69977"/>
                </a:lnTo>
                <a:lnTo>
                  <a:pt x="31292" y="69215"/>
                </a:lnTo>
                <a:close/>
              </a:path>
              <a:path w="88264" h="121285">
                <a:moveTo>
                  <a:pt x="39027" y="78359"/>
                </a:moveTo>
                <a:lnTo>
                  <a:pt x="36576" y="78359"/>
                </a:lnTo>
                <a:lnTo>
                  <a:pt x="38049" y="78486"/>
                </a:lnTo>
                <a:lnTo>
                  <a:pt x="39027" y="78359"/>
                </a:lnTo>
                <a:close/>
              </a:path>
              <a:path w="88264" h="121285">
                <a:moveTo>
                  <a:pt x="53860" y="77089"/>
                </a:moveTo>
                <a:lnTo>
                  <a:pt x="52933" y="77216"/>
                </a:lnTo>
                <a:lnTo>
                  <a:pt x="51333" y="77978"/>
                </a:lnTo>
                <a:lnTo>
                  <a:pt x="70032" y="77978"/>
                </a:lnTo>
                <a:lnTo>
                  <a:pt x="70025" y="77597"/>
                </a:lnTo>
                <a:lnTo>
                  <a:pt x="54406" y="77597"/>
                </a:lnTo>
                <a:lnTo>
                  <a:pt x="53860" y="77089"/>
                </a:lnTo>
                <a:close/>
              </a:path>
              <a:path w="88264" h="121285">
                <a:moveTo>
                  <a:pt x="68313" y="73406"/>
                </a:moveTo>
                <a:lnTo>
                  <a:pt x="54889" y="73406"/>
                </a:lnTo>
                <a:lnTo>
                  <a:pt x="55918" y="73787"/>
                </a:lnTo>
                <a:lnTo>
                  <a:pt x="55867" y="74930"/>
                </a:lnTo>
                <a:lnTo>
                  <a:pt x="54660" y="75946"/>
                </a:lnTo>
                <a:lnTo>
                  <a:pt x="54406" y="77597"/>
                </a:lnTo>
                <a:lnTo>
                  <a:pt x="70025" y="77597"/>
                </a:lnTo>
                <a:lnTo>
                  <a:pt x="70002" y="76454"/>
                </a:lnTo>
                <a:lnTo>
                  <a:pt x="68313" y="73406"/>
                </a:lnTo>
                <a:close/>
              </a:path>
              <a:path w="88264" h="121285">
                <a:moveTo>
                  <a:pt x="52558" y="75057"/>
                </a:moveTo>
                <a:lnTo>
                  <a:pt x="45250" y="75057"/>
                </a:lnTo>
                <a:lnTo>
                  <a:pt x="45732" y="75819"/>
                </a:lnTo>
                <a:lnTo>
                  <a:pt x="47066" y="75692"/>
                </a:lnTo>
                <a:lnTo>
                  <a:pt x="51866" y="75692"/>
                </a:lnTo>
                <a:lnTo>
                  <a:pt x="52558" y="75057"/>
                </a:lnTo>
                <a:close/>
              </a:path>
              <a:path w="88264" h="121285">
                <a:moveTo>
                  <a:pt x="36055" y="68199"/>
                </a:moveTo>
                <a:lnTo>
                  <a:pt x="33959" y="69342"/>
                </a:lnTo>
                <a:lnTo>
                  <a:pt x="33426" y="71501"/>
                </a:lnTo>
                <a:lnTo>
                  <a:pt x="32575" y="71628"/>
                </a:lnTo>
                <a:lnTo>
                  <a:pt x="68457" y="71628"/>
                </a:lnTo>
                <a:lnTo>
                  <a:pt x="68529" y="70739"/>
                </a:lnTo>
                <a:lnTo>
                  <a:pt x="69469" y="70104"/>
                </a:lnTo>
                <a:lnTo>
                  <a:pt x="72306" y="70104"/>
                </a:lnTo>
                <a:lnTo>
                  <a:pt x="72821" y="69215"/>
                </a:lnTo>
                <a:lnTo>
                  <a:pt x="72431" y="68580"/>
                </a:lnTo>
                <a:lnTo>
                  <a:pt x="37122" y="68580"/>
                </a:lnTo>
                <a:lnTo>
                  <a:pt x="36055" y="68199"/>
                </a:lnTo>
                <a:close/>
              </a:path>
              <a:path w="88264" h="121285">
                <a:moveTo>
                  <a:pt x="72306" y="70104"/>
                </a:moveTo>
                <a:lnTo>
                  <a:pt x="69469" y="70104"/>
                </a:lnTo>
                <a:lnTo>
                  <a:pt x="71716" y="71120"/>
                </a:lnTo>
                <a:lnTo>
                  <a:pt x="72306" y="70104"/>
                </a:lnTo>
                <a:close/>
              </a:path>
              <a:path w="88264" h="121285">
                <a:moveTo>
                  <a:pt x="72779" y="54356"/>
                </a:moveTo>
                <a:lnTo>
                  <a:pt x="55740" y="54356"/>
                </a:lnTo>
                <a:lnTo>
                  <a:pt x="55689" y="55372"/>
                </a:lnTo>
                <a:lnTo>
                  <a:pt x="54406" y="56642"/>
                </a:lnTo>
                <a:lnTo>
                  <a:pt x="52222" y="57531"/>
                </a:lnTo>
                <a:lnTo>
                  <a:pt x="50317" y="59182"/>
                </a:lnTo>
                <a:lnTo>
                  <a:pt x="46456" y="59436"/>
                </a:lnTo>
                <a:lnTo>
                  <a:pt x="43332" y="60706"/>
                </a:lnTo>
                <a:lnTo>
                  <a:pt x="42583" y="61849"/>
                </a:lnTo>
                <a:lnTo>
                  <a:pt x="42938" y="63373"/>
                </a:lnTo>
                <a:lnTo>
                  <a:pt x="40627" y="64262"/>
                </a:lnTo>
                <a:lnTo>
                  <a:pt x="38582" y="66548"/>
                </a:lnTo>
                <a:lnTo>
                  <a:pt x="37122" y="68580"/>
                </a:lnTo>
                <a:lnTo>
                  <a:pt x="72431" y="68580"/>
                </a:lnTo>
                <a:lnTo>
                  <a:pt x="72275" y="68326"/>
                </a:lnTo>
                <a:lnTo>
                  <a:pt x="72009" y="65532"/>
                </a:lnTo>
                <a:lnTo>
                  <a:pt x="72471" y="63881"/>
                </a:lnTo>
                <a:lnTo>
                  <a:pt x="72375" y="58928"/>
                </a:lnTo>
                <a:lnTo>
                  <a:pt x="71888" y="56642"/>
                </a:lnTo>
                <a:lnTo>
                  <a:pt x="71983" y="55499"/>
                </a:lnTo>
                <a:lnTo>
                  <a:pt x="72186" y="54864"/>
                </a:lnTo>
                <a:lnTo>
                  <a:pt x="72779" y="54356"/>
                </a:lnTo>
                <a:close/>
              </a:path>
              <a:path w="88264" h="121285">
                <a:moveTo>
                  <a:pt x="35835" y="58674"/>
                </a:moveTo>
                <a:lnTo>
                  <a:pt x="18364" y="58674"/>
                </a:lnTo>
                <a:lnTo>
                  <a:pt x="20180" y="59309"/>
                </a:lnTo>
                <a:lnTo>
                  <a:pt x="23025" y="62103"/>
                </a:lnTo>
                <a:lnTo>
                  <a:pt x="24053" y="63881"/>
                </a:lnTo>
                <a:lnTo>
                  <a:pt x="23329" y="64897"/>
                </a:lnTo>
                <a:lnTo>
                  <a:pt x="22987" y="66040"/>
                </a:lnTo>
                <a:lnTo>
                  <a:pt x="25476" y="66294"/>
                </a:lnTo>
                <a:lnTo>
                  <a:pt x="29959" y="65913"/>
                </a:lnTo>
                <a:lnTo>
                  <a:pt x="31559" y="64643"/>
                </a:lnTo>
                <a:lnTo>
                  <a:pt x="31648" y="62992"/>
                </a:lnTo>
                <a:lnTo>
                  <a:pt x="32715" y="60325"/>
                </a:lnTo>
                <a:lnTo>
                  <a:pt x="34137" y="59690"/>
                </a:lnTo>
                <a:lnTo>
                  <a:pt x="35872" y="59690"/>
                </a:lnTo>
                <a:lnTo>
                  <a:pt x="35835" y="58674"/>
                </a:lnTo>
                <a:close/>
              </a:path>
              <a:path w="88264" h="121285">
                <a:moveTo>
                  <a:pt x="35872" y="59690"/>
                </a:moveTo>
                <a:lnTo>
                  <a:pt x="34137" y="59690"/>
                </a:lnTo>
                <a:lnTo>
                  <a:pt x="35877" y="59817"/>
                </a:lnTo>
                <a:lnTo>
                  <a:pt x="35872" y="59690"/>
                </a:lnTo>
                <a:close/>
              </a:path>
              <a:path w="88264" h="121285">
                <a:moveTo>
                  <a:pt x="33587" y="52578"/>
                </a:moveTo>
                <a:lnTo>
                  <a:pt x="17995" y="52578"/>
                </a:lnTo>
                <a:lnTo>
                  <a:pt x="19824" y="52705"/>
                </a:lnTo>
                <a:lnTo>
                  <a:pt x="20358" y="53467"/>
                </a:lnTo>
                <a:lnTo>
                  <a:pt x="18935" y="54483"/>
                </a:lnTo>
                <a:lnTo>
                  <a:pt x="16129" y="54483"/>
                </a:lnTo>
                <a:lnTo>
                  <a:pt x="16408" y="56642"/>
                </a:lnTo>
                <a:lnTo>
                  <a:pt x="17691" y="58928"/>
                </a:lnTo>
                <a:lnTo>
                  <a:pt x="18364" y="58674"/>
                </a:lnTo>
                <a:lnTo>
                  <a:pt x="35835" y="58674"/>
                </a:lnTo>
                <a:lnTo>
                  <a:pt x="35826" y="58420"/>
                </a:lnTo>
                <a:lnTo>
                  <a:pt x="34772" y="55880"/>
                </a:lnTo>
                <a:lnTo>
                  <a:pt x="33672" y="53848"/>
                </a:lnTo>
                <a:lnTo>
                  <a:pt x="33587" y="52578"/>
                </a:lnTo>
                <a:close/>
              </a:path>
              <a:path w="88264" h="121285">
                <a:moveTo>
                  <a:pt x="87985" y="43434"/>
                </a:moveTo>
                <a:lnTo>
                  <a:pt x="39522" y="43434"/>
                </a:lnTo>
                <a:lnTo>
                  <a:pt x="40309" y="44831"/>
                </a:lnTo>
                <a:lnTo>
                  <a:pt x="40627" y="47879"/>
                </a:lnTo>
                <a:lnTo>
                  <a:pt x="41427" y="49149"/>
                </a:lnTo>
                <a:lnTo>
                  <a:pt x="41427" y="50546"/>
                </a:lnTo>
                <a:lnTo>
                  <a:pt x="40055" y="52070"/>
                </a:lnTo>
                <a:lnTo>
                  <a:pt x="39914" y="52578"/>
                </a:lnTo>
                <a:lnTo>
                  <a:pt x="39821" y="53721"/>
                </a:lnTo>
                <a:lnTo>
                  <a:pt x="40259" y="56388"/>
                </a:lnTo>
                <a:lnTo>
                  <a:pt x="41389" y="57150"/>
                </a:lnTo>
                <a:lnTo>
                  <a:pt x="43332" y="56642"/>
                </a:lnTo>
                <a:lnTo>
                  <a:pt x="46761" y="53086"/>
                </a:lnTo>
                <a:lnTo>
                  <a:pt x="47385" y="51181"/>
                </a:lnTo>
                <a:lnTo>
                  <a:pt x="47421" y="48133"/>
                </a:lnTo>
                <a:lnTo>
                  <a:pt x="48094" y="46863"/>
                </a:lnTo>
                <a:lnTo>
                  <a:pt x="79349" y="46863"/>
                </a:lnTo>
                <a:lnTo>
                  <a:pt x="80314" y="46101"/>
                </a:lnTo>
                <a:lnTo>
                  <a:pt x="82596" y="46101"/>
                </a:lnTo>
                <a:lnTo>
                  <a:pt x="84493" y="45212"/>
                </a:lnTo>
                <a:lnTo>
                  <a:pt x="87456" y="45212"/>
                </a:lnTo>
                <a:lnTo>
                  <a:pt x="88011" y="44196"/>
                </a:lnTo>
                <a:lnTo>
                  <a:pt x="87985" y="43434"/>
                </a:lnTo>
                <a:close/>
              </a:path>
              <a:path w="88264" h="121285">
                <a:moveTo>
                  <a:pt x="79349" y="46863"/>
                </a:moveTo>
                <a:lnTo>
                  <a:pt x="49212" y="46863"/>
                </a:lnTo>
                <a:lnTo>
                  <a:pt x="50116" y="48387"/>
                </a:lnTo>
                <a:lnTo>
                  <a:pt x="50241" y="49149"/>
                </a:lnTo>
                <a:lnTo>
                  <a:pt x="50126" y="51435"/>
                </a:lnTo>
                <a:lnTo>
                  <a:pt x="49044" y="53721"/>
                </a:lnTo>
                <a:lnTo>
                  <a:pt x="48945" y="55499"/>
                </a:lnTo>
                <a:lnTo>
                  <a:pt x="50673" y="56388"/>
                </a:lnTo>
                <a:lnTo>
                  <a:pt x="52628" y="56007"/>
                </a:lnTo>
                <a:lnTo>
                  <a:pt x="54356" y="54356"/>
                </a:lnTo>
                <a:lnTo>
                  <a:pt x="72779" y="54356"/>
                </a:lnTo>
                <a:lnTo>
                  <a:pt x="74853" y="52578"/>
                </a:lnTo>
                <a:lnTo>
                  <a:pt x="74980" y="51181"/>
                </a:lnTo>
                <a:lnTo>
                  <a:pt x="74299" y="49911"/>
                </a:lnTo>
                <a:lnTo>
                  <a:pt x="74343" y="49530"/>
                </a:lnTo>
                <a:lnTo>
                  <a:pt x="74625" y="48895"/>
                </a:lnTo>
                <a:lnTo>
                  <a:pt x="76936" y="48768"/>
                </a:lnTo>
                <a:lnTo>
                  <a:pt x="79349" y="46863"/>
                </a:lnTo>
                <a:close/>
              </a:path>
              <a:path w="88264" h="121285">
                <a:moveTo>
                  <a:pt x="7162" y="38862"/>
                </a:moveTo>
                <a:lnTo>
                  <a:pt x="6311" y="39116"/>
                </a:lnTo>
                <a:lnTo>
                  <a:pt x="6225" y="40894"/>
                </a:lnTo>
                <a:lnTo>
                  <a:pt x="7696" y="42926"/>
                </a:lnTo>
                <a:lnTo>
                  <a:pt x="9372" y="43815"/>
                </a:lnTo>
                <a:lnTo>
                  <a:pt x="10668" y="45085"/>
                </a:lnTo>
                <a:lnTo>
                  <a:pt x="10718" y="45720"/>
                </a:lnTo>
                <a:lnTo>
                  <a:pt x="9639" y="46863"/>
                </a:lnTo>
                <a:lnTo>
                  <a:pt x="10934" y="48387"/>
                </a:lnTo>
                <a:lnTo>
                  <a:pt x="13068" y="49530"/>
                </a:lnTo>
                <a:lnTo>
                  <a:pt x="14490" y="50546"/>
                </a:lnTo>
                <a:lnTo>
                  <a:pt x="15113" y="52070"/>
                </a:lnTo>
                <a:lnTo>
                  <a:pt x="16852" y="52832"/>
                </a:lnTo>
                <a:lnTo>
                  <a:pt x="17995" y="52578"/>
                </a:lnTo>
                <a:lnTo>
                  <a:pt x="33587" y="52578"/>
                </a:lnTo>
                <a:lnTo>
                  <a:pt x="33566" y="51181"/>
                </a:lnTo>
                <a:lnTo>
                  <a:pt x="33185" y="49911"/>
                </a:lnTo>
                <a:lnTo>
                  <a:pt x="33159" y="47752"/>
                </a:lnTo>
                <a:lnTo>
                  <a:pt x="34086" y="47244"/>
                </a:lnTo>
                <a:lnTo>
                  <a:pt x="38122" y="47244"/>
                </a:lnTo>
                <a:lnTo>
                  <a:pt x="37820" y="45085"/>
                </a:lnTo>
                <a:lnTo>
                  <a:pt x="38760" y="43434"/>
                </a:lnTo>
                <a:lnTo>
                  <a:pt x="87985" y="43434"/>
                </a:lnTo>
                <a:lnTo>
                  <a:pt x="87977" y="43180"/>
                </a:lnTo>
                <a:lnTo>
                  <a:pt x="11023" y="43180"/>
                </a:lnTo>
                <a:lnTo>
                  <a:pt x="10972" y="42291"/>
                </a:lnTo>
                <a:lnTo>
                  <a:pt x="10134" y="41148"/>
                </a:lnTo>
                <a:lnTo>
                  <a:pt x="7162" y="38862"/>
                </a:lnTo>
                <a:close/>
              </a:path>
              <a:path w="88264" h="121285">
                <a:moveTo>
                  <a:pt x="38122" y="47244"/>
                </a:moveTo>
                <a:lnTo>
                  <a:pt x="34086" y="47244"/>
                </a:lnTo>
                <a:lnTo>
                  <a:pt x="35293" y="47752"/>
                </a:lnTo>
                <a:lnTo>
                  <a:pt x="36449" y="49911"/>
                </a:lnTo>
                <a:lnTo>
                  <a:pt x="36258" y="50546"/>
                </a:lnTo>
                <a:lnTo>
                  <a:pt x="36273" y="51181"/>
                </a:lnTo>
                <a:lnTo>
                  <a:pt x="36487" y="52070"/>
                </a:lnTo>
                <a:lnTo>
                  <a:pt x="37960" y="50546"/>
                </a:lnTo>
                <a:lnTo>
                  <a:pt x="38293" y="49149"/>
                </a:lnTo>
                <a:lnTo>
                  <a:pt x="38193" y="47752"/>
                </a:lnTo>
                <a:lnTo>
                  <a:pt x="38122" y="47244"/>
                </a:lnTo>
                <a:close/>
              </a:path>
              <a:path w="88264" h="121285">
                <a:moveTo>
                  <a:pt x="87456" y="45212"/>
                </a:moveTo>
                <a:lnTo>
                  <a:pt x="84493" y="45212"/>
                </a:lnTo>
                <a:lnTo>
                  <a:pt x="85839" y="47498"/>
                </a:lnTo>
                <a:lnTo>
                  <a:pt x="86855" y="47244"/>
                </a:lnTo>
                <a:lnTo>
                  <a:pt x="87249" y="45593"/>
                </a:lnTo>
                <a:lnTo>
                  <a:pt x="87456" y="45212"/>
                </a:lnTo>
                <a:close/>
              </a:path>
              <a:path w="88264" h="121285">
                <a:moveTo>
                  <a:pt x="82596" y="46101"/>
                </a:moveTo>
                <a:lnTo>
                  <a:pt x="80314" y="46101"/>
                </a:lnTo>
                <a:lnTo>
                  <a:pt x="82054" y="46355"/>
                </a:lnTo>
                <a:lnTo>
                  <a:pt x="82596" y="46101"/>
                </a:lnTo>
                <a:close/>
              </a:path>
              <a:path w="88264" h="121285">
                <a:moveTo>
                  <a:pt x="43314" y="39243"/>
                </a:moveTo>
                <a:lnTo>
                  <a:pt x="13335" y="39243"/>
                </a:lnTo>
                <a:lnTo>
                  <a:pt x="13868" y="39624"/>
                </a:lnTo>
                <a:lnTo>
                  <a:pt x="13957" y="40767"/>
                </a:lnTo>
                <a:lnTo>
                  <a:pt x="13868" y="41783"/>
                </a:lnTo>
                <a:lnTo>
                  <a:pt x="12014" y="43180"/>
                </a:lnTo>
                <a:lnTo>
                  <a:pt x="87977" y="43180"/>
                </a:lnTo>
                <a:lnTo>
                  <a:pt x="87922" y="41529"/>
                </a:lnTo>
                <a:lnTo>
                  <a:pt x="86182" y="40894"/>
                </a:lnTo>
                <a:lnTo>
                  <a:pt x="82981" y="40132"/>
                </a:lnTo>
                <a:lnTo>
                  <a:pt x="44183" y="40132"/>
                </a:lnTo>
                <a:lnTo>
                  <a:pt x="43314" y="39243"/>
                </a:lnTo>
                <a:close/>
              </a:path>
              <a:path w="88264" h="121285">
                <a:moveTo>
                  <a:pt x="42900" y="0"/>
                </a:moveTo>
                <a:lnTo>
                  <a:pt x="41465" y="635"/>
                </a:lnTo>
                <a:lnTo>
                  <a:pt x="40005" y="3175"/>
                </a:lnTo>
                <a:lnTo>
                  <a:pt x="40309" y="6858"/>
                </a:lnTo>
                <a:lnTo>
                  <a:pt x="39255" y="8890"/>
                </a:lnTo>
                <a:lnTo>
                  <a:pt x="39306" y="11811"/>
                </a:lnTo>
                <a:lnTo>
                  <a:pt x="38849" y="13843"/>
                </a:lnTo>
                <a:lnTo>
                  <a:pt x="39916" y="14478"/>
                </a:lnTo>
                <a:lnTo>
                  <a:pt x="40497" y="15621"/>
                </a:lnTo>
                <a:lnTo>
                  <a:pt x="40546" y="24384"/>
                </a:lnTo>
                <a:lnTo>
                  <a:pt x="40672" y="27051"/>
                </a:lnTo>
                <a:lnTo>
                  <a:pt x="41423" y="29337"/>
                </a:lnTo>
                <a:lnTo>
                  <a:pt x="41622" y="29718"/>
                </a:lnTo>
                <a:lnTo>
                  <a:pt x="43431" y="32639"/>
                </a:lnTo>
                <a:lnTo>
                  <a:pt x="43530" y="32893"/>
                </a:lnTo>
                <a:lnTo>
                  <a:pt x="43916" y="35306"/>
                </a:lnTo>
                <a:lnTo>
                  <a:pt x="46266" y="38100"/>
                </a:lnTo>
                <a:lnTo>
                  <a:pt x="45821" y="40005"/>
                </a:lnTo>
                <a:lnTo>
                  <a:pt x="44183" y="40132"/>
                </a:lnTo>
                <a:lnTo>
                  <a:pt x="82981" y="40132"/>
                </a:lnTo>
                <a:lnTo>
                  <a:pt x="80848" y="39624"/>
                </a:lnTo>
                <a:lnTo>
                  <a:pt x="78232" y="38227"/>
                </a:lnTo>
                <a:lnTo>
                  <a:pt x="75031" y="34798"/>
                </a:lnTo>
                <a:lnTo>
                  <a:pt x="73596" y="33655"/>
                </a:lnTo>
                <a:lnTo>
                  <a:pt x="70675" y="30099"/>
                </a:lnTo>
                <a:lnTo>
                  <a:pt x="69481" y="29591"/>
                </a:lnTo>
                <a:lnTo>
                  <a:pt x="66941" y="29337"/>
                </a:lnTo>
                <a:lnTo>
                  <a:pt x="65468" y="27686"/>
                </a:lnTo>
                <a:lnTo>
                  <a:pt x="65358" y="25781"/>
                </a:lnTo>
                <a:lnTo>
                  <a:pt x="55689" y="25781"/>
                </a:lnTo>
                <a:lnTo>
                  <a:pt x="54813" y="25273"/>
                </a:lnTo>
                <a:lnTo>
                  <a:pt x="54941" y="24384"/>
                </a:lnTo>
                <a:lnTo>
                  <a:pt x="55029" y="15748"/>
                </a:lnTo>
                <a:lnTo>
                  <a:pt x="55909" y="14605"/>
                </a:lnTo>
                <a:lnTo>
                  <a:pt x="55867" y="11811"/>
                </a:lnTo>
                <a:lnTo>
                  <a:pt x="54851" y="9017"/>
                </a:lnTo>
                <a:lnTo>
                  <a:pt x="53626" y="7239"/>
                </a:lnTo>
                <a:lnTo>
                  <a:pt x="47790" y="7239"/>
                </a:lnTo>
                <a:lnTo>
                  <a:pt x="46583" y="6350"/>
                </a:lnTo>
                <a:lnTo>
                  <a:pt x="46088" y="3556"/>
                </a:lnTo>
                <a:lnTo>
                  <a:pt x="43827" y="381"/>
                </a:lnTo>
                <a:lnTo>
                  <a:pt x="42900" y="0"/>
                </a:lnTo>
                <a:close/>
              </a:path>
              <a:path w="88264" h="121285">
                <a:moveTo>
                  <a:pt x="25425" y="28194"/>
                </a:moveTo>
                <a:lnTo>
                  <a:pt x="10490" y="28194"/>
                </a:lnTo>
                <a:lnTo>
                  <a:pt x="11074" y="28702"/>
                </a:lnTo>
                <a:lnTo>
                  <a:pt x="9867" y="31115"/>
                </a:lnTo>
                <a:lnTo>
                  <a:pt x="8978" y="34290"/>
                </a:lnTo>
                <a:lnTo>
                  <a:pt x="8534" y="34671"/>
                </a:lnTo>
                <a:lnTo>
                  <a:pt x="8623" y="36322"/>
                </a:lnTo>
                <a:lnTo>
                  <a:pt x="10718" y="38100"/>
                </a:lnTo>
                <a:lnTo>
                  <a:pt x="10718" y="38862"/>
                </a:lnTo>
                <a:lnTo>
                  <a:pt x="11823" y="39497"/>
                </a:lnTo>
                <a:lnTo>
                  <a:pt x="13335" y="39243"/>
                </a:lnTo>
                <a:lnTo>
                  <a:pt x="43314" y="39243"/>
                </a:lnTo>
                <a:lnTo>
                  <a:pt x="43065" y="38989"/>
                </a:lnTo>
                <a:lnTo>
                  <a:pt x="41465" y="35179"/>
                </a:lnTo>
                <a:lnTo>
                  <a:pt x="40457" y="33655"/>
                </a:lnTo>
                <a:lnTo>
                  <a:pt x="37020" y="33655"/>
                </a:lnTo>
                <a:lnTo>
                  <a:pt x="36144" y="33401"/>
                </a:lnTo>
                <a:lnTo>
                  <a:pt x="35915" y="32385"/>
                </a:lnTo>
                <a:lnTo>
                  <a:pt x="37693" y="30734"/>
                </a:lnTo>
                <a:lnTo>
                  <a:pt x="37873" y="30226"/>
                </a:lnTo>
                <a:lnTo>
                  <a:pt x="27736" y="30226"/>
                </a:lnTo>
                <a:lnTo>
                  <a:pt x="26670" y="29718"/>
                </a:lnTo>
                <a:lnTo>
                  <a:pt x="25425" y="28194"/>
                </a:lnTo>
                <a:close/>
              </a:path>
              <a:path w="88264" h="121285">
                <a:moveTo>
                  <a:pt x="5384" y="10795"/>
                </a:moveTo>
                <a:lnTo>
                  <a:pt x="3200" y="13081"/>
                </a:lnTo>
                <a:lnTo>
                  <a:pt x="3272" y="14605"/>
                </a:lnTo>
                <a:lnTo>
                  <a:pt x="3399" y="15875"/>
                </a:lnTo>
                <a:lnTo>
                  <a:pt x="4051" y="17018"/>
                </a:lnTo>
                <a:lnTo>
                  <a:pt x="4051" y="19050"/>
                </a:lnTo>
                <a:lnTo>
                  <a:pt x="3378" y="19558"/>
                </a:lnTo>
                <a:lnTo>
                  <a:pt x="1473" y="21209"/>
                </a:lnTo>
                <a:lnTo>
                  <a:pt x="0" y="21590"/>
                </a:lnTo>
                <a:lnTo>
                  <a:pt x="95" y="24003"/>
                </a:lnTo>
                <a:lnTo>
                  <a:pt x="762" y="26670"/>
                </a:lnTo>
                <a:lnTo>
                  <a:pt x="1037" y="29083"/>
                </a:lnTo>
                <a:lnTo>
                  <a:pt x="1151" y="29464"/>
                </a:lnTo>
                <a:lnTo>
                  <a:pt x="3517" y="33020"/>
                </a:lnTo>
                <a:lnTo>
                  <a:pt x="3784" y="35179"/>
                </a:lnTo>
                <a:lnTo>
                  <a:pt x="5334" y="34417"/>
                </a:lnTo>
                <a:lnTo>
                  <a:pt x="6447" y="32893"/>
                </a:lnTo>
                <a:lnTo>
                  <a:pt x="6477" y="32385"/>
                </a:lnTo>
                <a:lnTo>
                  <a:pt x="6268" y="31115"/>
                </a:lnTo>
                <a:lnTo>
                  <a:pt x="6380" y="29210"/>
                </a:lnTo>
                <a:lnTo>
                  <a:pt x="6540" y="28067"/>
                </a:lnTo>
                <a:lnTo>
                  <a:pt x="7518" y="27813"/>
                </a:lnTo>
                <a:lnTo>
                  <a:pt x="25352" y="27813"/>
                </a:lnTo>
                <a:lnTo>
                  <a:pt x="25013" y="26035"/>
                </a:lnTo>
                <a:lnTo>
                  <a:pt x="25082" y="24003"/>
                </a:lnTo>
                <a:lnTo>
                  <a:pt x="24091" y="23114"/>
                </a:lnTo>
                <a:lnTo>
                  <a:pt x="23602" y="22352"/>
                </a:lnTo>
                <a:lnTo>
                  <a:pt x="21513" y="22352"/>
                </a:lnTo>
                <a:lnTo>
                  <a:pt x="20269" y="21717"/>
                </a:lnTo>
                <a:lnTo>
                  <a:pt x="20535" y="20574"/>
                </a:lnTo>
                <a:lnTo>
                  <a:pt x="21488" y="19812"/>
                </a:lnTo>
                <a:lnTo>
                  <a:pt x="16852" y="19812"/>
                </a:lnTo>
                <a:lnTo>
                  <a:pt x="15519" y="18796"/>
                </a:lnTo>
                <a:lnTo>
                  <a:pt x="16052" y="17399"/>
                </a:lnTo>
                <a:lnTo>
                  <a:pt x="17068" y="17145"/>
                </a:lnTo>
                <a:lnTo>
                  <a:pt x="17226" y="16637"/>
                </a:lnTo>
                <a:lnTo>
                  <a:pt x="11341" y="16637"/>
                </a:lnTo>
                <a:lnTo>
                  <a:pt x="9372" y="16256"/>
                </a:lnTo>
                <a:lnTo>
                  <a:pt x="7023" y="10922"/>
                </a:lnTo>
                <a:lnTo>
                  <a:pt x="5384" y="10795"/>
                </a:lnTo>
                <a:close/>
              </a:path>
              <a:path w="88264" h="121285">
                <a:moveTo>
                  <a:pt x="38709" y="32639"/>
                </a:moveTo>
                <a:lnTo>
                  <a:pt x="37020" y="33655"/>
                </a:lnTo>
                <a:lnTo>
                  <a:pt x="40457" y="33655"/>
                </a:lnTo>
                <a:lnTo>
                  <a:pt x="39954" y="32893"/>
                </a:lnTo>
                <a:lnTo>
                  <a:pt x="38709" y="32639"/>
                </a:lnTo>
                <a:close/>
              </a:path>
              <a:path w="88264" h="121285">
                <a:moveTo>
                  <a:pt x="30010" y="11049"/>
                </a:moveTo>
                <a:lnTo>
                  <a:pt x="28892" y="12065"/>
                </a:lnTo>
                <a:lnTo>
                  <a:pt x="28471" y="14351"/>
                </a:lnTo>
                <a:lnTo>
                  <a:pt x="28366" y="14605"/>
                </a:lnTo>
                <a:lnTo>
                  <a:pt x="26009" y="18288"/>
                </a:lnTo>
                <a:lnTo>
                  <a:pt x="25522" y="20574"/>
                </a:lnTo>
                <a:lnTo>
                  <a:pt x="25419" y="21463"/>
                </a:lnTo>
                <a:lnTo>
                  <a:pt x="25694" y="23622"/>
                </a:lnTo>
                <a:lnTo>
                  <a:pt x="25810" y="24130"/>
                </a:lnTo>
                <a:lnTo>
                  <a:pt x="27152" y="26670"/>
                </a:lnTo>
                <a:lnTo>
                  <a:pt x="27736" y="30226"/>
                </a:lnTo>
                <a:lnTo>
                  <a:pt x="37873" y="30226"/>
                </a:lnTo>
                <a:lnTo>
                  <a:pt x="38232" y="29210"/>
                </a:lnTo>
                <a:lnTo>
                  <a:pt x="38126" y="26670"/>
                </a:lnTo>
                <a:lnTo>
                  <a:pt x="36258" y="21971"/>
                </a:lnTo>
                <a:lnTo>
                  <a:pt x="36137" y="16637"/>
                </a:lnTo>
                <a:lnTo>
                  <a:pt x="35991" y="15875"/>
                </a:lnTo>
                <a:lnTo>
                  <a:pt x="33337" y="14097"/>
                </a:lnTo>
                <a:lnTo>
                  <a:pt x="31203" y="11557"/>
                </a:lnTo>
                <a:lnTo>
                  <a:pt x="30010" y="11049"/>
                </a:lnTo>
                <a:close/>
              </a:path>
              <a:path w="88264" h="121285">
                <a:moveTo>
                  <a:pt x="25352" y="27813"/>
                </a:moveTo>
                <a:lnTo>
                  <a:pt x="7518" y="27813"/>
                </a:lnTo>
                <a:lnTo>
                  <a:pt x="8890" y="29210"/>
                </a:lnTo>
                <a:lnTo>
                  <a:pt x="10490" y="28194"/>
                </a:lnTo>
                <a:lnTo>
                  <a:pt x="25425" y="28194"/>
                </a:lnTo>
                <a:lnTo>
                  <a:pt x="25352" y="27813"/>
                </a:lnTo>
                <a:close/>
              </a:path>
              <a:path w="88264" h="121285">
                <a:moveTo>
                  <a:pt x="58928" y="13335"/>
                </a:moveTo>
                <a:lnTo>
                  <a:pt x="57340" y="14605"/>
                </a:lnTo>
                <a:lnTo>
                  <a:pt x="56864" y="16256"/>
                </a:lnTo>
                <a:lnTo>
                  <a:pt x="56742" y="17018"/>
                </a:lnTo>
                <a:lnTo>
                  <a:pt x="57088" y="20574"/>
                </a:lnTo>
                <a:lnTo>
                  <a:pt x="57200" y="24384"/>
                </a:lnTo>
                <a:lnTo>
                  <a:pt x="55689" y="25781"/>
                </a:lnTo>
                <a:lnTo>
                  <a:pt x="65358" y="25781"/>
                </a:lnTo>
                <a:lnTo>
                  <a:pt x="63881" y="20574"/>
                </a:lnTo>
                <a:lnTo>
                  <a:pt x="62014" y="15875"/>
                </a:lnTo>
                <a:lnTo>
                  <a:pt x="58928" y="13335"/>
                </a:lnTo>
                <a:close/>
              </a:path>
              <a:path w="88264" h="121285">
                <a:moveTo>
                  <a:pt x="22275" y="21463"/>
                </a:moveTo>
                <a:lnTo>
                  <a:pt x="21513" y="22352"/>
                </a:lnTo>
                <a:lnTo>
                  <a:pt x="23602" y="22352"/>
                </a:lnTo>
                <a:lnTo>
                  <a:pt x="23114" y="21590"/>
                </a:lnTo>
                <a:lnTo>
                  <a:pt x="22275" y="21463"/>
                </a:lnTo>
                <a:close/>
              </a:path>
              <a:path w="88264" h="121285">
                <a:moveTo>
                  <a:pt x="21653" y="17399"/>
                </a:moveTo>
                <a:lnTo>
                  <a:pt x="18757" y="18542"/>
                </a:lnTo>
                <a:lnTo>
                  <a:pt x="16852" y="19812"/>
                </a:lnTo>
                <a:lnTo>
                  <a:pt x="21488" y="19812"/>
                </a:lnTo>
                <a:lnTo>
                  <a:pt x="22758" y="18796"/>
                </a:lnTo>
                <a:lnTo>
                  <a:pt x="22796" y="18034"/>
                </a:lnTo>
                <a:lnTo>
                  <a:pt x="21653" y="17399"/>
                </a:lnTo>
                <a:close/>
              </a:path>
              <a:path w="88264" h="121285">
                <a:moveTo>
                  <a:pt x="10401" y="9398"/>
                </a:moveTo>
                <a:lnTo>
                  <a:pt x="9372" y="9906"/>
                </a:lnTo>
                <a:lnTo>
                  <a:pt x="9372" y="12319"/>
                </a:lnTo>
                <a:lnTo>
                  <a:pt x="11912" y="15621"/>
                </a:lnTo>
                <a:lnTo>
                  <a:pt x="11341" y="16637"/>
                </a:lnTo>
                <a:lnTo>
                  <a:pt x="17226" y="16637"/>
                </a:lnTo>
                <a:lnTo>
                  <a:pt x="17424" y="16002"/>
                </a:lnTo>
                <a:lnTo>
                  <a:pt x="20002" y="13970"/>
                </a:lnTo>
                <a:lnTo>
                  <a:pt x="21158" y="13716"/>
                </a:lnTo>
                <a:lnTo>
                  <a:pt x="24101" y="13716"/>
                </a:lnTo>
                <a:lnTo>
                  <a:pt x="24701" y="13081"/>
                </a:lnTo>
                <a:lnTo>
                  <a:pt x="24799" y="12700"/>
                </a:lnTo>
                <a:lnTo>
                  <a:pt x="12979" y="12700"/>
                </a:lnTo>
                <a:lnTo>
                  <a:pt x="12052" y="11811"/>
                </a:lnTo>
                <a:lnTo>
                  <a:pt x="11823" y="10287"/>
                </a:lnTo>
                <a:lnTo>
                  <a:pt x="10401" y="9398"/>
                </a:lnTo>
                <a:close/>
              </a:path>
              <a:path w="88264" h="121285">
                <a:moveTo>
                  <a:pt x="24101" y="13716"/>
                </a:moveTo>
                <a:lnTo>
                  <a:pt x="21158" y="13716"/>
                </a:lnTo>
                <a:lnTo>
                  <a:pt x="21869" y="14351"/>
                </a:lnTo>
                <a:lnTo>
                  <a:pt x="23380" y="14478"/>
                </a:lnTo>
                <a:lnTo>
                  <a:pt x="24101" y="13716"/>
                </a:lnTo>
                <a:close/>
              </a:path>
              <a:path w="88264" h="121285">
                <a:moveTo>
                  <a:pt x="22313" y="7366"/>
                </a:moveTo>
                <a:lnTo>
                  <a:pt x="19824" y="7874"/>
                </a:lnTo>
                <a:lnTo>
                  <a:pt x="14846" y="11811"/>
                </a:lnTo>
                <a:lnTo>
                  <a:pt x="12979" y="12700"/>
                </a:lnTo>
                <a:lnTo>
                  <a:pt x="24799" y="12700"/>
                </a:lnTo>
                <a:lnTo>
                  <a:pt x="25158" y="11303"/>
                </a:lnTo>
                <a:lnTo>
                  <a:pt x="23685" y="8509"/>
                </a:lnTo>
                <a:lnTo>
                  <a:pt x="22313" y="7366"/>
                </a:lnTo>
                <a:close/>
              </a:path>
              <a:path w="88264" h="121285">
                <a:moveTo>
                  <a:pt x="50584" y="4191"/>
                </a:moveTo>
                <a:lnTo>
                  <a:pt x="48844" y="5334"/>
                </a:lnTo>
                <a:lnTo>
                  <a:pt x="47790" y="7239"/>
                </a:lnTo>
                <a:lnTo>
                  <a:pt x="53626" y="7239"/>
                </a:lnTo>
                <a:lnTo>
                  <a:pt x="52489" y="5588"/>
                </a:lnTo>
                <a:lnTo>
                  <a:pt x="50584" y="419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25531" y="2361493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10121" y="0"/>
                </a:moveTo>
                <a:lnTo>
                  <a:pt x="7721" y="1333"/>
                </a:lnTo>
                <a:lnTo>
                  <a:pt x="5600" y="3911"/>
                </a:lnTo>
                <a:lnTo>
                  <a:pt x="3771" y="5295"/>
                </a:lnTo>
                <a:lnTo>
                  <a:pt x="1371" y="5956"/>
                </a:lnTo>
                <a:lnTo>
                  <a:pt x="215" y="7302"/>
                </a:lnTo>
                <a:lnTo>
                  <a:pt x="0" y="7467"/>
                </a:lnTo>
                <a:lnTo>
                  <a:pt x="558" y="8458"/>
                </a:lnTo>
                <a:lnTo>
                  <a:pt x="1676" y="8851"/>
                </a:lnTo>
                <a:lnTo>
                  <a:pt x="4394" y="8140"/>
                </a:lnTo>
                <a:lnTo>
                  <a:pt x="7543" y="5384"/>
                </a:lnTo>
                <a:lnTo>
                  <a:pt x="9321" y="4495"/>
                </a:lnTo>
                <a:lnTo>
                  <a:pt x="12788" y="2044"/>
                </a:lnTo>
                <a:lnTo>
                  <a:pt x="13017" y="927"/>
                </a:lnTo>
                <a:lnTo>
                  <a:pt x="12344" y="38"/>
                </a:lnTo>
                <a:lnTo>
                  <a:pt x="101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04540" y="2413673"/>
            <a:ext cx="13335" cy="6350"/>
          </a:xfrm>
          <a:custGeom>
            <a:avLst/>
            <a:gdLst/>
            <a:ahLst/>
            <a:cxnLst/>
            <a:rect l="l" t="t" r="r" b="b"/>
            <a:pathLst>
              <a:path w="13335" h="6350">
                <a:moveTo>
                  <a:pt x="7073" y="0"/>
                </a:moveTo>
                <a:lnTo>
                  <a:pt x="5473" y="1015"/>
                </a:lnTo>
                <a:lnTo>
                  <a:pt x="4140" y="1015"/>
                </a:lnTo>
                <a:lnTo>
                  <a:pt x="1866" y="2578"/>
                </a:lnTo>
                <a:lnTo>
                  <a:pt x="0" y="6134"/>
                </a:lnTo>
                <a:lnTo>
                  <a:pt x="927" y="6261"/>
                </a:lnTo>
                <a:lnTo>
                  <a:pt x="2984" y="3733"/>
                </a:lnTo>
                <a:lnTo>
                  <a:pt x="4279" y="3682"/>
                </a:lnTo>
                <a:lnTo>
                  <a:pt x="5473" y="2793"/>
                </a:lnTo>
                <a:lnTo>
                  <a:pt x="12273" y="2793"/>
                </a:lnTo>
                <a:lnTo>
                  <a:pt x="12726" y="1727"/>
                </a:lnTo>
                <a:lnTo>
                  <a:pt x="11252" y="1727"/>
                </a:lnTo>
                <a:lnTo>
                  <a:pt x="7734" y="1282"/>
                </a:lnTo>
                <a:lnTo>
                  <a:pt x="7073" y="0"/>
                </a:lnTo>
                <a:close/>
              </a:path>
              <a:path w="13335" h="6350">
                <a:moveTo>
                  <a:pt x="12273" y="2793"/>
                </a:moveTo>
                <a:lnTo>
                  <a:pt x="7073" y="2793"/>
                </a:lnTo>
                <a:lnTo>
                  <a:pt x="9956" y="4394"/>
                </a:lnTo>
                <a:lnTo>
                  <a:pt x="12090" y="3225"/>
                </a:lnTo>
                <a:lnTo>
                  <a:pt x="12273" y="2793"/>
                </a:lnTo>
                <a:close/>
              </a:path>
              <a:path w="13335" h="6350">
                <a:moveTo>
                  <a:pt x="12801" y="1549"/>
                </a:moveTo>
                <a:lnTo>
                  <a:pt x="11252" y="1727"/>
                </a:lnTo>
                <a:lnTo>
                  <a:pt x="12726" y="1727"/>
                </a:lnTo>
                <a:lnTo>
                  <a:pt x="12801" y="154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623867" y="3048702"/>
            <a:ext cx="67945" cy="79375"/>
          </a:xfrm>
          <a:custGeom>
            <a:avLst/>
            <a:gdLst/>
            <a:ahLst/>
            <a:cxnLst/>
            <a:rect l="l" t="t" r="r" b="b"/>
            <a:pathLst>
              <a:path w="67945" h="79375">
                <a:moveTo>
                  <a:pt x="4584" y="42036"/>
                </a:moveTo>
                <a:lnTo>
                  <a:pt x="2806" y="42430"/>
                </a:lnTo>
                <a:lnTo>
                  <a:pt x="1905" y="44297"/>
                </a:lnTo>
                <a:lnTo>
                  <a:pt x="2616" y="45186"/>
                </a:lnTo>
                <a:lnTo>
                  <a:pt x="3556" y="45326"/>
                </a:lnTo>
                <a:lnTo>
                  <a:pt x="6045" y="47193"/>
                </a:lnTo>
                <a:lnTo>
                  <a:pt x="6311" y="48259"/>
                </a:lnTo>
                <a:lnTo>
                  <a:pt x="5435" y="49466"/>
                </a:lnTo>
                <a:lnTo>
                  <a:pt x="4356" y="51917"/>
                </a:lnTo>
                <a:lnTo>
                  <a:pt x="2705" y="52222"/>
                </a:lnTo>
                <a:lnTo>
                  <a:pt x="2311" y="53327"/>
                </a:lnTo>
                <a:lnTo>
                  <a:pt x="933" y="54114"/>
                </a:lnTo>
                <a:lnTo>
                  <a:pt x="0" y="56146"/>
                </a:lnTo>
                <a:lnTo>
                  <a:pt x="556" y="58292"/>
                </a:lnTo>
                <a:lnTo>
                  <a:pt x="564" y="59435"/>
                </a:lnTo>
                <a:lnTo>
                  <a:pt x="441" y="62369"/>
                </a:lnTo>
                <a:lnTo>
                  <a:pt x="673" y="63576"/>
                </a:lnTo>
                <a:lnTo>
                  <a:pt x="2133" y="63626"/>
                </a:lnTo>
                <a:lnTo>
                  <a:pt x="4229" y="65049"/>
                </a:lnTo>
                <a:lnTo>
                  <a:pt x="6096" y="66776"/>
                </a:lnTo>
                <a:lnTo>
                  <a:pt x="7589" y="70967"/>
                </a:lnTo>
                <a:lnTo>
                  <a:pt x="8356" y="75412"/>
                </a:lnTo>
                <a:lnTo>
                  <a:pt x="7607" y="75945"/>
                </a:lnTo>
                <a:lnTo>
                  <a:pt x="8572" y="78003"/>
                </a:lnTo>
                <a:lnTo>
                  <a:pt x="10629" y="79247"/>
                </a:lnTo>
                <a:lnTo>
                  <a:pt x="13525" y="75933"/>
                </a:lnTo>
                <a:lnTo>
                  <a:pt x="14414" y="73901"/>
                </a:lnTo>
                <a:lnTo>
                  <a:pt x="14147" y="72123"/>
                </a:lnTo>
                <a:lnTo>
                  <a:pt x="15392" y="71246"/>
                </a:lnTo>
                <a:lnTo>
                  <a:pt x="20891" y="71246"/>
                </a:lnTo>
                <a:lnTo>
                  <a:pt x="20993" y="70967"/>
                </a:lnTo>
                <a:lnTo>
                  <a:pt x="22847" y="68491"/>
                </a:lnTo>
                <a:lnTo>
                  <a:pt x="21869" y="67068"/>
                </a:lnTo>
                <a:lnTo>
                  <a:pt x="19024" y="67068"/>
                </a:lnTo>
                <a:lnTo>
                  <a:pt x="16357" y="66357"/>
                </a:lnTo>
                <a:lnTo>
                  <a:pt x="13896" y="63614"/>
                </a:lnTo>
                <a:lnTo>
                  <a:pt x="10591" y="63614"/>
                </a:lnTo>
                <a:lnTo>
                  <a:pt x="8026" y="62191"/>
                </a:lnTo>
                <a:lnTo>
                  <a:pt x="7226" y="60236"/>
                </a:lnTo>
                <a:lnTo>
                  <a:pt x="7226" y="57835"/>
                </a:lnTo>
                <a:lnTo>
                  <a:pt x="8813" y="56426"/>
                </a:lnTo>
                <a:lnTo>
                  <a:pt x="10515" y="56235"/>
                </a:lnTo>
                <a:lnTo>
                  <a:pt x="16877" y="56235"/>
                </a:lnTo>
                <a:lnTo>
                  <a:pt x="17780" y="55003"/>
                </a:lnTo>
                <a:lnTo>
                  <a:pt x="20535" y="52971"/>
                </a:lnTo>
                <a:lnTo>
                  <a:pt x="44707" y="52971"/>
                </a:lnTo>
                <a:lnTo>
                  <a:pt x="45643" y="49225"/>
                </a:lnTo>
                <a:lnTo>
                  <a:pt x="48775" y="44830"/>
                </a:lnTo>
                <a:lnTo>
                  <a:pt x="12573" y="44830"/>
                </a:lnTo>
                <a:lnTo>
                  <a:pt x="8445" y="44170"/>
                </a:lnTo>
                <a:lnTo>
                  <a:pt x="4584" y="42036"/>
                </a:lnTo>
                <a:close/>
              </a:path>
              <a:path w="67945" h="79375">
                <a:moveTo>
                  <a:pt x="20891" y="71246"/>
                </a:moveTo>
                <a:lnTo>
                  <a:pt x="15392" y="71246"/>
                </a:lnTo>
                <a:lnTo>
                  <a:pt x="18669" y="71412"/>
                </a:lnTo>
                <a:lnTo>
                  <a:pt x="20345" y="72745"/>
                </a:lnTo>
                <a:lnTo>
                  <a:pt x="20891" y="71246"/>
                </a:lnTo>
                <a:close/>
              </a:path>
              <a:path w="67945" h="79375">
                <a:moveTo>
                  <a:pt x="44421" y="54114"/>
                </a:moveTo>
                <a:lnTo>
                  <a:pt x="27990" y="54114"/>
                </a:lnTo>
                <a:lnTo>
                  <a:pt x="30124" y="56514"/>
                </a:lnTo>
                <a:lnTo>
                  <a:pt x="33401" y="59435"/>
                </a:lnTo>
                <a:lnTo>
                  <a:pt x="37122" y="61391"/>
                </a:lnTo>
                <a:lnTo>
                  <a:pt x="40944" y="62369"/>
                </a:lnTo>
                <a:lnTo>
                  <a:pt x="42176" y="64046"/>
                </a:lnTo>
                <a:lnTo>
                  <a:pt x="44323" y="64935"/>
                </a:lnTo>
                <a:lnTo>
                  <a:pt x="44232" y="64046"/>
                </a:lnTo>
                <a:lnTo>
                  <a:pt x="44324" y="62191"/>
                </a:lnTo>
                <a:lnTo>
                  <a:pt x="44577" y="61036"/>
                </a:lnTo>
                <a:lnTo>
                  <a:pt x="43944" y="58597"/>
                </a:lnTo>
                <a:lnTo>
                  <a:pt x="43925" y="57835"/>
                </a:lnTo>
                <a:lnTo>
                  <a:pt x="44421" y="54114"/>
                </a:lnTo>
                <a:close/>
              </a:path>
              <a:path w="67945" h="79375">
                <a:moveTo>
                  <a:pt x="13258" y="62903"/>
                </a:moveTo>
                <a:lnTo>
                  <a:pt x="10591" y="63614"/>
                </a:lnTo>
                <a:lnTo>
                  <a:pt x="13896" y="63614"/>
                </a:lnTo>
                <a:lnTo>
                  <a:pt x="13258" y="62903"/>
                </a:lnTo>
                <a:close/>
              </a:path>
              <a:path w="67945" h="79375">
                <a:moveTo>
                  <a:pt x="16877" y="56235"/>
                </a:moveTo>
                <a:lnTo>
                  <a:pt x="10515" y="56235"/>
                </a:lnTo>
                <a:lnTo>
                  <a:pt x="14859" y="58991"/>
                </a:lnTo>
                <a:lnTo>
                  <a:pt x="16877" y="56235"/>
                </a:lnTo>
                <a:close/>
              </a:path>
              <a:path w="67945" h="79375">
                <a:moveTo>
                  <a:pt x="44707" y="52971"/>
                </a:moveTo>
                <a:lnTo>
                  <a:pt x="20535" y="52971"/>
                </a:lnTo>
                <a:lnTo>
                  <a:pt x="22847" y="53047"/>
                </a:lnTo>
                <a:lnTo>
                  <a:pt x="23812" y="54025"/>
                </a:lnTo>
                <a:lnTo>
                  <a:pt x="25768" y="54470"/>
                </a:lnTo>
                <a:lnTo>
                  <a:pt x="27990" y="54114"/>
                </a:lnTo>
                <a:lnTo>
                  <a:pt x="44421" y="54114"/>
                </a:lnTo>
                <a:lnTo>
                  <a:pt x="44707" y="52971"/>
                </a:lnTo>
                <a:close/>
              </a:path>
              <a:path w="67945" h="79375">
                <a:moveTo>
                  <a:pt x="10160" y="0"/>
                </a:moveTo>
                <a:lnTo>
                  <a:pt x="7404" y="0"/>
                </a:lnTo>
                <a:lnTo>
                  <a:pt x="7670" y="1054"/>
                </a:lnTo>
                <a:lnTo>
                  <a:pt x="6426" y="2565"/>
                </a:lnTo>
                <a:lnTo>
                  <a:pt x="5270" y="2565"/>
                </a:lnTo>
                <a:lnTo>
                  <a:pt x="4660" y="3365"/>
                </a:lnTo>
                <a:lnTo>
                  <a:pt x="5727" y="4965"/>
                </a:lnTo>
                <a:lnTo>
                  <a:pt x="6426" y="7886"/>
                </a:lnTo>
                <a:lnTo>
                  <a:pt x="10693" y="14465"/>
                </a:lnTo>
                <a:lnTo>
                  <a:pt x="11658" y="17297"/>
                </a:lnTo>
                <a:lnTo>
                  <a:pt x="11925" y="21907"/>
                </a:lnTo>
                <a:lnTo>
                  <a:pt x="11493" y="23596"/>
                </a:lnTo>
                <a:lnTo>
                  <a:pt x="12712" y="27330"/>
                </a:lnTo>
                <a:lnTo>
                  <a:pt x="13639" y="29743"/>
                </a:lnTo>
                <a:lnTo>
                  <a:pt x="13385" y="30759"/>
                </a:lnTo>
                <a:lnTo>
                  <a:pt x="12357" y="30899"/>
                </a:lnTo>
                <a:lnTo>
                  <a:pt x="10490" y="33045"/>
                </a:lnTo>
                <a:lnTo>
                  <a:pt x="11214" y="35305"/>
                </a:lnTo>
                <a:lnTo>
                  <a:pt x="12573" y="37490"/>
                </a:lnTo>
                <a:lnTo>
                  <a:pt x="13030" y="38684"/>
                </a:lnTo>
                <a:lnTo>
                  <a:pt x="14135" y="39319"/>
                </a:lnTo>
                <a:lnTo>
                  <a:pt x="14897" y="41097"/>
                </a:lnTo>
                <a:lnTo>
                  <a:pt x="14135" y="41897"/>
                </a:lnTo>
                <a:lnTo>
                  <a:pt x="13957" y="43726"/>
                </a:lnTo>
                <a:lnTo>
                  <a:pt x="12573" y="44830"/>
                </a:lnTo>
                <a:lnTo>
                  <a:pt x="48775" y="44830"/>
                </a:lnTo>
                <a:lnTo>
                  <a:pt x="48920" y="44627"/>
                </a:lnTo>
                <a:lnTo>
                  <a:pt x="50965" y="44005"/>
                </a:lnTo>
                <a:lnTo>
                  <a:pt x="56375" y="44005"/>
                </a:lnTo>
                <a:lnTo>
                  <a:pt x="56286" y="43383"/>
                </a:lnTo>
                <a:lnTo>
                  <a:pt x="57975" y="42049"/>
                </a:lnTo>
                <a:lnTo>
                  <a:pt x="60961" y="42049"/>
                </a:lnTo>
                <a:lnTo>
                  <a:pt x="61442" y="41338"/>
                </a:lnTo>
                <a:lnTo>
                  <a:pt x="61874" y="39484"/>
                </a:lnTo>
                <a:lnTo>
                  <a:pt x="64008" y="38582"/>
                </a:lnTo>
                <a:lnTo>
                  <a:pt x="65519" y="37439"/>
                </a:lnTo>
                <a:lnTo>
                  <a:pt x="65605" y="36283"/>
                </a:lnTo>
                <a:lnTo>
                  <a:pt x="61341" y="36283"/>
                </a:lnTo>
                <a:lnTo>
                  <a:pt x="61552" y="35305"/>
                </a:lnTo>
                <a:lnTo>
                  <a:pt x="61442" y="33185"/>
                </a:lnTo>
                <a:lnTo>
                  <a:pt x="59385" y="30632"/>
                </a:lnTo>
                <a:lnTo>
                  <a:pt x="56413" y="28765"/>
                </a:lnTo>
                <a:lnTo>
                  <a:pt x="55562" y="27609"/>
                </a:lnTo>
                <a:lnTo>
                  <a:pt x="55579" y="26161"/>
                </a:lnTo>
                <a:lnTo>
                  <a:pt x="46088" y="26161"/>
                </a:lnTo>
                <a:lnTo>
                  <a:pt x="45717" y="25907"/>
                </a:lnTo>
                <a:lnTo>
                  <a:pt x="43332" y="25907"/>
                </a:lnTo>
                <a:lnTo>
                  <a:pt x="40944" y="23596"/>
                </a:lnTo>
                <a:lnTo>
                  <a:pt x="37922" y="23240"/>
                </a:lnTo>
                <a:lnTo>
                  <a:pt x="34290" y="21475"/>
                </a:lnTo>
                <a:lnTo>
                  <a:pt x="32156" y="19164"/>
                </a:lnTo>
                <a:lnTo>
                  <a:pt x="29756" y="18630"/>
                </a:lnTo>
                <a:lnTo>
                  <a:pt x="28790" y="16852"/>
                </a:lnTo>
                <a:lnTo>
                  <a:pt x="25679" y="14630"/>
                </a:lnTo>
                <a:lnTo>
                  <a:pt x="20091" y="9143"/>
                </a:lnTo>
                <a:lnTo>
                  <a:pt x="18402" y="5854"/>
                </a:lnTo>
                <a:lnTo>
                  <a:pt x="15036" y="5143"/>
                </a:lnTo>
                <a:lnTo>
                  <a:pt x="11036" y="1866"/>
                </a:lnTo>
                <a:lnTo>
                  <a:pt x="10160" y="0"/>
                </a:lnTo>
                <a:close/>
              </a:path>
              <a:path w="67945" h="79375">
                <a:moveTo>
                  <a:pt x="56375" y="44005"/>
                </a:moveTo>
                <a:lnTo>
                  <a:pt x="50965" y="44005"/>
                </a:lnTo>
                <a:lnTo>
                  <a:pt x="53365" y="44627"/>
                </a:lnTo>
                <a:lnTo>
                  <a:pt x="56464" y="44627"/>
                </a:lnTo>
                <a:lnTo>
                  <a:pt x="56375" y="44005"/>
                </a:lnTo>
                <a:close/>
              </a:path>
              <a:path w="67945" h="79375">
                <a:moveTo>
                  <a:pt x="60961" y="42049"/>
                </a:moveTo>
                <a:lnTo>
                  <a:pt x="57975" y="42049"/>
                </a:lnTo>
                <a:lnTo>
                  <a:pt x="58864" y="42760"/>
                </a:lnTo>
                <a:lnTo>
                  <a:pt x="60540" y="42671"/>
                </a:lnTo>
                <a:lnTo>
                  <a:pt x="60961" y="42049"/>
                </a:lnTo>
                <a:close/>
              </a:path>
              <a:path w="67945" h="79375">
                <a:moveTo>
                  <a:pt x="67640" y="32562"/>
                </a:moveTo>
                <a:lnTo>
                  <a:pt x="66128" y="32727"/>
                </a:lnTo>
                <a:lnTo>
                  <a:pt x="64363" y="34416"/>
                </a:lnTo>
                <a:lnTo>
                  <a:pt x="63207" y="36283"/>
                </a:lnTo>
                <a:lnTo>
                  <a:pt x="65605" y="36283"/>
                </a:lnTo>
                <a:lnTo>
                  <a:pt x="65697" y="35051"/>
                </a:lnTo>
                <a:lnTo>
                  <a:pt x="66852" y="34328"/>
                </a:lnTo>
                <a:lnTo>
                  <a:pt x="67640" y="32562"/>
                </a:lnTo>
                <a:close/>
              </a:path>
              <a:path w="67945" h="79375">
                <a:moveTo>
                  <a:pt x="56235" y="17500"/>
                </a:moveTo>
                <a:lnTo>
                  <a:pt x="55651" y="18211"/>
                </a:lnTo>
                <a:lnTo>
                  <a:pt x="55156" y="20396"/>
                </a:lnTo>
                <a:lnTo>
                  <a:pt x="53162" y="23025"/>
                </a:lnTo>
                <a:lnTo>
                  <a:pt x="49187" y="25730"/>
                </a:lnTo>
                <a:lnTo>
                  <a:pt x="46088" y="26161"/>
                </a:lnTo>
                <a:lnTo>
                  <a:pt x="55579" y="26161"/>
                </a:lnTo>
                <a:lnTo>
                  <a:pt x="55600" y="24269"/>
                </a:lnTo>
                <a:lnTo>
                  <a:pt x="56896" y="20612"/>
                </a:lnTo>
                <a:lnTo>
                  <a:pt x="56896" y="18516"/>
                </a:lnTo>
                <a:lnTo>
                  <a:pt x="56235" y="17500"/>
                </a:lnTo>
                <a:close/>
              </a:path>
              <a:path w="67945" h="79375">
                <a:moveTo>
                  <a:pt x="45199" y="25552"/>
                </a:moveTo>
                <a:lnTo>
                  <a:pt x="43332" y="25907"/>
                </a:lnTo>
                <a:lnTo>
                  <a:pt x="45717" y="25907"/>
                </a:lnTo>
                <a:lnTo>
                  <a:pt x="45199" y="2555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18363" y="3110497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3289" y="0"/>
                </a:moveTo>
                <a:lnTo>
                  <a:pt x="1955" y="444"/>
                </a:lnTo>
                <a:lnTo>
                  <a:pt x="0" y="2222"/>
                </a:lnTo>
                <a:lnTo>
                  <a:pt x="266" y="4089"/>
                </a:lnTo>
                <a:lnTo>
                  <a:pt x="1282" y="5295"/>
                </a:lnTo>
                <a:lnTo>
                  <a:pt x="2705" y="4279"/>
                </a:lnTo>
                <a:lnTo>
                  <a:pt x="2794" y="2222"/>
                </a:lnTo>
                <a:lnTo>
                  <a:pt x="32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29123" y="3186362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4166" y="5600"/>
                </a:moveTo>
                <a:lnTo>
                  <a:pt x="1727" y="5600"/>
                </a:lnTo>
                <a:lnTo>
                  <a:pt x="2260" y="5956"/>
                </a:lnTo>
                <a:lnTo>
                  <a:pt x="1498" y="7378"/>
                </a:lnTo>
                <a:lnTo>
                  <a:pt x="1371" y="9740"/>
                </a:lnTo>
                <a:lnTo>
                  <a:pt x="2260" y="9436"/>
                </a:lnTo>
                <a:lnTo>
                  <a:pt x="3594" y="8089"/>
                </a:lnTo>
                <a:lnTo>
                  <a:pt x="4166" y="5600"/>
                </a:lnTo>
                <a:close/>
              </a:path>
              <a:path w="4445" h="10160">
                <a:moveTo>
                  <a:pt x="1904" y="0"/>
                </a:moveTo>
                <a:lnTo>
                  <a:pt x="1066" y="838"/>
                </a:lnTo>
                <a:lnTo>
                  <a:pt x="0" y="4927"/>
                </a:lnTo>
                <a:lnTo>
                  <a:pt x="215" y="6489"/>
                </a:lnTo>
                <a:lnTo>
                  <a:pt x="1727" y="5600"/>
                </a:lnTo>
                <a:lnTo>
                  <a:pt x="4166" y="5600"/>
                </a:lnTo>
                <a:lnTo>
                  <a:pt x="4216" y="5384"/>
                </a:lnTo>
                <a:lnTo>
                  <a:pt x="3809" y="4038"/>
                </a:lnTo>
                <a:lnTo>
                  <a:pt x="2133" y="3505"/>
                </a:lnTo>
                <a:lnTo>
                  <a:pt x="2298" y="1727"/>
                </a:lnTo>
                <a:lnTo>
                  <a:pt x="19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01914" y="3253216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171" y="0"/>
                </a:moveTo>
                <a:lnTo>
                  <a:pt x="889" y="228"/>
                </a:lnTo>
                <a:lnTo>
                  <a:pt x="38" y="1562"/>
                </a:lnTo>
                <a:lnTo>
                  <a:pt x="0" y="3517"/>
                </a:lnTo>
                <a:lnTo>
                  <a:pt x="1104" y="5969"/>
                </a:lnTo>
                <a:lnTo>
                  <a:pt x="2400" y="5918"/>
                </a:lnTo>
                <a:lnTo>
                  <a:pt x="2768" y="4368"/>
                </a:lnTo>
                <a:lnTo>
                  <a:pt x="2362" y="3340"/>
                </a:lnTo>
                <a:lnTo>
                  <a:pt x="2667" y="1562"/>
                </a:lnTo>
                <a:lnTo>
                  <a:pt x="21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74938" y="3258691"/>
            <a:ext cx="29209" cy="24765"/>
          </a:xfrm>
          <a:custGeom>
            <a:avLst/>
            <a:gdLst/>
            <a:ahLst/>
            <a:cxnLst/>
            <a:rect l="l" t="t" r="r" b="b"/>
            <a:pathLst>
              <a:path w="29209" h="24764">
                <a:moveTo>
                  <a:pt x="7188" y="4178"/>
                </a:moveTo>
                <a:lnTo>
                  <a:pt x="6032" y="4254"/>
                </a:lnTo>
                <a:lnTo>
                  <a:pt x="2743" y="7988"/>
                </a:lnTo>
                <a:lnTo>
                  <a:pt x="2654" y="10210"/>
                </a:lnTo>
                <a:lnTo>
                  <a:pt x="533" y="11709"/>
                </a:lnTo>
                <a:lnTo>
                  <a:pt x="0" y="14198"/>
                </a:lnTo>
                <a:lnTo>
                  <a:pt x="3454" y="15087"/>
                </a:lnTo>
                <a:lnTo>
                  <a:pt x="4076" y="17487"/>
                </a:lnTo>
                <a:lnTo>
                  <a:pt x="3365" y="18199"/>
                </a:lnTo>
                <a:lnTo>
                  <a:pt x="3365" y="19430"/>
                </a:lnTo>
                <a:lnTo>
                  <a:pt x="5321" y="22364"/>
                </a:lnTo>
                <a:lnTo>
                  <a:pt x="8331" y="22720"/>
                </a:lnTo>
                <a:lnTo>
                  <a:pt x="8153" y="24218"/>
                </a:lnTo>
                <a:lnTo>
                  <a:pt x="9131" y="24676"/>
                </a:lnTo>
                <a:lnTo>
                  <a:pt x="9931" y="23774"/>
                </a:lnTo>
                <a:lnTo>
                  <a:pt x="12576" y="23774"/>
                </a:lnTo>
                <a:lnTo>
                  <a:pt x="12453" y="22720"/>
                </a:lnTo>
                <a:lnTo>
                  <a:pt x="12349" y="22364"/>
                </a:lnTo>
                <a:lnTo>
                  <a:pt x="10198" y="20065"/>
                </a:lnTo>
                <a:lnTo>
                  <a:pt x="11264" y="17932"/>
                </a:lnTo>
                <a:lnTo>
                  <a:pt x="12331" y="14376"/>
                </a:lnTo>
                <a:lnTo>
                  <a:pt x="15252" y="12598"/>
                </a:lnTo>
                <a:lnTo>
                  <a:pt x="16052" y="11264"/>
                </a:lnTo>
                <a:lnTo>
                  <a:pt x="25698" y="11264"/>
                </a:lnTo>
                <a:lnTo>
                  <a:pt x="25907" y="10477"/>
                </a:lnTo>
                <a:lnTo>
                  <a:pt x="28568" y="7988"/>
                </a:lnTo>
                <a:lnTo>
                  <a:pt x="28678" y="7810"/>
                </a:lnTo>
                <a:lnTo>
                  <a:pt x="9753" y="7810"/>
                </a:lnTo>
                <a:lnTo>
                  <a:pt x="8610" y="7454"/>
                </a:lnTo>
                <a:lnTo>
                  <a:pt x="7188" y="4178"/>
                </a:lnTo>
                <a:close/>
              </a:path>
              <a:path w="29209" h="24764">
                <a:moveTo>
                  <a:pt x="12576" y="23774"/>
                </a:moveTo>
                <a:lnTo>
                  <a:pt x="9931" y="23774"/>
                </a:lnTo>
                <a:lnTo>
                  <a:pt x="11442" y="24320"/>
                </a:lnTo>
                <a:lnTo>
                  <a:pt x="12598" y="23964"/>
                </a:lnTo>
                <a:lnTo>
                  <a:pt x="12576" y="23774"/>
                </a:lnTo>
                <a:close/>
              </a:path>
              <a:path w="29209" h="24764">
                <a:moveTo>
                  <a:pt x="25698" y="11264"/>
                </a:moveTo>
                <a:lnTo>
                  <a:pt x="16052" y="11264"/>
                </a:lnTo>
                <a:lnTo>
                  <a:pt x="18808" y="11633"/>
                </a:lnTo>
                <a:lnTo>
                  <a:pt x="22275" y="13842"/>
                </a:lnTo>
                <a:lnTo>
                  <a:pt x="23240" y="15532"/>
                </a:lnTo>
                <a:lnTo>
                  <a:pt x="24752" y="14820"/>
                </a:lnTo>
                <a:lnTo>
                  <a:pt x="25698" y="11264"/>
                </a:lnTo>
                <a:close/>
              </a:path>
              <a:path w="29209" h="24764">
                <a:moveTo>
                  <a:pt x="18008" y="0"/>
                </a:moveTo>
                <a:lnTo>
                  <a:pt x="14985" y="2489"/>
                </a:lnTo>
                <a:lnTo>
                  <a:pt x="14870" y="4178"/>
                </a:lnTo>
                <a:lnTo>
                  <a:pt x="13830" y="5778"/>
                </a:lnTo>
                <a:lnTo>
                  <a:pt x="11620" y="6489"/>
                </a:lnTo>
                <a:lnTo>
                  <a:pt x="9753" y="7810"/>
                </a:lnTo>
                <a:lnTo>
                  <a:pt x="28678" y="7810"/>
                </a:lnTo>
                <a:lnTo>
                  <a:pt x="28917" y="6311"/>
                </a:lnTo>
                <a:lnTo>
                  <a:pt x="28028" y="5422"/>
                </a:lnTo>
                <a:lnTo>
                  <a:pt x="27508" y="3733"/>
                </a:lnTo>
                <a:lnTo>
                  <a:pt x="24841" y="1600"/>
                </a:lnTo>
                <a:lnTo>
                  <a:pt x="22974" y="1511"/>
                </a:lnTo>
                <a:lnTo>
                  <a:pt x="21208" y="190"/>
                </a:lnTo>
                <a:lnTo>
                  <a:pt x="180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94279" y="325514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1943" y="0"/>
                </a:moveTo>
                <a:lnTo>
                  <a:pt x="0" y="1866"/>
                </a:lnTo>
                <a:lnTo>
                  <a:pt x="1854" y="2349"/>
                </a:lnTo>
                <a:lnTo>
                  <a:pt x="3416" y="1549"/>
                </a:lnTo>
                <a:lnTo>
                  <a:pt x="3505" y="342"/>
                </a:lnTo>
                <a:lnTo>
                  <a:pt x="19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563425" y="332279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133" y="0"/>
                </a:moveTo>
                <a:lnTo>
                  <a:pt x="571" y="317"/>
                </a:lnTo>
                <a:lnTo>
                  <a:pt x="0" y="1790"/>
                </a:lnTo>
                <a:lnTo>
                  <a:pt x="1371" y="4229"/>
                </a:lnTo>
                <a:lnTo>
                  <a:pt x="3467" y="4622"/>
                </a:lnTo>
                <a:lnTo>
                  <a:pt x="4089" y="3517"/>
                </a:lnTo>
                <a:lnTo>
                  <a:pt x="3644" y="1866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74312" y="322830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431" y="0"/>
                </a:moveTo>
                <a:lnTo>
                  <a:pt x="0" y="1371"/>
                </a:lnTo>
                <a:lnTo>
                  <a:pt x="622" y="1663"/>
                </a:lnTo>
                <a:lnTo>
                  <a:pt x="1523" y="1181"/>
                </a:lnTo>
                <a:lnTo>
                  <a:pt x="4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36132" y="32838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266" y="1117"/>
                </a:lnTo>
                <a:lnTo>
                  <a:pt x="1701" y="304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97073" y="3420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05" y="0"/>
                </a:moveTo>
                <a:lnTo>
                  <a:pt x="469" y="50"/>
                </a:lnTo>
                <a:lnTo>
                  <a:pt x="0" y="2324"/>
                </a:lnTo>
                <a:lnTo>
                  <a:pt x="1676" y="2324"/>
                </a:lnTo>
                <a:lnTo>
                  <a:pt x="2527" y="1511"/>
                </a:lnTo>
                <a:lnTo>
                  <a:pt x="190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552893" y="328932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749" y="0"/>
                </a:moveTo>
                <a:lnTo>
                  <a:pt x="0" y="812"/>
                </a:lnTo>
                <a:lnTo>
                  <a:pt x="177" y="2133"/>
                </a:lnTo>
                <a:lnTo>
                  <a:pt x="1422" y="2006"/>
                </a:lnTo>
                <a:lnTo>
                  <a:pt x="1638" y="495"/>
                </a:lnTo>
                <a:lnTo>
                  <a:pt x="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501201" y="3418597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333" y="0"/>
                </a:moveTo>
                <a:lnTo>
                  <a:pt x="0" y="1384"/>
                </a:lnTo>
                <a:lnTo>
                  <a:pt x="533" y="2946"/>
                </a:lnTo>
                <a:lnTo>
                  <a:pt x="1816" y="3289"/>
                </a:lnTo>
                <a:lnTo>
                  <a:pt x="2489" y="1028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37647" y="328234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73" y="0"/>
                </a:moveTo>
                <a:lnTo>
                  <a:pt x="0" y="266"/>
                </a:lnTo>
                <a:lnTo>
                  <a:pt x="977" y="711"/>
                </a:lnTo>
                <a:lnTo>
                  <a:pt x="14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76135" y="322566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438" y="0"/>
                </a:moveTo>
                <a:lnTo>
                  <a:pt x="965" y="177"/>
                </a:lnTo>
                <a:lnTo>
                  <a:pt x="0" y="1828"/>
                </a:lnTo>
                <a:lnTo>
                  <a:pt x="762" y="2755"/>
                </a:lnTo>
                <a:lnTo>
                  <a:pt x="1879" y="2857"/>
                </a:lnTo>
                <a:lnTo>
                  <a:pt x="2844" y="1917"/>
                </a:lnTo>
                <a:lnTo>
                  <a:pt x="24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538562" y="3379265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5486" y="0"/>
                </a:moveTo>
                <a:lnTo>
                  <a:pt x="4254" y="2489"/>
                </a:lnTo>
                <a:lnTo>
                  <a:pt x="2120" y="3733"/>
                </a:lnTo>
                <a:lnTo>
                  <a:pt x="2654" y="4610"/>
                </a:lnTo>
                <a:lnTo>
                  <a:pt x="2298" y="5765"/>
                </a:lnTo>
                <a:lnTo>
                  <a:pt x="0" y="7365"/>
                </a:lnTo>
                <a:lnTo>
                  <a:pt x="977" y="10655"/>
                </a:lnTo>
                <a:lnTo>
                  <a:pt x="2222" y="10198"/>
                </a:lnTo>
                <a:lnTo>
                  <a:pt x="2298" y="8000"/>
                </a:lnTo>
                <a:lnTo>
                  <a:pt x="5321" y="6134"/>
                </a:lnTo>
                <a:lnTo>
                  <a:pt x="5397" y="4000"/>
                </a:lnTo>
                <a:lnTo>
                  <a:pt x="6565" y="2489"/>
                </a:lnTo>
                <a:lnTo>
                  <a:pt x="548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12467" y="3411566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79" y="0"/>
                </a:moveTo>
                <a:lnTo>
                  <a:pt x="0" y="2565"/>
                </a:lnTo>
                <a:lnTo>
                  <a:pt x="977" y="3454"/>
                </a:lnTo>
                <a:lnTo>
                  <a:pt x="2667" y="3632"/>
                </a:lnTo>
                <a:lnTo>
                  <a:pt x="3111" y="1333"/>
                </a:lnTo>
                <a:lnTo>
                  <a:pt x="27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43328" y="3125777"/>
            <a:ext cx="127635" cy="189230"/>
          </a:xfrm>
          <a:custGeom>
            <a:avLst/>
            <a:gdLst/>
            <a:ahLst/>
            <a:cxnLst/>
            <a:rect l="l" t="t" r="r" b="b"/>
            <a:pathLst>
              <a:path w="127634" h="189229">
                <a:moveTo>
                  <a:pt x="28350" y="177800"/>
                </a:moveTo>
                <a:lnTo>
                  <a:pt x="18630" y="177800"/>
                </a:lnTo>
                <a:lnTo>
                  <a:pt x="19875" y="179070"/>
                </a:lnTo>
                <a:lnTo>
                  <a:pt x="19164" y="180340"/>
                </a:lnTo>
                <a:lnTo>
                  <a:pt x="20993" y="182880"/>
                </a:lnTo>
                <a:lnTo>
                  <a:pt x="21742" y="186690"/>
                </a:lnTo>
                <a:lnTo>
                  <a:pt x="21120" y="187960"/>
                </a:lnTo>
                <a:lnTo>
                  <a:pt x="21424" y="189230"/>
                </a:lnTo>
                <a:lnTo>
                  <a:pt x="23710" y="187960"/>
                </a:lnTo>
                <a:lnTo>
                  <a:pt x="26111" y="185420"/>
                </a:lnTo>
                <a:lnTo>
                  <a:pt x="23888" y="182880"/>
                </a:lnTo>
                <a:lnTo>
                  <a:pt x="23799" y="181610"/>
                </a:lnTo>
                <a:lnTo>
                  <a:pt x="28098" y="181610"/>
                </a:lnTo>
                <a:lnTo>
                  <a:pt x="28409" y="180340"/>
                </a:lnTo>
                <a:lnTo>
                  <a:pt x="28350" y="177800"/>
                </a:lnTo>
                <a:close/>
              </a:path>
              <a:path w="127634" h="189229">
                <a:moveTo>
                  <a:pt x="29298" y="153670"/>
                </a:moveTo>
                <a:lnTo>
                  <a:pt x="7416" y="153670"/>
                </a:lnTo>
                <a:lnTo>
                  <a:pt x="9474" y="154940"/>
                </a:lnTo>
                <a:lnTo>
                  <a:pt x="11607" y="158750"/>
                </a:lnTo>
                <a:lnTo>
                  <a:pt x="11912" y="161290"/>
                </a:lnTo>
                <a:lnTo>
                  <a:pt x="12941" y="162560"/>
                </a:lnTo>
                <a:lnTo>
                  <a:pt x="13119" y="166370"/>
                </a:lnTo>
                <a:lnTo>
                  <a:pt x="11341" y="170180"/>
                </a:lnTo>
                <a:lnTo>
                  <a:pt x="9207" y="170180"/>
                </a:lnTo>
                <a:lnTo>
                  <a:pt x="9740" y="171450"/>
                </a:lnTo>
                <a:lnTo>
                  <a:pt x="11607" y="175260"/>
                </a:lnTo>
                <a:lnTo>
                  <a:pt x="12407" y="179070"/>
                </a:lnTo>
                <a:lnTo>
                  <a:pt x="14452" y="181610"/>
                </a:lnTo>
                <a:lnTo>
                  <a:pt x="14401" y="184150"/>
                </a:lnTo>
                <a:lnTo>
                  <a:pt x="13385" y="185420"/>
                </a:lnTo>
                <a:lnTo>
                  <a:pt x="14947" y="186690"/>
                </a:lnTo>
                <a:lnTo>
                  <a:pt x="16891" y="186690"/>
                </a:lnTo>
                <a:lnTo>
                  <a:pt x="18542" y="187960"/>
                </a:lnTo>
                <a:lnTo>
                  <a:pt x="19329" y="186690"/>
                </a:lnTo>
                <a:lnTo>
                  <a:pt x="19329" y="185420"/>
                </a:lnTo>
                <a:lnTo>
                  <a:pt x="17526" y="182880"/>
                </a:lnTo>
                <a:lnTo>
                  <a:pt x="17526" y="179070"/>
                </a:lnTo>
                <a:lnTo>
                  <a:pt x="18630" y="177800"/>
                </a:lnTo>
                <a:lnTo>
                  <a:pt x="28350" y="177800"/>
                </a:lnTo>
                <a:lnTo>
                  <a:pt x="28321" y="176530"/>
                </a:lnTo>
                <a:lnTo>
                  <a:pt x="27622" y="173990"/>
                </a:lnTo>
                <a:lnTo>
                  <a:pt x="27721" y="170180"/>
                </a:lnTo>
                <a:lnTo>
                  <a:pt x="27702" y="166370"/>
                </a:lnTo>
                <a:lnTo>
                  <a:pt x="27533" y="163830"/>
                </a:lnTo>
                <a:lnTo>
                  <a:pt x="28867" y="161290"/>
                </a:lnTo>
                <a:lnTo>
                  <a:pt x="31165" y="158750"/>
                </a:lnTo>
                <a:lnTo>
                  <a:pt x="30632" y="157480"/>
                </a:lnTo>
                <a:lnTo>
                  <a:pt x="29387" y="156210"/>
                </a:lnTo>
                <a:lnTo>
                  <a:pt x="29298" y="153670"/>
                </a:lnTo>
                <a:close/>
              </a:path>
              <a:path w="127634" h="189229">
                <a:moveTo>
                  <a:pt x="28098" y="181610"/>
                </a:moveTo>
                <a:lnTo>
                  <a:pt x="26733" y="181610"/>
                </a:lnTo>
                <a:lnTo>
                  <a:pt x="27787" y="182880"/>
                </a:lnTo>
                <a:lnTo>
                  <a:pt x="28098" y="181610"/>
                </a:lnTo>
                <a:close/>
              </a:path>
              <a:path w="127634" h="189229">
                <a:moveTo>
                  <a:pt x="6896" y="160020"/>
                </a:moveTo>
                <a:lnTo>
                  <a:pt x="3505" y="160020"/>
                </a:lnTo>
                <a:lnTo>
                  <a:pt x="3784" y="162560"/>
                </a:lnTo>
                <a:lnTo>
                  <a:pt x="2984" y="163830"/>
                </a:lnTo>
                <a:lnTo>
                  <a:pt x="4191" y="162560"/>
                </a:lnTo>
                <a:lnTo>
                  <a:pt x="5029" y="161290"/>
                </a:lnTo>
                <a:lnTo>
                  <a:pt x="6896" y="160020"/>
                </a:lnTo>
                <a:close/>
              </a:path>
              <a:path w="127634" h="189229">
                <a:moveTo>
                  <a:pt x="1905" y="156210"/>
                </a:moveTo>
                <a:lnTo>
                  <a:pt x="1333" y="157480"/>
                </a:lnTo>
                <a:lnTo>
                  <a:pt x="1955" y="160020"/>
                </a:lnTo>
                <a:lnTo>
                  <a:pt x="6896" y="160020"/>
                </a:lnTo>
                <a:lnTo>
                  <a:pt x="8102" y="161290"/>
                </a:lnTo>
                <a:lnTo>
                  <a:pt x="7162" y="161290"/>
                </a:lnTo>
                <a:lnTo>
                  <a:pt x="8051" y="162560"/>
                </a:lnTo>
                <a:lnTo>
                  <a:pt x="9956" y="162560"/>
                </a:lnTo>
                <a:lnTo>
                  <a:pt x="9740" y="160020"/>
                </a:lnTo>
                <a:lnTo>
                  <a:pt x="8407" y="158750"/>
                </a:lnTo>
                <a:lnTo>
                  <a:pt x="3340" y="158750"/>
                </a:lnTo>
                <a:lnTo>
                  <a:pt x="2933" y="157480"/>
                </a:lnTo>
                <a:lnTo>
                  <a:pt x="1905" y="156210"/>
                </a:lnTo>
                <a:close/>
              </a:path>
              <a:path w="127634" h="189229">
                <a:moveTo>
                  <a:pt x="7416" y="153670"/>
                </a:moveTo>
                <a:lnTo>
                  <a:pt x="2273" y="153670"/>
                </a:lnTo>
                <a:lnTo>
                  <a:pt x="3124" y="154940"/>
                </a:lnTo>
                <a:lnTo>
                  <a:pt x="4191" y="158750"/>
                </a:lnTo>
                <a:lnTo>
                  <a:pt x="6184" y="158750"/>
                </a:lnTo>
                <a:lnTo>
                  <a:pt x="6324" y="157480"/>
                </a:lnTo>
                <a:lnTo>
                  <a:pt x="6934" y="157480"/>
                </a:lnTo>
                <a:lnTo>
                  <a:pt x="6400" y="154940"/>
                </a:lnTo>
                <a:lnTo>
                  <a:pt x="7416" y="153670"/>
                </a:lnTo>
                <a:close/>
              </a:path>
              <a:path w="127634" h="189229">
                <a:moveTo>
                  <a:pt x="20320" y="139700"/>
                </a:moveTo>
                <a:lnTo>
                  <a:pt x="14668" y="139700"/>
                </a:lnTo>
                <a:lnTo>
                  <a:pt x="15062" y="140970"/>
                </a:lnTo>
                <a:lnTo>
                  <a:pt x="14312" y="142240"/>
                </a:lnTo>
                <a:lnTo>
                  <a:pt x="12268" y="142240"/>
                </a:lnTo>
                <a:lnTo>
                  <a:pt x="9690" y="144780"/>
                </a:lnTo>
                <a:lnTo>
                  <a:pt x="9017" y="146050"/>
                </a:lnTo>
                <a:lnTo>
                  <a:pt x="7416" y="147320"/>
                </a:lnTo>
                <a:lnTo>
                  <a:pt x="5118" y="149860"/>
                </a:lnTo>
                <a:lnTo>
                  <a:pt x="4229" y="151130"/>
                </a:lnTo>
                <a:lnTo>
                  <a:pt x="2222" y="152400"/>
                </a:lnTo>
                <a:lnTo>
                  <a:pt x="0" y="153670"/>
                </a:lnTo>
                <a:lnTo>
                  <a:pt x="27978" y="153670"/>
                </a:lnTo>
                <a:lnTo>
                  <a:pt x="28409" y="152400"/>
                </a:lnTo>
                <a:lnTo>
                  <a:pt x="24358" y="152400"/>
                </a:lnTo>
                <a:lnTo>
                  <a:pt x="23787" y="151130"/>
                </a:lnTo>
                <a:lnTo>
                  <a:pt x="25742" y="149860"/>
                </a:lnTo>
                <a:lnTo>
                  <a:pt x="26403" y="148590"/>
                </a:lnTo>
                <a:lnTo>
                  <a:pt x="26098" y="147320"/>
                </a:lnTo>
                <a:lnTo>
                  <a:pt x="18846" y="147320"/>
                </a:lnTo>
                <a:lnTo>
                  <a:pt x="16141" y="143510"/>
                </a:lnTo>
                <a:lnTo>
                  <a:pt x="16535" y="142240"/>
                </a:lnTo>
                <a:lnTo>
                  <a:pt x="20320" y="139700"/>
                </a:lnTo>
                <a:close/>
              </a:path>
              <a:path w="127634" h="189229">
                <a:moveTo>
                  <a:pt x="24180" y="144780"/>
                </a:moveTo>
                <a:lnTo>
                  <a:pt x="22237" y="144780"/>
                </a:lnTo>
                <a:lnTo>
                  <a:pt x="22237" y="146050"/>
                </a:lnTo>
                <a:lnTo>
                  <a:pt x="20586" y="147320"/>
                </a:lnTo>
                <a:lnTo>
                  <a:pt x="26098" y="147320"/>
                </a:lnTo>
                <a:lnTo>
                  <a:pt x="25793" y="146050"/>
                </a:lnTo>
                <a:lnTo>
                  <a:pt x="24180" y="144780"/>
                </a:lnTo>
                <a:close/>
              </a:path>
              <a:path w="127634" h="189229">
                <a:moveTo>
                  <a:pt x="78105" y="124460"/>
                </a:moveTo>
                <a:lnTo>
                  <a:pt x="63881" y="124460"/>
                </a:lnTo>
                <a:lnTo>
                  <a:pt x="64858" y="125730"/>
                </a:lnTo>
                <a:lnTo>
                  <a:pt x="64858" y="127000"/>
                </a:lnTo>
                <a:lnTo>
                  <a:pt x="63030" y="129540"/>
                </a:lnTo>
                <a:lnTo>
                  <a:pt x="62496" y="132080"/>
                </a:lnTo>
                <a:lnTo>
                  <a:pt x="63601" y="133350"/>
                </a:lnTo>
                <a:lnTo>
                  <a:pt x="63881" y="134620"/>
                </a:lnTo>
                <a:lnTo>
                  <a:pt x="64058" y="137160"/>
                </a:lnTo>
                <a:lnTo>
                  <a:pt x="63690" y="138430"/>
                </a:lnTo>
                <a:lnTo>
                  <a:pt x="64325" y="140970"/>
                </a:lnTo>
                <a:lnTo>
                  <a:pt x="66814" y="142240"/>
                </a:lnTo>
                <a:lnTo>
                  <a:pt x="70243" y="144780"/>
                </a:lnTo>
                <a:lnTo>
                  <a:pt x="72542" y="146050"/>
                </a:lnTo>
                <a:lnTo>
                  <a:pt x="74053" y="144780"/>
                </a:lnTo>
                <a:lnTo>
                  <a:pt x="76454" y="140970"/>
                </a:lnTo>
                <a:lnTo>
                  <a:pt x="76682" y="138430"/>
                </a:lnTo>
                <a:lnTo>
                  <a:pt x="78003" y="138430"/>
                </a:lnTo>
                <a:lnTo>
                  <a:pt x="78371" y="137160"/>
                </a:lnTo>
                <a:lnTo>
                  <a:pt x="77876" y="135890"/>
                </a:lnTo>
                <a:lnTo>
                  <a:pt x="79476" y="132080"/>
                </a:lnTo>
                <a:lnTo>
                  <a:pt x="83515" y="132080"/>
                </a:lnTo>
                <a:lnTo>
                  <a:pt x="84188" y="130810"/>
                </a:lnTo>
                <a:lnTo>
                  <a:pt x="83616" y="129540"/>
                </a:lnTo>
                <a:lnTo>
                  <a:pt x="83083" y="127000"/>
                </a:lnTo>
                <a:lnTo>
                  <a:pt x="78676" y="125730"/>
                </a:lnTo>
                <a:lnTo>
                  <a:pt x="78105" y="124460"/>
                </a:lnTo>
                <a:close/>
              </a:path>
              <a:path w="127634" h="189229">
                <a:moveTo>
                  <a:pt x="29997" y="133350"/>
                </a:moveTo>
                <a:lnTo>
                  <a:pt x="13779" y="133350"/>
                </a:lnTo>
                <a:lnTo>
                  <a:pt x="12623" y="135890"/>
                </a:lnTo>
                <a:lnTo>
                  <a:pt x="13423" y="139700"/>
                </a:lnTo>
                <a:lnTo>
                  <a:pt x="23698" y="139700"/>
                </a:lnTo>
                <a:lnTo>
                  <a:pt x="27330" y="140970"/>
                </a:lnTo>
                <a:lnTo>
                  <a:pt x="29197" y="142240"/>
                </a:lnTo>
                <a:lnTo>
                  <a:pt x="29565" y="140970"/>
                </a:lnTo>
                <a:lnTo>
                  <a:pt x="29654" y="135890"/>
                </a:lnTo>
                <a:lnTo>
                  <a:pt x="29298" y="134620"/>
                </a:lnTo>
                <a:lnTo>
                  <a:pt x="29997" y="133350"/>
                </a:lnTo>
                <a:close/>
              </a:path>
              <a:path w="127634" h="189229">
                <a:moveTo>
                  <a:pt x="36322" y="133350"/>
                </a:moveTo>
                <a:lnTo>
                  <a:pt x="31699" y="133350"/>
                </a:lnTo>
                <a:lnTo>
                  <a:pt x="32677" y="134620"/>
                </a:lnTo>
                <a:lnTo>
                  <a:pt x="34277" y="134620"/>
                </a:lnTo>
                <a:lnTo>
                  <a:pt x="36322" y="133350"/>
                </a:lnTo>
                <a:close/>
              </a:path>
              <a:path w="127634" h="189229">
                <a:moveTo>
                  <a:pt x="36804" y="113030"/>
                </a:moveTo>
                <a:lnTo>
                  <a:pt x="34226" y="113030"/>
                </a:lnTo>
                <a:lnTo>
                  <a:pt x="29616" y="116840"/>
                </a:lnTo>
                <a:lnTo>
                  <a:pt x="28765" y="119380"/>
                </a:lnTo>
                <a:lnTo>
                  <a:pt x="27076" y="120650"/>
                </a:lnTo>
                <a:lnTo>
                  <a:pt x="26670" y="121920"/>
                </a:lnTo>
                <a:lnTo>
                  <a:pt x="23291" y="125730"/>
                </a:lnTo>
                <a:lnTo>
                  <a:pt x="21209" y="127000"/>
                </a:lnTo>
                <a:lnTo>
                  <a:pt x="19431" y="129540"/>
                </a:lnTo>
                <a:lnTo>
                  <a:pt x="18897" y="130810"/>
                </a:lnTo>
                <a:lnTo>
                  <a:pt x="17068" y="133350"/>
                </a:lnTo>
                <a:lnTo>
                  <a:pt x="40360" y="133350"/>
                </a:lnTo>
                <a:lnTo>
                  <a:pt x="44221" y="132080"/>
                </a:lnTo>
                <a:lnTo>
                  <a:pt x="47701" y="132080"/>
                </a:lnTo>
                <a:lnTo>
                  <a:pt x="49034" y="130810"/>
                </a:lnTo>
                <a:lnTo>
                  <a:pt x="51650" y="129540"/>
                </a:lnTo>
                <a:lnTo>
                  <a:pt x="52273" y="128270"/>
                </a:lnTo>
                <a:lnTo>
                  <a:pt x="55118" y="125730"/>
                </a:lnTo>
                <a:lnTo>
                  <a:pt x="58051" y="124460"/>
                </a:lnTo>
                <a:lnTo>
                  <a:pt x="78105" y="124460"/>
                </a:lnTo>
                <a:lnTo>
                  <a:pt x="79082" y="120650"/>
                </a:lnTo>
                <a:lnTo>
                  <a:pt x="80492" y="119380"/>
                </a:lnTo>
                <a:lnTo>
                  <a:pt x="99701" y="119380"/>
                </a:lnTo>
                <a:lnTo>
                  <a:pt x="100012" y="118110"/>
                </a:lnTo>
                <a:lnTo>
                  <a:pt x="102679" y="116840"/>
                </a:lnTo>
                <a:lnTo>
                  <a:pt x="107734" y="116840"/>
                </a:lnTo>
                <a:lnTo>
                  <a:pt x="108445" y="114300"/>
                </a:lnTo>
                <a:lnTo>
                  <a:pt x="37884" y="114300"/>
                </a:lnTo>
                <a:lnTo>
                  <a:pt x="36804" y="113030"/>
                </a:lnTo>
                <a:close/>
              </a:path>
              <a:path w="127634" h="189229">
                <a:moveTo>
                  <a:pt x="63881" y="124460"/>
                </a:moveTo>
                <a:lnTo>
                  <a:pt x="58051" y="124460"/>
                </a:lnTo>
                <a:lnTo>
                  <a:pt x="61747" y="125730"/>
                </a:lnTo>
                <a:lnTo>
                  <a:pt x="63881" y="124460"/>
                </a:lnTo>
                <a:close/>
              </a:path>
              <a:path w="127634" h="189229">
                <a:moveTo>
                  <a:pt x="91490" y="123190"/>
                </a:moveTo>
                <a:lnTo>
                  <a:pt x="88760" y="123190"/>
                </a:lnTo>
                <a:lnTo>
                  <a:pt x="88277" y="124460"/>
                </a:lnTo>
                <a:lnTo>
                  <a:pt x="86055" y="124460"/>
                </a:lnTo>
                <a:lnTo>
                  <a:pt x="85788" y="125730"/>
                </a:lnTo>
                <a:lnTo>
                  <a:pt x="88455" y="125730"/>
                </a:lnTo>
                <a:lnTo>
                  <a:pt x="91490" y="123190"/>
                </a:lnTo>
                <a:close/>
              </a:path>
              <a:path w="127634" h="189229">
                <a:moveTo>
                  <a:pt x="99701" y="121920"/>
                </a:moveTo>
                <a:lnTo>
                  <a:pt x="83705" y="121920"/>
                </a:lnTo>
                <a:lnTo>
                  <a:pt x="85382" y="123190"/>
                </a:lnTo>
                <a:lnTo>
                  <a:pt x="91490" y="123190"/>
                </a:lnTo>
                <a:lnTo>
                  <a:pt x="97701" y="124460"/>
                </a:lnTo>
                <a:lnTo>
                  <a:pt x="100888" y="124460"/>
                </a:lnTo>
                <a:lnTo>
                  <a:pt x="100012" y="123190"/>
                </a:lnTo>
                <a:lnTo>
                  <a:pt x="99701" y="121920"/>
                </a:lnTo>
                <a:close/>
              </a:path>
              <a:path w="127634" h="189229">
                <a:moveTo>
                  <a:pt x="99701" y="119380"/>
                </a:moveTo>
                <a:lnTo>
                  <a:pt x="81432" y="119380"/>
                </a:lnTo>
                <a:lnTo>
                  <a:pt x="80949" y="120650"/>
                </a:lnTo>
                <a:lnTo>
                  <a:pt x="81216" y="123190"/>
                </a:lnTo>
                <a:lnTo>
                  <a:pt x="83159" y="123190"/>
                </a:lnTo>
                <a:lnTo>
                  <a:pt x="83705" y="121920"/>
                </a:lnTo>
                <a:lnTo>
                  <a:pt x="99701" y="121920"/>
                </a:lnTo>
                <a:lnTo>
                  <a:pt x="99390" y="120650"/>
                </a:lnTo>
                <a:lnTo>
                  <a:pt x="99701" y="119380"/>
                </a:lnTo>
                <a:close/>
              </a:path>
              <a:path w="127634" h="189229">
                <a:moveTo>
                  <a:pt x="107734" y="116840"/>
                </a:moveTo>
                <a:lnTo>
                  <a:pt x="104711" y="116840"/>
                </a:lnTo>
                <a:lnTo>
                  <a:pt x="105156" y="119380"/>
                </a:lnTo>
                <a:lnTo>
                  <a:pt x="104444" y="121920"/>
                </a:lnTo>
                <a:lnTo>
                  <a:pt x="105422" y="123190"/>
                </a:lnTo>
                <a:lnTo>
                  <a:pt x="107276" y="123190"/>
                </a:lnTo>
                <a:lnTo>
                  <a:pt x="109156" y="120650"/>
                </a:lnTo>
                <a:lnTo>
                  <a:pt x="107734" y="116840"/>
                </a:lnTo>
                <a:close/>
              </a:path>
              <a:path w="127634" h="189229">
                <a:moveTo>
                  <a:pt x="127596" y="105410"/>
                </a:moveTo>
                <a:lnTo>
                  <a:pt x="116954" y="105410"/>
                </a:lnTo>
                <a:lnTo>
                  <a:pt x="117487" y="106680"/>
                </a:lnTo>
                <a:lnTo>
                  <a:pt x="116344" y="107950"/>
                </a:lnTo>
                <a:lnTo>
                  <a:pt x="115722" y="111760"/>
                </a:lnTo>
                <a:lnTo>
                  <a:pt x="116420" y="118110"/>
                </a:lnTo>
                <a:lnTo>
                  <a:pt x="117589" y="119380"/>
                </a:lnTo>
                <a:lnTo>
                  <a:pt x="119176" y="118110"/>
                </a:lnTo>
                <a:lnTo>
                  <a:pt x="120243" y="115570"/>
                </a:lnTo>
                <a:lnTo>
                  <a:pt x="122275" y="115570"/>
                </a:lnTo>
                <a:lnTo>
                  <a:pt x="124587" y="113030"/>
                </a:lnTo>
                <a:lnTo>
                  <a:pt x="125476" y="110490"/>
                </a:lnTo>
                <a:lnTo>
                  <a:pt x="124942" y="107950"/>
                </a:lnTo>
                <a:lnTo>
                  <a:pt x="127596" y="105410"/>
                </a:lnTo>
                <a:close/>
              </a:path>
              <a:path w="127634" h="189229">
                <a:moveTo>
                  <a:pt x="59563" y="107950"/>
                </a:moveTo>
                <a:lnTo>
                  <a:pt x="58851" y="107950"/>
                </a:lnTo>
                <a:lnTo>
                  <a:pt x="57251" y="109220"/>
                </a:lnTo>
                <a:lnTo>
                  <a:pt x="54991" y="109220"/>
                </a:lnTo>
                <a:lnTo>
                  <a:pt x="49657" y="110490"/>
                </a:lnTo>
                <a:lnTo>
                  <a:pt x="44056" y="113030"/>
                </a:lnTo>
                <a:lnTo>
                  <a:pt x="40894" y="113030"/>
                </a:lnTo>
                <a:lnTo>
                  <a:pt x="37884" y="114300"/>
                </a:lnTo>
                <a:lnTo>
                  <a:pt x="108445" y="114300"/>
                </a:lnTo>
                <a:lnTo>
                  <a:pt x="111455" y="111760"/>
                </a:lnTo>
                <a:lnTo>
                  <a:pt x="61074" y="111760"/>
                </a:lnTo>
                <a:lnTo>
                  <a:pt x="60007" y="110490"/>
                </a:lnTo>
                <a:lnTo>
                  <a:pt x="59563" y="107950"/>
                </a:lnTo>
                <a:close/>
              </a:path>
              <a:path w="127634" h="189229">
                <a:moveTo>
                  <a:pt x="76631" y="74930"/>
                </a:moveTo>
                <a:lnTo>
                  <a:pt x="73787" y="76200"/>
                </a:lnTo>
                <a:lnTo>
                  <a:pt x="71742" y="78740"/>
                </a:lnTo>
                <a:lnTo>
                  <a:pt x="69126" y="78740"/>
                </a:lnTo>
                <a:lnTo>
                  <a:pt x="68618" y="81280"/>
                </a:lnTo>
                <a:lnTo>
                  <a:pt x="70358" y="83820"/>
                </a:lnTo>
                <a:lnTo>
                  <a:pt x="70726" y="90170"/>
                </a:lnTo>
                <a:lnTo>
                  <a:pt x="70358" y="92710"/>
                </a:lnTo>
                <a:lnTo>
                  <a:pt x="67525" y="96520"/>
                </a:lnTo>
                <a:lnTo>
                  <a:pt x="67475" y="97790"/>
                </a:lnTo>
                <a:lnTo>
                  <a:pt x="66459" y="99060"/>
                </a:lnTo>
                <a:lnTo>
                  <a:pt x="66052" y="102870"/>
                </a:lnTo>
                <a:lnTo>
                  <a:pt x="67119" y="104140"/>
                </a:lnTo>
                <a:lnTo>
                  <a:pt x="67297" y="105410"/>
                </a:lnTo>
                <a:lnTo>
                  <a:pt x="66497" y="106680"/>
                </a:lnTo>
                <a:lnTo>
                  <a:pt x="67030" y="107950"/>
                </a:lnTo>
                <a:lnTo>
                  <a:pt x="66408" y="109220"/>
                </a:lnTo>
                <a:lnTo>
                  <a:pt x="65214" y="109220"/>
                </a:lnTo>
                <a:lnTo>
                  <a:pt x="66014" y="110490"/>
                </a:lnTo>
                <a:lnTo>
                  <a:pt x="62852" y="110490"/>
                </a:lnTo>
                <a:lnTo>
                  <a:pt x="61074" y="111760"/>
                </a:lnTo>
                <a:lnTo>
                  <a:pt x="113144" y="111760"/>
                </a:lnTo>
                <a:lnTo>
                  <a:pt x="113677" y="110490"/>
                </a:lnTo>
                <a:lnTo>
                  <a:pt x="112522" y="109220"/>
                </a:lnTo>
                <a:lnTo>
                  <a:pt x="113144" y="105410"/>
                </a:lnTo>
                <a:lnTo>
                  <a:pt x="127596" y="105410"/>
                </a:lnTo>
                <a:lnTo>
                  <a:pt x="127241" y="104140"/>
                </a:lnTo>
                <a:lnTo>
                  <a:pt x="125920" y="102870"/>
                </a:lnTo>
                <a:lnTo>
                  <a:pt x="123075" y="99060"/>
                </a:lnTo>
                <a:lnTo>
                  <a:pt x="122097" y="95250"/>
                </a:lnTo>
                <a:lnTo>
                  <a:pt x="121310" y="90170"/>
                </a:lnTo>
                <a:lnTo>
                  <a:pt x="121458" y="88900"/>
                </a:lnTo>
                <a:lnTo>
                  <a:pt x="78676" y="88900"/>
                </a:lnTo>
                <a:lnTo>
                  <a:pt x="75692" y="86360"/>
                </a:lnTo>
                <a:lnTo>
                  <a:pt x="72809" y="83820"/>
                </a:lnTo>
                <a:lnTo>
                  <a:pt x="72898" y="81280"/>
                </a:lnTo>
                <a:lnTo>
                  <a:pt x="74193" y="81280"/>
                </a:lnTo>
                <a:lnTo>
                  <a:pt x="75476" y="78740"/>
                </a:lnTo>
                <a:lnTo>
                  <a:pt x="75260" y="77470"/>
                </a:lnTo>
                <a:lnTo>
                  <a:pt x="76758" y="76200"/>
                </a:lnTo>
                <a:lnTo>
                  <a:pt x="76631" y="74930"/>
                </a:lnTo>
                <a:close/>
              </a:path>
              <a:path w="127634" h="189229">
                <a:moveTo>
                  <a:pt x="121742" y="29210"/>
                </a:moveTo>
                <a:lnTo>
                  <a:pt x="96545" y="29210"/>
                </a:lnTo>
                <a:lnTo>
                  <a:pt x="98945" y="34290"/>
                </a:lnTo>
                <a:lnTo>
                  <a:pt x="99834" y="40640"/>
                </a:lnTo>
                <a:lnTo>
                  <a:pt x="99301" y="43180"/>
                </a:lnTo>
                <a:lnTo>
                  <a:pt x="99568" y="49530"/>
                </a:lnTo>
                <a:lnTo>
                  <a:pt x="97434" y="58420"/>
                </a:lnTo>
                <a:lnTo>
                  <a:pt x="98069" y="60960"/>
                </a:lnTo>
                <a:lnTo>
                  <a:pt x="97078" y="64770"/>
                </a:lnTo>
                <a:lnTo>
                  <a:pt x="94068" y="66040"/>
                </a:lnTo>
                <a:lnTo>
                  <a:pt x="92735" y="69850"/>
                </a:lnTo>
                <a:lnTo>
                  <a:pt x="92913" y="73660"/>
                </a:lnTo>
                <a:lnTo>
                  <a:pt x="91401" y="76200"/>
                </a:lnTo>
                <a:lnTo>
                  <a:pt x="90957" y="78740"/>
                </a:lnTo>
                <a:lnTo>
                  <a:pt x="88011" y="82550"/>
                </a:lnTo>
                <a:lnTo>
                  <a:pt x="82143" y="85090"/>
                </a:lnTo>
                <a:lnTo>
                  <a:pt x="79832" y="86360"/>
                </a:lnTo>
                <a:lnTo>
                  <a:pt x="78676" y="88900"/>
                </a:lnTo>
                <a:lnTo>
                  <a:pt x="121458" y="88900"/>
                </a:lnTo>
                <a:lnTo>
                  <a:pt x="122199" y="82550"/>
                </a:lnTo>
                <a:lnTo>
                  <a:pt x="122364" y="78740"/>
                </a:lnTo>
                <a:lnTo>
                  <a:pt x="120243" y="69850"/>
                </a:lnTo>
                <a:lnTo>
                  <a:pt x="117221" y="66040"/>
                </a:lnTo>
                <a:lnTo>
                  <a:pt x="116954" y="62230"/>
                </a:lnTo>
                <a:lnTo>
                  <a:pt x="117665" y="58420"/>
                </a:lnTo>
                <a:lnTo>
                  <a:pt x="121475" y="57150"/>
                </a:lnTo>
                <a:lnTo>
                  <a:pt x="125031" y="57150"/>
                </a:lnTo>
                <a:lnTo>
                  <a:pt x="124409" y="54610"/>
                </a:lnTo>
                <a:lnTo>
                  <a:pt x="123964" y="53340"/>
                </a:lnTo>
                <a:lnTo>
                  <a:pt x="123164" y="52070"/>
                </a:lnTo>
                <a:lnTo>
                  <a:pt x="122542" y="49530"/>
                </a:lnTo>
                <a:lnTo>
                  <a:pt x="122720" y="48260"/>
                </a:lnTo>
                <a:lnTo>
                  <a:pt x="122682" y="45720"/>
                </a:lnTo>
                <a:lnTo>
                  <a:pt x="123571" y="44450"/>
                </a:lnTo>
                <a:lnTo>
                  <a:pt x="123786" y="41910"/>
                </a:lnTo>
                <a:lnTo>
                  <a:pt x="123075" y="40640"/>
                </a:lnTo>
                <a:lnTo>
                  <a:pt x="122897" y="38100"/>
                </a:lnTo>
                <a:lnTo>
                  <a:pt x="123444" y="36830"/>
                </a:lnTo>
                <a:lnTo>
                  <a:pt x="122453" y="34290"/>
                </a:lnTo>
                <a:lnTo>
                  <a:pt x="121742" y="29210"/>
                </a:lnTo>
                <a:close/>
              </a:path>
              <a:path w="127634" h="189229">
                <a:moveTo>
                  <a:pt x="125031" y="57150"/>
                </a:moveTo>
                <a:lnTo>
                  <a:pt x="123342" y="57150"/>
                </a:lnTo>
                <a:lnTo>
                  <a:pt x="124320" y="58420"/>
                </a:lnTo>
                <a:lnTo>
                  <a:pt x="125031" y="57150"/>
                </a:lnTo>
                <a:close/>
              </a:path>
              <a:path w="127634" h="189229">
                <a:moveTo>
                  <a:pt x="94627" y="6350"/>
                </a:moveTo>
                <a:lnTo>
                  <a:pt x="94145" y="8890"/>
                </a:lnTo>
                <a:lnTo>
                  <a:pt x="95034" y="11430"/>
                </a:lnTo>
                <a:lnTo>
                  <a:pt x="95123" y="13970"/>
                </a:lnTo>
                <a:lnTo>
                  <a:pt x="92202" y="16510"/>
                </a:lnTo>
                <a:lnTo>
                  <a:pt x="92240" y="19050"/>
                </a:lnTo>
                <a:lnTo>
                  <a:pt x="95300" y="21590"/>
                </a:lnTo>
                <a:lnTo>
                  <a:pt x="96316" y="24130"/>
                </a:lnTo>
                <a:lnTo>
                  <a:pt x="95262" y="26670"/>
                </a:lnTo>
                <a:lnTo>
                  <a:pt x="93599" y="27940"/>
                </a:lnTo>
                <a:lnTo>
                  <a:pt x="91706" y="27940"/>
                </a:lnTo>
                <a:lnTo>
                  <a:pt x="91300" y="29210"/>
                </a:lnTo>
                <a:lnTo>
                  <a:pt x="93078" y="30480"/>
                </a:lnTo>
                <a:lnTo>
                  <a:pt x="94945" y="30480"/>
                </a:lnTo>
                <a:lnTo>
                  <a:pt x="96545" y="29210"/>
                </a:lnTo>
                <a:lnTo>
                  <a:pt x="121742" y="29210"/>
                </a:lnTo>
                <a:lnTo>
                  <a:pt x="119519" y="25400"/>
                </a:lnTo>
                <a:lnTo>
                  <a:pt x="116954" y="25400"/>
                </a:lnTo>
                <a:lnTo>
                  <a:pt x="116700" y="20320"/>
                </a:lnTo>
                <a:lnTo>
                  <a:pt x="114376" y="17780"/>
                </a:lnTo>
                <a:lnTo>
                  <a:pt x="109397" y="12700"/>
                </a:lnTo>
                <a:lnTo>
                  <a:pt x="99034" y="12700"/>
                </a:lnTo>
                <a:lnTo>
                  <a:pt x="98234" y="7620"/>
                </a:lnTo>
                <a:lnTo>
                  <a:pt x="95973" y="7620"/>
                </a:lnTo>
                <a:lnTo>
                  <a:pt x="94627" y="6350"/>
                </a:lnTo>
                <a:close/>
              </a:path>
              <a:path w="127634" h="189229">
                <a:moveTo>
                  <a:pt x="101701" y="8890"/>
                </a:moveTo>
                <a:lnTo>
                  <a:pt x="101130" y="8890"/>
                </a:lnTo>
                <a:lnTo>
                  <a:pt x="101866" y="11430"/>
                </a:lnTo>
                <a:lnTo>
                  <a:pt x="100774" y="12700"/>
                </a:lnTo>
                <a:lnTo>
                  <a:pt x="109397" y="12700"/>
                </a:lnTo>
                <a:lnTo>
                  <a:pt x="108013" y="10160"/>
                </a:lnTo>
                <a:lnTo>
                  <a:pt x="103301" y="10160"/>
                </a:lnTo>
                <a:lnTo>
                  <a:pt x="101701" y="8890"/>
                </a:lnTo>
                <a:close/>
              </a:path>
              <a:path w="127634" h="189229">
                <a:moveTo>
                  <a:pt x="106849" y="3810"/>
                </a:moveTo>
                <a:lnTo>
                  <a:pt x="104457" y="3810"/>
                </a:lnTo>
                <a:lnTo>
                  <a:pt x="105702" y="7620"/>
                </a:lnTo>
                <a:lnTo>
                  <a:pt x="104762" y="8890"/>
                </a:lnTo>
                <a:lnTo>
                  <a:pt x="103301" y="10160"/>
                </a:lnTo>
                <a:lnTo>
                  <a:pt x="108013" y="10160"/>
                </a:lnTo>
                <a:lnTo>
                  <a:pt x="107035" y="6350"/>
                </a:lnTo>
                <a:lnTo>
                  <a:pt x="106849" y="3810"/>
                </a:lnTo>
                <a:close/>
              </a:path>
              <a:path w="127634" h="189229">
                <a:moveTo>
                  <a:pt x="97485" y="6350"/>
                </a:moveTo>
                <a:lnTo>
                  <a:pt x="95973" y="7620"/>
                </a:lnTo>
                <a:lnTo>
                  <a:pt x="98234" y="7620"/>
                </a:lnTo>
                <a:lnTo>
                  <a:pt x="97485" y="6350"/>
                </a:lnTo>
                <a:close/>
              </a:path>
              <a:path w="127634" h="189229">
                <a:moveTo>
                  <a:pt x="101650" y="0"/>
                </a:moveTo>
                <a:lnTo>
                  <a:pt x="100457" y="0"/>
                </a:lnTo>
                <a:lnTo>
                  <a:pt x="100622" y="1270"/>
                </a:lnTo>
                <a:lnTo>
                  <a:pt x="99428" y="3810"/>
                </a:lnTo>
                <a:lnTo>
                  <a:pt x="99479" y="6350"/>
                </a:lnTo>
                <a:lnTo>
                  <a:pt x="100545" y="7620"/>
                </a:lnTo>
                <a:lnTo>
                  <a:pt x="101701" y="6350"/>
                </a:lnTo>
                <a:lnTo>
                  <a:pt x="104457" y="3810"/>
                </a:lnTo>
                <a:lnTo>
                  <a:pt x="106849" y="3810"/>
                </a:lnTo>
                <a:lnTo>
                  <a:pt x="106756" y="2540"/>
                </a:lnTo>
                <a:lnTo>
                  <a:pt x="104406" y="2540"/>
                </a:lnTo>
                <a:lnTo>
                  <a:pt x="103835" y="1270"/>
                </a:lnTo>
                <a:lnTo>
                  <a:pt x="101650" y="0"/>
                </a:lnTo>
                <a:close/>
              </a:path>
              <a:path w="127634" h="189229">
                <a:moveTo>
                  <a:pt x="106946" y="1270"/>
                </a:moveTo>
                <a:lnTo>
                  <a:pt x="105524" y="1270"/>
                </a:lnTo>
                <a:lnTo>
                  <a:pt x="104406" y="2540"/>
                </a:lnTo>
                <a:lnTo>
                  <a:pt x="106756" y="2540"/>
                </a:lnTo>
                <a:lnTo>
                  <a:pt x="106946" y="127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539117" y="328112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393" y="673"/>
                </a:lnTo>
                <a:lnTo>
                  <a:pt x="787" y="8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539636" y="327900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711" y="0"/>
                </a:moveTo>
                <a:lnTo>
                  <a:pt x="0" y="50"/>
                </a:lnTo>
                <a:lnTo>
                  <a:pt x="101" y="482"/>
                </a:lnTo>
                <a:lnTo>
                  <a:pt x="1422" y="1498"/>
                </a:lnTo>
                <a:lnTo>
                  <a:pt x="2235" y="1015"/>
                </a:lnTo>
                <a:lnTo>
                  <a:pt x="7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568593" y="3316306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76" y="0"/>
                </a:moveTo>
                <a:lnTo>
                  <a:pt x="0" y="1638"/>
                </a:lnTo>
                <a:lnTo>
                  <a:pt x="520" y="5600"/>
                </a:lnTo>
                <a:lnTo>
                  <a:pt x="1092" y="4940"/>
                </a:lnTo>
                <a:lnTo>
                  <a:pt x="1676" y="3289"/>
                </a:lnTo>
                <a:lnTo>
                  <a:pt x="1447" y="1193"/>
                </a:lnTo>
                <a:lnTo>
                  <a:pt x="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549111" y="3288969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927" y="0"/>
                </a:moveTo>
                <a:lnTo>
                  <a:pt x="0" y="1155"/>
                </a:lnTo>
                <a:lnTo>
                  <a:pt x="355" y="3517"/>
                </a:lnTo>
                <a:lnTo>
                  <a:pt x="1231" y="5207"/>
                </a:lnTo>
                <a:lnTo>
                  <a:pt x="2400" y="5245"/>
                </a:lnTo>
                <a:lnTo>
                  <a:pt x="2895" y="3213"/>
                </a:lnTo>
                <a:lnTo>
                  <a:pt x="1511" y="850"/>
                </a:lnTo>
                <a:lnTo>
                  <a:pt x="1460" y="88"/>
                </a:lnTo>
                <a:lnTo>
                  <a:pt x="9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550138" y="336505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609" y="0"/>
                </a:moveTo>
                <a:lnTo>
                  <a:pt x="0" y="838"/>
                </a:lnTo>
                <a:lnTo>
                  <a:pt x="114" y="2349"/>
                </a:lnTo>
                <a:lnTo>
                  <a:pt x="1905" y="3822"/>
                </a:lnTo>
                <a:lnTo>
                  <a:pt x="2616" y="3276"/>
                </a:lnTo>
                <a:lnTo>
                  <a:pt x="2209" y="1282"/>
                </a:lnTo>
                <a:lnTo>
                  <a:pt x="6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552130" y="3354363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8000" y="0"/>
                </a:moveTo>
                <a:lnTo>
                  <a:pt x="6222" y="495"/>
                </a:lnTo>
                <a:lnTo>
                  <a:pt x="5473" y="977"/>
                </a:lnTo>
                <a:lnTo>
                  <a:pt x="4089" y="1066"/>
                </a:lnTo>
                <a:lnTo>
                  <a:pt x="3695" y="1816"/>
                </a:lnTo>
                <a:lnTo>
                  <a:pt x="2984" y="2006"/>
                </a:lnTo>
                <a:lnTo>
                  <a:pt x="850" y="2984"/>
                </a:lnTo>
                <a:lnTo>
                  <a:pt x="0" y="4724"/>
                </a:lnTo>
                <a:lnTo>
                  <a:pt x="673" y="5257"/>
                </a:lnTo>
                <a:lnTo>
                  <a:pt x="2666" y="5346"/>
                </a:lnTo>
                <a:lnTo>
                  <a:pt x="3695" y="6146"/>
                </a:lnTo>
                <a:lnTo>
                  <a:pt x="4267" y="5435"/>
                </a:lnTo>
                <a:lnTo>
                  <a:pt x="4406" y="3924"/>
                </a:lnTo>
                <a:lnTo>
                  <a:pt x="6629" y="2451"/>
                </a:lnTo>
                <a:lnTo>
                  <a:pt x="80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533515" y="3285100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1371" y="0"/>
                </a:moveTo>
                <a:lnTo>
                  <a:pt x="76" y="622"/>
                </a:lnTo>
                <a:lnTo>
                  <a:pt x="0" y="2222"/>
                </a:lnTo>
                <a:lnTo>
                  <a:pt x="838" y="4851"/>
                </a:lnTo>
                <a:lnTo>
                  <a:pt x="2438" y="5067"/>
                </a:lnTo>
                <a:lnTo>
                  <a:pt x="3860" y="3911"/>
                </a:lnTo>
                <a:lnTo>
                  <a:pt x="2971" y="2222"/>
                </a:lnTo>
                <a:lnTo>
                  <a:pt x="1549" y="1460"/>
                </a:lnTo>
                <a:lnTo>
                  <a:pt x="13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550985" y="329426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977" y="0"/>
                </a:moveTo>
                <a:lnTo>
                  <a:pt x="0" y="1079"/>
                </a:lnTo>
                <a:lnTo>
                  <a:pt x="787" y="1828"/>
                </a:lnTo>
                <a:lnTo>
                  <a:pt x="1676" y="355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97472" y="325919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082" y="0"/>
                </a:moveTo>
                <a:lnTo>
                  <a:pt x="1257" y="1460"/>
                </a:lnTo>
                <a:lnTo>
                  <a:pt x="482" y="1460"/>
                </a:lnTo>
                <a:lnTo>
                  <a:pt x="0" y="2311"/>
                </a:lnTo>
                <a:lnTo>
                  <a:pt x="1066" y="4038"/>
                </a:lnTo>
                <a:lnTo>
                  <a:pt x="1993" y="3416"/>
                </a:lnTo>
                <a:lnTo>
                  <a:pt x="2908" y="3416"/>
                </a:lnTo>
                <a:lnTo>
                  <a:pt x="2730" y="1320"/>
                </a:lnTo>
                <a:lnTo>
                  <a:pt x="20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500839" y="3274227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6667" y="0"/>
                </a:moveTo>
                <a:lnTo>
                  <a:pt x="1435" y="1587"/>
                </a:lnTo>
                <a:lnTo>
                  <a:pt x="0" y="3365"/>
                </a:lnTo>
                <a:lnTo>
                  <a:pt x="901" y="5232"/>
                </a:lnTo>
                <a:lnTo>
                  <a:pt x="3301" y="5676"/>
                </a:lnTo>
                <a:lnTo>
                  <a:pt x="7645" y="4876"/>
                </a:lnTo>
                <a:lnTo>
                  <a:pt x="9245" y="2044"/>
                </a:lnTo>
                <a:lnTo>
                  <a:pt x="9055" y="444"/>
                </a:lnTo>
                <a:lnTo>
                  <a:pt x="66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515989" y="325348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68" y="0"/>
                </a:moveTo>
                <a:lnTo>
                  <a:pt x="0" y="787"/>
                </a:lnTo>
                <a:lnTo>
                  <a:pt x="584" y="1955"/>
                </a:lnTo>
                <a:lnTo>
                  <a:pt x="2412" y="1206"/>
                </a:lnTo>
                <a:lnTo>
                  <a:pt x="11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535267" y="3256000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1866" y="0"/>
                </a:moveTo>
                <a:lnTo>
                  <a:pt x="711" y="736"/>
                </a:lnTo>
                <a:lnTo>
                  <a:pt x="63" y="2247"/>
                </a:lnTo>
                <a:lnTo>
                  <a:pt x="0" y="4343"/>
                </a:lnTo>
                <a:lnTo>
                  <a:pt x="596" y="6045"/>
                </a:lnTo>
                <a:lnTo>
                  <a:pt x="1511" y="5207"/>
                </a:lnTo>
                <a:lnTo>
                  <a:pt x="2768" y="2692"/>
                </a:lnTo>
                <a:lnTo>
                  <a:pt x="2336" y="977"/>
                </a:lnTo>
                <a:lnTo>
                  <a:pt x="18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24755" y="325026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752" y="0"/>
                </a:moveTo>
                <a:lnTo>
                  <a:pt x="0" y="1396"/>
                </a:lnTo>
                <a:lnTo>
                  <a:pt x="139" y="2832"/>
                </a:lnTo>
                <a:lnTo>
                  <a:pt x="838" y="4470"/>
                </a:lnTo>
                <a:lnTo>
                  <a:pt x="2044" y="4063"/>
                </a:lnTo>
                <a:lnTo>
                  <a:pt x="2810" y="2832"/>
                </a:lnTo>
                <a:lnTo>
                  <a:pt x="2692" y="622"/>
                </a:lnTo>
                <a:lnTo>
                  <a:pt x="175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481907" y="3190386"/>
            <a:ext cx="51435" cy="72390"/>
          </a:xfrm>
          <a:custGeom>
            <a:avLst/>
            <a:gdLst/>
            <a:ahLst/>
            <a:cxnLst/>
            <a:rect l="l" t="t" r="r" b="b"/>
            <a:pathLst>
              <a:path w="51434" h="72389">
                <a:moveTo>
                  <a:pt x="48929" y="42849"/>
                </a:moveTo>
                <a:lnTo>
                  <a:pt x="16344" y="42849"/>
                </a:lnTo>
                <a:lnTo>
                  <a:pt x="18491" y="47053"/>
                </a:lnTo>
                <a:lnTo>
                  <a:pt x="14490" y="49745"/>
                </a:lnTo>
                <a:lnTo>
                  <a:pt x="14389" y="51142"/>
                </a:lnTo>
                <a:lnTo>
                  <a:pt x="16078" y="52438"/>
                </a:lnTo>
                <a:lnTo>
                  <a:pt x="16154" y="54597"/>
                </a:lnTo>
                <a:lnTo>
                  <a:pt x="14681" y="55422"/>
                </a:lnTo>
                <a:lnTo>
                  <a:pt x="14681" y="57746"/>
                </a:lnTo>
                <a:lnTo>
                  <a:pt x="15976" y="60083"/>
                </a:lnTo>
                <a:lnTo>
                  <a:pt x="14389" y="60172"/>
                </a:lnTo>
                <a:lnTo>
                  <a:pt x="17373" y="65951"/>
                </a:lnTo>
                <a:lnTo>
                  <a:pt x="19138" y="66128"/>
                </a:lnTo>
                <a:lnTo>
                  <a:pt x="19697" y="68935"/>
                </a:lnTo>
                <a:lnTo>
                  <a:pt x="20637" y="69672"/>
                </a:lnTo>
                <a:lnTo>
                  <a:pt x="20535" y="71818"/>
                </a:lnTo>
                <a:lnTo>
                  <a:pt x="22313" y="70510"/>
                </a:lnTo>
                <a:lnTo>
                  <a:pt x="22491" y="67348"/>
                </a:lnTo>
                <a:lnTo>
                  <a:pt x="24659" y="67348"/>
                </a:lnTo>
                <a:lnTo>
                  <a:pt x="25387" y="66319"/>
                </a:lnTo>
                <a:lnTo>
                  <a:pt x="30873" y="61582"/>
                </a:lnTo>
                <a:lnTo>
                  <a:pt x="33108" y="61112"/>
                </a:lnTo>
                <a:lnTo>
                  <a:pt x="34551" y="61112"/>
                </a:lnTo>
                <a:lnTo>
                  <a:pt x="35166" y="60363"/>
                </a:lnTo>
                <a:lnTo>
                  <a:pt x="41527" y="60363"/>
                </a:lnTo>
                <a:lnTo>
                  <a:pt x="44195" y="58686"/>
                </a:lnTo>
                <a:lnTo>
                  <a:pt x="46989" y="58686"/>
                </a:lnTo>
                <a:lnTo>
                  <a:pt x="50342" y="54406"/>
                </a:lnTo>
                <a:lnTo>
                  <a:pt x="49606" y="53098"/>
                </a:lnTo>
                <a:lnTo>
                  <a:pt x="51269" y="51803"/>
                </a:lnTo>
                <a:lnTo>
                  <a:pt x="50686" y="43319"/>
                </a:lnTo>
                <a:lnTo>
                  <a:pt x="48945" y="43319"/>
                </a:lnTo>
                <a:lnTo>
                  <a:pt x="48929" y="42849"/>
                </a:lnTo>
                <a:close/>
              </a:path>
              <a:path w="51434" h="72389">
                <a:moveTo>
                  <a:pt x="24659" y="67348"/>
                </a:moveTo>
                <a:lnTo>
                  <a:pt x="22491" y="67348"/>
                </a:lnTo>
                <a:lnTo>
                  <a:pt x="23609" y="68834"/>
                </a:lnTo>
                <a:lnTo>
                  <a:pt x="24659" y="67348"/>
                </a:lnTo>
                <a:close/>
              </a:path>
              <a:path w="51434" h="72389">
                <a:moveTo>
                  <a:pt x="41993" y="62039"/>
                </a:moveTo>
                <a:lnTo>
                  <a:pt x="40004" y="62039"/>
                </a:lnTo>
                <a:lnTo>
                  <a:pt x="40944" y="63169"/>
                </a:lnTo>
                <a:lnTo>
                  <a:pt x="42138" y="62318"/>
                </a:lnTo>
                <a:lnTo>
                  <a:pt x="41993" y="62039"/>
                </a:lnTo>
                <a:close/>
              </a:path>
              <a:path w="51434" h="72389">
                <a:moveTo>
                  <a:pt x="41527" y="60363"/>
                </a:moveTo>
                <a:lnTo>
                  <a:pt x="35166" y="60363"/>
                </a:lnTo>
                <a:lnTo>
                  <a:pt x="36461" y="60553"/>
                </a:lnTo>
                <a:lnTo>
                  <a:pt x="37680" y="62966"/>
                </a:lnTo>
                <a:lnTo>
                  <a:pt x="40004" y="62039"/>
                </a:lnTo>
                <a:lnTo>
                  <a:pt x="41993" y="62039"/>
                </a:lnTo>
                <a:lnTo>
                  <a:pt x="41224" y="60553"/>
                </a:lnTo>
                <a:lnTo>
                  <a:pt x="41527" y="60363"/>
                </a:lnTo>
                <a:close/>
              </a:path>
              <a:path w="51434" h="72389">
                <a:moveTo>
                  <a:pt x="34551" y="61112"/>
                </a:moveTo>
                <a:lnTo>
                  <a:pt x="33108" y="61112"/>
                </a:lnTo>
                <a:lnTo>
                  <a:pt x="33489" y="62407"/>
                </a:lnTo>
                <a:lnTo>
                  <a:pt x="34551" y="61112"/>
                </a:lnTo>
                <a:close/>
              </a:path>
              <a:path w="51434" h="72389">
                <a:moveTo>
                  <a:pt x="47779" y="34937"/>
                </a:moveTo>
                <a:lnTo>
                  <a:pt x="12725" y="34937"/>
                </a:lnTo>
                <a:lnTo>
                  <a:pt x="13931" y="37630"/>
                </a:lnTo>
                <a:lnTo>
                  <a:pt x="14020" y="42760"/>
                </a:lnTo>
                <a:lnTo>
                  <a:pt x="15417" y="43688"/>
                </a:lnTo>
                <a:lnTo>
                  <a:pt x="16344" y="42849"/>
                </a:lnTo>
                <a:lnTo>
                  <a:pt x="48929" y="42849"/>
                </a:lnTo>
                <a:lnTo>
                  <a:pt x="48844" y="40436"/>
                </a:lnTo>
                <a:lnTo>
                  <a:pt x="47779" y="34937"/>
                </a:lnTo>
                <a:close/>
              </a:path>
              <a:path w="51434" h="72389">
                <a:moveTo>
                  <a:pt x="50622" y="42379"/>
                </a:moveTo>
                <a:lnTo>
                  <a:pt x="49783" y="42379"/>
                </a:lnTo>
                <a:lnTo>
                  <a:pt x="48945" y="43319"/>
                </a:lnTo>
                <a:lnTo>
                  <a:pt x="50686" y="43319"/>
                </a:lnTo>
                <a:lnTo>
                  <a:pt x="50622" y="42379"/>
                </a:lnTo>
                <a:close/>
              </a:path>
              <a:path w="51434" h="72389">
                <a:moveTo>
                  <a:pt x="8432" y="29349"/>
                </a:moveTo>
                <a:lnTo>
                  <a:pt x="5918" y="32893"/>
                </a:lnTo>
                <a:lnTo>
                  <a:pt x="11315" y="35407"/>
                </a:lnTo>
                <a:lnTo>
                  <a:pt x="12725" y="34937"/>
                </a:lnTo>
                <a:lnTo>
                  <a:pt x="47779" y="34937"/>
                </a:lnTo>
                <a:lnTo>
                  <a:pt x="47167" y="31775"/>
                </a:lnTo>
                <a:lnTo>
                  <a:pt x="45747" y="30276"/>
                </a:lnTo>
                <a:lnTo>
                  <a:pt x="15976" y="30276"/>
                </a:lnTo>
                <a:lnTo>
                  <a:pt x="14634" y="29819"/>
                </a:lnTo>
                <a:lnTo>
                  <a:pt x="10210" y="29819"/>
                </a:lnTo>
                <a:lnTo>
                  <a:pt x="8432" y="29349"/>
                </a:lnTo>
                <a:close/>
              </a:path>
              <a:path w="51434" h="72389">
                <a:moveTo>
                  <a:pt x="36969" y="14262"/>
                </a:moveTo>
                <a:lnTo>
                  <a:pt x="2387" y="14262"/>
                </a:lnTo>
                <a:lnTo>
                  <a:pt x="6108" y="14351"/>
                </a:lnTo>
                <a:lnTo>
                  <a:pt x="4343" y="15278"/>
                </a:lnTo>
                <a:lnTo>
                  <a:pt x="9182" y="19380"/>
                </a:lnTo>
                <a:lnTo>
                  <a:pt x="12344" y="23939"/>
                </a:lnTo>
                <a:lnTo>
                  <a:pt x="14020" y="24320"/>
                </a:lnTo>
                <a:lnTo>
                  <a:pt x="13182" y="25615"/>
                </a:lnTo>
                <a:lnTo>
                  <a:pt x="14960" y="28130"/>
                </a:lnTo>
                <a:lnTo>
                  <a:pt x="15976" y="30276"/>
                </a:lnTo>
                <a:lnTo>
                  <a:pt x="45747" y="30276"/>
                </a:lnTo>
                <a:lnTo>
                  <a:pt x="45313" y="29819"/>
                </a:lnTo>
                <a:lnTo>
                  <a:pt x="45123" y="24320"/>
                </a:lnTo>
                <a:lnTo>
                  <a:pt x="37858" y="15189"/>
                </a:lnTo>
                <a:lnTo>
                  <a:pt x="36969" y="14262"/>
                </a:lnTo>
                <a:close/>
              </a:path>
              <a:path w="51434" h="72389">
                <a:moveTo>
                  <a:pt x="11036" y="27673"/>
                </a:moveTo>
                <a:lnTo>
                  <a:pt x="10210" y="29819"/>
                </a:lnTo>
                <a:lnTo>
                  <a:pt x="14634" y="29819"/>
                </a:lnTo>
                <a:lnTo>
                  <a:pt x="11874" y="28879"/>
                </a:lnTo>
                <a:lnTo>
                  <a:pt x="11036" y="27673"/>
                </a:lnTo>
                <a:close/>
              </a:path>
              <a:path w="51434" h="72389">
                <a:moveTo>
                  <a:pt x="26746" y="0"/>
                </a:moveTo>
                <a:lnTo>
                  <a:pt x="21856" y="3162"/>
                </a:lnTo>
                <a:lnTo>
                  <a:pt x="13322" y="3873"/>
                </a:lnTo>
                <a:lnTo>
                  <a:pt x="8889" y="7785"/>
                </a:lnTo>
                <a:lnTo>
                  <a:pt x="4622" y="8851"/>
                </a:lnTo>
                <a:lnTo>
                  <a:pt x="888" y="12573"/>
                </a:lnTo>
                <a:lnTo>
                  <a:pt x="0" y="15392"/>
                </a:lnTo>
                <a:lnTo>
                  <a:pt x="330" y="15760"/>
                </a:lnTo>
                <a:lnTo>
                  <a:pt x="2387" y="14262"/>
                </a:lnTo>
                <a:lnTo>
                  <a:pt x="36969" y="14262"/>
                </a:lnTo>
                <a:lnTo>
                  <a:pt x="31254" y="8305"/>
                </a:lnTo>
                <a:lnTo>
                  <a:pt x="267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534446" y="326328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41" y="0"/>
                </a:moveTo>
                <a:lnTo>
                  <a:pt x="0" y="1549"/>
                </a:lnTo>
                <a:lnTo>
                  <a:pt x="292" y="2933"/>
                </a:lnTo>
                <a:lnTo>
                  <a:pt x="1270" y="2781"/>
                </a:lnTo>
                <a:lnTo>
                  <a:pt x="2311" y="1777"/>
                </a:lnTo>
                <a:lnTo>
                  <a:pt x="2971" y="126"/>
                </a:lnTo>
                <a:lnTo>
                  <a:pt x="104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456845" y="3108252"/>
            <a:ext cx="59055" cy="100965"/>
          </a:xfrm>
          <a:custGeom>
            <a:avLst/>
            <a:gdLst/>
            <a:ahLst/>
            <a:cxnLst/>
            <a:rect l="l" t="t" r="r" b="b"/>
            <a:pathLst>
              <a:path w="59054" h="100964">
                <a:moveTo>
                  <a:pt x="22313" y="94526"/>
                </a:moveTo>
                <a:lnTo>
                  <a:pt x="13931" y="94526"/>
                </a:lnTo>
                <a:lnTo>
                  <a:pt x="16548" y="95453"/>
                </a:lnTo>
                <a:lnTo>
                  <a:pt x="14312" y="99009"/>
                </a:lnTo>
                <a:lnTo>
                  <a:pt x="15328" y="100685"/>
                </a:lnTo>
                <a:lnTo>
                  <a:pt x="17843" y="98628"/>
                </a:lnTo>
                <a:lnTo>
                  <a:pt x="20136" y="98628"/>
                </a:lnTo>
                <a:lnTo>
                  <a:pt x="21577" y="96761"/>
                </a:lnTo>
                <a:lnTo>
                  <a:pt x="20916" y="95453"/>
                </a:lnTo>
                <a:lnTo>
                  <a:pt x="22313" y="94526"/>
                </a:lnTo>
                <a:close/>
              </a:path>
              <a:path w="59054" h="100964">
                <a:moveTo>
                  <a:pt x="20136" y="98628"/>
                </a:moveTo>
                <a:lnTo>
                  <a:pt x="17843" y="98628"/>
                </a:lnTo>
                <a:lnTo>
                  <a:pt x="19342" y="99656"/>
                </a:lnTo>
                <a:lnTo>
                  <a:pt x="20136" y="98628"/>
                </a:lnTo>
                <a:close/>
              </a:path>
              <a:path w="59054" h="100964">
                <a:moveTo>
                  <a:pt x="26125" y="94526"/>
                </a:moveTo>
                <a:lnTo>
                  <a:pt x="22313" y="94526"/>
                </a:lnTo>
                <a:lnTo>
                  <a:pt x="25069" y="97523"/>
                </a:lnTo>
                <a:lnTo>
                  <a:pt x="25946" y="94703"/>
                </a:lnTo>
                <a:lnTo>
                  <a:pt x="26125" y="94526"/>
                </a:lnTo>
                <a:close/>
              </a:path>
              <a:path w="59054" h="100964">
                <a:moveTo>
                  <a:pt x="51707" y="81953"/>
                </a:moveTo>
                <a:lnTo>
                  <a:pt x="18961" y="81953"/>
                </a:lnTo>
                <a:lnTo>
                  <a:pt x="16357" y="84391"/>
                </a:lnTo>
                <a:lnTo>
                  <a:pt x="13195" y="84658"/>
                </a:lnTo>
                <a:lnTo>
                  <a:pt x="11518" y="88099"/>
                </a:lnTo>
                <a:lnTo>
                  <a:pt x="11328" y="93230"/>
                </a:lnTo>
                <a:lnTo>
                  <a:pt x="10680" y="95453"/>
                </a:lnTo>
                <a:lnTo>
                  <a:pt x="11798" y="95745"/>
                </a:lnTo>
                <a:lnTo>
                  <a:pt x="13931" y="94526"/>
                </a:lnTo>
                <a:lnTo>
                  <a:pt x="26125" y="94526"/>
                </a:lnTo>
                <a:lnTo>
                  <a:pt x="29692" y="90982"/>
                </a:lnTo>
                <a:lnTo>
                  <a:pt x="33947" y="89915"/>
                </a:lnTo>
                <a:lnTo>
                  <a:pt x="38379" y="86004"/>
                </a:lnTo>
                <a:lnTo>
                  <a:pt x="46926" y="85293"/>
                </a:lnTo>
                <a:lnTo>
                  <a:pt x="51803" y="82130"/>
                </a:lnTo>
                <a:lnTo>
                  <a:pt x="51707" y="81953"/>
                </a:lnTo>
                <a:close/>
              </a:path>
              <a:path w="59054" h="100964">
                <a:moveTo>
                  <a:pt x="35672" y="65760"/>
                </a:moveTo>
                <a:lnTo>
                  <a:pt x="14681" y="65760"/>
                </a:lnTo>
                <a:lnTo>
                  <a:pt x="14033" y="67894"/>
                </a:lnTo>
                <a:lnTo>
                  <a:pt x="12344" y="69024"/>
                </a:lnTo>
                <a:lnTo>
                  <a:pt x="13931" y="71348"/>
                </a:lnTo>
                <a:lnTo>
                  <a:pt x="10960" y="76187"/>
                </a:lnTo>
                <a:lnTo>
                  <a:pt x="11134" y="81953"/>
                </a:lnTo>
                <a:lnTo>
                  <a:pt x="11201" y="82130"/>
                </a:lnTo>
                <a:lnTo>
                  <a:pt x="11988" y="83070"/>
                </a:lnTo>
                <a:lnTo>
                  <a:pt x="16548" y="83172"/>
                </a:lnTo>
                <a:lnTo>
                  <a:pt x="18961" y="81953"/>
                </a:lnTo>
                <a:lnTo>
                  <a:pt x="51707" y="81953"/>
                </a:lnTo>
                <a:lnTo>
                  <a:pt x="50355" y="79451"/>
                </a:lnTo>
                <a:lnTo>
                  <a:pt x="41325" y="74231"/>
                </a:lnTo>
                <a:lnTo>
                  <a:pt x="40017" y="72174"/>
                </a:lnTo>
                <a:lnTo>
                  <a:pt x="35547" y="71348"/>
                </a:lnTo>
                <a:lnTo>
                  <a:pt x="34798" y="68084"/>
                </a:lnTo>
                <a:lnTo>
                  <a:pt x="36017" y="66789"/>
                </a:lnTo>
                <a:lnTo>
                  <a:pt x="35672" y="65760"/>
                </a:lnTo>
                <a:close/>
              </a:path>
              <a:path w="59054" h="100964">
                <a:moveTo>
                  <a:pt x="35077" y="63792"/>
                </a:moveTo>
                <a:lnTo>
                  <a:pt x="901" y="63792"/>
                </a:lnTo>
                <a:lnTo>
                  <a:pt x="2019" y="68173"/>
                </a:lnTo>
                <a:lnTo>
                  <a:pt x="3784" y="66967"/>
                </a:lnTo>
                <a:lnTo>
                  <a:pt x="3975" y="65100"/>
                </a:lnTo>
                <a:lnTo>
                  <a:pt x="35451" y="65100"/>
                </a:lnTo>
                <a:lnTo>
                  <a:pt x="35111" y="64084"/>
                </a:lnTo>
                <a:lnTo>
                  <a:pt x="35077" y="63792"/>
                </a:lnTo>
                <a:close/>
              </a:path>
              <a:path w="59054" h="100964">
                <a:moveTo>
                  <a:pt x="35451" y="65100"/>
                </a:moveTo>
                <a:lnTo>
                  <a:pt x="3975" y="65100"/>
                </a:lnTo>
                <a:lnTo>
                  <a:pt x="6680" y="66586"/>
                </a:lnTo>
                <a:lnTo>
                  <a:pt x="7785" y="68173"/>
                </a:lnTo>
                <a:lnTo>
                  <a:pt x="11798" y="67614"/>
                </a:lnTo>
                <a:lnTo>
                  <a:pt x="13093" y="65938"/>
                </a:lnTo>
                <a:lnTo>
                  <a:pt x="14681" y="65760"/>
                </a:lnTo>
                <a:lnTo>
                  <a:pt x="35672" y="65760"/>
                </a:lnTo>
                <a:lnTo>
                  <a:pt x="35451" y="65100"/>
                </a:lnTo>
                <a:close/>
              </a:path>
              <a:path w="59054" h="100964">
                <a:moveTo>
                  <a:pt x="17602" y="24523"/>
                </a:moveTo>
                <a:lnTo>
                  <a:pt x="15290" y="27368"/>
                </a:lnTo>
                <a:lnTo>
                  <a:pt x="15113" y="31457"/>
                </a:lnTo>
                <a:lnTo>
                  <a:pt x="15290" y="32689"/>
                </a:lnTo>
                <a:lnTo>
                  <a:pt x="14224" y="34823"/>
                </a:lnTo>
                <a:lnTo>
                  <a:pt x="12268" y="40868"/>
                </a:lnTo>
                <a:lnTo>
                  <a:pt x="9956" y="41935"/>
                </a:lnTo>
                <a:lnTo>
                  <a:pt x="7823" y="46024"/>
                </a:lnTo>
                <a:lnTo>
                  <a:pt x="4622" y="48158"/>
                </a:lnTo>
                <a:lnTo>
                  <a:pt x="4622" y="50291"/>
                </a:lnTo>
                <a:lnTo>
                  <a:pt x="3213" y="53492"/>
                </a:lnTo>
                <a:lnTo>
                  <a:pt x="0" y="56159"/>
                </a:lnTo>
                <a:lnTo>
                  <a:pt x="0" y="63233"/>
                </a:lnTo>
                <a:lnTo>
                  <a:pt x="342" y="64084"/>
                </a:lnTo>
                <a:lnTo>
                  <a:pt x="901" y="63792"/>
                </a:lnTo>
                <a:lnTo>
                  <a:pt x="35077" y="63792"/>
                </a:lnTo>
                <a:lnTo>
                  <a:pt x="35077" y="60909"/>
                </a:lnTo>
                <a:lnTo>
                  <a:pt x="38341" y="58864"/>
                </a:lnTo>
                <a:lnTo>
                  <a:pt x="39357" y="56159"/>
                </a:lnTo>
                <a:lnTo>
                  <a:pt x="41783" y="54584"/>
                </a:lnTo>
                <a:lnTo>
                  <a:pt x="44335" y="54584"/>
                </a:lnTo>
                <a:lnTo>
                  <a:pt x="44856" y="53365"/>
                </a:lnTo>
                <a:lnTo>
                  <a:pt x="46621" y="51790"/>
                </a:lnTo>
                <a:lnTo>
                  <a:pt x="45872" y="49923"/>
                </a:lnTo>
                <a:lnTo>
                  <a:pt x="52031" y="43497"/>
                </a:lnTo>
                <a:lnTo>
                  <a:pt x="51384" y="42570"/>
                </a:lnTo>
                <a:lnTo>
                  <a:pt x="54546" y="39865"/>
                </a:lnTo>
                <a:lnTo>
                  <a:pt x="55575" y="36982"/>
                </a:lnTo>
                <a:lnTo>
                  <a:pt x="53606" y="35496"/>
                </a:lnTo>
                <a:lnTo>
                  <a:pt x="53543" y="30911"/>
                </a:lnTo>
                <a:lnTo>
                  <a:pt x="28435" y="30911"/>
                </a:lnTo>
                <a:lnTo>
                  <a:pt x="27985" y="30733"/>
                </a:lnTo>
                <a:lnTo>
                  <a:pt x="23634" y="30733"/>
                </a:lnTo>
                <a:lnTo>
                  <a:pt x="21869" y="29146"/>
                </a:lnTo>
                <a:lnTo>
                  <a:pt x="19913" y="28079"/>
                </a:lnTo>
                <a:lnTo>
                  <a:pt x="17602" y="24523"/>
                </a:lnTo>
                <a:close/>
              </a:path>
              <a:path w="59054" h="100964">
                <a:moveTo>
                  <a:pt x="44335" y="54584"/>
                </a:moveTo>
                <a:lnTo>
                  <a:pt x="41783" y="54584"/>
                </a:lnTo>
                <a:lnTo>
                  <a:pt x="44297" y="54673"/>
                </a:lnTo>
                <a:close/>
              </a:path>
              <a:path w="59054" h="100964">
                <a:moveTo>
                  <a:pt x="33413" y="30391"/>
                </a:moveTo>
                <a:lnTo>
                  <a:pt x="28435" y="30911"/>
                </a:lnTo>
                <a:lnTo>
                  <a:pt x="36614" y="30911"/>
                </a:lnTo>
                <a:lnTo>
                  <a:pt x="33413" y="30391"/>
                </a:lnTo>
                <a:close/>
              </a:path>
              <a:path w="59054" h="100964">
                <a:moveTo>
                  <a:pt x="48704" y="0"/>
                </a:moveTo>
                <a:lnTo>
                  <a:pt x="47104" y="711"/>
                </a:lnTo>
                <a:lnTo>
                  <a:pt x="47040" y="4254"/>
                </a:lnTo>
                <a:lnTo>
                  <a:pt x="46926" y="5854"/>
                </a:lnTo>
                <a:lnTo>
                  <a:pt x="47815" y="7632"/>
                </a:lnTo>
                <a:lnTo>
                  <a:pt x="46926" y="9944"/>
                </a:lnTo>
                <a:lnTo>
                  <a:pt x="44437" y="10299"/>
                </a:lnTo>
                <a:lnTo>
                  <a:pt x="42481" y="12966"/>
                </a:lnTo>
                <a:lnTo>
                  <a:pt x="42481" y="15633"/>
                </a:lnTo>
                <a:lnTo>
                  <a:pt x="37680" y="19545"/>
                </a:lnTo>
                <a:lnTo>
                  <a:pt x="34836" y="19900"/>
                </a:lnTo>
                <a:lnTo>
                  <a:pt x="32702" y="21145"/>
                </a:lnTo>
                <a:lnTo>
                  <a:pt x="35369" y="23101"/>
                </a:lnTo>
                <a:lnTo>
                  <a:pt x="38036" y="25755"/>
                </a:lnTo>
                <a:lnTo>
                  <a:pt x="38214" y="27546"/>
                </a:lnTo>
                <a:lnTo>
                  <a:pt x="36614" y="30911"/>
                </a:lnTo>
                <a:lnTo>
                  <a:pt x="53543" y="30911"/>
                </a:lnTo>
                <a:lnTo>
                  <a:pt x="53517" y="29070"/>
                </a:lnTo>
                <a:lnTo>
                  <a:pt x="51003" y="27101"/>
                </a:lnTo>
                <a:lnTo>
                  <a:pt x="50812" y="23571"/>
                </a:lnTo>
                <a:lnTo>
                  <a:pt x="52501" y="17424"/>
                </a:lnTo>
                <a:lnTo>
                  <a:pt x="52590" y="14439"/>
                </a:lnTo>
                <a:lnTo>
                  <a:pt x="54337" y="14439"/>
                </a:lnTo>
                <a:lnTo>
                  <a:pt x="58077" y="10248"/>
                </a:lnTo>
                <a:lnTo>
                  <a:pt x="58532" y="10248"/>
                </a:lnTo>
                <a:lnTo>
                  <a:pt x="55803" y="6388"/>
                </a:lnTo>
                <a:lnTo>
                  <a:pt x="51904" y="5499"/>
                </a:lnTo>
                <a:lnTo>
                  <a:pt x="50838" y="4254"/>
                </a:lnTo>
                <a:lnTo>
                  <a:pt x="50838" y="1765"/>
                </a:lnTo>
                <a:lnTo>
                  <a:pt x="48704" y="0"/>
                </a:lnTo>
                <a:close/>
              </a:path>
              <a:path w="59054" h="100964">
                <a:moveTo>
                  <a:pt x="25768" y="29857"/>
                </a:moveTo>
                <a:lnTo>
                  <a:pt x="23634" y="30733"/>
                </a:lnTo>
                <a:lnTo>
                  <a:pt x="27985" y="30733"/>
                </a:lnTo>
                <a:lnTo>
                  <a:pt x="25768" y="29857"/>
                </a:lnTo>
                <a:close/>
              </a:path>
              <a:path w="59054" h="100964">
                <a:moveTo>
                  <a:pt x="54337" y="14439"/>
                </a:moveTo>
                <a:lnTo>
                  <a:pt x="52590" y="14439"/>
                </a:lnTo>
                <a:lnTo>
                  <a:pt x="54076" y="14731"/>
                </a:lnTo>
                <a:lnTo>
                  <a:pt x="54337" y="14439"/>
                </a:lnTo>
                <a:close/>
              </a:path>
              <a:path w="59054" h="100964">
                <a:moveTo>
                  <a:pt x="58532" y="10248"/>
                </a:moveTo>
                <a:lnTo>
                  <a:pt x="58077" y="10248"/>
                </a:lnTo>
                <a:lnTo>
                  <a:pt x="58559" y="1028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982600" y="2977788"/>
            <a:ext cx="380365" cy="179070"/>
          </a:xfrm>
          <a:custGeom>
            <a:avLst/>
            <a:gdLst/>
            <a:ahLst/>
            <a:cxnLst/>
            <a:rect l="l" t="t" r="r" b="b"/>
            <a:pathLst>
              <a:path w="380364" h="179069">
                <a:moveTo>
                  <a:pt x="264325" y="162560"/>
                </a:moveTo>
                <a:lnTo>
                  <a:pt x="168008" y="162560"/>
                </a:lnTo>
                <a:lnTo>
                  <a:pt x="169926" y="163829"/>
                </a:lnTo>
                <a:lnTo>
                  <a:pt x="189509" y="163829"/>
                </a:lnTo>
                <a:lnTo>
                  <a:pt x="193598" y="168910"/>
                </a:lnTo>
                <a:lnTo>
                  <a:pt x="201320" y="171450"/>
                </a:lnTo>
                <a:lnTo>
                  <a:pt x="209130" y="175260"/>
                </a:lnTo>
                <a:lnTo>
                  <a:pt x="226606" y="175260"/>
                </a:lnTo>
                <a:lnTo>
                  <a:pt x="227050" y="177800"/>
                </a:lnTo>
                <a:lnTo>
                  <a:pt x="227050" y="179070"/>
                </a:lnTo>
                <a:lnTo>
                  <a:pt x="233629" y="179070"/>
                </a:lnTo>
                <a:lnTo>
                  <a:pt x="235839" y="177800"/>
                </a:lnTo>
                <a:lnTo>
                  <a:pt x="241160" y="173990"/>
                </a:lnTo>
                <a:lnTo>
                  <a:pt x="244614" y="170180"/>
                </a:lnTo>
                <a:lnTo>
                  <a:pt x="251548" y="167640"/>
                </a:lnTo>
                <a:lnTo>
                  <a:pt x="260324" y="163829"/>
                </a:lnTo>
                <a:lnTo>
                  <a:pt x="264325" y="162560"/>
                </a:lnTo>
                <a:close/>
              </a:path>
              <a:path w="380364" h="179069">
                <a:moveTo>
                  <a:pt x="226606" y="175260"/>
                </a:moveTo>
                <a:lnTo>
                  <a:pt x="212674" y="175260"/>
                </a:lnTo>
                <a:lnTo>
                  <a:pt x="217119" y="177800"/>
                </a:lnTo>
                <a:lnTo>
                  <a:pt x="221373" y="176530"/>
                </a:lnTo>
                <a:lnTo>
                  <a:pt x="226606" y="175260"/>
                </a:lnTo>
                <a:close/>
              </a:path>
              <a:path w="380364" h="179069">
                <a:moveTo>
                  <a:pt x="298149" y="129539"/>
                </a:moveTo>
                <a:lnTo>
                  <a:pt x="76390" y="129539"/>
                </a:lnTo>
                <a:lnTo>
                  <a:pt x="84747" y="130810"/>
                </a:lnTo>
                <a:lnTo>
                  <a:pt x="88582" y="133350"/>
                </a:lnTo>
                <a:lnTo>
                  <a:pt x="89598" y="134620"/>
                </a:lnTo>
                <a:lnTo>
                  <a:pt x="91770" y="135890"/>
                </a:lnTo>
                <a:lnTo>
                  <a:pt x="94449" y="135890"/>
                </a:lnTo>
                <a:lnTo>
                  <a:pt x="98983" y="139700"/>
                </a:lnTo>
                <a:lnTo>
                  <a:pt x="101904" y="140970"/>
                </a:lnTo>
                <a:lnTo>
                  <a:pt x="107327" y="140970"/>
                </a:lnTo>
                <a:lnTo>
                  <a:pt x="107645" y="143510"/>
                </a:lnTo>
                <a:lnTo>
                  <a:pt x="108178" y="144779"/>
                </a:lnTo>
                <a:lnTo>
                  <a:pt x="111239" y="144779"/>
                </a:lnTo>
                <a:lnTo>
                  <a:pt x="113017" y="147320"/>
                </a:lnTo>
                <a:lnTo>
                  <a:pt x="113207" y="148590"/>
                </a:lnTo>
                <a:lnTo>
                  <a:pt x="114630" y="152400"/>
                </a:lnTo>
                <a:lnTo>
                  <a:pt x="116763" y="154940"/>
                </a:lnTo>
                <a:lnTo>
                  <a:pt x="119341" y="158750"/>
                </a:lnTo>
                <a:lnTo>
                  <a:pt x="120408" y="161290"/>
                </a:lnTo>
                <a:lnTo>
                  <a:pt x="123151" y="166370"/>
                </a:lnTo>
                <a:lnTo>
                  <a:pt x="125285" y="167640"/>
                </a:lnTo>
                <a:lnTo>
                  <a:pt x="132651" y="166370"/>
                </a:lnTo>
                <a:lnTo>
                  <a:pt x="161823" y="166370"/>
                </a:lnTo>
                <a:lnTo>
                  <a:pt x="165912" y="165100"/>
                </a:lnTo>
                <a:lnTo>
                  <a:pt x="166624" y="163829"/>
                </a:lnTo>
                <a:lnTo>
                  <a:pt x="168008" y="162560"/>
                </a:lnTo>
                <a:lnTo>
                  <a:pt x="264325" y="162560"/>
                </a:lnTo>
                <a:lnTo>
                  <a:pt x="267779" y="161290"/>
                </a:lnTo>
                <a:lnTo>
                  <a:pt x="276288" y="161290"/>
                </a:lnTo>
                <a:lnTo>
                  <a:pt x="279666" y="158750"/>
                </a:lnTo>
                <a:lnTo>
                  <a:pt x="282956" y="156210"/>
                </a:lnTo>
                <a:lnTo>
                  <a:pt x="285877" y="156210"/>
                </a:lnTo>
                <a:lnTo>
                  <a:pt x="289788" y="154940"/>
                </a:lnTo>
                <a:lnTo>
                  <a:pt x="291820" y="154940"/>
                </a:lnTo>
                <a:lnTo>
                  <a:pt x="293585" y="151129"/>
                </a:lnTo>
                <a:lnTo>
                  <a:pt x="296786" y="146050"/>
                </a:lnTo>
                <a:lnTo>
                  <a:pt x="302196" y="139700"/>
                </a:lnTo>
                <a:lnTo>
                  <a:pt x="303796" y="137160"/>
                </a:lnTo>
                <a:lnTo>
                  <a:pt x="305041" y="134620"/>
                </a:lnTo>
                <a:lnTo>
                  <a:pt x="305041" y="133350"/>
                </a:lnTo>
                <a:lnTo>
                  <a:pt x="299986" y="130810"/>
                </a:lnTo>
                <a:lnTo>
                  <a:pt x="298149" y="129539"/>
                </a:lnTo>
                <a:close/>
              </a:path>
              <a:path w="380364" h="179069">
                <a:moveTo>
                  <a:pt x="145783" y="166370"/>
                </a:moveTo>
                <a:lnTo>
                  <a:pt x="132651" y="166370"/>
                </a:lnTo>
                <a:lnTo>
                  <a:pt x="138328" y="167640"/>
                </a:lnTo>
                <a:lnTo>
                  <a:pt x="145783" y="166370"/>
                </a:lnTo>
                <a:close/>
              </a:path>
              <a:path w="380364" h="179069">
                <a:moveTo>
                  <a:pt x="161823" y="166370"/>
                </a:moveTo>
                <a:lnTo>
                  <a:pt x="145783" y="166370"/>
                </a:lnTo>
                <a:lnTo>
                  <a:pt x="156006" y="167640"/>
                </a:lnTo>
                <a:lnTo>
                  <a:pt x="161823" y="166370"/>
                </a:lnTo>
                <a:close/>
              </a:path>
              <a:path w="380364" h="179069">
                <a:moveTo>
                  <a:pt x="350558" y="86360"/>
                </a:moveTo>
                <a:lnTo>
                  <a:pt x="36791" y="86360"/>
                </a:lnTo>
                <a:lnTo>
                  <a:pt x="38747" y="88900"/>
                </a:lnTo>
                <a:lnTo>
                  <a:pt x="40119" y="90170"/>
                </a:lnTo>
                <a:lnTo>
                  <a:pt x="40436" y="92710"/>
                </a:lnTo>
                <a:lnTo>
                  <a:pt x="41148" y="93980"/>
                </a:lnTo>
                <a:lnTo>
                  <a:pt x="42430" y="96520"/>
                </a:lnTo>
                <a:lnTo>
                  <a:pt x="43230" y="99060"/>
                </a:lnTo>
                <a:lnTo>
                  <a:pt x="45186" y="100330"/>
                </a:lnTo>
                <a:lnTo>
                  <a:pt x="47015" y="101600"/>
                </a:lnTo>
                <a:lnTo>
                  <a:pt x="48526" y="104139"/>
                </a:lnTo>
                <a:lnTo>
                  <a:pt x="49542" y="105410"/>
                </a:lnTo>
                <a:lnTo>
                  <a:pt x="49733" y="107950"/>
                </a:lnTo>
                <a:lnTo>
                  <a:pt x="49149" y="109220"/>
                </a:lnTo>
                <a:lnTo>
                  <a:pt x="49771" y="111760"/>
                </a:lnTo>
                <a:lnTo>
                  <a:pt x="51142" y="114300"/>
                </a:lnTo>
                <a:lnTo>
                  <a:pt x="50393" y="115570"/>
                </a:lnTo>
                <a:lnTo>
                  <a:pt x="48653" y="118110"/>
                </a:lnTo>
                <a:lnTo>
                  <a:pt x="47853" y="119379"/>
                </a:lnTo>
                <a:lnTo>
                  <a:pt x="47853" y="120650"/>
                </a:lnTo>
                <a:lnTo>
                  <a:pt x="48298" y="123189"/>
                </a:lnTo>
                <a:lnTo>
                  <a:pt x="51066" y="127000"/>
                </a:lnTo>
                <a:lnTo>
                  <a:pt x="53733" y="128270"/>
                </a:lnTo>
                <a:lnTo>
                  <a:pt x="65811" y="130810"/>
                </a:lnTo>
                <a:lnTo>
                  <a:pt x="74485" y="130810"/>
                </a:lnTo>
                <a:lnTo>
                  <a:pt x="75552" y="129539"/>
                </a:lnTo>
                <a:lnTo>
                  <a:pt x="298149" y="129539"/>
                </a:lnTo>
                <a:lnTo>
                  <a:pt x="294474" y="127000"/>
                </a:lnTo>
                <a:lnTo>
                  <a:pt x="294652" y="124460"/>
                </a:lnTo>
                <a:lnTo>
                  <a:pt x="294525" y="123189"/>
                </a:lnTo>
                <a:lnTo>
                  <a:pt x="294576" y="116839"/>
                </a:lnTo>
                <a:lnTo>
                  <a:pt x="296341" y="114300"/>
                </a:lnTo>
                <a:lnTo>
                  <a:pt x="299186" y="111760"/>
                </a:lnTo>
                <a:lnTo>
                  <a:pt x="324643" y="111760"/>
                </a:lnTo>
                <a:lnTo>
                  <a:pt x="328015" y="109220"/>
                </a:lnTo>
                <a:lnTo>
                  <a:pt x="330339" y="104139"/>
                </a:lnTo>
                <a:lnTo>
                  <a:pt x="331749" y="102870"/>
                </a:lnTo>
                <a:lnTo>
                  <a:pt x="339521" y="102870"/>
                </a:lnTo>
                <a:lnTo>
                  <a:pt x="343179" y="100330"/>
                </a:lnTo>
                <a:lnTo>
                  <a:pt x="345770" y="99060"/>
                </a:lnTo>
                <a:lnTo>
                  <a:pt x="347091" y="97789"/>
                </a:lnTo>
                <a:lnTo>
                  <a:pt x="346913" y="95250"/>
                </a:lnTo>
                <a:lnTo>
                  <a:pt x="347446" y="91439"/>
                </a:lnTo>
                <a:lnTo>
                  <a:pt x="350558" y="86360"/>
                </a:lnTo>
                <a:close/>
              </a:path>
              <a:path w="380364" h="179069">
                <a:moveTo>
                  <a:pt x="324643" y="111760"/>
                </a:moveTo>
                <a:lnTo>
                  <a:pt x="306997" y="111760"/>
                </a:lnTo>
                <a:lnTo>
                  <a:pt x="310007" y="113029"/>
                </a:lnTo>
                <a:lnTo>
                  <a:pt x="313740" y="114300"/>
                </a:lnTo>
                <a:lnTo>
                  <a:pt x="316750" y="115570"/>
                </a:lnTo>
                <a:lnTo>
                  <a:pt x="319328" y="116839"/>
                </a:lnTo>
                <a:lnTo>
                  <a:pt x="320573" y="116839"/>
                </a:lnTo>
                <a:lnTo>
                  <a:pt x="321271" y="114300"/>
                </a:lnTo>
                <a:lnTo>
                  <a:pt x="324643" y="111760"/>
                </a:lnTo>
                <a:close/>
              </a:path>
              <a:path w="380364" h="179069">
                <a:moveTo>
                  <a:pt x="339521" y="102870"/>
                </a:moveTo>
                <a:lnTo>
                  <a:pt x="331749" y="102870"/>
                </a:lnTo>
                <a:lnTo>
                  <a:pt x="334759" y="104139"/>
                </a:lnTo>
                <a:lnTo>
                  <a:pt x="337693" y="104139"/>
                </a:lnTo>
                <a:lnTo>
                  <a:pt x="339521" y="102870"/>
                </a:lnTo>
                <a:close/>
              </a:path>
              <a:path w="380364" h="179069">
                <a:moveTo>
                  <a:pt x="379031" y="69850"/>
                </a:moveTo>
                <a:lnTo>
                  <a:pt x="3200" y="69850"/>
                </a:lnTo>
                <a:lnTo>
                  <a:pt x="3860" y="71120"/>
                </a:lnTo>
                <a:lnTo>
                  <a:pt x="3987" y="72389"/>
                </a:lnTo>
                <a:lnTo>
                  <a:pt x="4559" y="73659"/>
                </a:lnTo>
                <a:lnTo>
                  <a:pt x="5854" y="74930"/>
                </a:lnTo>
                <a:lnTo>
                  <a:pt x="7277" y="76200"/>
                </a:lnTo>
                <a:lnTo>
                  <a:pt x="9144" y="77470"/>
                </a:lnTo>
                <a:lnTo>
                  <a:pt x="11582" y="80010"/>
                </a:lnTo>
                <a:lnTo>
                  <a:pt x="13335" y="81280"/>
                </a:lnTo>
                <a:lnTo>
                  <a:pt x="13373" y="82550"/>
                </a:lnTo>
                <a:lnTo>
                  <a:pt x="13982" y="83820"/>
                </a:lnTo>
                <a:lnTo>
                  <a:pt x="16433" y="86360"/>
                </a:lnTo>
                <a:lnTo>
                  <a:pt x="17589" y="86360"/>
                </a:lnTo>
                <a:lnTo>
                  <a:pt x="18021" y="85089"/>
                </a:lnTo>
                <a:lnTo>
                  <a:pt x="18961" y="83820"/>
                </a:lnTo>
                <a:lnTo>
                  <a:pt x="21412" y="82550"/>
                </a:lnTo>
                <a:lnTo>
                  <a:pt x="359702" y="82550"/>
                </a:lnTo>
                <a:lnTo>
                  <a:pt x="363067" y="80010"/>
                </a:lnTo>
                <a:lnTo>
                  <a:pt x="365290" y="77470"/>
                </a:lnTo>
                <a:lnTo>
                  <a:pt x="378866" y="77470"/>
                </a:lnTo>
                <a:lnTo>
                  <a:pt x="378955" y="74930"/>
                </a:lnTo>
                <a:lnTo>
                  <a:pt x="379831" y="73659"/>
                </a:lnTo>
                <a:lnTo>
                  <a:pt x="379933" y="72389"/>
                </a:lnTo>
                <a:lnTo>
                  <a:pt x="379031" y="69850"/>
                </a:lnTo>
                <a:close/>
              </a:path>
              <a:path w="380364" h="179069">
                <a:moveTo>
                  <a:pt x="354545" y="82550"/>
                </a:moveTo>
                <a:lnTo>
                  <a:pt x="23723" y="82550"/>
                </a:lnTo>
                <a:lnTo>
                  <a:pt x="24345" y="83820"/>
                </a:lnTo>
                <a:lnTo>
                  <a:pt x="26301" y="85089"/>
                </a:lnTo>
                <a:lnTo>
                  <a:pt x="27584" y="86360"/>
                </a:lnTo>
                <a:lnTo>
                  <a:pt x="28930" y="85089"/>
                </a:lnTo>
                <a:lnTo>
                  <a:pt x="30124" y="83820"/>
                </a:lnTo>
                <a:lnTo>
                  <a:pt x="354501" y="83820"/>
                </a:lnTo>
                <a:lnTo>
                  <a:pt x="354545" y="82550"/>
                </a:lnTo>
                <a:close/>
              </a:path>
              <a:path w="380364" h="179069">
                <a:moveTo>
                  <a:pt x="354501" y="83820"/>
                </a:moveTo>
                <a:lnTo>
                  <a:pt x="31991" y="83820"/>
                </a:lnTo>
                <a:lnTo>
                  <a:pt x="34036" y="85089"/>
                </a:lnTo>
                <a:lnTo>
                  <a:pt x="34963" y="86360"/>
                </a:lnTo>
                <a:lnTo>
                  <a:pt x="353580" y="86360"/>
                </a:lnTo>
                <a:lnTo>
                  <a:pt x="354457" y="85089"/>
                </a:lnTo>
                <a:lnTo>
                  <a:pt x="354501" y="83820"/>
                </a:lnTo>
                <a:close/>
              </a:path>
              <a:path w="380364" h="179069">
                <a:moveTo>
                  <a:pt x="359702" y="82550"/>
                </a:moveTo>
                <a:lnTo>
                  <a:pt x="355523" y="82550"/>
                </a:lnTo>
                <a:lnTo>
                  <a:pt x="357746" y="83820"/>
                </a:lnTo>
                <a:lnTo>
                  <a:pt x="359702" y="82550"/>
                </a:lnTo>
                <a:close/>
              </a:path>
              <a:path w="380364" h="179069">
                <a:moveTo>
                  <a:pt x="372300" y="77470"/>
                </a:moveTo>
                <a:lnTo>
                  <a:pt x="367411" y="77470"/>
                </a:lnTo>
                <a:lnTo>
                  <a:pt x="370878" y="78739"/>
                </a:lnTo>
                <a:lnTo>
                  <a:pt x="372300" y="77470"/>
                </a:lnTo>
                <a:close/>
              </a:path>
              <a:path w="380364" h="179069">
                <a:moveTo>
                  <a:pt x="378866" y="77470"/>
                </a:moveTo>
                <a:lnTo>
                  <a:pt x="374865" y="77470"/>
                </a:lnTo>
                <a:lnTo>
                  <a:pt x="376021" y="78739"/>
                </a:lnTo>
                <a:lnTo>
                  <a:pt x="377888" y="78739"/>
                </a:lnTo>
                <a:lnTo>
                  <a:pt x="378866" y="77470"/>
                </a:lnTo>
                <a:close/>
              </a:path>
              <a:path w="380364" h="179069">
                <a:moveTo>
                  <a:pt x="50317" y="30480"/>
                </a:moveTo>
                <a:lnTo>
                  <a:pt x="49695" y="30480"/>
                </a:lnTo>
                <a:lnTo>
                  <a:pt x="47828" y="31750"/>
                </a:lnTo>
                <a:lnTo>
                  <a:pt x="36195" y="31750"/>
                </a:lnTo>
                <a:lnTo>
                  <a:pt x="34251" y="33019"/>
                </a:lnTo>
                <a:lnTo>
                  <a:pt x="33007" y="36830"/>
                </a:lnTo>
                <a:lnTo>
                  <a:pt x="26441" y="36830"/>
                </a:lnTo>
                <a:lnTo>
                  <a:pt x="26530" y="39369"/>
                </a:lnTo>
                <a:lnTo>
                  <a:pt x="27863" y="39369"/>
                </a:lnTo>
                <a:lnTo>
                  <a:pt x="26797" y="40639"/>
                </a:lnTo>
                <a:lnTo>
                  <a:pt x="25120" y="43180"/>
                </a:lnTo>
                <a:lnTo>
                  <a:pt x="23075" y="43180"/>
                </a:lnTo>
                <a:lnTo>
                  <a:pt x="21031" y="45719"/>
                </a:lnTo>
                <a:lnTo>
                  <a:pt x="20942" y="46989"/>
                </a:lnTo>
                <a:lnTo>
                  <a:pt x="17741" y="49530"/>
                </a:lnTo>
                <a:lnTo>
                  <a:pt x="16865" y="50800"/>
                </a:lnTo>
                <a:lnTo>
                  <a:pt x="16675" y="53339"/>
                </a:lnTo>
                <a:lnTo>
                  <a:pt x="12776" y="55880"/>
                </a:lnTo>
                <a:lnTo>
                  <a:pt x="10655" y="57150"/>
                </a:lnTo>
                <a:lnTo>
                  <a:pt x="9855" y="58419"/>
                </a:lnTo>
                <a:lnTo>
                  <a:pt x="4178" y="58419"/>
                </a:lnTo>
                <a:lnTo>
                  <a:pt x="1955" y="59689"/>
                </a:lnTo>
                <a:lnTo>
                  <a:pt x="0" y="64769"/>
                </a:lnTo>
                <a:lnTo>
                  <a:pt x="292" y="66039"/>
                </a:lnTo>
                <a:lnTo>
                  <a:pt x="203" y="68580"/>
                </a:lnTo>
                <a:lnTo>
                  <a:pt x="914" y="68580"/>
                </a:lnTo>
                <a:lnTo>
                  <a:pt x="1841" y="71120"/>
                </a:lnTo>
                <a:lnTo>
                  <a:pt x="2654" y="71120"/>
                </a:lnTo>
                <a:lnTo>
                  <a:pt x="2794" y="69850"/>
                </a:lnTo>
                <a:lnTo>
                  <a:pt x="379031" y="69850"/>
                </a:lnTo>
                <a:lnTo>
                  <a:pt x="378955" y="68580"/>
                </a:lnTo>
                <a:lnTo>
                  <a:pt x="374383" y="64769"/>
                </a:lnTo>
                <a:lnTo>
                  <a:pt x="372012" y="62230"/>
                </a:lnTo>
                <a:lnTo>
                  <a:pt x="333502" y="62230"/>
                </a:lnTo>
                <a:lnTo>
                  <a:pt x="327647" y="59689"/>
                </a:lnTo>
                <a:lnTo>
                  <a:pt x="325691" y="55880"/>
                </a:lnTo>
                <a:lnTo>
                  <a:pt x="327279" y="50800"/>
                </a:lnTo>
                <a:lnTo>
                  <a:pt x="326936" y="48259"/>
                </a:lnTo>
                <a:lnTo>
                  <a:pt x="327647" y="45719"/>
                </a:lnTo>
                <a:lnTo>
                  <a:pt x="80111" y="45719"/>
                </a:lnTo>
                <a:lnTo>
                  <a:pt x="75679" y="44450"/>
                </a:lnTo>
                <a:lnTo>
                  <a:pt x="73380" y="41909"/>
                </a:lnTo>
                <a:lnTo>
                  <a:pt x="67348" y="39369"/>
                </a:lnTo>
                <a:lnTo>
                  <a:pt x="66636" y="36830"/>
                </a:lnTo>
                <a:lnTo>
                  <a:pt x="31318" y="36830"/>
                </a:lnTo>
                <a:lnTo>
                  <a:pt x="27241" y="35559"/>
                </a:lnTo>
                <a:lnTo>
                  <a:pt x="53505" y="35559"/>
                </a:lnTo>
                <a:lnTo>
                  <a:pt x="52082" y="34289"/>
                </a:lnTo>
                <a:lnTo>
                  <a:pt x="51828" y="31750"/>
                </a:lnTo>
                <a:lnTo>
                  <a:pt x="50317" y="30480"/>
                </a:lnTo>
                <a:close/>
              </a:path>
              <a:path w="380364" h="179069">
                <a:moveTo>
                  <a:pt x="347726" y="59689"/>
                </a:moveTo>
                <a:lnTo>
                  <a:pt x="337413" y="59689"/>
                </a:lnTo>
                <a:lnTo>
                  <a:pt x="333502" y="62230"/>
                </a:lnTo>
                <a:lnTo>
                  <a:pt x="350202" y="62230"/>
                </a:lnTo>
                <a:lnTo>
                  <a:pt x="347726" y="59689"/>
                </a:lnTo>
                <a:close/>
              </a:path>
              <a:path w="380364" h="179069">
                <a:moveTo>
                  <a:pt x="357682" y="50800"/>
                </a:moveTo>
                <a:lnTo>
                  <a:pt x="356438" y="52069"/>
                </a:lnTo>
                <a:lnTo>
                  <a:pt x="353047" y="53339"/>
                </a:lnTo>
                <a:lnTo>
                  <a:pt x="352869" y="55880"/>
                </a:lnTo>
                <a:lnTo>
                  <a:pt x="353225" y="58419"/>
                </a:lnTo>
                <a:lnTo>
                  <a:pt x="350202" y="62230"/>
                </a:lnTo>
                <a:lnTo>
                  <a:pt x="372012" y="62230"/>
                </a:lnTo>
                <a:lnTo>
                  <a:pt x="370827" y="60959"/>
                </a:lnTo>
                <a:lnTo>
                  <a:pt x="366382" y="55880"/>
                </a:lnTo>
                <a:lnTo>
                  <a:pt x="363194" y="52069"/>
                </a:lnTo>
                <a:lnTo>
                  <a:pt x="357682" y="50800"/>
                </a:lnTo>
                <a:close/>
              </a:path>
              <a:path w="380364" h="179069">
                <a:moveTo>
                  <a:pt x="89001" y="41909"/>
                </a:moveTo>
                <a:lnTo>
                  <a:pt x="86868" y="41909"/>
                </a:lnTo>
                <a:lnTo>
                  <a:pt x="84201" y="44450"/>
                </a:lnTo>
                <a:lnTo>
                  <a:pt x="81711" y="45719"/>
                </a:lnTo>
                <a:lnTo>
                  <a:pt x="327647" y="45719"/>
                </a:lnTo>
                <a:lnTo>
                  <a:pt x="328002" y="44450"/>
                </a:lnTo>
                <a:lnTo>
                  <a:pt x="93167" y="44450"/>
                </a:lnTo>
                <a:lnTo>
                  <a:pt x="91287" y="43180"/>
                </a:lnTo>
                <a:lnTo>
                  <a:pt x="89001" y="41909"/>
                </a:lnTo>
                <a:close/>
              </a:path>
              <a:path w="380364" h="179069">
                <a:moveTo>
                  <a:pt x="100431" y="43180"/>
                </a:moveTo>
                <a:lnTo>
                  <a:pt x="95110" y="43180"/>
                </a:lnTo>
                <a:lnTo>
                  <a:pt x="93167" y="44450"/>
                </a:lnTo>
                <a:lnTo>
                  <a:pt x="102489" y="44450"/>
                </a:lnTo>
                <a:lnTo>
                  <a:pt x="100431" y="43180"/>
                </a:lnTo>
                <a:close/>
              </a:path>
              <a:path w="380364" h="179069">
                <a:moveTo>
                  <a:pt x="105321" y="43180"/>
                </a:moveTo>
                <a:lnTo>
                  <a:pt x="104787" y="44450"/>
                </a:lnTo>
                <a:lnTo>
                  <a:pt x="107632" y="44450"/>
                </a:lnTo>
                <a:lnTo>
                  <a:pt x="105321" y="43180"/>
                </a:lnTo>
                <a:close/>
              </a:path>
              <a:path w="380364" h="179069">
                <a:moveTo>
                  <a:pt x="111721" y="0"/>
                </a:moveTo>
                <a:lnTo>
                  <a:pt x="110185" y="2539"/>
                </a:lnTo>
                <a:lnTo>
                  <a:pt x="109816" y="3809"/>
                </a:lnTo>
                <a:lnTo>
                  <a:pt x="110566" y="6350"/>
                </a:lnTo>
                <a:lnTo>
                  <a:pt x="109677" y="7619"/>
                </a:lnTo>
                <a:lnTo>
                  <a:pt x="106387" y="7619"/>
                </a:lnTo>
                <a:lnTo>
                  <a:pt x="105143" y="10159"/>
                </a:lnTo>
                <a:lnTo>
                  <a:pt x="105143" y="12700"/>
                </a:lnTo>
                <a:lnTo>
                  <a:pt x="102654" y="15239"/>
                </a:lnTo>
                <a:lnTo>
                  <a:pt x="102565" y="21589"/>
                </a:lnTo>
                <a:lnTo>
                  <a:pt x="103454" y="24130"/>
                </a:lnTo>
                <a:lnTo>
                  <a:pt x="107086" y="25400"/>
                </a:lnTo>
                <a:lnTo>
                  <a:pt x="108331" y="26669"/>
                </a:lnTo>
                <a:lnTo>
                  <a:pt x="110642" y="27939"/>
                </a:lnTo>
                <a:lnTo>
                  <a:pt x="111086" y="29209"/>
                </a:lnTo>
                <a:lnTo>
                  <a:pt x="110375" y="33019"/>
                </a:lnTo>
                <a:lnTo>
                  <a:pt x="110286" y="36830"/>
                </a:lnTo>
                <a:lnTo>
                  <a:pt x="112763" y="38100"/>
                </a:lnTo>
                <a:lnTo>
                  <a:pt x="114096" y="39369"/>
                </a:lnTo>
                <a:lnTo>
                  <a:pt x="111798" y="43180"/>
                </a:lnTo>
                <a:lnTo>
                  <a:pt x="107632" y="44450"/>
                </a:lnTo>
                <a:lnTo>
                  <a:pt x="328002" y="44450"/>
                </a:lnTo>
                <a:lnTo>
                  <a:pt x="327647" y="41909"/>
                </a:lnTo>
                <a:lnTo>
                  <a:pt x="247281" y="41909"/>
                </a:lnTo>
                <a:lnTo>
                  <a:pt x="244843" y="40639"/>
                </a:lnTo>
                <a:lnTo>
                  <a:pt x="234950" y="40639"/>
                </a:lnTo>
                <a:lnTo>
                  <a:pt x="232816" y="38100"/>
                </a:lnTo>
                <a:lnTo>
                  <a:pt x="231228" y="38100"/>
                </a:lnTo>
                <a:lnTo>
                  <a:pt x="229717" y="36830"/>
                </a:lnTo>
                <a:lnTo>
                  <a:pt x="227215" y="35559"/>
                </a:lnTo>
                <a:lnTo>
                  <a:pt x="225894" y="31750"/>
                </a:lnTo>
                <a:lnTo>
                  <a:pt x="168186" y="31750"/>
                </a:lnTo>
                <a:lnTo>
                  <a:pt x="164401" y="29209"/>
                </a:lnTo>
                <a:lnTo>
                  <a:pt x="160769" y="29209"/>
                </a:lnTo>
                <a:lnTo>
                  <a:pt x="160058" y="27939"/>
                </a:lnTo>
                <a:lnTo>
                  <a:pt x="157581" y="25400"/>
                </a:lnTo>
                <a:lnTo>
                  <a:pt x="156070" y="25400"/>
                </a:lnTo>
                <a:lnTo>
                  <a:pt x="154559" y="24130"/>
                </a:lnTo>
                <a:lnTo>
                  <a:pt x="154660" y="21589"/>
                </a:lnTo>
                <a:lnTo>
                  <a:pt x="153403" y="19050"/>
                </a:lnTo>
                <a:lnTo>
                  <a:pt x="152260" y="17780"/>
                </a:lnTo>
                <a:lnTo>
                  <a:pt x="152260" y="15239"/>
                </a:lnTo>
                <a:lnTo>
                  <a:pt x="151015" y="13969"/>
                </a:lnTo>
                <a:lnTo>
                  <a:pt x="151015" y="12700"/>
                </a:lnTo>
                <a:lnTo>
                  <a:pt x="150126" y="10159"/>
                </a:lnTo>
                <a:lnTo>
                  <a:pt x="140843" y="10159"/>
                </a:lnTo>
                <a:lnTo>
                  <a:pt x="139115" y="8889"/>
                </a:lnTo>
                <a:lnTo>
                  <a:pt x="135953" y="8889"/>
                </a:lnTo>
                <a:lnTo>
                  <a:pt x="134797" y="7619"/>
                </a:lnTo>
                <a:lnTo>
                  <a:pt x="133121" y="6350"/>
                </a:lnTo>
                <a:lnTo>
                  <a:pt x="125590" y="6350"/>
                </a:lnTo>
                <a:lnTo>
                  <a:pt x="122758" y="5080"/>
                </a:lnTo>
                <a:lnTo>
                  <a:pt x="122313" y="3809"/>
                </a:lnTo>
                <a:lnTo>
                  <a:pt x="115773" y="1269"/>
                </a:lnTo>
                <a:lnTo>
                  <a:pt x="114134" y="1269"/>
                </a:lnTo>
                <a:lnTo>
                  <a:pt x="111721" y="0"/>
                </a:lnTo>
                <a:close/>
              </a:path>
              <a:path w="380364" h="179069">
                <a:moveTo>
                  <a:pt x="261747" y="39369"/>
                </a:moveTo>
                <a:lnTo>
                  <a:pt x="258991" y="39369"/>
                </a:lnTo>
                <a:lnTo>
                  <a:pt x="257746" y="40639"/>
                </a:lnTo>
                <a:lnTo>
                  <a:pt x="254635" y="41909"/>
                </a:lnTo>
                <a:lnTo>
                  <a:pt x="327647" y="41909"/>
                </a:lnTo>
                <a:lnTo>
                  <a:pt x="327469" y="40639"/>
                </a:lnTo>
                <a:lnTo>
                  <a:pt x="264058" y="40639"/>
                </a:lnTo>
                <a:lnTo>
                  <a:pt x="261747" y="39369"/>
                </a:lnTo>
                <a:close/>
              </a:path>
              <a:path w="380364" h="179069">
                <a:moveTo>
                  <a:pt x="242404" y="39369"/>
                </a:moveTo>
                <a:lnTo>
                  <a:pt x="236816" y="40639"/>
                </a:lnTo>
                <a:lnTo>
                  <a:pt x="244843" y="40639"/>
                </a:lnTo>
                <a:lnTo>
                  <a:pt x="242404" y="39369"/>
                </a:lnTo>
                <a:close/>
              </a:path>
              <a:path w="380364" h="179069">
                <a:moveTo>
                  <a:pt x="302996" y="16509"/>
                </a:moveTo>
                <a:lnTo>
                  <a:pt x="299364" y="17780"/>
                </a:lnTo>
                <a:lnTo>
                  <a:pt x="296443" y="17780"/>
                </a:lnTo>
                <a:lnTo>
                  <a:pt x="294576" y="19050"/>
                </a:lnTo>
                <a:lnTo>
                  <a:pt x="293585" y="21589"/>
                </a:lnTo>
                <a:lnTo>
                  <a:pt x="291820" y="24130"/>
                </a:lnTo>
                <a:lnTo>
                  <a:pt x="289242" y="24130"/>
                </a:lnTo>
                <a:lnTo>
                  <a:pt x="287743" y="26669"/>
                </a:lnTo>
                <a:lnTo>
                  <a:pt x="287743" y="27939"/>
                </a:lnTo>
                <a:lnTo>
                  <a:pt x="286943" y="30480"/>
                </a:lnTo>
                <a:lnTo>
                  <a:pt x="284543" y="33019"/>
                </a:lnTo>
                <a:lnTo>
                  <a:pt x="276821" y="33019"/>
                </a:lnTo>
                <a:lnTo>
                  <a:pt x="274878" y="35559"/>
                </a:lnTo>
                <a:lnTo>
                  <a:pt x="272034" y="35559"/>
                </a:lnTo>
                <a:lnTo>
                  <a:pt x="267423" y="38100"/>
                </a:lnTo>
                <a:lnTo>
                  <a:pt x="265468" y="40639"/>
                </a:lnTo>
                <a:lnTo>
                  <a:pt x="327469" y="40639"/>
                </a:lnTo>
                <a:lnTo>
                  <a:pt x="330149" y="21589"/>
                </a:lnTo>
                <a:lnTo>
                  <a:pt x="309651" y="21589"/>
                </a:lnTo>
                <a:lnTo>
                  <a:pt x="308241" y="19050"/>
                </a:lnTo>
                <a:lnTo>
                  <a:pt x="305308" y="17780"/>
                </a:lnTo>
                <a:lnTo>
                  <a:pt x="302996" y="16509"/>
                </a:lnTo>
                <a:close/>
              </a:path>
              <a:path w="380364" h="179069">
                <a:moveTo>
                  <a:pt x="65392" y="33019"/>
                </a:moveTo>
                <a:lnTo>
                  <a:pt x="61493" y="33019"/>
                </a:lnTo>
                <a:lnTo>
                  <a:pt x="59626" y="34289"/>
                </a:lnTo>
                <a:lnTo>
                  <a:pt x="57404" y="34289"/>
                </a:lnTo>
                <a:lnTo>
                  <a:pt x="56083" y="35559"/>
                </a:lnTo>
                <a:lnTo>
                  <a:pt x="66179" y="35559"/>
                </a:lnTo>
                <a:lnTo>
                  <a:pt x="65392" y="33019"/>
                </a:lnTo>
                <a:close/>
              </a:path>
              <a:path w="380364" h="179069">
                <a:moveTo>
                  <a:pt x="44983" y="30480"/>
                </a:moveTo>
                <a:lnTo>
                  <a:pt x="42951" y="31750"/>
                </a:lnTo>
                <a:lnTo>
                  <a:pt x="47828" y="31750"/>
                </a:lnTo>
                <a:lnTo>
                  <a:pt x="44983" y="30480"/>
                </a:lnTo>
                <a:close/>
              </a:path>
              <a:path w="380364" h="179069">
                <a:moveTo>
                  <a:pt x="170802" y="30480"/>
                </a:moveTo>
                <a:lnTo>
                  <a:pt x="169926" y="31750"/>
                </a:lnTo>
                <a:lnTo>
                  <a:pt x="174536" y="31750"/>
                </a:lnTo>
                <a:lnTo>
                  <a:pt x="170802" y="30480"/>
                </a:lnTo>
                <a:close/>
              </a:path>
              <a:path w="380364" h="179069">
                <a:moveTo>
                  <a:pt x="224650" y="30480"/>
                </a:moveTo>
                <a:lnTo>
                  <a:pt x="176237" y="30480"/>
                </a:lnTo>
                <a:lnTo>
                  <a:pt x="174536" y="31750"/>
                </a:lnTo>
                <a:lnTo>
                  <a:pt x="225894" y="31750"/>
                </a:lnTo>
                <a:lnTo>
                  <a:pt x="224650" y="30480"/>
                </a:lnTo>
                <a:close/>
              </a:path>
              <a:path w="380364" h="179069">
                <a:moveTo>
                  <a:pt x="200494" y="24130"/>
                </a:moveTo>
                <a:lnTo>
                  <a:pt x="197434" y="24130"/>
                </a:lnTo>
                <a:lnTo>
                  <a:pt x="194233" y="25400"/>
                </a:lnTo>
                <a:lnTo>
                  <a:pt x="191693" y="26669"/>
                </a:lnTo>
                <a:lnTo>
                  <a:pt x="186804" y="26669"/>
                </a:lnTo>
                <a:lnTo>
                  <a:pt x="183299" y="27939"/>
                </a:lnTo>
                <a:lnTo>
                  <a:pt x="181165" y="30480"/>
                </a:lnTo>
                <a:lnTo>
                  <a:pt x="218541" y="30480"/>
                </a:lnTo>
                <a:lnTo>
                  <a:pt x="214185" y="29209"/>
                </a:lnTo>
                <a:lnTo>
                  <a:pt x="211709" y="25400"/>
                </a:lnTo>
                <a:lnTo>
                  <a:pt x="203276" y="25400"/>
                </a:lnTo>
                <a:lnTo>
                  <a:pt x="200494" y="24130"/>
                </a:lnTo>
                <a:close/>
              </a:path>
              <a:path w="380364" h="179069">
                <a:moveTo>
                  <a:pt x="313829" y="20319"/>
                </a:moveTo>
                <a:lnTo>
                  <a:pt x="311518" y="21589"/>
                </a:lnTo>
                <a:lnTo>
                  <a:pt x="315061" y="21589"/>
                </a:lnTo>
                <a:lnTo>
                  <a:pt x="313829" y="20319"/>
                </a:lnTo>
                <a:close/>
              </a:path>
              <a:path w="380364" h="179069">
                <a:moveTo>
                  <a:pt x="324205" y="17780"/>
                </a:moveTo>
                <a:lnTo>
                  <a:pt x="320128" y="19050"/>
                </a:lnTo>
                <a:lnTo>
                  <a:pt x="320040" y="20319"/>
                </a:lnTo>
                <a:lnTo>
                  <a:pt x="317296" y="21589"/>
                </a:lnTo>
                <a:lnTo>
                  <a:pt x="330149" y="21589"/>
                </a:lnTo>
                <a:lnTo>
                  <a:pt x="328828" y="19050"/>
                </a:lnTo>
                <a:lnTo>
                  <a:pt x="324205" y="1778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509775" y="2945767"/>
            <a:ext cx="468630" cy="245110"/>
          </a:xfrm>
          <a:custGeom>
            <a:avLst/>
            <a:gdLst/>
            <a:ahLst/>
            <a:cxnLst/>
            <a:rect l="l" t="t" r="r" b="b"/>
            <a:pathLst>
              <a:path w="468629" h="245110">
                <a:moveTo>
                  <a:pt x="127261" y="229870"/>
                </a:moveTo>
                <a:lnTo>
                  <a:pt x="98323" y="229870"/>
                </a:lnTo>
                <a:lnTo>
                  <a:pt x="106324" y="231140"/>
                </a:lnTo>
                <a:lnTo>
                  <a:pt x="115036" y="236220"/>
                </a:lnTo>
                <a:lnTo>
                  <a:pt x="123037" y="245110"/>
                </a:lnTo>
                <a:lnTo>
                  <a:pt x="129806" y="245110"/>
                </a:lnTo>
                <a:lnTo>
                  <a:pt x="127261" y="229870"/>
                </a:lnTo>
                <a:close/>
              </a:path>
              <a:path w="468629" h="245110">
                <a:moveTo>
                  <a:pt x="284010" y="240030"/>
                </a:moveTo>
                <a:lnTo>
                  <a:pt x="268058" y="240030"/>
                </a:lnTo>
                <a:lnTo>
                  <a:pt x="272211" y="241300"/>
                </a:lnTo>
                <a:lnTo>
                  <a:pt x="277799" y="243840"/>
                </a:lnTo>
                <a:lnTo>
                  <a:pt x="279044" y="245110"/>
                </a:lnTo>
                <a:lnTo>
                  <a:pt x="284010" y="240030"/>
                </a:lnTo>
                <a:close/>
              </a:path>
              <a:path w="468629" h="245110">
                <a:moveTo>
                  <a:pt x="330593" y="210820"/>
                </a:moveTo>
                <a:lnTo>
                  <a:pt x="242049" y="210820"/>
                </a:lnTo>
                <a:lnTo>
                  <a:pt x="242493" y="228600"/>
                </a:lnTo>
                <a:lnTo>
                  <a:pt x="251193" y="229870"/>
                </a:lnTo>
                <a:lnTo>
                  <a:pt x="256336" y="243840"/>
                </a:lnTo>
                <a:lnTo>
                  <a:pt x="258876" y="243840"/>
                </a:lnTo>
                <a:lnTo>
                  <a:pt x="264426" y="241300"/>
                </a:lnTo>
                <a:lnTo>
                  <a:pt x="268058" y="240030"/>
                </a:lnTo>
                <a:lnTo>
                  <a:pt x="284010" y="240030"/>
                </a:lnTo>
                <a:lnTo>
                  <a:pt x="286499" y="236220"/>
                </a:lnTo>
                <a:lnTo>
                  <a:pt x="287921" y="233680"/>
                </a:lnTo>
                <a:lnTo>
                  <a:pt x="289610" y="231140"/>
                </a:lnTo>
                <a:lnTo>
                  <a:pt x="294398" y="224790"/>
                </a:lnTo>
                <a:lnTo>
                  <a:pt x="296532" y="223520"/>
                </a:lnTo>
                <a:lnTo>
                  <a:pt x="299008" y="220980"/>
                </a:lnTo>
                <a:lnTo>
                  <a:pt x="299783" y="220980"/>
                </a:lnTo>
                <a:lnTo>
                  <a:pt x="300164" y="219710"/>
                </a:lnTo>
                <a:lnTo>
                  <a:pt x="302882" y="218440"/>
                </a:lnTo>
                <a:lnTo>
                  <a:pt x="301980" y="217170"/>
                </a:lnTo>
                <a:lnTo>
                  <a:pt x="304292" y="214630"/>
                </a:lnTo>
                <a:lnTo>
                  <a:pt x="331017" y="214630"/>
                </a:lnTo>
                <a:lnTo>
                  <a:pt x="330949" y="212090"/>
                </a:lnTo>
                <a:lnTo>
                  <a:pt x="330593" y="210820"/>
                </a:lnTo>
                <a:close/>
              </a:path>
              <a:path w="468629" h="245110">
                <a:moveTo>
                  <a:pt x="125988" y="222250"/>
                </a:moveTo>
                <a:lnTo>
                  <a:pt x="78168" y="222250"/>
                </a:lnTo>
                <a:lnTo>
                  <a:pt x="80391" y="223520"/>
                </a:lnTo>
                <a:lnTo>
                  <a:pt x="85013" y="223520"/>
                </a:lnTo>
                <a:lnTo>
                  <a:pt x="85902" y="224790"/>
                </a:lnTo>
                <a:lnTo>
                  <a:pt x="85509" y="224790"/>
                </a:lnTo>
                <a:lnTo>
                  <a:pt x="85636" y="226060"/>
                </a:lnTo>
                <a:lnTo>
                  <a:pt x="85178" y="229870"/>
                </a:lnTo>
                <a:lnTo>
                  <a:pt x="83769" y="233680"/>
                </a:lnTo>
                <a:lnTo>
                  <a:pt x="84429" y="236220"/>
                </a:lnTo>
                <a:lnTo>
                  <a:pt x="84709" y="238760"/>
                </a:lnTo>
                <a:lnTo>
                  <a:pt x="92290" y="232410"/>
                </a:lnTo>
                <a:lnTo>
                  <a:pt x="98323" y="229870"/>
                </a:lnTo>
                <a:lnTo>
                  <a:pt x="127261" y="229870"/>
                </a:lnTo>
                <a:lnTo>
                  <a:pt x="125988" y="222250"/>
                </a:lnTo>
                <a:close/>
              </a:path>
              <a:path w="468629" h="245110">
                <a:moveTo>
                  <a:pt x="125140" y="217170"/>
                </a:moveTo>
                <a:lnTo>
                  <a:pt x="72212" y="217170"/>
                </a:lnTo>
                <a:lnTo>
                  <a:pt x="73279" y="219710"/>
                </a:lnTo>
                <a:lnTo>
                  <a:pt x="74307" y="220980"/>
                </a:lnTo>
                <a:lnTo>
                  <a:pt x="75272" y="222250"/>
                </a:lnTo>
                <a:lnTo>
                  <a:pt x="76352" y="223520"/>
                </a:lnTo>
                <a:lnTo>
                  <a:pt x="78168" y="222250"/>
                </a:lnTo>
                <a:lnTo>
                  <a:pt x="125988" y="222250"/>
                </a:lnTo>
                <a:lnTo>
                  <a:pt x="125140" y="217170"/>
                </a:lnTo>
                <a:close/>
              </a:path>
              <a:path w="468629" h="245110">
                <a:moveTo>
                  <a:pt x="78701" y="181610"/>
                </a:moveTo>
                <a:lnTo>
                  <a:pt x="77012" y="181610"/>
                </a:lnTo>
                <a:lnTo>
                  <a:pt x="75946" y="182880"/>
                </a:lnTo>
                <a:lnTo>
                  <a:pt x="63715" y="182880"/>
                </a:lnTo>
                <a:lnTo>
                  <a:pt x="62255" y="184150"/>
                </a:lnTo>
                <a:lnTo>
                  <a:pt x="62611" y="185420"/>
                </a:lnTo>
                <a:lnTo>
                  <a:pt x="62572" y="187960"/>
                </a:lnTo>
                <a:lnTo>
                  <a:pt x="61404" y="187960"/>
                </a:lnTo>
                <a:lnTo>
                  <a:pt x="61633" y="189230"/>
                </a:lnTo>
                <a:lnTo>
                  <a:pt x="64033" y="193040"/>
                </a:lnTo>
                <a:lnTo>
                  <a:pt x="64046" y="194310"/>
                </a:lnTo>
                <a:lnTo>
                  <a:pt x="67195" y="194310"/>
                </a:lnTo>
                <a:lnTo>
                  <a:pt x="67779" y="195580"/>
                </a:lnTo>
                <a:lnTo>
                  <a:pt x="67132" y="196850"/>
                </a:lnTo>
                <a:lnTo>
                  <a:pt x="54305" y="196850"/>
                </a:lnTo>
                <a:lnTo>
                  <a:pt x="53263" y="198120"/>
                </a:lnTo>
                <a:lnTo>
                  <a:pt x="53098" y="198120"/>
                </a:lnTo>
                <a:lnTo>
                  <a:pt x="54610" y="200660"/>
                </a:lnTo>
                <a:lnTo>
                  <a:pt x="56553" y="200660"/>
                </a:lnTo>
                <a:lnTo>
                  <a:pt x="58699" y="201930"/>
                </a:lnTo>
                <a:lnTo>
                  <a:pt x="59588" y="203200"/>
                </a:lnTo>
                <a:lnTo>
                  <a:pt x="60972" y="204470"/>
                </a:lnTo>
                <a:lnTo>
                  <a:pt x="61849" y="207010"/>
                </a:lnTo>
                <a:lnTo>
                  <a:pt x="62839" y="207010"/>
                </a:lnTo>
                <a:lnTo>
                  <a:pt x="63500" y="208280"/>
                </a:lnTo>
                <a:lnTo>
                  <a:pt x="66916" y="212090"/>
                </a:lnTo>
                <a:lnTo>
                  <a:pt x="67144" y="214630"/>
                </a:lnTo>
                <a:lnTo>
                  <a:pt x="66916" y="218440"/>
                </a:lnTo>
                <a:lnTo>
                  <a:pt x="67983" y="218440"/>
                </a:lnTo>
                <a:lnTo>
                  <a:pt x="70256" y="217170"/>
                </a:lnTo>
                <a:lnTo>
                  <a:pt x="125140" y="217170"/>
                </a:lnTo>
                <a:lnTo>
                  <a:pt x="119837" y="185420"/>
                </a:lnTo>
                <a:lnTo>
                  <a:pt x="126339" y="184150"/>
                </a:lnTo>
                <a:lnTo>
                  <a:pt x="80708" y="184150"/>
                </a:lnTo>
                <a:lnTo>
                  <a:pt x="78701" y="181610"/>
                </a:lnTo>
                <a:close/>
              </a:path>
              <a:path w="468629" h="245110">
                <a:moveTo>
                  <a:pt x="331017" y="214630"/>
                </a:moveTo>
                <a:lnTo>
                  <a:pt x="308381" y="214630"/>
                </a:lnTo>
                <a:lnTo>
                  <a:pt x="310515" y="215900"/>
                </a:lnTo>
                <a:lnTo>
                  <a:pt x="319570" y="217170"/>
                </a:lnTo>
                <a:lnTo>
                  <a:pt x="327215" y="217170"/>
                </a:lnTo>
                <a:lnTo>
                  <a:pt x="331050" y="215900"/>
                </a:lnTo>
                <a:lnTo>
                  <a:pt x="331017" y="214630"/>
                </a:lnTo>
                <a:close/>
              </a:path>
              <a:path w="468629" h="245110">
                <a:moveTo>
                  <a:pt x="412940" y="208280"/>
                </a:moveTo>
                <a:lnTo>
                  <a:pt x="397319" y="208280"/>
                </a:lnTo>
                <a:lnTo>
                  <a:pt x="402551" y="214630"/>
                </a:lnTo>
                <a:lnTo>
                  <a:pt x="408051" y="215900"/>
                </a:lnTo>
                <a:lnTo>
                  <a:pt x="410362" y="214630"/>
                </a:lnTo>
                <a:lnTo>
                  <a:pt x="410273" y="210820"/>
                </a:lnTo>
                <a:lnTo>
                  <a:pt x="412584" y="209550"/>
                </a:lnTo>
                <a:lnTo>
                  <a:pt x="412940" y="208280"/>
                </a:lnTo>
                <a:close/>
              </a:path>
              <a:path w="468629" h="245110">
                <a:moveTo>
                  <a:pt x="414020" y="200660"/>
                </a:moveTo>
                <a:lnTo>
                  <a:pt x="228396" y="200660"/>
                </a:lnTo>
                <a:lnTo>
                  <a:pt x="234683" y="205740"/>
                </a:lnTo>
                <a:lnTo>
                  <a:pt x="237782" y="212090"/>
                </a:lnTo>
                <a:lnTo>
                  <a:pt x="242049" y="210820"/>
                </a:lnTo>
                <a:lnTo>
                  <a:pt x="330593" y="210820"/>
                </a:lnTo>
                <a:lnTo>
                  <a:pt x="330238" y="209550"/>
                </a:lnTo>
                <a:lnTo>
                  <a:pt x="329971" y="207010"/>
                </a:lnTo>
                <a:lnTo>
                  <a:pt x="369462" y="207010"/>
                </a:lnTo>
                <a:lnTo>
                  <a:pt x="372389" y="205740"/>
                </a:lnTo>
                <a:lnTo>
                  <a:pt x="411962" y="205740"/>
                </a:lnTo>
                <a:lnTo>
                  <a:pt x="412750" y="203200"/>
                </a:lnTo>
                <a:lnTo>
                  <a:pt x="414261" y="201930"/>
                </a:lnTo>
                <a:lnTo>
                  <a:pt x="414020" y="200660"/>
                </a:lnTo>
                <a:close/>
              </a:path>
              <a:path w="468629" h="245110">
                <a:moveTo>
                  <a:pt x="360680" y="207010"/>
                </a:moveTo>
                <a:lnTo>
                  <a:pt x="341858" y="207010"/>
                </a:lnTo>
                <a:lnTo>
                  <a:pt x="344449" y="208280"/>
                </a:lnTo>
                <a:lnTo>
                  <a:pt x="349402" y="209550"/>
                </a:lnTo>
                <a:lnTo>
                  <a:pt x="358457" y="209550"/>
                </a:lnTo>
                <a:lnTo>
                  <a:pt x="360680" y="207010"/>
                </a:lnTo>
                <a:close/>
              </a:path>
              <a:path w="468629" h="245110">
                <a:moveTo>
                  <a:pt x="413004" y="207010"/>
                </a:moveTo>
                <a:lnTo>
                  <a:pt x="389953" y="207010"/>
                </a:lnTo>
                <a:lnTo>
                  <a:pt x="395097" y="209550"/>
                </a:lnTo>
                <a:lnTo>
                  <a:pt x="397319" y="208280"/>
                </a:lnTo>
                <a:lnTo>
                  <a:pt x="414045" y="208280"/>
                </a:lnTo>
                <a:lnTo>
                  <a:pt x="413004" y="207010"/>
                </a:lnTo>
                <a:close/>
              </a:path>
              <a:path w="468629" h="245110">
                <a:moveTo>
                  <a:pt x="369462" y="207010"/>
                </a:moveTo>
                <a:lnTo>
                  <a:pt x="360680" y="207010"/>
                </a:lnTo>
                <a:lnTo>
                  <a:pt x="363512" y="208280"/>
                </a:lnTo>
                <a:lnTo>
                  <a:pt x="366534" y="208280"/>
                </a:lnTo>
                <a:lnTo>
                  <a:pt x="369462" y="207010"/>
                </a:lnTo>
                <a:close/>
              </a:path>
              <a:path w="468629" h="245110">
                <a:moveTo>
                  <a:pt x="411962" y="205740"/>
                </a:moveTo>
                <a:lnTo>
                  <a:pt x="372389" y="205740"/>
                </a:lnTo>
                <a:lnTo>
                  <a:pt x="378688" y="208280"/>
                </a:lnTo>
                <a:lnTo>
                  <a:pt x="382409" y="207010"/>
                </a:lnTo>
                <a:lnTo>
                  <a:pt x="413004" y="207010"/>
                </a:lnTo>
                <a:lnTo>
                  <a:pt x="411962" y="205740"/>
                </a:lnTo>
                <a:close/>
              </a:path>
              <a:path w="468629" h="245110">
                <a:moveTo>
                  <a:pt x="405028" y="179070"/>
                </a:moveTo>
                <a:lnTo>
                  <a:pt x="152349" y="179070"/>
                </a:lnTo>
                <a:lnTo>
                  <a:pt x="171907" y="193040"/>
                </a:lnTo>
                <a:lnTo>
                  <a:pt x="189852" y="201930"/>
                </a:lnTo>
                <a:lnTo>
                  <a:pt x="208153" y="200660"/>
                </a:lnTo>
                <a:lnTo>
                  <a:pt x="414020" y="200660"/>
                </a:lnTo>
                <a:lnTo>
                  <a:pt x="413296" y="196850"/>
                </a:lnTo>
                <a:lnTo>
                  <a:pt x="410629" y="194310"/>
                </a:lnTo>
                <a:lnTo>
                  <a:pt x="410184" y="193040"/>
                </a:lnTo>
                <a:lnTo>
                  <a:pt x="407873" y="189230"/>
                </a:lnTo>
                <a:lnTo>
                  <a:pt x="407441" y="186690"/>
                </a:lnTo>
                <a:lnTo>
                  <a:pt x="406374" y="185420"/>
                </a:lnTo>
                <a:lnTo>
                  <a:pt x="406196" y="182880"/>
                </a:lnTo>
                <a:lnTo>
                  <a:pt x="405028" y="179070"/>
                </a:lnTo>
                <a:close/>
              </a:path>
              <a:path w="468629" h="245110">
                <a:moveTo>
                  <a:pt x="65062" y="195580"/>
                </a:moveTo>
                <a:lnTo>
                  <a:pt x="63969" y="196850"/>
                </a:lnTo>
                <a:lnTo>
                  <a:pt x="67132" y="196850"/>
                </a:lnTo>
                <a:lnTo>
                  <a:pt x="65062" y="195580"/>
                </a:lnTo>
                <a:close/>
              </a:path>
              <a:path w="468629" h="245110">
                <a:moveTo>
                  <a:pt x="423849" y="156210"/>
                </a:moveTo>
                <a:lnTo>
                  <a:pt x="77990" y="156210"/>
                </a:lnTo>
                <a:lnTo>
                  <a:pt x="78346" y="157480"/>
                </a:lnTo>
                <a:lnTo>
                  <a:pt x="79273" y="158750"/>
                </a:lnTo>
                <a:lnTo>
                  <a:pt x="80924" y="160020"/>
                </a:lnTo>
                <a:lnTo>
                  <a:pt x="79997" y="162560"/>
                </a:lnTo>
                <a:lnTo>
                  <a:pt x="80568" y="163830"/>
                </a:lnTo>
                <a:lnTo>
                  <a:pt x="82473" y="165100"/>
                </a:lnTo>
                <a:lnTo>
                  <a:pt x="82257" y="167640"/>
                </a:lnTo>
                <a:lnTo>
                  <a:pt x="80873" y="170180"/>
                </a:lnTo>
                <a:lnTo>
                  <a:pt x="81280" y="171450"/>
                </a:lnTo>
                <a:lnTo>
                  <a:pt x="82080" y="171450"/>
                </a:lnTo>
                <a:lnTo>
                  <a:pt x="82842" y="172720"/>
                </a:lnTo>
                <a:lnTo>
                  <a:pt x="81902" y="173990"/>
                </a:lnTo>
                <a:lnTo>
                  <a:pt x="80302" y="173990"/>
                </a:lnTo>
                <a:lnTo>
                  <a:pt x="79895" y="177800"/>
                </a:lnTo>
                <a:lnTo>
                  <a:pt x="81508" y="180340"/>
                </a:lnTo>
                <a:lnTo>
                  <a:pt x="83858" y="181610"/>
                </a:lnTo>
                <a:lnTo>
                  <a:pt x="85636" y="181610"/>
                </a:lnTo>
                <a:lnTo>
                  <a:pt x="85242" y="182880"/>
                </a:lnTo>
                <a:lnTo>
                  <a:pt x="82651" y="184150"/>
                </a:lnTo>
                <a:lnTo>
                  <a:pt x="126339" y="184150"/>
                </a:lnTo>
                <a:lnTo>
                  <a:pt x="152349" y="179070"/>
                </a:lnTo>
                <a:lnTo>
                  <a:pt x="405028" y="179070"/>
                </a:lnTo>
                <a:lnTo>
                  <a:pt x="406755" y="177800"/>
                </a:lnTo>
                <a:lnTo>
                  <a:pt x="406717" y="176530"/>
                </a:lnTo>
                <a:lnTo>
                  <a:pt x="400443" y="176530"/>
                </a:lnTo>
                <a:lnTo>
                  <a:pt x="398360" y="175260"/>
                </a:lnTo>
                <a:lnTo>
                  <a:pt x="398399" y="172720"/>
                </a:lnTo>
                <a:lnTo>
                  <a:pt x="400621" y="171450"/>
                </a:lnTo>
                <a:lnTo>
                  <a:pt x="402666" y="170180"/>
                </a:lnTo>
                <a:lnTo>
                  <a:pt x="407828" y="170180"/>
                </a:lnTo>
                <a:lnTo>
                  <a:pt x="409740" y="168910"/>
                </a:lnTo>
                <a:lnTo>
                  <a:pt x="415163" y="168910"/>
                </a:lnTo>
                <a:lnTo>
                  <a:pt x="418071" y="167640"/>
                </a:lnTo>
                <a:lnTo>
                  <a:pt x="419671" y="166370"/>
                </a:lnTo>
                <a:lnTo>
                  <a:pt x="426205" y="166370"/>
                </a:lnTo>
                <a:lnTo>
                  <a:pt x="426339" y="165100"/>
                </a:lnTo>
                <a:lnTo>
                  <a:pt x="427482" y="162560"/>
                </a:lnTo>
                <a:lnTo>
                  <a:pt x="424649" y="161290"/>
                </a:lnTo>
                <a:lnTo>
                  <a:pt x="423227" y="160020"/>
                </a:lnTo>
                <a:lnTo>
                  <a:pt x="423849" y="158750"/>
                </a:lnTo>
                <a:lnTo>
                  <a:pt x="423849" y="156210"/>
                </a:lnTo>
                <a:close/>
              </a:path>
              <a:path w="468629" h="245110">
                <a:moveTo>
                  <a:pt x="68567" y="181610"/>
                </a:moveTo>
                <a:lnTo>
                  <a:pt x="66382" y="182880"/>
                </a:lnTo>
                <a:lnTo>
                  <a:pt x="70434" y="182880"/>
                </a:lnTo>
                <a:lnTo>
                  <a:pt x="68567" y="181610"/>
                </a:lnTo>
                <a:close/>
              </a:path>
              <a:path w="468629" h="245110">
                <a:moveTo>
                  <a:pt x="74879" y="181610"/>
                </a:moveTo>
                <a:lnTo>
                  <a:pt x="72821" y="181610"/>
                </a:lnTo>
                <a:lnTo>
                  <a:pt x="70434" y="182880"/>
                </a:lnTo>
                <a:lnTo>
                  <a:pt x="75946" y="182880"/>
                </a:lnTo>
                <a:lnTo>
                  <a:pt x="74879" y="181610"/>
                </a:lnTo>
                <a:close/>
              </a:path>
              <a:path w="468629" h="245110">
                <a:moveTo>
                  <a:pt x="407828" y="170180"/>
                </a:moveTo>
                <a:lnTo>
                  <a:pt x="402666" y="170180"/>
                </a:lnTo>
                <a:lnTo>
                  <a:pt x="404177" y="171450"/>
                </a:lnTo>
                <a:lnTo>
                  <a:pt x="405917" y="171450"/>
                </a:lnTo>
                <a:lnTo>
                  <a:pt x="407828" y="170180"/>
                </a:lnTo>
                <a:close/>
              </a:path>
              <a:path w="468629" h="245110">
                <a:moveTo>
                  <a:pt x="426205" y="166370"/>
                </a:moveTo>
                <a:lnTo>
                  <a:pt x="419671" y="166370"/>
                </a:lnTo>
                <a:lnTo>
                  <a:pt x="421093" y="167640"/>
                </a:lnTo>
                <a:lnTo>
                  <a:pt x="426072" y="167640"/>
                </a:lnTo>
                <a:lnTo>
                  <a:pt x="426205" y="166370"/>
                </a:lnTo>
                <a:close/>
              </a:path>
              <a:path w="468629" h="245110">
                <a:moveTo>
                  <a:pt x="39814" y="165100"/>
                </a:moveTo>
                <a:lnTo>
                  <a:pt x="36690" y="165100"/>
                </a:lnTo>
                <a:lnTo>
                  <a:pt x="37312" y="166370"/>
                </a:lnTo>
                <a:lnTo>
                  <a:pt x="39014" y="166370"/>
                </a:lnTo>
                <a:lnTo>
                  <a:pt x="39814" y="165100"/>
                </a:lnTo>
                <a:close/>
              </a:path>
              <a:path w="468629" h="245110">
                <a:moveTo>
                  <a:pt x="45245" y="162560"/>
                </a:moveTo>
                <a:lnTo>
                  <a:pt x="32753" y="162560"/>
                </a:lnTo>
                <a:lnTo>
                  <a:pt x="35877" y="165100"/>
                </a:lnTo>
                <a:lnTo>
                  <a:pt x="40881" y="165100"/>
                </a:lnTo>
                <a:lnTo>
                  <a:pt x="41719" y="166370"/>
                </a:lnTo>
                <a:lnTo>
                  <a:pt x="42659" y="165100"/>
                </a:lnTo>
                <a:lnTo>
                  <a:pt x="43053" y="163830"/>
                </a:lnTo>
                <a:lnTo>
                  <a:pt x="44208" y="163830"/>
                </a:lnTo>
                <a:lnTo>
                  <a:pt x="45245" y="162560"/>
                </a:lnTo>
                <a:close/>
              </a:path>
              <a:path w="468629" h="245110">
                <a:moveTo>
                  <a:pt x="50076" y="158750"/>
                </a:moveTo>
                <a:lnTo>
                  <a:pt x="25298" y="158750"/>
                </a:lnTo>
                <a:lnTo>
                  <a:pt x="25031" y="161290"/>
                </a:lnTo>
                <a:lnTo>
                  <a:pt x="29552" y="163830"/>
                </a:lnTo>
                <a:lnTo>
                  <a:pt x="32753" y="162560"/>
                </a:lnTo>
                <a:lnTo>
                  <a:pt x="45245" y="162560"/>
                </a:lnTo>
                <a:lnTo>
                  <a:pt x="47320" y="160020"/>
                </a:lnTo>
                <a:lnTo>
                  <a:pt x="48653" y="160020"/>
                </a:lnTo>
                <a:lnTo>
                  <a:pt x="50076" y="158750"/>
                </a:lnTo>
                <a:close/>
              </a:path>
              <a:path w="468629" h="245110">
                <a:moveTo>
                  <a:pt x="68872" y="158750"/>
                </a:moveTo>
                <a:lnTo>
                  <a:pt x="65951" y="158750"/>
                </a:lnTo>
                <a:lnTo>
                  <a:pt x="67678" y="160020"/>
                </a:lnTo>
                <a:lnTo>
                  <a:pt x="68872" y="158750"/>
                </a:lnTo>
                <a:close/>
              </a:path>
              <a:path w="468629" h="245110">
                <a:moveTo>
                  <a:pt x="425170" y="143510"/>
                </a:moveTo>
                <a:lnTo>
                  <a:pt x="11366" y="143510"/>
                </a:lnTo>
                <a:lnTo>
                  <a:pt x="19342" y="144780"/>
                </a:lnTo>
                <a:lnTo>
                  <a:pt x="25031" y="151130"/>
                </a:lnTo>
                <a:lnTo>
                  <a:pt x="29997" y="158750"/>
                </a:lnTo>
                <a:lnTo>
                  <a:pt x="52743" y="158750"/>
                </a:lnTo>
                <a:lnTo>
                  <a:pt x="53314" y="157480"/>
                </a:lnTo>
                <a:lnTo>
                  <a:pt x="55054" y="154940"/>
                </a:lnTo>
                <a:lnTo>
                  <a:pt x="423849" y="154940"/>
                </a:lnTo>
                <a:lnTo>
                  <a:pt x="423849" y="153670"/>
                </a:lnTo>
                <a:lnTo>
                  <a:pt x="425005" y="146050"/>
                </a:lnTo>
                <a:lnTo>
                  <a:pt x="425170" y="143510"/>
                </a:lnTo>
                <a:close/>
              </a:path>
              <a:path w="468629" h="245110">
                <a:moveTo>
                  <a:pt x="423849" y="154940"/>
                </a:moveTo>
                <a:lnTo>
                  <a:pt x="61899" y="154940"/>
                </a:lnTo>
                <a:lnTo>
                  <a:pt x="62471" y="156210"/>
                </a:lnTo>
                <a:lnTo>
                  <a:pt x="62344" y="157480"/>
                </a:lnTo>
                <a:lnTo>
                  <a:pt x="63500" y="158750"/>
                </a:lnTo>
                <a:lnTo>
                  <a:pt x="68973" y="158750"/>
                </a:lnTo>
                <a:lnTo>
                  <a:pt x="70294" y="157480"/>
                </a:lnTo>
                <a:lnTo>
                  <a:pt x="70573" y="156210"/>
                </a:lnTo>
                <a:lnTo>
                  <a:pt x="423849" y="156210"/>
                </a:lnTo>
                <a:lnTo>
                  <a:pt x="423849" y="154940"/>
                </a:lnTo>
                <a:close/>
              </a:path>
              <a:path w="468629" h="245110">
                <a:moveTo>
                  <a:pt x="61899" y="154940"/>
                </a:moveTo>
                <a:lnTo>
                  <a:pt x="58267" y="154940"/>
                </a:lnTo>
                <a:lnTo>
                  <a:pt x="59410" y="156210"/>
                </a:lnTo>
                <a:lnTo>
                  <a:pt x="60972" y="156210"/>
                </a:lnTo>
                <a:lnTo>
                  <a:pt x="61899" y="154940"/>
                </a:lnTo>
                <a:close/>
              </a:path>
              <a:path w="468629" h="245110">
                <a:moveTo>
                  <a:pt x="7899" y="104140"/>
                </a:moveTo>
                <a:lnTo>
                  <a:pt x="6121" y="106680"/>
                </a:lnTo>
                <a:lnTo>
                  <a:pt x="6121" y="109220"/>
                </a:lnTo>
                <a:lnTo>
                  <a:pt x="2844" y="113030"/>
                </a:lnTo>
                <a:lnTo>
                  <a:pt x="444" y="114300"/>
                </a:lnTo>
                <a:lnTo>
                  <a:pt x="1066" y="120650"/>
                </a:lnTo>
                <a:lnTo>
                  <a:pt x="2933" y="121920"/>
                </a:lnTo>
                <a:lnTo>
                  <a:pt x="1866" y="129540"/>
                </a:lnTo>
                <a:lnTo>
                  <a:pt x="0" y="134620"/>
                </a:lnTo>
                <a:lnTo>
                  <a:pt x="5067" y="135890"/>
                </a:lnTo>
                <a:lnTo>
                  <a:pt x="7200" y="139700"/>
                </a:lnTo>
                <a:lnTo>
                  <a:pt x="6388" y="140970"/>
                </a:lnTo>
                <a:lnTo>
                  <a:pt x="10375" y="144780"/>
                </a:lnTo>
                <a:lnTo>
                  <a:pt x="11366" y="143510"/>
                </a:lnTo>
                <a:lnTo>
                  <a:pt x="425170" y="143510"/>
                </a:lnTo>
                <a:lnTo>
                  <a:pt x="426237" y="139700"/>
                </a:lnTo>
                <a:lnTo>
                  <a:pt x="427304" y="134620"/>
                </a:lnTo>
                <a:lnTo>
                  <a:pt x="452247" y="134620"/>
                </a:lnTo>
                <a:lnTo>
                  <a:pt x="454901" y="133350"/>
                </a:lnTo>
                <a:lnTo>
                  <a:pt x="458000" y="129540"/>
                </a:lnTo>
                <a:lnTo>
                  <a:pt x="458368" y="128270"/>
                </a:lnTo>
                <a:lnTo>
                  <a:pt x="456057" y="124460"/>
                </a:lnTo>
                <a:lnTo>
                  <a:pt x="453656" y="119380"/>
                </a:lnTo>
                <a:lnTo>
                  <a:pt x="453491" y="114300"/>
                </a:lnTo>
                <a:lnTo>
                  <a:pt x="18986" y="114300"/>
                </a:lnTo>
                <a:lnTo>
                  <a:pt x="15265" y="111760"/>
                </a:lnTo>
                <a:lnTo>
                  <a:pt x="14465" y="109220"/>
                </a:lnTo>
                <a:lnTo>
                  <a:pt x="7899" y="104140"/>
                </a:lnTo>
                <a:close/>
              </a:path>
              <a:path w="468629" h="245110">
                <a:moveTo>
                  <a:pt x="452247" y="134620"/>
                </a:moveTo>
                <a:lnTo>
                  <a:pt x="446557" y="134620"/>
                </a:lnTo>
                <a:lnTo>
                  <a:pt x="447179" y="137160"/>
                </a:lnTo>
                <a:lnTo>
                  <a:pt x="448335" y="137160"/>
                </a:lnTo>
                <a:lnTo>
                  <a:pt x="450113" y="135890"/>
                </a:lnTo>
                <a:lnTo>
                  <a:pt x="452247" y="134620"/>
                </a:lnTo>
                <a:close/>
              </a:path>
              <a:path w="468629" h="245110">
                <a:moveTo>
                  <a:pt x="444436" y="134620"/>
                </a:moveTo>
                <a:lnTo>
                  <a:pt x="431571" y="134620"/>
                </a:lnTo>
                <a:lnTo>
                  <a:pt x="436359" y="135890"/>
                </a:lnTo>
                <a:lnTo>
                  <a:pt x="439648" y="135890"/>
                </a:lnTo>
                <a:lnTo>
                  <a:pt x="444436" y="134620"/>
                </a:lnTo>
                <a:close/>
              </a:path>
              <a:path w="468629" h="245110">
                <a:moveTo>
                  <a:pt x="463956" y="99060"/>
                </a:moveTo>
                <a:lnTo>
                  <a:pt x="21031" y="99060"/>
                </a:lnTo>
                <a:lnTo>
                  <a:pt x="23876" y="109220"/>
                </a:lnTo>
                <a:lnTo>
                  <a:pt x="22377" y="110490"/>
                </a:lnTo>
                <a:lnTo>
                  <a:pt x="22809" y="114300"/>
                </a:lnTo>
                <a:lnTo>
                  <a:pt x="453491" y="114300"/>
                </a:lnTo>
                <a:lnTo>
                  <a:pt x="453923" y="111760"/>
                </a:lnTo>
                <a:lnTo>
                  <a:pt x="456145" y="110490"/>
                </a:lnTo>
                <a:lnTo>
                  <a:pt x="459778" y="109220"/>
                </a:lnTo>
                <a:lnTo>
                  <a:pt x="461302" y="106680"/>
                </a:lnTo>
                <a:lnTo>
                  <a:pt x="460578" y="105410"/>
                </a:lnTo>
                <a:lnTo>
                  <a:pt x="460679" y="102870"/>
                </a:lnTo>
                <a:lnTo>
                  <a:pt x="463956" y="99060"/>
                </a:lnTo>
                <a:close/>
              </a:path>
              <a:path w="468629" h="245110">
                <a:moveTo>
                  <a:pt x="39128" y="78740"/>
                </a:moveTo>
                <a:lnTo>
                  <a:pt x="38519" y="80010"/>
                </a:lnTo>
                <a:lnTo>
                  <a:pt x="39128" y="82550"/>
                </a:lnTo>
                <a:lnTo>
                  <a:pt x="38785" y="83820"/>
                </a:lnTo>
                <a:lnTo>
                  <a:pt x="36195" y="83820"/>
                </a:lnTo>
                <a:lnTo>
                  <a:pt x="34340" y="85090"/>
                </a:lnTo>
                <a:lnTo>
                  <a:pt x="33185" y="87630"/>
                </a:lnTo>
                <a:lnTo>
                  <a:pt x="31508" y="88900"/>
                </a:lnTo>
                <a:lnTo>
                  <a:pt x="27863" y="90170"/>
                </a:lnTo>
                <a:lnTo>
                  <a:pt x="27063" y="93980"/>
                </a:lnTo>
                <a:lnTo>
                  <a:pt x="28841" y="95250"/>
                </a:lnTo>
                <a:lnTo>
                  <a:pt x="28841" y="99060"/>
                </a:lnTo>
                <a:lnTo>
                  <a:pt x="465899" y="99060"/>
                </a:lnTo>
                <a:lnTo>
                  <a:pt x="467010" y="97790"/>
                </a:lnTo>
                <a:lnTo>
                  <a:pt x="85623" y="97790"/>
                </a:lnTo>
                <a:lnTo>
                  <a:pt x="85445" y="95250"/>
                </a:lnTo>
                <a:lnTo>
                  <a:pt x="84467" y="92710"/>
                </a:lnTo>
                <a:lnTo>
                  <a:pt x="82524" y="92710"/>
                </a:lnTo>
                <a:lnTo>
                  <a:pt x="79070" y="90170"/>
                </a:lnTo>
                <a:lnTo>
                  <a:pt x="77101" y="87630"/>
                </a:lnTo>
                <a:lnTo>
                  <a:pt x="74447" y="87630"/>
                </a:lnTo>
                <a:lnTo>
                  <a:pt x="73202" y="86360"/>
                </a:lnTo>
                <a:lnTo>
                  <a:pt x="44907" y="86360"/>
                </a:lnTo>
                <a:lnTo>
                  <a:pt x="43662" y="85090"/>
                </a:lnTo>
                <a:lnTo>
                  <a:pt x="45351" y="82550"/>
                </a:lnTo>
                <a:lnTo>
                  <a:pt x="45694" y="81280"/>
                </a:lnTo>
                <a:lnTo>
                  <a:pt x="42773" y="80010"/>
                </a:lnTo>
                <a:lnTo>
                  <a:pt x="39128" y="78740"/>
                </a:lnTo>
                <a:close/>
              </a:path>
              <a:path w="468629" h="245110">
                <a:moveTo>
                  <a:pt x="90766" y="91440"/>
                </a:moveTo>
                <a:lnTo>
                  <a:pt x="88379" y="92710"/>
                </a:lnTo>
                <a:lnTo>
                  <a:pt x="88646" y="95250"/>
                </a:lnTo>
                <a:lnTo>
                  <a:pt x="87045" y="97790"/>
                </a:lnTo>
                <a:lnTo>
                  <a:pt x="100533" y="97790"/>
                </a:lnTo>
                <a:lnTo>
                  <a:pt x="98577" y="96520"/>
                </a:lnTo>
                <a:lnTo>
                  <a:pt x="97155" y="93980"/>
                </a:lnTo>
                <a:lnTo>
                  <a:pt x="92456" y="93980"/>
                </a:lnTo>
                <a:lnTo>
                  <a:pt x="90766" y="91440"/>
                </a:lnTo>
                <a:close/>
              </a:path>
              <a:path w="468629" h="245110">
                <a:moveTo>
                  <a:pt x="108521" y="87630"/>
                </a:moveTo>
                <a:lnTo>
                  <a:pt x="106565" y="87630"/>
                </a:lnTo>
                <a:lnTo>
                  <a:pt x="106387" y="90170"/>
                </a:lnTo>
                <a:lnTo>
                  <a:pt x="103822" y="90170"/>
                </a:lnTo>
                <a:lnTo>
                  <a:pt x="103543" y="95250"/>
                </a:lnTo>
                <a:lnTo>
                  <a:pt x="100533" y="97790"/>
                </a:lnTo>
                <a:lnTo>
                  <a:pt x="144627" y="97790"/>
                </a:lnTo>
                <a:lnTo>
                  <a:pt x="140271" y="95250"/>
                </a:lnTo>
                <a:lnTo>
                  <a:pt x="133807" y="95250"/>
                </a:lnTo>
                <a:lnTo>
                  <a:pt x="131584" y="93980"/>
                </a:lnTo>
                <a:lnTo>
                  <a:pt x="129184" y="91440"/>
                </a:lnTo>
                <a:lnTo>
                  <a:pt x="118097" y="91440"/>
                </a:lnTo>
                <a:lnTo>
                  <a:pt x="117386" y="90170"/>
                </a:lnTo>
                <a:lnTo>
                  <a:pt x="116205" y="88900"/>
                </a:lnTo>
                <a:lnTo>
                  <a:pt x="109931" y="88900"/>
                </a:lnTo>
                <a:lnTo>
                  <a:pt x="108521" y="87630"/>
                </a:lnTo>
                <a:close/>
              </a:path>
              <a:path w="468629" h="245110">
                <a:moveTo>
                  <a:pt x="150037" y="90170"/>
                </a:moveTo>
                <a:lnTo>
                  <a:pt x="148793" y="91440"/>
                </a:lnTo>
                <a:lnTo>
                  <a:pt x="148615" y="93980"/>
                </a:lnTo>
                <a:lnTo>
                  <a:pt x="147383" y="96520"/>
                </a:lnTo>
                <a:lnTo>
                  <a:pt x="144627" y="97790"/>
                </a:lnTo>
                <a:lnTo>
                  <a:pt x="467010" y="97790"/>
                </a:lnTo>
                <a:lnTo>
                  <a:pt x="468122" y="96520"/>
                </a:lnTo>
                <a:lnTo>
                  <a:pt x="467233" y="95250"/>
                </a:lnTo>
                <a:lnTo>
                  <a:pt x="463600" y="93980"/>
                </a:lnTo>
                <a:lnTo>
                  <a:pt x="462222" y="92710"/>
                </a:lnTo>
                <a:lnTo>
                  <a:pt x="153860" y="92710"/>
                </a:lnTo>
                <a:lnTo>
                  <a:pt x="150037" y="90170"/>
                </a:lnTo>
                <a:close/>
              </a:path>
              <a:path w="468629" h="245110">
                <a:moveTo>
                  <a:pt x="134874" y="93980"/>
                </a:moveTo>
                <a:lnTo>
                  <a:pt x="133807" y="95250"/>
                </a:lnTo>
                <a:lnTo>
                  <a:pt x="136550" y="95250"/>
                </a:lnTo>
                <a:lnTo>
                  <a:pt x="134874" y="93980"/>
                </a:lnTo>
                <a:close/>
              </a:path>
              <a:path w="468629" h="245110">
                <a:moveTo>
                  <a:pt x="427609" y="78740"/>
                </a:moveTo>
                <a:lnTo>
                  <a:pt x="160858" y="78740"/>
                </a:lnTo>
                <a:lnTo>
                  <a:pt x="162026" y="80010"/>
                </a:lnTo>
                <a:lnTo>
                  <a:pt x="162636" y="90170"/>
                </a:lnTo>
                <a:lnTo>
                  <a:pt x="161493" y="91440"/>
                </a:lnTo>
                <a:lnTo>
                  <a:pt x="157314" y="92710"/>
                </a:lnTo>
                <a:lnTo>
                  <a:pt x="462222" y="92710"/>
                </a:lnTo>
                <a:lnTo>
                  <a:pt x="460844" y="91440"/>
                </a:lnTo>
                <a:lnTo>
                  <a:pt x="441477" y="91440"/>
                </a:lnTo>
                <a:lnTo>
                  <a:pt x="439026" y="90170"/>
                </a:lnTo>
                <a:lnTo>
                  <a:pt x="437388" y="90170"/>
                </a:lnTo>
                <a:lnTo>
                  <a:pt x="436181" y="88900"/>
                </a:lnTo>
                <a:lnTo>
                  <a:pt x="435521" y="86360"/>
                </a:lnTo>
                <a:lnTo>
                  <a:pt x="435470" y="85090"/>
                </a:lnTo>
                <a:lnTo>
                  <a:pt x="435914" y="83820"/>
                </a:lnTo>
                <a:lnTo>
                  <a:pt x="435787" y="82550"/>
                </a:lnTo>
                <a:lnTo>
                  <a:pt x="433959" y="81280"/>
                </a:lnTo>
                <a:lnTo>
                  <a:pt x="433070" y="81280"/>
                </a:lnTo>
                <a:lnTo>
                  <a:pt x="430174" y="80010"/>
                </a:lnTo>
                <a:lnTo>
                  <a:pt x="427609" y="78740"/>
                </a:lnTo>
                <a:close/>
              </a:path>
              <a:path w="468629" h="245110">
                <a:moveTo>
                  <a:pt x="127152" y="86360"/>
                </a:moveTo>
                <a:lnTo>
                  <a:pt x="125818" y="87630"/>
                </a:lnTo>
                <a:lnTo>
                  <a:pt x="121132" y="87630"/>
                </a:lnTo>
                <a:lnTo>
                  <a:pt x="121551" y="91440"/>
                </a:lnTo>
                <a:lnTo>
                  <a:pt x="129184" y="91440"/>
                </a:lnTo>
                <a:lnTo>
                  <a:pt x="131064" y="90170"/>
                </a:lnTo>
                <a:lnTo>
                  <a:pt x="131851" y="88900"/>
                </a:lnTo>
                <a:lnTo>
                  <a:pt x="130073" y="87630"/>
                </a:lnTo>
                <a:lnTo>
                  <a:pt x="127152" y="86360"/>
                </a:lnTo>
                <a:close/>
              </a:path>
              <a:path w="468629" h="245110">
                <a:moveTo>
                  <a:pt x="458101" y="85090"/>
                </a:moveTo>
                <a:lnTo>
                  <a:pt x="455701" y="86360"/>
                </a:lnTo>
                <a:lnTo>
                  <a:pt x="454456" y="88900"/>
                </a:lnTo>
                <a:lnTo>
                  <a:pt x="451802" y="88900"/>
                </a:lnTo>
                <a:lnTo>
                  <a:pt x="445973" y="90170"/>
                </a:lnTo>
                <a:lnTo>
                  <a:pt x="444004" y="91440"/>
                </a:lnTo>
                <a:lnTo>
                  <a:pt x="459079" y="91440"/>
                </a:lnTo>
                <a:lnTo>
                  <a:pt x="458368" y="88900"/>
                </a:lnTo>
                <a:lnTo>
                  <a:pt x="459435" y="86360"/>
                </a:lnTo>
                <a:lnTo>
                  <a:pt x="458101" y="85090"/>
                </a:lnTo>
                <a:close/>
              </a:path>
              <a:path w="468629" h="245110">
                <a:moveTo>
                  <a:pt x="113842" y="86360"/>
                </a:moveTo>
                <a:lnTo>
                  <a:pt x="110998" y="87630"/>
                </a:lnTo>
                <a:lnTo>
                  <a:pt x="109931" y="88900"/>
                </a:lnTo>
                <a:lnTo>
                  <a:pt x="116205" y="88900"/>
                </a:lnTo>
                <a:lnTo>
                  <a:pt x="113842" y="86360"/>
                </a:lnTo>
                <a:close/>
              </a:path>
              <a:path w="468629" h="245110">
                <a:moveTo>
                  <a:pt x="69303" y="82550"/>
                </a:moveTo>
                <a:lnTo>
                  <a:pt x="67259" y="82550"/>
                </a:lnTo>
                <a:lnTo>
                  <a:pt x="62826" y="83820"/>
                </a:lnTo>
                <a:lnTo>
                  <a:pt x="47828" y="83820"/>
                </a:lnTo>
                <a:lnTo>
                  <a:pt x="47205" y="85090"/>
                </a:lnTo>
                <a:lnTo>
                  <a:pt x="44907" y="86360"/>
                </a:lnTo>
                <a:lnTo>
                  <a:pt x="73202" y="86360"/>
                </a:lnTo>
                <a:lnTo>
                  <a:pt x="71958" y="85090"/>
                </a:lnTo>
                <a:lnTo>
                  <a:pt x="70535" y="85090"/>
                </a:lnTo>
                <a:lnTo>
                  <a:pt x="69919" y="83820"/>
                </a:lnTo>
                <a:lnTo>
                  <a:pt x="49606" y="83820"/>
                </a:lnTo>
                <a:lnTo>
                  <a:pt x="49517" y="82550"/>
                </a:lnTo>
                <a:lnTo>
                  <a:pt x="69303" y="82550"/>
                </a:lnTo>
                <a:close/>
              </a:path>
              <a:path w="468629" h="245110">
                <a:moveTo>
                  <a:pt x="58750" y="78740"/>
                </a:moveTo>
                <a:lnTo>
                  <a:pt x="56515" y="78740"/>
                </a:lnTo>
                <a:lnTo>
                  <a:pt x="53949" y="81280"/>
                </a:lnTo>
                <a:lnTo>
                  <a:pt x="51549" y="81280"/>
                </a:lnTo>
                <a:lnTo>
                  <a:pt x="51206" y="82550"/>
                </a:lnTo>
                <a:lnTo>
                  <a:pt x="49606" y="83820"/>
                </a:lnTo>
                <a:lnTo>
                  <a:pt x="62826" y="83820"/>
                </a:lnTo>
                <a:lnTo>
                  <a:pt x="60071" y="82550"/>
                </a:lnTo>
                <a:lnTo>
                  <a:pt x="58750" y="78740"/>
                </a:lnTo>
                <a:close/>
              </a:path>
              <a:path w="468629" h="245110">
                <a:moveTo>
                  <a:pt x="382854" y="66040"/>
                </a:moveTo>
                <a:lnTo>
                  <a:pt x="380936" y="67310"/>
                </a:lnTo>
                <a:lnTo>
                  <a:pt x="381025" y="69850"/>
                </a:lnTo>
                <a:lnTo>
                  <a:pt x="381635" y="71120"/>
                </a:lnTo>
                <a:lnTo>
                  <a:pt x="381114" y="72390"/>
                </a:lnTo>
                <a:lnTo>
                  <a:pt x="379107" y="73660"/>
                </a:lnTo>
                <a:lnTo>
                  <a:pt x="150037" y="73660"/>
                </a:lnTo>
                <a:lnTo>
                  <a:pt x="151726" y="74930"/>
                </a:lnTo>
                <a:lnTo>
                  <a:pt x="154470" y="76200"/>
                </a:lnTo>
                <a:lnTo>
                  <a:pt x="154927" y="77470"/>
                </a:lnTo>
                <a:lnTo>
                  <a:pt x="157226" y="78740"/>
                </a:lnTo>
                <a:lnTo>
                  <a:pt x="426402" y="78740"/>
                </a:lnTo>
                <a:lnTo>
                  <a:pt x="425119" y="76200"/>
                </a:lnTo>
                <a:lnTo>
                  <a:pt x="424450" y="74930"/>
                </a:lnTo>
                <a:lnTo>
                  <a:pt x="393026" y="74930"/>
                </a:lnTo>
                <a:lnTo>
                  <a:pt x="390842" y="73660"/>
                </a:lnTo>
                <a:lnTo>
                  <a:pt x="389064" y="72390"/>
                </a:lnTo>
                <a:lnTo>
                  <a:pt x="386257" y="71120"/>
                </a:lnTo>
                <a:lnTo>
                  <a:pt x="386041" y="69850"/>
                </a:lnTo>
                <a:lnTo>
                  <a:pt x="386410" y="68580"/>
                </a:lnTo>
                <a:lnTo>
                  <a:pt x="382854" y="66040"/>
                </a:lnTo>
                <a:close/>
              </a:path>
              <a:path w="468629" h="245110">
                <a:moveTo>
                  <a:pt x="396760" y="72390"/>
                </a:moveTo>
                <a:lnTo>
                  <a:pt x="394703" y="73660"/>
                </a:lnTo>
                <a:lnTo>
                  <a:pt x="393026" y="74930"/>
                </a:lnTo>
                <a:lnTo>
                  <a:pt x="399910" y="74930"/>
                </a:lnTo>
                <a:lnTo>
                  <a:pt x="396760" y="72390"/>
                </a:lnTo>
                <a:close/>
              </a:path>
              <a:path w="468629" h="245110">
                <a:moveTo>
                  <a:pt x="415747" y="68580"/>
                </a:moveTo>
                <a:lnTo>
                  <a:pt x="407276" y="68580"/>
                </a:lnTo>
                <a:lnTo>
                  <a:pt x="406844" y="69850"/>
                </a:lnTo>
                <a:lnTo>
                  <a:pt x="407644" y="72390"/>
                </a:lnTo>
                <a:lnTo>
                  <a:pt x="407022" y="72390"/>
                </a:lnTo>
                <a:lnTo>
                  <a:pt x="404622" y="73660"/>
                </a:lnTo>
                <a:lnTo>
                  <a:pt x="402577" y="73660"/>
                </a:lnTo>
                <a:lnTo>
                  <a:pt x="399910" y="74930"/>
                </a:lnTo>
                <a:lnTo>
                  <a:pt x="424450" y="74930"/>
                </a:lnTo>
                <a:lnTo>
                  <a:pt x="423113" y="72390"/>
                </a:lnTo>
                <a:lnTo>
                  <a:pt x="419468" y="69850"/>
                </a:lnTo>
                <a:lnTo>
                  <a:pt x="415747" y="68580"/>
                </a:lnTo>
                <a:close/>
              </a:path>
              <a:path w="468629" h="245110">
                <a:moveTo>
                  <a:pt x="157048" y="35560"/>
                </a:moveTo>
                <a:lnTo>
                  <a:pt x="147739" y="35560"/>
                </a:lnTo>
                <a:lnTo>
                  <a:pt x="146850" y="36830"/>
                </a:lnTo>
                <a:lnTo>
                  <a:pt x="148183" y="39370"/>
                </a:lnTo>
                <a:lnTo>
                  <a:pt x="147027" y="40640"/>
                </a:lnTo>
                <a:lnTo>
                  <a:pt x="152349" y="40640"/>
                </a:lnTo>
                <a:lnTo>
                  <a:pt x="153327" y="43180"/>
                </a:lnTo>
                <a:lnTo>
                  <a:pt x="150037" y="43180"/>
                </a:lnTo>
                <a:lnTo>
                  <a:pt x="148983" y="44450"/>
                </a:lnTo>
                <a:lnTo>
                  <a:pt x="149237" y="45720"/>
                </a:lnTo>
                <a:lnTo>
                  <a:pt x="158305" y="45720"/>
                </a:lnTo>
                <a:lnTo>
                  <a:pt x="160248" y="48260"/>
                </a:lnTo>
                <a:lnTo>
                  <a:pt x="162636" y="48260"/>
                </a:lnTo>
                <a:lnTo>
                  <a:pt x="162560" y="50800"/>
                </a:lnTo>
                <a:lnTo>
                  <a:pt x="161137" y="52070"/>
                </a:lnTo>
                <a:lnTo>
                  <a:pt x="153936" y="52070"/>
                </a:lnTo>
                <a:lnTo>
                  <a:pt x="151104" y="54610"/>
                </a:lnTo>
                <a:lnTo>
                  <a:pt x="148361" y="58420"/>
                </a:lnTo>
                <a:lnTo>
                  <a:pt x="148526" y="60960"/>
                </a:lnTo>
                <a:lnTo>
                  <a:pt x="150393" y="60960"/>
                </a:lnTo>
                <a:lnTo>
                  <a:pt x="151015" y="64770"/>
                </a:lnTo>
                <a:lnTo>
                  <a:pt x="149148" y="66040"/>
                </a:lnTo>
                <a:lnTo>
                  <a:pt x="148717" y="68580"/>
                </a:lnTo>
                <a:lnTo>
                  <a:pt x="146494" y="69850"/>
                </a:lnTo>
                <a:lnTo>
                  <a:pt x="146138" y="71120"/>
                </a:lnTo>
                <a:lnTo>
                  <a:pt x="146939" y="72390"/>
                </a:lnTo>
                <a:lnTo>
                  <a:pt x="147104" y="73660"/>
                </a:lnTo>
                <a:lnTo>
                  <a:pt x="376097" y="73660"/>
                </a:lnTo>
                <a:lnTo>
                  <a:pt x="358386" y="52070"/>
                </a:lnTo>
                <a:lnTo>
                  <a:pt x="161137" y="52070"/>
                </a:lnTo>
                <a:lnTo>
                  <a:pt x="159092" y="50800"/>
                </a:lnTo>
                <a:lnTo>
                  <a:pt x="357344" y="50800"/>
                </a:lnTo>
                <a:lnTo>
                  <a:pt x="345884" y="36830"/>
                </a:lnTo>
                <a:lnTo>
                  <a:pt x="159270" y="36830"/>
                </a:lnTo>
                <a:lnTo>
                  <a:pt x="157048" y="35560"/>
                </a:lnTo>
                <a:close/>
              </a:path>
              <a:path w="468629" h="245110">
                <a:moveTo>
                  <a:pt x="156337" y="45720"/>
                </a:moveTo>
                <a:lnTo>
                  <a:pt x="152349" y="45720"/>
                </a:lnTo>
                <a:lnTo>
                  <a:pt x="154838" y="46990"/>
                </a:lnTo>
                <a:lnTo>
                  <a:pt x="156337" y="45720"/>
                </a:lnTo>
                <a:close/>
              </a:path>
              <a:path w="468629" h="245110">
                <a:moveTo>
                  <a:pt x="164592" y="33020"/>
                </a:moveTo>
                <a:lnTo>
                  <a:pt x="162382" y="33020"/>
                </a:lnTo>
                <a:lnTo>
                  <a:pt x="160248" y="34290"/>
                </a:lnTo>
                <a:lnTo>
                  <a:pt x="160248" y="35560"/>
                </a:lnTo>
                <a:lnTo>
                  <a:pt x="159270" y="36830"/>
                </a:lnTo>
                <a:lnTo>
                  <a:pt x="345884" y="36830"/>
                </a:lnTo>
                <a:lnTo>
                  <a:pt x="342718" y="34290"/>
                </a:lnTo>
                <a:lnTo>
                  <a:pt x="166014" y="34290"/>
                </a:lnTo>
                <a:lnTo>
                  <a:pt x="164592" y="33020"/>
                </a:lnTo>
                <a:close/>
              </a:path>
              <a:path w="468629" h="245110">
                <a:moveTo>
                  <a:pt x="153416" y="34290"/>
                </a:moveTo>
                <a:lnTo>
                  <a:pt x="151638" y="34290"/>
                </a:lnTo>
                <a:lnTo>
                  <a:pt x="150393" y="35560"/>
                </a:lnTo>
                <a:lnTo>
                  <a:pt x="154216" y="35560"/>
                </a:lnTo>
                <a:lnTo>
                  <a:pt x="153416" y="34290"/>
                </a:lnTo>
                <a:close/>
              </a:path>
              <a:path w="468629" h="245110">
                <a:moveTo>
                  <a:pt x="280162" y="21590"/>
                </a:moveTo>
                <a:lnTo>
                  <a:pt x="277456" y="21590"/>
                </a:lnTo>
                <a:lnTo>
                  <a:pt x="278117" y="22860"/>
                </a:lnTo>
                <a:lnTo>
                  <a:pt x="279488" y="24130"/>
                </a:lnTo>
                <a:lnTo>
                  <a:pt x="277710" y="25400"/>
                </a:lnTo>
                <a:lnTo>
                  <a:pt x="184823" y="25400"/>
                </a:lnTo>
                <a:lnTo>
                  <a:pt x="181546" y="26670"/>
                </a:lnTo>
                <a:lnTo>
                  <a:pt x="180911" y="27940"/>
                </a:lnTo>
                <a:lnTo>
                  <a:pt x="177634" y="27940"/>
                </a:lnTo>
                <a:lnTo>
                  <a:pt x="174523" y="29210"/>
                </a:lnTo>
                <a:lnTo>
                  <a:pt x="171691" y="30480"/>
                </a:lnTo>
                <a:lnTo>
                  <a:pt x="167424" y="31750"/>
                </a:lnTo>
                <a:lnTo>
                  <a:pt x="167170" y="33020"/>
                </a:lnTo>
                <a:lnTo>
                  <a:pt x="166014" y="34290"/>
                </a:lnTo>
                <a:lnTo>
                  <a:pt x="342718" y="34290"/>
                </a:lnTo>
                <a:lnTo>
                  <a:pt x="339552" y="31750"/>
                </a:lnTo>
                <a:lnTo>
                  <a:pt x="288658" y="31750"/>
                </a:lnTo>
                <a:lnTo>
                  <a:pt x="287007" y="29210"/>
                </a:lnTo>
                <a:lnTo>
                  <a:pt x="287058" y="26670"/>
                </a:lnTo>
                <a:lnTo>
                  <a:pt x="288569" y="25400"/>
                </a:lnTo>
                <a:lnTo>
                  <a:pt x="289077" y="24130"/>
                </a:lnTo>
                <a:lnTo>
                  <a:pt x="284784" y="24130"/>
                </a:lnTo>
                <a:lnTo>
                  <a:pt x="280162" y="21590"/>
                </a:lnTo>
                <a:close/>
              </a:path>
              <a:path w="468629" h="245110">
                <a:moveTo>
                  <a:pt x="294563" y="29210"/>
                </a:moveTo>
                <a:lnTo>
                  <a:pt x="291769" y="30480"/>
                </a:lnTo>
                <a:lnTo>
                  <a:pt x="290347" y="31750"/>
                </a:lnTo>
                <a:lnTo>
                  <a:pt x="300697" y="31750"/>
                </a:lnTo>
                <a:lnTo>
                  <a:pt x="299504" y="30480"/>
                </a:lnTo>
                <a:lnTo>
                  <a:pt x="294563" y="29210"/>
                </a:lnTo>
                <a:close/>
              </a:path>
              <a:path w="468629" h="245110">
                <a:moveTo>
                  <a:pt x="325450" y="11430"/>
                </a:moveTo>
                <a:lnTo>
                  <a:pt x="322300" y="12700"/>
                </a:lnTo>
                <a:lnTo>
                  <a:pt x="319633" y="13970"/>
                </a:lnTo>
                <a:lnTo>
                  <a:pt x="317741" y="15240"/>
                </a:lnTo>
                <a:lnTo>
                  <a:pt x="315772" y="16510"/>
                </a:lnTo>
                <a:lnTo>
                  <a:pt x="313055" y="19050"/>
                </a:lnTo>
                <a:lnTo>
                  <a:pt x="312839" y="20320"/>
                </a:lnTo>
                <a:lnTo>
                  <a:pt x="310972" y="22860"/>
                </a:lnTo>
                <a:lnTo>
                  <a:pt x="309943" y="24130"/>
                </a:lnTo>
                <a:lnTo>
                  <a:pt x="307632" y="26670"/>
                </a:lnTo>
                <a:lnTo>
                  <a:pt x="304038" y="26670"/>
                </a:lnTo>
                <a:lnTo>
                  <a:pt x="301713" y="27940"/>
                </a:lnTo>
                <a:lnTo>
                  <a:pt x="302209" y="30480"/>
                </a:lnTo>
                <a:lnTo>
                  <a:pt x="300697" y="31750"/>
                </a:lnTo>
                <a:lnTo>
                  <a:pt x="339552" y="31750"/>
                </a:lnTo>
                <a:lnTo>
                  <a:pt x="323723" y="19050"/>
                </a:lnTo>
                <a:lnTo>
                  <a:pt x="322745" y="17780"/>
                </a:lnTo>
                <a:lnTo>
                  <a:pt x="324700" y="17780"/>
                </a:lnTo>
                <a:lnTo>
                  <a:pt x="326745" y="15240"/>
                </a:lnTo>
                <a:lnTo>
                  <a:pt x="326834" y="12700"/>
                </a:lnTo>
                <a:lnTo>
                  <a:pt x="325450" y="11430"/>
                </a:lnTo>
                <a:close/>
              </a:path>
              <a:path w="468629" h="245110">
                <a:moveTo>
                  <a:pt x="235038" y="0"/>
                </a:moveTo>
                <a:lnTo>
                  <a:pt x="231660" y="0"/>
                </a:lnTo>
                <a:lnTo>
                  <a:pt x="229438" y="1270"/>
                </a:lnTo>
                <a:lnTo>
                  <a:pt x="228739" y="3810"/>
                </a:lnTo>
                <a:lnTo>
                  <a:pt x="225463" y="3810"/>
                </a:lnTo>
                <a:lnTo>
                  <a:pt x="224129" y="5080"/>
                </a:lnTo>
                <a:lnTo>
                  <a:pt x="225285" y="6350"/>
                </a:lnTo>
                <a:lnTo>
                  <a:pt x="225361" y="8890"/>
                </a:lnTo>
                <a:lnTo>
                  <a:pt x="220484" y="8890"/>
                </a:lnTo>
                <a:lnTo>
                  <a:pt x="218795" y="11430"/>
                </a:lnTo>
                <a:lnTo>
                  <a:pt x="215874" y="11430"/>
                </a:lnTo>
                <a:lnTo>
                  <a:pt x="214718" y="12700"/>
                </a:lnTo>
                <a:lnTo>
                  <a:pt x="213563" y="12700"/>
                </a:lnTo>
                <a:lnTo>
                  <a:pt x="208330" y="15240"/>
                </a:lnTo>
                <a:lnTo>
                  <a:pt x="205587" y="16510"/>
                </a:lnTo>
                <a:lnTo>
                  <a:pt x="203276" y="17780"/>
                </a:lnTo>
                <a:lnTo>
                  <a:pt x="198577" y="17780"/>
                </a:lnTo>
                <a:lnTo>
                  <a:pt x="198221" y="19050"/>
                </a:lnTo>
                <a:lnTo>
                  <a:pt x="195554" y="19050"/>
                </a:lnTo>
                <a:lnTo>
                  <a:pt x="194144" y="20320"/>
                </a:lnTo>
                <a:lnTo>
                  <a:pt x="194221" y="22860"/>
                </a:lnTo>
                <a:lnTo>
                  <a:pt x="193243" y="24130"/>
                </a:lnTo>
                <a:lnTo>
                  <a:pt x="189788" y="24130"/>
                </a:lnTo>
                <a:lnTo>
                  <a:pt x="187845" y="25400"/>
                </a:lnTo>
                <a:lnTo>
                  <a:pt x="276250" y="25400"/>
                </a:lnTo>
                <a:lnTo>
                  <a:pt x="275450" y="24130"/>
                </a:lnTo>
                <a:lnTo>
                  <a:pt x="193243" y="24130"/>
                </a:lnTo>
                <a:lnTo>
                  <a:pt x="191566" y="22860"/>
                </a:lnTo>
                <a:lnTo>
                  <a:pt x="274650" y="22860"/>
                </a:lnTo>
                <a:lnTo>
                  <a:pt x="274489" y="21590"/>
                </a:lnTo>
                <a:lnTo>
                  <a:pt x="259448" y="21590"/>
                </a:lnTo>
                <a:lnTo>
                  <a:pt x="257987" y="20320"/>
                </a:lnTo>
                <a:lnTo>
                  <a:pt x="256870" y="19050"/>
                </a:lnTo>
                <a:lnTo>
                  <a:pt x="258775" y="17780"/>
                </a:lnTo>
                <a:lnTo>
                  <a:pt x="201498" y="17780"/>
                </a:lnTo>
                <a:lnTo>
                  <a:pt x="200177" y="16510"/>
                </a:lnTo>
                <a:lnTo>
                  <a:pt x="258927" y="16510"/>
                </a:lnTo>
                <a:lnTo>
                  <a:pt x="258432" y="15240"/>
                </a:lnTo>
                <a:lnTo>
                  <a:pt x="259054" y="12700"/>
                </a:lnTo>
                <a:lnTo>
                  <a:pt x="258775" y="11430"/>
                </a:lnTo>
                <a:lnTo>
                  <a:pt x="257136" y="10160"/>
                </a:lnTo>
                <a:lnTo>
                  <a:pt x="255447" y="7620"/>
                </a:lnTo>
                <a:lnTo>
                  <a:pt x="254558" y="5080"/>
                </a:lnTo>
                <a:lnTo>
                  <a:pt x="253580" y="5080"/>
                </a:lnTo>
                <a:lnTo>
                  <a:pt x="252903" y="2540"/>
                </a:lnTo>
                <a:lnTo>
                  <a:pt x="244373" y="2540"/>
                </a:lnTo>
                <a:lnTo>
                  <a:pt x="241427" y="1270"/>
                </a:lnTo>
                <a:lnTo>
                  <a:pt x="238061" y="1270"/>
                </a:lnTo>
                <a:lnTo>
                  <a:pt x="235038" y="0"/>
                </a:lnTo>
                <a:close/>
              </a:path>
              <a:path w="468629" h="245110">
                <a:moveTo>
                  <a:pt x="288213" y="21590"/>
                </a:moveTo>
                <a:lnTo>
                  <a:pt x="286385" y="24130"/>
                </a:lnTo>
                <a:lnTo>
                  <a:pt x="289077" y="24130"/>
                </a:lnTo>
                <a:lnTo>
                  <a:pt x="289585" y="22860"/>
                </a:lnTo>
                <a:lnTo>
                  <a:pt x="288213" y="21590"/>
                </a:lnTo>
                <a:close/>
              </a:path>
              <a:path w="468629" h="245110">
                <a:moveTo>
                  <a:pt x="262166" y="20320"/>
                </a:moveTo>
                <a:lnTo>
                  <a:pt x="259448" y="21590"/>
                </a:lnTo>
                <a:lnTo>
                  <a:pt x="264071" y="21590"/>
                </a:lnTo>
                <a:lnTo>
                  <a:pt x="262166" y="20320"/>
                </a:lnTo>
                <a:close/>
              </a:path>
              <a:path w="468629" h="245110">
                <a:moveTo>
                  <a:pt x="267449" y="17780"/>
                </a:moveTo>
                <a:lnTo>
                  <a:pt x="265899" y="19050"/>
                </a:lnTo>
                <a:lnTo>
                  <a:pt x="265455" y="21590"/>
                </a:lnTo>
                <a:lnTo>
                  <a:pt x="274489" y="21590"/>
                </a:lnTo>
                <a:lnTo>
                  <a:pt x="274328" y="20320"/>
                </a:lnTo>
                <a:lnTo>
                  <a:pt x="268249" y="20320"/>
                </a:lnTo>
                <a:lnTo>
                  <a:pt x="267449" y="17780"/>
                </a:lnTo>
                <a:close/>
              </a:path>
              <a:path w="468629" h="245110">
                <a:moveTo>
                  <a:pt x="269938" y="15240"/>
                </a:moveTo>
                <a:lnTo>
                  <a:pt x="269138" y="16510"/>
                </a:lnTo>
                <a:lnTo>
                  <a:pt x="270065" y="19050"/>
                </a:lnTo>
                <a:lnTo>
                  <a:pt x="269760" y="20320"/>
                </a:lnTo>
                <a:lnTo>
                  <a:pt x="274328" y="20320"/>
                </a:lnTo>
                <a:lnTo>
                  <a:pt x="274167" y="19050"/>
                </a:lnTo>
                <a:lnTo>
                  <a:pt x="269938" y="15240"/>
                </a:lnTo>
                <a:close/>
              </a:path>
              <a:path w="468629" h="245110">
                <a:moveTo>
                  <a:pt x="252564" y="1270"/>
                </a:moveTo>
                <a:lnTo>
                  <a:pt x="250024" y="1270"/>
                </a:lnTo>
                <a:lnTo>
                  <a:pt x="247319" y="2540"/>
                </a:lnTo>
                <a:lnTo>
                  <a:pt x="252903" y="2540"/>
                </a:lnTo>
                <a:lnTo>
                  <a:pt x="252564" y="127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594483" y="3124837"/>
            <a:ext cx="233658" cy="1544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182546" y="3962389"/>
            <a:ext cx="20955" cy="13970"/>
          </a:xfrm>
          <a:custGeom>
            <a:avLst/>
            <a:gdLst/>
            <a:ahLst/>
            <a:cxnLst/>
            <a:rect l="l" t="t" r="r" b="b"/>
            <a:pathLst>
              <a:path w="20954" h="13970">
                <a:moveTo>
                  <a:pt x="7988" y="5143"/>
                </a:moveTo>
                <a:lnTo>
                  <a:pt x="5156" y="6921"/>
                </a:lnTo>
                <a:lnTo>
                  <a:pt x="1955" y="6921"/>
                </a:lnTo>
                <a:lnTo>
                  <a:pt x="0" y="10833"/>
                </a:lnTo>
                <a:lnTo>
                  <a:pt x="3365" y="13677"/>
                </a:lnTo>
                <a:lnTo>
                  <a:pt x="4432" y="11531"/>
                </a:lnTo>
                <a:lnTo>
                  <a:pt x="7936" y="11531"/>
                </a:lnTo>
                <a:lnTo>
                  <a:pt x="8521" y="10477"/>
                </a:lnTo>
                <a:lnTo>
                  <a:pt x="18214" y="10477"/>
                </a:lnTo>
                <a:lnTo>
                  <a:pt x="18536" y="9944"/>
                </a:lnTo>
                <a:lnTo>
                  <a:pt x="16344" y="9944"/>
                </a:lnTo>
                <a:lnTo>
                  <a:pt x="14198" y="9588"/>
                </a:lnTo>
                <a:lnTo>
                  <a:pt x="17342" y="6743"/>
                </a:lnTo>
                <a:lnTo>
                  <a:pt x="11010" y="6743"/>
                </a:lnTo>
                <a:lnTo>
                  <a:pt x="7988" y="5143"/>
                </a:lnTo>
                <a:close/>
              </a:path>
              <a:path w="20954" h="13970">
                <a:moveTo>
                  <a:pt x="18214" y="10477"/>
                </a:moveTo>
                <a:lnTo>
                  <a:pt x="8521" y="10477"/>
                </a:lnTo>
                <a:lnTo>
                  <a:pt x="11188" y="10655"/>
                </a:lnTo>
                <a:lnTo>
                  <a:pt x="11366" y="12420"/>
                </a:lnTo>
                <a:lnTo>
                  <a:pt x="17576" y="11531"/>
                </a:lnTo>
                <a:lnTo>
                  <a:pt x="18214" y="10477"/>
                </a:lnTo>
                <a:close/>
              </a:path>
              <a:path w="20954" h="13970">
                <a:moveTo>
                  <a:pt x="7936" y="11531"/>
                </a:moveTo>
                <a:lnTo>
                  <a:pt x="4432" y="11531"/>
                </a:lnTo>
                <a:lnTo>
                  <a:pt x="7632" y="12077"/>
                </a:lnTo>
                <a:lnTo>
                  <a:pt x="7936" y="11531"/>
                </a:lnTo>
                <a:close/>
              </a:path>
              <a:path w="20954" h="13970">
                <a:moveTo>
                  <a:pt x="18478" y="7454"/>
                </a:moveTo>
                <a:lnTo>
                  <a:pt x="16344" y="9944"/>
                </a:lnTo>
                <a:lnTo>
                  <a:pt x="18536" y="9944"/>
                </a:lnTo>
                <a:lnTo>
                  <a:pt x="19189" y="8864"/>
                </a:lnTo>
                <a:lnTo>
                  <a:pt x="18478" y="7454"/>
                </a:lnTo>
                <a:close/>
              </a:path>
              <a:path w="20954" h="13970">
                <a:moveTo>
                  <a:pt x="20078" y="0"/>
                </a:moveTo>
                <a:lnTo>
                  <a:pt x="15989" y="3378"/>
                </a:lnTo>
                <a:lnTo>
                  <a:pt x="13855" y="3378"/>
                </a:lnTo>
                <a:lnTo>
                  <a:pt x="11010" y="6743"/>
                </a:lnTo>
                <a:lnTo>
                  <a:pt x="17342" y="6743"/>
                </a:lnTo>
                <a:lnTo>
                  <a:pt x="17932" y="6210"/>
                </a:lnTo>
                <a:lnTo>
                  <a:pt x="17932" y="3898"/>
                </a:lnTo>
                <a:lnTo>
                  <a:pt x="20421" y="1587"/>
                </a:lnTo>
                <a:lnTo>
                  <a:pt x="200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166018" y="3979798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4">
                <a:moveTo>
                  <a:pt x="12433" y="0"/>
                </a:moveTo>
                <a:lnTo>
                  <a:pt x="7112" y="1244"/>
                </a:lnTo>
                <a:lnTo>
                  <a:pt x="2844" y="4965"/>
                </a:lnTo>
                <a:lnTo>
                  <a:pt x="2489" y="7454"/>
                </a:lnTo>
                <a:lnTo>
                  <a:pt x="0" y="8343"/>
                </a:lnTo>
                <a:lnTo>
                  <a:pt x="0" y="11366"/>
                </a:lnTo>
                <a:lnTo>
                  <a:pt x="4089" y="13500"/>
                </a:lnTo>
                <a:lnTo>
                  <a:pt x="9601" y="14046"/>
                </a:lnTo>
                <a:lnTo>
                  <a:pt x="11544" y="12788"/>
                </a:lnTo>
                <a:lnTo>
                  <a:pt x="15666" y="12788"/>
                </a:lnTo>
                <a:lnTo>
                  <a:pt x="18122" y="11366"/>
                </a:lnTo>
                <a:lnTo>
                  <a:pt x="16878" y="4432"/>
                </a:lnTo>
                <a:lnTo>
                  <a:pt x="12433" y="0"/>
                </a:lnTo>
                <a:close/>
              </a:path>
              <a:path w="18415" h="14604">
                <a:moveTo>
                  <a:pt x="15666" y="12788"/>
                </a:moveTo>
                <a:lnTo>
                  <a:pt x="11544" y="12788"/>
                </a:lnTo>
                <a:lnTo>
                  <a:pt x="14744" y="13322"/>
                </a:lnTo>
                <a:lnTo>
                  <a:pt x="15666" y="127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064888" y="4008675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253" y="0"/>
                </a:moveTo>
                <a:lnTo>
                  <a:pt x="0" y="1854"/>
                </a:lnTo>
                <a:lnTo>
                  <a:pt x="1066" y="3898"/>
                </a:lnTo>
                <a:lnTo>
                  <a:pt x="1409" y="1930"/>
                </a:lnTo>
                <a:lnTo>
                  <a:pt x="25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055560" y="3969093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168" y="0"/>
                </a:moveTo>
                <a:lnTo>
                  <a:pt x="0" y="2044"/>
                </a:lnTo>
                <a:lnTo>
                  <a:pt x="977" y="2832"/>
                </a:lnTo>
                <a:lnTo>
                  <a:pt x="3911" y="2755"/>
                </a:lnTo>
                <a:lnTo>
                  <a:pt x="3644" y="1511"/>
                </a:lnTo>
                <a:lnTo>
                  <a:pt x="11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037974" y="393973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1181" y="0"/>
                </a:moveTo>
                <a:lnTo>
                  <a:pt x="46" y="4774"/>
                </a:lnTo>
                <a:lnTo>
                  <a:pt x="0" y="5396"/>
                </a:lnTo>
                <a:lnTo>
                  <a:pt x="744" y="7619"/>
                </a:lnTo>
                <a:lnTo>
                  <a:pt x="829" y="10984"/>
                </a:lnTo>
                <a:lnTo>
                  <a:pt x="2061" y="14274"/>
                </a:lnTo>
                <a:lnTo>
                  <a:pt x="3928" y="14274"/>
                </a:lnTo>
                <a:lnTo>
                  <a:pt x="5083" y="12407"/>
                </a:lnTo>
                <a:lnTo>
                  <a:pt x="8021" y="12407"/>
                </a:lnTo>
                <a:lnTo>
                  <a:pt x="8373" y="12153"/>
                </a:lnTo>
                <a:lnTo>
                  <a:pt x="8284" y="9219"/>
                </a:lnTo>
                <a:lnTo>
                  <a:pt x="7217" y="7619"/>
                </a:lnTo>
                <a:lnTo>
                  <a:pt x="7375" y="7174"/>
                </a:lnTo>
                <a:lnTo>
                  <a:pt x="4207" y="7174"/>
                </a:lnTo>
                <a:lnTo>
                  <a:pt x="3051" y="6209"/>
                </a:lnTo>
                <a:lnTo>
                  <a:pt x="2874" y="1764"/>
                </a:lnTo>
                <a:lnTo>
                  <a:pt x="1181" y="0"/>
                </a:lnTo>
                <a:close/>
              </a:path>
              <a:path w="8890" h="14604">
                <a:moveTo>
                  <a:pt x="8021" y="12407"/>
                </a:moveTo>
                <a:lnTo>
                  <a:pt x="5083" y="12407"/>
                </a:lnTo>
                <a:lnTo>
                  <a:pt x="6773" y="13309"/>
                </a:lnTo>
                <a:lnTo>
                  <a:pt x="8021" y="12407"/>
                </a:lnTo>
                <a:close/>
              </a:path>
              <a:path w="8890" h="14604">
                <a:moveTo>
                  <a:pt x="6595" y="3631"/>
                </a:moveTo>
                <a:lnTo>
                  <a:pt x="5972" y="4774"/>
                </a:lnTo>
                <a:lnTo>
                  <a:pt x="5884" y="6628"/>
                </a:lnTo>
                <a:lnTo>
                  <a:pt x="4207" y="7174"/>
                </a:lnTo>
                <a:lnTo>
                  <a:pt x="7375" y="7174"/>
                </a:lnTo>
                <a:lnTo>
                  <a:pt x="8004" y="5396"/>
                </a:lnTo>
                <a:lnTo>
                  <a:pt x="6595" y="363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58049" y="3942750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88" y="0"/>
                </a:moveTo>
                <a:lnTo>
                  <a:pt x="533" y="4165"/>
                </a:lnTo>
                <a:lnTo>
                  <a:pt x="0" y="6743"/>
                </a:lnTo>
                <a:lnTo>
                  <a:pt x="1422" y="4343"/>
                </a:lnTo>
                <a:lnTo>
                  <a:pt x="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044747" y="3957996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2387" y="0"/>
                </a:moveTo>
                <a:lnTo>
                  <a:pt x="266" y="0"/>
                </a:lnTo>
                <a:lnTo>
                  <a:pt x="0" y="1244"/>
                </a:lnTo>
                <a:lnTo>
                  <a:pt x="444" y="2679"/>
                </a:lnTo>
                <a:lnTo>
                  <a:pt x="1778" y="2755"/>
                </a:lnTo>
                <a:lnTo>
                  <a:pt x="2921" y="4000"/>
                </a:lnTo>
                <a:lnTo>
                  <a:pt x="2209" y="5588"/>
                </a:lnTo>
                <a:lnTo>
                  <a:pt x="1743" y="8699"/>
                </a:lnTo>
                <a:lnTo>
                  <a:pt x="1710" y="9321"/>
                </a:lnTo>
                <a:lnTo>
                  <a:pt x="2032" y="10998"/>
                </a:lnTo>
                <a:lnTo>
                  <a:pt x="5232" y="9321"/>
                </a:lnTo>
                <a:lnTo>
                  <a:pt x="7353" y="8699"/>
                </a:lnTo>
                <a:lnTo>
                  <a:pt x="6121" y="7099"/>
                </a:lnTo>
                <a:lnTo>
                  <a:pt x="4254" y="3822"/>
                </a:lnTo>
                <a:lnTo>
                  <a:pt x="4165" y="1612"/>
                </a:lnTo>
                <a:lnTo>
                  <a:pt x="23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062495" y="3997213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1054" y="0"/>
                </a:moveTo>
                <a:lnTo>
                  <a:pt x="0" y="888"/>
                </a:lnTo>
                <a:lnTo>
                  <a:pt x="342" y="3467"/>
                </a:lnTo>
                <a:lnTo>
                  <a:pt x="2209" y="5778"/>
                </a:lnTo>
                <a:lnTo>
                  <a:pt x="2565" y="1866"/>
                </a:lnTo>
                <a:lnTo>
                  <a:pt x="10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054862" y="3980799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32" y="0"/>
                </a:moveTo>
                <a:lnTo>
                  <a:pt x="0" y="1244"/>
                </a:lnTo>
                <a:lnTo>
                  <a:pt x="165" y="3289"/>
                </a:lnTo>
                <a:lnTo>
                  <a:pt x="2311" y="5245"/>
                </a:lnTo>
                <a:lnTo>
                  <a:pt x="4521" y="4089"/>
                </a:lnTo>
                <a:lnTo>
                  <a:pt x="4521" y="1879"/>
                </a:lnTo>
                <a:lnTo>
                  <a:pt x="28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53436" y="3961748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3289" y="0"/>
                </a:moveTo>
                <a:lnTo>
                  <a:pt x="190" y="2209"/>
                </a:lnTo>
                <a:lnTo>
                  <a:pt x="0" y="3530"/>
                </a:lnTo>
                <a:lnTo>
                  <a:pt x="1435" y="4597"/>
                </a:lnTo>
                <a:lnTo>
                  <a:pt x="2844" y="4775"/>
                </a:lnTo>
                <a:lnTo>
                  <a:pt x="3644" y="3987"/>
                </a:lnTo>
                <a:lnTo>
                  <a:pt x="5054" y="3987"/>
                </a:lnTo>
                <a:lnTo>
                  <a:pt x="5143" y="2209"/>
                </a:lnTo>
                <a:lnTo>
                  <a:pt x="3987" y="1663"/>
                </a:lnTo>
                <a:lnTo>
                  <a:pt x="32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052200" y="394833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987" y="0"/>
                </a:moveTo>
                <a:lnTo>
                  <a:pt x="1054" y="977"/>
                </a:lnTo>
                <a:lnTo>
                  <a:pt x="0" y="2298"/>
                </a:lnTo>
                <a:lnTo>
                  <a:pt x="1587" y="2832"/>
                </a:lnTo>
                <a:lnTo>
                  <a:pt x="3543" y="1155"/>
                </a:lnTo>
                <a:lnTo>
                  <a:pt x="39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057430" y="395283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505" y="0"/>
                </a:moveTo>
                <a:lnTo>
                  <a:pt x="0" y="2682"/>
                </a:lnTo>
                <a:lnTo>
                  <a:pt x="622" y="5349"/>
                </a:lnTo>
                <a:lnTo>
                  <a:pt x="1689" y="5438"/>
                </a:lnTo>
                <a:lnTo>
                  <a:pt x="1511" y="3406"/>
                </a:lnTo>
                <a:lnTo>
                  <a:pt x="1422" y="917"/>
                </a:lnTo>
                <a:lnTo>
                  <a:pt x="50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921153" y="382589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933" y="0"/>
                </a:moveTo>
                <a:lnTo>
                  <a:pt x="0" y="2921"/>
                </a:lnTo>
                <a:lnTo>
                  <a:pt x="2476" y="1689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917336" y="383229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244" y="0"/>
                </a:moveTo>
                <a:lnTo>
                  <a:pt x="0" y="431"/>
                </a:lnTo>
                <a:lnTo>
                  <a:pt x="1790" y="1676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939212" y="38554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8" y="1422"/>
                </a:lnTo>
                <a:lnTo>
                  <a:pt x="749" y="2755"/>
                </a:lnTo>
                <a:lnTo>
                  <a:pt x="2349" y="2222"/>
                </a:lnTo>
                <a:lnTo>
                  <a:pt x="2628" y="36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923809" y="384307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79" y="0"/>
                </a:moveTo>
                <a:lnTo>
                  <a:pt x="0" y="1879"/>
                </a:lnTo>
                <a:lnTo>
                  <a:pt x="939" y="3340"/>
                </a:lnTo>
                <a:lnTo>
                  <a:pt x="939" y="4318"/>
                </a:lnTo>
                <a:lnTo>
                  <a:pt x="2324" y="3568"/>
                </a:lnTo>
                <a:lnTo>
                  <a:pt x="3086" y="2286"/>
                </a:lnTo>
                <a:lnTo>
                  <a:pt x="27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931882" y="384753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2349" y="0"/>
                </a:moveTo>
                <a:lnTo>
                  <a:pt x="800" y="1333"/>
                </a:lnTo>
                <a:lnTo>
                  <a:pt x="0" y="4127"/>
                </a:lnTo>
                <a:lnTo>
                  <a:pt x="1549" y="4305"/>
                </a:lnTo>
                <a:lnTo>
                  <a:pt x="3238" y="4533"/>
                </a:lnTo>
                <a:lnTo>
                  <a:pt x="3784" y="6438"/>
                </a:lnTo>
                <a:lnTo>
                  <a:pt x="5460" y="7162"/>
                </a:lnTo>
                <a:lnTo>
                  <a:pt x="6807" y="7289"/>
                </a:lnTo>
                <a:lnTo>
                  <a:pt x="7023" y="4838"/>
                </a:lnTo>
                <a:lnTo>
                  <a:pt x="6222" y="3289"/>
                </a:lnTo>
                <a:lnTo>
                  <a:pt x="4140" y="2146"/>
                </a:lnTo>
                <a:lnTo>
                  <a:pt x="3555" y="571"/>
                </a:lnTo>
                <a:lnTo>
                  <a:pt x="23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931518" y="385415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222" y="762"/>
                </a:moveTo>
                <a:lnTo>
                  <a:pt x="939" y="0"/>
                </a:lnTo>
                <a:lnTo>
                  <a:pt x="0" y="939"/>
                </a:lnTo>
                <a:lnTo>
                  <a:pt x="1777" y="1422"/>
                </a:lnTo>
                <a:lnTo>
                  <a:pt x="2222" y="76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032434" y="3884750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962" y="0"/>
                </a:moveTo>
                <a:lnTo>
                  <a:pt x="1904" y="0"/>
                </a:lnTo>
                <a:lnTo>
                  <a:pt x="0" y="1384"/>
                </a:lnTo>
                <a:lnTo>
                  <a:pt x="533" y="2387"/>
                </a:lnTo>
                <a:lnTo>
                  <a:pt x="2882" y="2895"/>
                </a:lnTo>
                <a:lnTo>
                  <a:pt x="4762" y="1155"/>
                </a:lnTo>
                <a:lnTo>
                  <a:pt x="39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922488" y="3829453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43" y="0"/>
                </a:moveTo>
                <a:lnTo>
                  <a:pt x="0" y="1422"/>
                </a:lnTo>
                <a:lnTo>
                  <a:pt x="1943" y="4610"/>
                </a:lnTo>
                <a:lnTo>
                  <a:pt x="6019" y="7442"/>
                </a:lnTo>
                <a:lnTo>
                  <a:pt x="8509" y="9842"/>
                </a:lnTo>
                <a:lnTo>
                  <a:pt x="11366" y="10553"/>
                </a:lnTo>
                <a:lnTo>
                  <a:pt x="13830" y="10553"/>
                </a:lnTo>
                <a:lnTo>
                  <a:pt x="13309" y="9042"/>
                </a:lnTo>
                <a:lnTo>
                  <a:pt x="10731" y="6743"/>
                </a:lnTo>
                <a:lnTo>
                  <a:pt x="8864" y="5854"/>
                </a:lnTo>
                <a:lnTo>
                  <a:pt x="8610" y="4356"/>
                </a:lnTo>
                <a:lnTo>
                  <a:pt x="6654" y="3098"/>
                </a:lnTo>
                <a:lnTo>
                  <a:pt x="2844" y="2565"/>
                </a:lnTo>
                <a:lnTo>
                  <a:pt x="2654" y="431"/>
                </a:lnTo>
                <a:lnTo>
                  <a:pt x="11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971460" y="3853143"/>
            <a:ext cx="13335" cy="17780"/>
          </a:xfrm>
          <a:custGeom>
            <a:avLst/>
            <a:gdLst/>
            <a:ahLst/>
            <a:cxnLst/>
            <a:rect l="l" t="t" r="r" b="b"/>
            <a:pathLst>
              <a:path w="13334" h="17779">
                <a:moveTo>
                  <a:pt x="0" y="0"/>
                </a:moveTo>
                <a:lnTo>
                  <a:pt x="88" y="977"/>
                </a:lnTo>
                <a:lnTo>
                  <a:pt x="1866" y="2044"/>
                </a:lnTo>
                <a:lnTo>
                  <a:pt x="1511" y="3556"/>
                </a:lnTo>
                <a:lnTo>
                  <a:pt x="2844" y="5676"/>
                </a:lnTo>
                <a:lnTo>
                  <a:pt x="3644" y="9486"/>
                </a:lnTo>
                <a:lnTo>
                  <a:pt x="8610" y="13741"/>
                </a:lnTo>
                <a:lnTo>
                  <a:pt x="10553" y="14376"/>
                </a:lnTo>
                <a:lnTo>
                  <a:pt x="10922" y="16852"/>
                </a:lnTo>
                <a:lnTo>
                  <a:pt x="12776" y="17475"/>
                </a:lnTo>
                <a:lnTo>
                  <a:pt x="13309" y="14732"/>
                </a:lnTo>
                <a:lnTo>
                  <a:pt x="10922" y="12065"/>
                </a:lnTo>
                <a:lnTo>
                  <a:pt x="9042" y="11176"/>
                </a:lnTo>
                <a:lnTo>
                  <a:pt x="7899" y="9220"/>
                </a:lnTo>
                <a:lnTo>
                  <a:pt x="4787" y="4953"/>
                </a:lnTo>
                <a:lnTo>
                  <a:pt x="5321" y="2933"/>
                </a:lnTo>
                <a:lnTo>
                  <a:pt x="2844" y="177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946534" y="3842054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5">
                <a:moveTo>
                  <a:pt x="0" y="0"/>
                </a:moveTo>
                <a:lnTo>
                  <a:pt x="2920" y="2209"/>
                </a:lnTo>
                <a:lnTo>
                  <a:pt x="8686" y="8064"/>
                </a:lnTo>
                <a:lnTo>
                  <a:pt x="11087" y="9944"/>
                </a:lnTo>
                <a:lnTo>
                  <a:pt x="12420" y="11353"/>
                </a:lnTo>
                <a:lnTo>
                  <a:pt x="12865" y="12953"/>
                </a:lnTo>
                <a:lnTo>
                  <a:pt x="14109" y="11442"/>
                </a:lnTo>
                <a:lnTo>
                  <a:pt x="15183" y="11442"/>
                </a:lnTo>
                <a:lnTo>
                  <a:pt x="14985" y="11087"/>
                </a:lnTo>
                <a:lnTo>
                  <a:pt x="15963" y="9944"/>
                </a:lnTo>
                <a:lnTo>
                  <a:pt x="11442" y="5143"/>
                </a:lnTo>
                <a:lnTo>
                  <a:pt x="7543" y="3365"/>
                </a:lnTo>
                <a:lnTo>
                  <a:pt x="4267" y="609"/>
                </a:lnTo>
                <a:lnTo>
                  <a:pt x="0" y="0"/>
                </a:lnTo>
                <a:close/>
              </a:path>
              <a:path w="16509" h="13335">
                <a:moveTo>
                  <a:pt x="15183" y="11442"/>
                </a:moveTo>
                <a:lnTo>
                  <a:pt x="14109" y="11442"/>
                </a:lnTo>
                <a:lnTo>
                  <a:pt x="15874" y="12687"/>
                </a:lnTo>
                <a:lnTo>
                  <a:pt x="15183" y="1144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967553" y="386130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755" y="2133"/>
                </a:moveTo>
                <a:lnTo>
                  <a:pt x="2666" y="355"/>
                </a:lnTo>
                <a:lnTo>
                  <a:pt x="0" y="0"/>
                </a:lnTo>
                <a:lnTo>
                  <a:pt x="546" y="1600"/>
                </a:lnTo>
                <a:lnTo>
                  <a:pt x="2755" y="21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979535" y="387851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89">
                <a:moveTo>
                  <a:pt x="0" y="0"/>
                </a:moveTo>
                <a:lnTo>
                  <a:pt x="1333" y="2133"/>
                </a:lnTo>
                <a:lnTo>
                  <a:pt x="1511" y="3886"/>
                </a:lnTo>
                <a:lnTo>
                  <a:pt x="4889" y="6997"/>
                </a:lnTo>
                <a:lnTo>
                  <a:pt x="8775" y="8509"/>
                </a:lnTo>
                <a:lnTo>
                  <a:pt x="11887" y="8343"/>
                </a:lnTo>
                <a:lnTo>
                  <a:pt x="10998" y="7454"/>
                </a:lnTo>
                <a:lnTo>
                  <a:pt x="11264" y="5943"/>
                </a:lnTo>
                <a:lnTo>
                  <a:pt x="9753" y="3721"/>
                </a:lnTo>
                <a:lnTo>
                  <a:pt x="5143" y="2743"/>
                </a:lnTo>
                <a:lnTo>
                  <a:pt x="2578" y="26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960282" y="3864400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60">
                <a:moveTo>
                  <a:pt x="13959" y="7556"/>
                </a:moveTo>
                <a:lnTo>
                  <a:pt x="8597" y="7556"/>
                </a:lnTo>
                <a:lnTo>
                  <a:pt x="10731" y="10121"/>
                </a:lnTo>
                <a:lnTo>
                  <a:pt x="13220" y="9855"/>
                </a:lnTo>
                <a:lnTo>
                  <a:pt x="13959" y="7556"/>
                </a:lnTo>
                <a:close/>
              </a:path>
              <a:path w="13970" h="10160">
                <a:moveTo>
                  <a:pt x="1765" y="0"/>
                </a:moveTo>
                <a:lnTo>
                  <a:pt x="444" y="723"/>
                </a:lnTo>
                <a:lnTo>
                  <a:pt x="0" y="3200"/>
                </a:lnTo>
                <a:lnTo>
                  <a:pt x="2654" y="6832"/>
                </a:lnTo>
                <a:lnTo>
                  <a:pt x="5854" y="8077"/>
                </a:lnTo>
                <a:lnTo>
                  <a:pt x="8597" y="7556"/>
                </a:lnTo>
                <a:lnTo>
                  <a:pt x="13959" y="7556"/>
                </a:lnTo>
                <a:lnTo>
                  <a:pt x="13901" y="6832"/>
                </a:lnTo>
                <a:lnTo>
                  <a:pt x="13665" y="5778"/>
                </a:lnTo>
                <a:lnTo>
                  <a:pt x="12153" y="5689"/>
                </a:lnTo>
                <a:lnTo>
                  <a:pt x="10566" y="3898"/>
                </a:lnTo>
                <a:lnTo>
                  <a:pt x="6921" y="2120"/>
                </a:lnTo>
                <a:lnTo>
                  <a:pt x="3809" y="2120"/>
                </a:lnTo>
                <a:lnTo>
                  <a:pt x="17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962678" y="3894742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6932" y="2489"/>
                </a:moveTo>
                <a:lnTo>
                  <a:pt x="3276" y="2489"/>
                </a:lnTo>
                <a:lnTo>
                  <a:pt x="5321" y="3289"/>
                </a:lnTo>
                <a:lnTo>
                  <a:pt x="6932" y="2489"/>
                </a:lnTo>
                <a:close/>
              </a:path>
              <a:path w="7620" h="3810">
                <a:moveTo>
                  <a:pt x="0" y="0"/>
                </a:moveTo>
                <a:lnTo>
                  <a:pt x="88" y="1612"/>
                </a:lnTo>
                <a:lnTo>
                  <a:pt x="1244" y="2666"/>
                </a:lnTo>
                <a:lnTo>
                  <a:pt x="3276" y="2489"/>
                </a:lnTo>
                <a:lnTo>
                  <a:pt x="6932" y="2489"/>
                </a:lnTo>
                <a:lnTo>
                  <a:pt x="7111" y="2400"/>
                </a:lnTo>
                <a:lnTo>
                  <a:pt x="4622" y="1422"/>
                </a:lnTo>
                <a:lnTo>
                  <a:pt x="2578" y="10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928236" y="3846065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1367" y="0"/>
                </a:moveTo>
                <a:lnTo>
                  <a:pt x="0" y="937"/>
                </a:lnTo>
                <a:lnTo>
                  <a:pt x="34" y="2184"/>
                </a:lnTo>
                <a:lnTo>
                  <a:pt x="1190" y="3073"/>
                </a:lnTo>
                <a:lnTo>
                  <a:pt x="3412" y="2755"/>
                </a:lnTo>
                <a:lnTo>
                  <a:pt x="3679" y="1473"/>
                </a:lnTo>
                <a:lnTo>
                  <a:pt x="13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95077" y="380204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298" y="0"/>
                </a:moveTo>
                <a:lnTo>
                  <a:pt x="1498" y="1778"/>
                </a:lnTo>
                <a:lnTo>
                  <a:pt x="0" y="2209"/>
                </a:lnTo>
                <a:lnTo>
                  <a:pt x="444" y="3378"/>
                </a:lnTo>
                <a:lnTo>
                  <a:pt x="2387" y="3543"/>
                </a:lnTo>
                <a:lnTo>
                  <a:pt x="3721" y="1778"/>
                </a:lnTo>
                <a:lnTo>
                  <a:pt x="22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98626" y="3809672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622" y="0"/>
                </a:moveTo>
                <a:lnTo>
                  <a:pt x="0" y="1155"/>
                </a:lnTo>
                <a:lnTo>
                  <a:pt x="1054" y="2654"/>
                </a:lnTo>
                <a:lnTo>
                  <a:pt x="1155" y="4965"/>
                </a:lnTo>
                <a:lnTo>
                  <a:pt x="2666" y="3022"/>
                </a:lnTo>
                <a:lnTo>
                  <a:pt x="2489" y="622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729368" y="3780350"/>
            <a:ext cx="121285" cy="104139"/>
          </a:xfrm>
          <a:custGeom>
            <a:avLst/>
            <a:gdLst/>
            <a:ahLst/>
            <a:cxnLst/>
            <a:rect l="l" t="t" r="r" b="b"/>
            <a:pathLst>
              <a:path w="121284" h="104139">
                <a:moveTo>
                  <a:pt x="114693" y="99682"/>
                </a:moveTo>
                <a:lnTo>
                  <a:pt x="110921" y="99682"/>
                </a:lnTo>
                <a:lnTo>
                  <a:pt x="111315" y="100482"/>
                </a:lnTo>
                <a:lnTo>
                  <a:pt x="109931" y="101549"/>
                </a:lnTo>
                <a:lnTo>
                  <a:pt x="112331" y="102171"/>
                </a:lnTo>
                <a:lnTo>
                  <a:pt x="115189" y="103809"/>
                </a:lnTo>
                <a:lnTo>
                  <a:pt x="117932" y="103098"/>
                </a:lnTo>
                <a:lnTo>
                  <a:pt x="118694" y="101549"/>
                </a:lnTo>
                <a:lnTo>
                  <a:pt x="115671" y="99771"/>
                </a:lnTo>
                <a:lnTo>
                  <a:pt x="114693" y="99682"/>
                </a:lnTo>
                <a:close/>
              </a:path>
              <a:path w="121284" h="104139">
                <a:moveTo>
                  <a:pt x="115620" y="98298"/>
                </a:moveTo>
                <a:lnTo>
                  <a:pt x="107175" y="98298"/>
                </a:lnTo>
                <a:lnTo>
                  <a:pt x="108381" y="99822"/>
                </a:lnTo>
                <a:lnTo>
                  <a:pt x="110921" y="99682"/>
                </a:lnTo>
                <a:lnTo>
                  <a:pt x="114693" y="99682"/>
                </a:lnTo>
                <a:lnTo>
                  <a:pt x="114731" y="98602"/>
                </a:lnTo>
                <a:lnTo>
                  <a:pt x="115620" y="98298"/>
                </a:lnTo>
                <a:close/>
              </a:path>
              <a:path w="121284" h="104139">
                <a:moveTo>
                  <a:pt x="119911" y="97015"/>
                </a:moveTo>
                <a:lnTo>
                  <a:pt x="98869" y="97015"/>
                </a:lnTo>
                <a:lnTo>
                  <a:pt x="102641" y="97675"/>
                </a:lnTo>
                <a:lnTo>
                  <a:pt x="104432" y="98742"/>
                </a:lnTo>
                <a:lnTo>
                  <a:pt x="107175" y="98298"/>
                </a:lnTo>
                <a:lnTo>
                  <a:pt x="115620" y="98298"/>
                </a:lnTo>
                <a:lnTo>
                  <a:pt x="116916" y="97853"/>
                </a:lnTo>
                <a:lnTo>
                  <a:pt x="120126" y="97853"/>
                </a:lnTo>
                <a:lnTo>
                  <a:pt x="121043" y="97231"/>
                </a:lnTo>
                <a:lnTo>
                  <a:pt x="119911" y="97015"/>
                </a:lnTo>
                <a:close/>
              </a:path>
              <a:path w="121284" h="104139">
                <a:moveTo>
                  <a:pt x="120126" y="97853"/>
                </a:moveTo>
                <a:lnTo>
                  <a:pt x="116916" y="97853"/>
                </a:lnTo>
                <a:lnTo>
                  <a:pt x="118872" y="98704"/>
                </a:lnTo>
                <a:lnTo>
                  <a:pt x="120126" y="97853"/>
                </a:lnTo>
                <a:close/>
              </a:path>
              <a:path w="121284" h="104139">
                <a:moveTo>
                  <a:pt x="114983" y="96164"/>
                </a:moveTo>
                <a:lnTo>
                  <a:pt x="94119" y="96164"/>
                </a:lnTo>
                <a:lnTo>
                  <a:pt x="96685" y="97193"/>
                </a:lnTo>
                <a:lnTo>
                  <a:pt x="98869" y="97015"/>
                </a:lnTo>
                <a:lnTo>
                  <a:pt x="119911" y="97015"/>
                </a:lnTo>
                <a:lnTo>
                  <a:pt x="116382" y="96342"/>
                </a:lnTo>
                <a:lnTo>
                  <a:pt x="114983" y="96164"/>
                </a:lnTo>
                <a:close/>
              </a:path>
              <a:path w="121284" h="104139">
                <a:moveTo>
                  <a:pt x="113185" y="95935"/>
                </a:moveTo>
                <a:lnTo>
                  <a:pt x="88417" y="95935"/>
                </a:lnTo>
                <a:lnTo>
                  <a:pt x="90335" y="96735"/>
                </a:lnTo>
                <a:lnTo>
                  <a:pt x="94119" y="96164"/>
                </a:lnTo>
                <a:lnTo>
                  <a:pt x="114983" y="96164"/>
                </a:lnTo>
                <a:lnTo>
                  <a:pt x="113185" y="95935"/>
                </a:lnTo>
                <a:close/>
              </a:path>
              <a:path w="121284" h="104139">
                <a:moveTo>
                  <a:pt x="80885" y="62763"/>
                </a:moveTo>
                <a:lnTo>
                  <a:pt x="52057" y="62763"/>
                </a:lnTo>
                <a:lnTo>
                  <a:pt x="51981" y="65963"/>
                </a:lnTo>
                <a:lnTo>
                  <a:pt x="53213" y="66319"/>
                </a:lnTo>
                <a:lnTo>
                  <a:pt x="54813" y="67919"/>
                </a:lnTo>
                <a:lnTo>
                  <a:pt x="61493" y="69443"/>
                </a:lnTo>
                <a:lnTo>
                  <a:pt x="63538" y="70573"/>
                </a:lnTo>
                <a:lnTo>
                  <a:pt x="65354" y="72834"/>
                </a:lnTo>
                <a:lnTo>
                  <a:pt x="66370" y="76225"/>
                </a:lnTo>
                <a:lnTo>
                  <a:pt x="69672" y="80403"/>
                </a:lnTo>
                <a:lnTo>
                  <a:pt x="70205" y="82092"/>
                </a:lnTo>
                <a:lnTo>
                  <a:pt x="72504" y="82715"/>
                </a:lnTo>
                <a:lnTo>
                  <a:pt x="73799" y="84670"/>
                </a:lnTo>
                <a:lnTo>
                  <a:pt x="74244" y="86055"/>
                </a:lnTo>
                <a:lnTo>
                  <a:pt x="79984" y="91935"/>
                </a:lnTo>
                <a:lnTo>
                  <a:pt x="80111" y="93802"/>
                </a:lnTo>
                <a:lnTo>
                  <a:pt x="82334" y="95313"/>
                </a:lnTo>
                <a:lnTo>
                  <a:pt x="85801" y="96469"/>
                </a:lnTo>
                <a:lnTo>
                  <a:pt x="87134" y="95935"/>
                </a:lnTo>
                <a:lnTo>
                  <a:pt x="113185" y="95935"/>
                </a:lnTo>
                <a:lnTo>
                  <a:pt x="111086" y="95669"/>
                </a:lnTo>
                <a:lnTo>
                  <a:pt x="107848" y="93941"/>
                </a:lnTo>
                <a:lnTo>
                  <a:pt x="106692" y="92557"/>
                </a:lnTo>
                <a:lnTo>
                  <a:pt x="109537" y="91300"/>
                </a:lnTo>
                <a:lnTo>
                  <a:pt x="111486" y="91300"/>
                </a:lnTo>
                <a:lnTo>
                  <a:pt x="112420" y="90538"/>
                </a:lnTo>
                <a:lnTo>
                  <a:pt x="110731" y="89522"/>
                </a:lnTo>
                <a:lnTo>
                  <a:pt x="106603" y="89522"/>
                </a:lnTo>
                <a:lnTo>
                  <a:pt x="102552" y="88900"/>
                </a:lnTo>
                <a:lnTo>
                  <a:pt x="101003" y="87566"/>
                </a:lnTo>
                <a:lnTo>
                  <a:pt x="100965" y="85737"/>
                </a:lnTo>
                <a:lnTo>
                  <a:pt x="102336" y="84188"/>
                </a:lnTo>
                <a:lnTo>
                  <a:pt x="103047" y="82575"/>
                </a:lnTo>
                <a:lnTo>
                  <a:pt x="102463" y="81991"/>
                </a:lnTo>
                <a:lnTo>
                  <a:pt x="99187" y="81991"/>
                </a:lnTo>
                <a:lnTo>
                  <a:pt x="97476" y="81572"/>
                </a:lnTo>
                <a:lnTo>
                  <a:pt x="95935" y="81572"/>
                </a:lnTo>
                <a:lnTo>
                  <a:pt x="93751" y="79248"/>
                </a:lnTo>
                <a:lnTo>
                  <a:pt x="93306" y="75857"/>
                </a:lnTo>
                <a:lnTo>
                  <a:pt x="91440" y="74930"/>
                </a:lnTo>
                <a:lnTo>
                  <a:pt x="89217" y="69443"/>
                </a:lnTo>
                <a:lnTo>
                  <a:pt x="88061" y="68961"/>
                </a:lnTo>
                <a:lnTo>
                  <a:pt x="87401" y="67132"/>
                </a:lnTo>
                <a:lnTo>
                  <a:pt x="84734" y="67132"/>
                </a:lnTo>
                <a:lnTo>
                  <a:pt x="82956" y="66154"/>
                </a:lnTo>
                <a:lnTo>
                  <a:pt x="81622" y="63525"/>
                </a:lnTo>
                <a:lnTo>
                  <a:pt x="80885" y="62763"/>
                </a:lnTo>
                <a:close/>
              </a:path>
              <a:path w="121284" h="104139">
                <a:moveTo>
                  <a:pt x="111486" y="91300"/>
                </a:moveTo>
                <a:lnTo>
                  <a:pt x="109537" y="91300"/>
                </a:lnTo>
                <a:lnTo>
                  <a:pt x="111315" y="91440"/>
                </a:lnTo>
                <a:lnTo>
                  <a:pt x="111486" y="91300"/>
                </a:lnTo>
                <a:close/>
              </a:path>
              <a:path w="121284" h="104139">
                <a:moveTo>
                  <a:pt x="27299" y="82727"/>
                </a:moveTo>
                <a:lnTo>
                  <a:pt x="15951" y="82727"/>
                </a:lnTo>
                <a:lnTo>
                  <a:pt x="16573" y="84239"/>
                </a:lnTo>
                <a:lnTo>
                  <a:pt x="18084" y="85839"/>
                </a:lnTo>
                <a:lnTo>
                  <a:pt x="20040" y="86372"/>
                </a:lnTo>
                <a:lnTo>
                  <a:pt x="22694" y="84772"/>
                </a:lnTo>
                <a:lnTo>
                  <a:pt x="27051" y="83527"/>
                </a:lnTo>
                <a:lnTo>
                  <a:pt x="27299" y="82727"/>
                </a:lnTo>
                <a:close/>
              </a:path>
              <a:path w="121284" h="104139">
                <a:moveTo>
                  <a:pt x="2768" y="0"/>
                </a:moveTo>
                <a:lnTo>
                  <a:pt x="1219" y="46228"/>
                </a:lnTo>
                <a:lnTo>
                  <a:pt x="508" y="49720"/>
                </a:lnTo>
                <a:lnTo>
                  <a:pt x="469" y="51701"/>
                </a:lnTo>
                <a:lnTo>
                  <a:pt x="1003" y="52730"/>
                </a:lnTo>
                <a:lnTo>
                  <a:pt x="0" y="82651"/>
                </a:lnTo>
                <a:lnTo>
                  <a:pt x="4241" y="82727"/>
                </a:lnTo>
                <a:lnTo>
                  <a:pt x="5562" y="83527"/>
                </a:lnTo>
                <a:lnTo>
                  <a:pt x="7785" y="82905"/>
                </a:lnTo>
                <a:lnTo>
                  <a:pt x="15311" y="82905"/>
                </a:lnTo>
                <a:lnTo>
                  <a:pt x="15951" y="82727"/>
                </a:lnTo>
                <a:lnTo>
                  <a:pt x="27299" y="82727"/>
                </a:lnTo>
                <a:lnTo>
                  <a:pt x="27406" y="82384"/>
                </a:lnTo>
                <a:lnTo>
                  <a:pt x="29220" y="82384"/>
                </a:lnTo>
                <a:lnTo>
                  <a:pt x="29561" y="81991"/>
                </a:lnTo>
                <a:lnTo>
                  <a:pt x="29438" y="78473"/>
                </a:lnTo>
                <a:lnTo>
                  <a:pt x="26250" y="75984"/>
                </a:lnTo>
                <a:lnTo>
                  <a:pt x="22682" y="74523"/>
                </a:lnTo>
                <a:lnTo>
                  <a:pt x="19672" y="73990"/>
                </a:lnTo>
                <a:lnTo>
                  <a:pt x="18376" y="72872"/>
                </a:lnTo>
                <a:lnTo>
                  <a:pt x="16653" y="72250"/>
                </a:lnTo>
                <a:lnTo>
                  <a:pt x="15748" y="72250"/>
                </a:lnTo>
                <a:lnTo>
                  <a:pt x="14465" y="71234"/>
                </a:lnTo>
                <a:lnTo>
                  <a:pt x="13871" y="68275"/>
                </a:lnTo>
                <a:lnTo>
                  <a:pt x="11798" y="65493"/>
                </a:lnTo>
                <a:lnTo>
                  <a:pt x="9486" y="64414"/>
                </a:lnTo>
                <a:lnTo>
                  <a:pt x="8991" y="62763"/>
                </a:lnTo>
                <a:lnTo>
                  <a:pt x="7620" y="61391"/>
                </a:lnTo>
                <a:lnTo>
                  <a:pt x="33622" y="61391"/>
                </a:lnTo>
                <a:lnTo>
                  <a:pt x="33045" y="60858"/>
                </a:lnTo>
                <a:lnTo>
                  <a:pt x="33045" y="60007"/>
                </a:lnTo>
                <a:lnTo>
                  <a:pt x="41996" y="60007"/>
                </a:lnTo>
                <a:lnTo>
                  <a:pt x="42214" y="59220"/>
                </a:lnTo>
                <a:lnTo>
                  <a:pt x="78643" y="59220"/>
                </a:lnTo>
                <a:lnTo>
                  <a:pt x="78371" y="57873"/>
                </a:lnTo>
                <a:lnTo>
                  <a:pt x="76504" y="56311"/>
                </a:lnTo>
                <a:lnTo>
                  <a:pt x="75082" y="53771"/>
                </a:lnTo>
                <a:lnTo>
                  <a:pt x="75349" y="52768"/>
                </a:lnTo>
                <a:lnTo>
                  <a:pt x="81288" y="52768"/>
                </a:lnTo>
                <a:lnTo>
                  <a:pt x="84823" y="50939"/>
                </a:lnTo>
                <a:lnTo>
                  <a:pt x="86118" y="48742"/>
                </a:lnTo>
                <a:lnTo>
                  <a:pt x="85890" y="46164"/>
                </a:lnTo>
                <a:lnTo>
                  <a:pt x="82602" y="42748"/>
                </a:lnTo>
                <a:lnTo>
                  <a:pt x="78651" y="42748"/>
                </a:lnTo>
                <a:lnTo>
                  <a:pt x="75882" y="41402"/>
                </a:lnTo>
                <a:lnTo>
                  <a:pt x="71488" y="39573"/>
                </a:lnTo>
                <a:lnTo>
                  <a:pt x="69563" y="37490"/>
                </a:lnTo>
                <a:lnTo>
                  <a:pt x="66827" y="37490"/>
                </a:lnTo>
                <a:lnTo>
                  <a:pt x="60820" y="35382"/>
                </a:lnTo>
                <a:lnTo>
                  <a:pt x="60248" y="33693"/>
                </a:lnTo>
                <a:lnTo>
                  <a:pt x="61887" y="30886"/>
                </a:lnTo>
                <a:lnTo>
                  <a:pt x="62153" y="28714"/>
                </a:lnTo>
                <a:lnTo>
                  <a:pt x="60591" y="26720"/>
                </a:lnTo>
                <a:lnTo>
                  <a:pt x="56905" y="22834"/>
                </a:lnTo>
                <a:lnTo>
                  <a:pt x="53619" y="22834"/>
                </a:lnTo>
                <a:lnTo>
                  <a:pt x="52692" y="20878"/>
                </a:lnTo>
                <a:lnTo>
                  <a:pt x="50469" y="19278"/>
                </a:lnTo>
                <a:lnTo>
                  <a:pt x="49758" y="17500"/>
                </a:lnTo>
                <a:lnTo>
                  <a:pt x="47142" y="17005"/>
                </a:lnTo>
                <a:lnTo>
                  <a:pt x="46026" y="15532"/>
                </a:lnTo>
                <a:lnTo>
                  <a:pt x="44780" y="15532"/>
                </a:lnTo>
                <a:lnTo>
                  <a:pt x="42506" y="14338"/>
                </a:lnTo>
                <a:lnTo>
                  <a:pt x="39801" y="14122"/>
                </a:lnTo>
                <a:lnTo>
                  <a:pt x="37211" y="12153"/>
                </a:lnTo>
                <a:lnTo>
                  <a:pt x="34404" y="11493"/>
                </a:lnTo>
                <a:lnTo>
                  <a:pt x="29883" y="8750"/>
                </a:lnTo>
                <a:lnTo>
                  <a:pt x="23228" y="8115"/>
                </a:lnTo>
                <a:lnTo>
                  <a:pt x="20662" y="7061"/>
                </a:lnTo>
                <a:lnTo>
                  <a:pt x="19712" y="5880"/>
                </a:lnTo>
                <a:lnTo>
                  <a:pt x="17310" y="5880"/>
                </a:lnTo>
                <a:lnTo>
                  <a:pt x="12509" y="3937"/>
                </a:lnTo>
                <a:lnTo>
                  <a:pt x="11391" y="2755"/>
                </a:lnTo>
                <a:lnTo>
                  <a:pt x="8991" y="1828"/>
                </a:lnTo>
                <a:lnTo>
                  <a:pt x="4953" y="127"/>
                </a:lnTo>
                <a:lnTo>
                  <a:pt x="2768" y="0"/>
                </a:lnTo>
                <a:close/>
              </a:path>
              <a:path w="121284" h="104139">
                <a:moveTo>
                  <a:pt x="29220" y="82384"/>
                </a:moveTo>
                <a:lnTo>
                  <a:pt x="27406" y="82384"/>
                </a:lnTo>
                <a:lnTo>
                  <a:pt x="28460" y="83261"/>
                </a:lnTo>
                <a:lnTo>
                  <a:pt x="29220" y="82384"/>
                </a:lnTo>
                <a:close/>
              </a:path>
              <a:path w="121284" h="104139">
                <a:moveTo>
                  <a:pt x="15311" y="82905"/>
                </a:moveTo>
                <a:lnTo>
                  <a:pt x="7785" y="82905"/>
                </a:lnTo>
                <a:lnTo>
                  <a:pt x="14351" y="83172"/>
                </a:lnTo>
                <a:lnTo>
                  <a:pt x="15311" y="82905"/>
                </a:lnTo>
                <a:close/>
              </a:path>
              <a:path w="121284" h="104139">
                <a:moveTo>
                  <a:pt x="100114" y="81153"/>
                </a:moveTo>
                <a:lnTo>
                  <a:pt x="99187" y="81991"/>
                </a:lnTo>
                <a:lnTo>
                  <a:pt x="102463" y="81991"/>
                </a:lnTo>
                <a:lnTo>
                  <a:pt x="101676" y="81203"/>
                </a:lnTo>
                <a:lnTo>
                  <a:pt x="100114" y="81153"/>
                </a:lnTo>
                <a:close/>
              </a:path>
              <a:path w="121284" h="104139">
                <a:moveTo>
                  <a:pt x="97269" y="81521"/>
                </a:moveTo>
                <a:lnTo>
                  <a:pt x="95935" y="81572"/>
                </a:lnTo>
                <a:lnTo>
                  <a:pt x="97476" y="81572"/>
                </a:lnTo>
                <a:lnTo>
                  <a:pt x="97269" y="81521"/>
                </a:lnTo>
                <a:close/>
              </a:path>
              <a:path w="121284" h="104139">
                <a:moveTo>
                  <a:pt x="33622" y="61391"/>
                </a:moveTo>
                <a:lnTo>
                  <a:pt x="7620" y="61391"/>
                </a:lnTo>
                <a:lnTo>
                  <a:pt x="9309" y="62458"/>
                </a:lnTo>
                <a:lnTo>
                  <a:pt x="9931" y="64236"/>
                </a:lnTo>
                <a:lnTo>
                  <a:pt x="11391" y="64592"/>
                </a:lnTo>
                <a:lnTo>
                  <a:pt x="14147" y="66382"/>
                </a:lnTo>
                <a:lnTo>
                  <a:pt x="14514" y="68275"/>
                </a:lnTo>
                <a:lnTo>
                  <a:pt x="14859" y="70929"/>
                </a:lnTo>
                <a:lnTo>
                  <a:pt x="15811" y="71005"/>
                </a:lnTo>
                <a:lnTo>
                  <a:pt x="18910" y="71907"/>
                </a:lnTo>
                <a:lnTo>
                  <a:pt x="20599" y="73456"/>
                </a:lnTo>
                <a:lnTo>
                  <a:pt x="21882" y="73190"/>
                </a:lnTo>
                <a:lnTo>
                  <a:pt x="25378" y="73190"/>
                </a:lnTo>
                <a:lnTo>
                  <a:pt x="28244" y="72478"/>
                </a:lnTo>
                <a:lnTo>
                  <a:pt x="31142" y="72478"/>
                </a:lnTo>
                <a:lnTo>
                  <a:pt x="32727" y="71996"/>
                </a:lnTo>
                <a:lnTo>
                  <a:pt x="32105" y="70929"/>
                </a:lnTo>
                <a:lnTo>
                  <a:pt x="30327" y="69786"/>
                </a:lnTo>
                <a:lnTo>
                  <a:pt x="29538" y="68275"/>
                </a:lnTo>
                <a:lnTo>
                  <a:pt x="27749" y="68275"/>
                </a:lnTo>
                <a:lnTo>
                  <a:pt x="26860" y="66586"/>
                </a:lnTo>
                <a:lnTo>
                  <a:pt x="33841" y="66586"/>
                </a:lnTo>
                <a:lnTo>
                  <a:pt x="34899" y="65798"/>
                </a:lnTo>
                <a:lnTo>
                  <a:pt x="35007" y="65036"/>
                </a:lnTo>
                <a:lnTo>
                  <a:pt x="34898" y="62763"/>
                </a:lnTo>
                <a:lnTo>
                  <a:pt x="34777" y="62458"/>
                </a:lnTo>
                <a:lnTo>
                  <a:pt x="33622" y="61391"/>
                </a:lnTo>
                <a:close/>
              </a:path>
              <a:path w="121284" h="104139">
                <a:moveTo>
                  <a:pt x="25378" y="73190"/>
                </a:moveTo>
                <a:lnTo>
                  <a:pt x="21882" y="73190"/>
                </a:lnTo>
                <a:lnTo>
                  <a:pt x="24815" y="73329"/>
                </a:lnTo>
                <a:lnTo>
                  <a:pt x="25378" y="73190"/>
                </a:lnTo>
                <a:close/>
              </a:path>
              <a:path w="121284" h="104139">
                <a:moveTo>
                  <a:pt x="31142" y="72478"/>
                </a:moveTo>
                <a:lnTo>
                  <a:pt x="28244" y="72478"/>
                </a:lnTo>
                <a:lnTo>
                  <a:pt x="30683" y="72618"/>
                </a:lnTo>
                <a:lnTo>
                  <a:pt x="31142" y="72478"/>
                </a:lnTo>
                <a:close/>
              </a:path>
              <a:path w="121284" h="104139">
                <a:moveTo>
                  <a:pt x="16548" y="72212"/>
                </a:moveTo>
                <a:lnTo>
                  <a:pt x="15748" y="72250"/>
                </a:lnTo>
                <a:lnTo>
                  <a:pt x="16653" y="72250"/>
                </a:lnTo>
                <a:close/>
              </a:path>
              <a:path w="121284" h="104139">
                <a:moveTo>
                  <a:pt x="33740" y="67208"/>
                </a:moveTo>
                <a:lnTo>
                  <a:pt x="30683" y="67208"/>
                </a:lnTo>
                <a:lnTo>
                  <a:pt x="32537" y="69329"/>
                </a:lnTo>
                <a:lnTo>
                  <a:pt x="34823" y="69761"/>
                </a:lnTo>
                <a:lnTo>
                  <a:pt x="33787" y="68478"/>
                </a:lnTo>
                <a:lnTo>
                  <a:pt x="33740" y="67208"/>
                </a:lnTo>
                <a:close/>
              </a:path>
              <a:path w="121284" h="104139">
                <a:moveTo>
                  <a:pt x="29438" y="68084"/>
                </a:moveTo>
                <a:lnTo>
                  <a:pt x="27749" y="68275"/>
                </a:lnTo>
                <a:lnTo>
                  <a:pt x="29538" y="68275"/>
                </a:lnTo>
                <a:lnTo>
                  <a:pt x="29438" y="68084"/>
                </a:lnTo>
                <a:close/>
              </a:path>
              <a:path w="121284" h="104139">
                <a:moveTo>
                  <a:pt x="33841" y="66586"/>
                </a:moveTo>
                <a:lnTo>
                  <a:pt x="26860" y="66586"/>
                </a:lnTo>
                <a:lnTo>
                  <a:pt x="28282" y="67818"/>
                </a:lnTo>
                <a:lnTo>
                  <a:pt x="30683" y="67208"/>
                </a:lnTo>
                <a:lnTo>
                  <a:pt x="33740" y="67208"/>
                </a:lnTo>
                <a:lnTo>
                  <a:pt x="33841" y="66586"/>
                </a:lnTo>
                <a:close/>
              </a:path>
              <a:path w="121284" h="104139">
                <a:moveTo>
                  <a:pt x="41996" y="60007"/>
                </a:moveTo>
                <a:lnTo>
                  <a:pt x="33045" y="60007"/>
                </a:lnTo>
                <a:lnTo>
                  <a:pt x="35140" y="60998"/>
                </a:lnTo>
                <a:lnTo>
                  <a:pt x="35957" y="62458"/>
                </a:lnTo>
                <a:lnTo>
                  <a:pt x="38379" y="64731"/>
                </a:lnTo>
                <a:lnTo>
                  <a:pt x="40208" y="65176"/>
                </a:lnTo>
                <a:lnTo>
                  <a:pt x="40311" y="64198"/>
                </a:lnTo>
                <a:lnTo>
                  <a:pt x="40214" y="63525"/>
                </a:lnTo>
                <a:lnTo>
                  <a:pt x="39890" y="62331"/>
                </a:lnTo>
                <a:lnTo>
                  <a:pt x="41776" y="62331"/>
                </a:lnTo>
                <a:lnTo>
                  <a:pt x="41503" y="61785"/>
                </a:lnTo>
                <a:lnTo>
                  <a:pt x="41996" y="60007"/>
                </a:lnTo>
                <a:close/>
              </a:path>
              <a:path w="121284" h="104139">
                <a:moveTo>
                  <a:pt x="41776" y="62331"/>
                </a:moveTo>
                <a:lnTo>
                  <a:pt x="39890" y="62331"/>
                </a:lnTo>
                <a:lnTo>
                  <a:pt x="40513" y="62865"/>
                </a:lnTo>
                <a:lnTo>
                  <a:pt x="41135" y="65036"/>
                </a:lnTo>
                <a:lnTo>
                  <a:pt x="42125" y="64897"/>
                </a:lnTo>
                <a:lnTo>
                  <a:pt x="42214" y="63207"/>
                </a:lnTo>
                <a:lnTo>
                  <a:pt x="41776" y="62331"/>
                </a:lnTo>
                <a:close/>
              </a:path>
              <a:path w="121284" h="104139">
                <a:moveTo>
                  <a:pt x="51412" y="63563"/>
                </a:moveTo>
                <a:lnTo>
                  <a:pt x="50114" y="63563"/>
                </a:lnTo>
                <a:lnTo>
                  <a:pt x="50901" y="64198"/>
                </a:lnTo>
                <a:lnTo>
                  <a:pt x="51412" y="63563"/>
                </a:lnTo>
                <a:close/>
              </a:path>
              <a:path w="121284" h="104139">
                <a:moveTo>
                  <a:pt x="78643" y="59220"/>
                </a:moveTo>
                <a:lnTo>
                  <a:pt x="42214" y="59220"/>
                </a:lnTo>
                <a:lnTo>
                  <a:pt x="43281" y="60553"/>
                </a:lnTo>
                <a:lnTo>
                  <a:pt x="46291" y="61544"/>
                </a:lnTo>
                <a:lnTo>
                  <a:pt x="47002" y="63296"/>
                </a:lnTo>
                <a:lnTo>
                  <a:pt x="48602" y="63665"/>
                </a:lnTo>
                <a:lnTo>
                  <a:pt x="50114" y="63563"/>
                </a:lnTo>
                <a:lnTo>
                  <a:pt x="51412" y="63563"/>
                </a:lnTo>
                <a:lnTo>
                  <a:pt x="52057" y="62763"/>
                </a:lnTo>
                <a:lnTo>
                  <a:pt x="80885" y="62763"/>
                </a:lnTo>
                <a:lnTo>
                  <a:pt x="78955" y="60769"/>
                </a:lnTo>
                <a:lnTo>
                  <a:pt x="78643" y="59220"/>
                </a:lnTo>
                <a:close/>
              </a:path>
              <a:path w="121284" h="104139">
                <a:moveTo>
                  <a:pt x="81288" y="52768"/>
                </a:moveTo>
                <a:lnTo>
                  <a:pt x="75349" y="52768"/>
                </a:lnTo>
                <a:lnTo>
                  <a:pt x="80429" y="53213"/>
                </a:lnTo>
                <a:lnTo>
                  <a:pt x="81288" y="52768"/>
                </a:lnTo>
                <a:close/>
              </a:path>
              <a:path w="121284" h="104139">
                <a:moveTo>
                  <a:pt x="79756" y="41986"/>
                </a:moveTo>
                <a:lnTo>
                  <a:pt x="78651" y="42748"/>
                </a:lnTo>
                <a:lnTo>
                  <a:pt x="82602" y="42748"/>
                </a:lnTo>
                <a:lnTo>
                  <a:pt x="82334" y="42468"/>
                </a:lnTo>
                <a:lnTo>
                  <a:pt x="79756" y="41986"/>
                </a:lnTo>
                <a:close/>
              </a:path>
              <a:path w="121284" h="104139">
                <a:moveTo>
                  <a:pt x="69316" y="37223"/>
                </a:moveTo>
                <a:lnTo>
                  <a:pt x="66827" y="37490"/>
                </a:lnTo>
                <a:lnTo>
                  <a:pt x="69563" y="37490"/>
                </a:lnTo>
                <a:lnTo>
                  <a:pt x="69316" y="37223"/>
                </a:lnTo>
                <a:close/>
              </a:path>
              <a:path w="121284" h="104139">
                <a:moveTo>
                  <a:pt x="56146" y="22034"/>
                </a:moveTo>
                <a:lnTo>
                  <a:pt x="55092" y="22186"/>
                </a:lnTo>
                <a:lnTo>
                  <a:pt x="53619" y="22834"/>
                </a:lnTo>
                <a:lnTo>
                  <a:pt x="56905" y="22834"/>
                </a:lnTo>
                <a:lnTo>
                  <a:pt x="56146" y="22034"/>
                </a:lnTo>
                <a:close/>
              </a:path>
              <a:path w="121284" h="104139">
                <a:moveTo>
                  <a:pt x="45796" y="15227"/>
                </a:moveTo>
                <a:lnTo>
                  <a:pt x="44780" y="15532"/>
                </a:lnTo>
                <a:lnTo>
                  <a:pt x="46026" y="15532"/>
                </a:lnTo>
                <a:lnTo>
                  <a:pt x="45796" y="15227"/>
                </a:lnTo>
                <a:close/>
              </a:path>
              <a:path w="121284" h="104139">
                <a:moveTo>
                  <a:pt x="19354" y="5435"/>
                </a:moveTo>
                <a:lnTo>
                  <a:pt x="18148" y="5435"/>
                </a:lnTo>
                <a:lnTo>
                  <a:pt x="17310" y="5880"/>
                </a:lnTo>
                <a:lnTo>
                  <a:pt x="19712" y="5880"/>
                </a:lnTo>
                <a:lnTo>
                  <a:pt x="19354" y="543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901366" y="381526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4">
                <a:moveTo>
                  <a:pt x="3111" y="0"/>
                </a:moveTo>
                <a:lnTo>
                  <a:pt x="457" y="165"/>
                </a:lnTo>
                <a:lnTo>
                  <a:pt x="0" y="2476"/>
                </a:lnTo>
                <a:lnTo>
                  <a:pt x="546" y="4508"/>
                </a:lnTo>
                <a:lnTo>
                  <a:pt x="546" y="8420"/>
                </a:lnTo>
                <a:lnTo>
                  <a:pt x="3022" y="9664"/>
                </a:lnTo>
                <a:lnTo>
                  <a:pt x="5333" y="13919"/>
                </a:lnTo>
                <a:lnTo>
                  <a:pt x="4622" y="15252"/>
                </a:lnTo>
                <a:lnTo>
                  <a:pt x="6045" y="17208"/>
                </a:lnTo>
                <a:lnTo>
                  <a:pt x="7899" y="17208"/>
                </a:lnTo>
                <a:lnTo>
                  <a:pt x="9588" y="17818"/>
                </a:lnTo>
                <a:lnTo>
                  <a:pt x="12611" y="17462"/>
                </a:lnTo>
                <a:lnTo>
                  <a:pt x="13144" y="16408"/>
                </a:lnTo>
                <a:lnTo>
                  <a:pt x="14820" y="15875"/>
                </a:lnTo>
                <a:lnTo>
                  <a:pt x="15087" y="12585"/>
                </a:lnTo>
                <a:lnTo>
                  <a:pt x="12611" y="9486"/>
                </a:lnTo>
                <a:lnTo>
                  <a:pt x="8610" y="6286"/>
                </a:lnTo>
                <a:lnTo>
                  <a:pt x="5333" y="5232"/>
                </a:lnTo>
                <a:lnTo>
                  <a:pt x="4444" y="1765"/>
                </a:lnTo>
                <a:lnTo>
                  <a:pt x="31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89578" y="3891512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1511" y="0"/>
                </a:moveTo>
                <a:lnTo>
                  <a:pt x="0" y="1333"/>
                </a:lnTo>
                <a:lnTo>
                  <a:pt x="50" y="1993"/>
                </a:lnTo>
                <a:lnTo>
                  <a:pt x="1244" y="2273"/>
                </a:lnTo>
                <a:lnTo>
                  <a:pt x="3251" y="1955"/>
                </a:lnTo>
                <a:lnTo>
                  <a:pt x="3644" y="495"/>
                </a:lnTo>
                <a:lnTo>
                  <a:pt x="1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53900" y="3778966"/>
            <a:ext cx="28575" cy="29209"/>
          </a:xfrm>
          <a:custGeom>
            <a:avLst/>
            <a:gdLst/>
            <a:ahLst/>
            <a:cxnLst/>
            <a:rect l="l" t="t" r="r" b="b"/>
            <a:pathLst>
              <a:path w="28575" h="29210">
                <a:moveTo>
                  <a:pt x="0" y="0"/>
                </a:moveTo>
                <a:lnTo>
                  <a:pt x="17754" y="10921"/>
                </a:lnTo>
                <a:lnTo>
                  <a:pt x="22097" y="15430"/>
                </a:lnTo>
                <a:lnTo>
                  <a:pt x="23875" y="21742"/>
                </a:lnTo>
                <a:lnTo>
                  <a:pt x="22986" y="23787"/>
                </a:lnTo>
                <a:lnTo>
                  <a:pt x="23698" y="26454"/>
                </a:lnTo>
                <a:lnTo>
                  <a:pt x="26174" y="29197"/>
                </a:lnTo>
                <a:lnTo>
                  <a:pt x="27063" y="26174"/>
                </a:lnTo>
                <a:lnTo>
                  <a:pt x="28219" y="23787"/>
                </a:lnTo>
                <a:lnTo>
                  <a:pt x="28130" y="21653"/>
                </a:lnTo>
                <a:lnTo>
                  <a:pt x="26796" y="21208"/>
                </a:lnTo>
                <a:lnTo>
                  <a:pt x="25819" y="15976"/>
                </a:lnTo>
                <a:lnTo>
                  <a:pt x="24142" y="15874"/>
                </a:lnTo>
                <a:lnTo>
                  <a:pt x="22009" y="12318"/>
                </a:lnTo>
                <a:lnTo>
                  <a:pt x="19164" y="10998"/>
                </a:lnTo>
                <a:lnTo>
                  <a:pt x="17297" y="8877"/>
                </a:lnTo>
                <a:lnTo>
                  <a:pt x="13842" y="8166"/>
                </a:lnTo>
                <a:lnTo>
                  <a:pt x="9321" y="4356"/>
                </a:lnTo>
                <a:lnTo>
                  <a:pt x="5511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72775" y="3860846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3734" y="2882"/>
                </a:moveTo>
                <a:lnTo>
                  <a:pt x="1600" y="2882"/>
                </a:lnTo>
                <a:lnTo>
                  <a:pt x="4305" y="4749"/>
                </a:lnTo>
                <a:lnTo>
                  <a:pt x="4076" y="3200"/>
                </a:lnTo>
                <a:lnTo>
                  <a:pt x="3734" y="2882"/>
                </a:lnTo>
                <a:close/>
              </a:path>
              <a:path w="4445" h="5079">
                <a:moveTo>
                  <a:pt x="622" y="0"/>
                </a:moveTo>
                <a:lnTo>
                  <a:pt x="0" y="1866"/>
                </a:lnTo>
                <a:lnTo>
                  <a:pt x="660" y="3200"/>
                </a:lnTo>
                <a:lnTo>
                  <a:pt x="1600" y="2882"/>
                </a:lnTo>
                <a:lnTo>
                  <a:pt x="3734" y="2882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79308" y="3893064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6632" y="3073"/>
                </a:moveTo>
                <a:lnTo>
                  <a:pt x="4444" y="3073"/>
                </a:lnTo>
                <a:lnTo>
                  <a:pt x="5880" y="3746"/>
                </a:lnTo>
                <a:lnTo>
                  <a:pt x="6667" y="3162"/>
                </a:lnTo>
                <a:close/>
              </a:path>
              <a:path w="6984" h="3810">
                <a:moveTo>
                  <a:pt x="1460" y="0"/>
                </a:moveTo>
                <a:lnTo>
                  <a:pt x="0" y="50"/>
                </a:lnTo>
                <a:lnTo>
                  <a:pt x="2895" y="3124"/>
                </a:lnTo>
                <a:lnTo>
                  <a:pt x="4444" y="3073"/>
                </a:lnTo>
                <a:lnTo>
                  <a:pt x="6632" y="3073"/>
                </a:lnTo>
                <a:lnTo>
                  <a:pt x="6168" y="1879"/>
                </a:lnTo>
                <a:lnTo>
                  <a:pt x="4051" y="1879"/>
                </a:lnTo>
                <a:lnTo>
                  <a:pt x="1460" y="0"/>
                </a:lnTo>
                <a:close/>
              </a:path>
              <a:path w="6984" h="3810">
                <a:moveTo>
                  <a:pt x="6134" y="1790"/>
                </a:moveTo>
                <a:lnTo>
                  <a:pt x="4051" y="1879"/>
                </a:lnTo>
                <a:lnTo>
                  <a:pt x="6168" y="187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44234" y="3777547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2832" y="0"/>
                </a:moveTo>
                <a:lnTo>
                  <a:pt x="0" y="1066"/>
                </a:lnTo>
                <a:lnTo>
                  <a:pt x="177" y="3022"/>
                </a:lnTo>
                <a:lnTo>
                  <a:pt x="2044" y="4165"/>
                </a:lnTo>
                <a:lnTo>
                  <a:pt x="4533" y="3467"/>
                </a:lnTo>
                <a:lnTo>
                  <a:pt x="4533" y="1066"/>
                </a:lnTo>
                <a:lnTo>
                  <a:pt x="28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779938" y="384491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622"/>
                </a:moveTo>
                <a:lnTo>
                  <a:pt x="812" y="1828"/>
                </a:lnTo>
                <a:lnTo>
                  <a:pt x="762" y="50"/>
                </a:lnTo>
                <a:lnTo>
                  <a:pt x="0" y="6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43000" y="3807358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2222" y="0"/>
                </a:moveTo>
                <a:lnTo>
                  <a:pt x="444" y="177"/>
                </a:lnTo>
                <a:lnTo>
                  <a:pt x="0" y="1422"/>
                </a:lnTo>
                <a:lnTo>
                  <a:pt x="2476" y="3898"/>
                </a:lnTo>
                <a:lnTo>
                  <a:pt x="3809" y="2400"/>
                </a:lnTo>
                <a:lnTo>
                  <a:pt x="2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54446" y="3853107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222" y="2870"/>
                </a:moveTo>
                <a:lnTo>
                  <a:pt x="1460" y="2870"/>
                </a:lnTo>
                <a:lnTo>
                  <a:pt x="1701" y="4521"/>
                </a:lnTo>
                <a:lnTo>
                  <a:pt x="1460" y="5245"/>
                </a:lnTo>
                <a:lnTo>
                  <a:pt x="1930" y="5245"/>
                </a:lnTo>
                <a:lnTo>
                  <a:pt x="2273" y="3276"/>
                </a:lnTo>
                <a:lnTo>
                  <a:pt x="2222" y="2870"/>
                </a:lnTo>
                <a:close/>
              </a:path>
              <a:path w="2540" h="5714">
                <a:moveTo>
                  <a:pt x="1866" y="0"/>
                </a:moveTo>
                <a:lnTo>
                  <a:pt x="533" y="292"/>
                </a:lnTo>
                <a:lnTo>
                  <a:pt x="0" y="1219"/>
                </a:lnTo>
                <a:lnTo>
                  <a:pt x="914" y="2959"/>
                </a:lnTo>
                <a:lnTo>
                  <a:pt x="1460" y="2870"/>
                </a:lnTo>
                <a:lnTo>
                  <a:pt x="2222" y="2870"/>
                </a:lnTo>
                <a:lnTo>
                  <a:pt x="18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792421" y="380442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755" y="0"/>
                </a:moveTo>
                <a:lnTo>
                  <a:pt x="0" y="1079"/>
                </a:lnTo>
                <a:lnTo>
                  <a:pt x="800" y="2832"/>
                </a:lnTo>
                <a:lnTo>
                  <a:pt x="2489" y="1511"/>
                </a:lnTo>
                <a:lnTo>
                  <a:pt x="27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6954" y="376060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444" y="1689"/>
                </a:lnTo>
                <a:lnTo>
                  <a:pt x="3555" y="3721"/>
                </a:lnTo>
                <a:lnTo>
                  <a:pt x="3632" y="2222"/>
                </a:lnTo>
                <a:lnTo>
                  <a:pt x="2235" y="8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01743" y="3770270"/>
            <a:ext cx="10160" cy="4445"/>
          </a:xfrm>
          <a:custGeom>
            <a:avLst/>
            <a:gdLst/>
            <a:ahLst/>
            <a:cxnLst/>
            <a:rect l="l" t="t" r="r" b="b"/>
            <a:pathLst>
              <a:path w="10159" h="4445">
                <a:moveTo>
                  <a:pt x="8242" y="622"/>
                </a:moveTo>
                <a:lnTo>
                  <a:pt x="6375" y="1066"/>
                </a:lnTo>
                <a:lnTo>
                  <a:pt x="76" y="1066"/>
                </a:lnTo>
                <a:lnTo>
                  <a:pt x="889" y="2832"/>
                </a:lnTo>
                <a:lnTo>
                  <a:pt x="2832" y="3111"/>
                </a:lnTo>
                <a:lnTo>
                  <a:pt x="3898" y="4089"/>
                </a:lnTo>
                <a:lnTo>
                  <a:pt x="6997" y="3924"/>
                </a:lnTo>
                <a:lnTo>
                  <a:pt x="9664" y="1689"/>
                </a:lnTo>
                <a:lnTo>
                  <a:pt x="8242" y="622"/>
                </a:lnTo>
                <a:close/>
              </a:path>
              <a:path w="10159" h="4445">
                <a:moveTo>
                  <a:pt x="0" y="901"/>
                </a:moveTo>
                <a:lnTo>
                  <a:pt x="76" y="1066"/>
                </a:lnTo>
                <a:lnTo>
                  <a:pt x="0" y="901"/>
                </a:lnTo>
                <a:close/>
              </a:path>
              <a:path w="10159" h="4445">
                <a:moveTo>
                  <a:pt x="889" y="444"/>
                </a:moveTo>
                <a:lnTo>
                  <a:pt x="88" y="1066"/>
                </a:lnTo>
                <a:lnTo>
                  <a:pt x="6375" y="1066"/>
                </a:lnTo>
                <a:lnTo>
                  <a:pt x="5750" y="622"/>
                </a:lnTo>
                <a:lnTo>
                  <a:pt x="2832" y="622"/>
                </a:lnTo>
                <a:lnTo>
                  <a:pt x="889" y="444"/>
                </a:lnTo>
                <a:close/>
              </a:path>
              <a:path w="10159" h="4445">
                <a:moveTo>
                  <a:pt x="4876" y="0"/>
                </a:moveTo>
                <a:lnTo>
                  <a:pt x="2832" y="622"/>
                </a:lnTo>
                <a:lnTo>
                  <a:pt x="5750" y="622"/>
                </a:lnTo>
                <a:lnTo>
                  <a:pt x="48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49883" y="3871383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4">
                <a:moveTo>
                  <a:pt x="0" y="0"/>
                </a:moveTo>
                <a:lnTo>
                  <a:pt x="114" y="546"/>
                </a:lnTo>
                <a:lnTo>
                  <a:pt x="1003" y="965"/>
                </a:lnTo>
                <a:lnTo>
                  <a:pt x="2012" y="2984"/>
                </a:lnTo>
                <a:lnTo>
                  <a:pt x="2654" y="3314"/>
                </a:lnTo>
                <a:lnTo>
                  <a:pt x="2624" y="4825"/>
                </a:lnTo>
                <a:lnTo>
                  <a:pt x="4229" y="5245"/>
                </a:lnTo>
                <a:lnTo>
                  <a:pt x="5537" y="4825"/>
                </a:lnTo>
                <a:lnTo>
                  <a:pt x="5816" y="3822"/>
                </a:lnTo>
                <a:lnTo>
                  <a:pt x="6907" y="3022"/>
                </a:lnTo>
                <a:lnTo>
                  <a:pt x="4089" y="3022"/>
                </a:lnTo>
                <a:lnTo>
                  <a:pt x="3759" y="2260"/>
                </a:lnTo>
                <a:lnTo>
                  <a:pt x="2844" y="1968"/>
                </a:lnTo>
                <a:lnTo>
                  <a:pt x="2667" y="1346"/>
                </a:lnTo>
                <a:lnTo>
                  <a:pt x="1612" y="266"/>
                </a:lnTo>
                <a:lnTo>
                  <a:pt x="0" y="0"/>
                </a:lnTo>
                <a:close/>
              </a:path>
              <a:path w="6984" h="5714">
                <a:moveTo>
                  <a:pt x="6756" y="1752"/>
                </a:moveTo>
                <a:lnTo>
                  <a:pt x="5651" y="1790"/>
                </a:lnTo>
                <a:lnTo>
                  <a:pt x="4089" y="3022"/>
                </a:lnTo>
                <a:lnTo>
                  <a:pt x="6907" y="3022"/>
                </a:lnTo>
                <a:lnTo>
                  <a:pt x="6756" y="175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14342" y="381551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1498" y="0"/>
                </a:moveTo>
                <a:lnTo>
                  <a:pt x="0" y="1689"/>
                </a:lnTo>
                <a:lnTo>
                  <a:pt x="1320" y="3644"/>
                </a:lnTo>
                <a:lnTo>
                  <a:pt x="3454" y="4978"/>
                </a:lnTo>
                <a:lnTo>
                  <a:pt x="4076" y="3822"/>
                </a:lnTo>
                <a:lnTo>
                  <a:pt x="3454" y="1587"/>
                </a:lnTo>
                <a:lnTo>
                  <a:pt x="14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42373" y="386446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980" y="2895"/>
                </a:moveTo>
                <a:lnTo>
                  <a:pt x="1904" y="2895"/>
                </a:lnTo>
                <a:lnTo>
                  <a:pt x="2933" y="4178"/>
                </a:lnTo>
                <a:lnTo>
                  <a:pt x="3886" y="4445"/>
                </a:lnTo>
                <a:lnTo>
                  <a:pt x="3980" y="2895"/>
                </a:lnTo>
                <a:close/>
              </a:path>
              <a:path w="4445" h="4445">
                <a:moveTo>
                  <a:pt x="1219" y="0"/>
                </a:moveTo>
                <a:lnTo>
                  <a:pt x="0" y="812"/>
                </a:lnTo>
                <a:lnTo>
                  <a:pt x="888" y="3009"/>
                </a:lnTo>
                <a:lnTo>
                  <a:pt x="1904" y="2895"/>
                </a:lnTo>
                <a:lnTo>
                  <a:pt x="3980" y="2895"/>
                </a:lnTo>
                <a:lnTo>
                  <a:pt x="2628" y="762"/>
                </a:lnTo>
                <a:lnTo>
                  <a:pt x="12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47643" y="386715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4364" y="2908"/>
                </a:moveTo>
                <a:lnTo>
                  <a:pt x="3289" y="2908"/>
                </a:lnTo>
                <a:lnTo>
                  <a:pt x="3797" y="3619"/>
                </a:lnTo>
                <a:lnTo>
                  <a:pt x="4364" y="2908"/>
                </a:lnTo>
                <a:close/>
              </a:path>
              <a:path w="4445" h="3810">
                <a:moveTo>
                  <a:pt x="520" y="0"/>
                </a:moveTo>
                <a:lnTo>
                  <a:pt x="0" y="317"/>
                </a:lnTo>
                <a:lnTo>
                  <a:pt x="482" y="2438"/>
                </a:lnTo>
                <a:lnTo>
                  <a:pt x="1625" y="3060"/>
                </a:lnTo>
                <a:lnTo>
                  <a:pt x="3289" y="2908"/>
                </a:lnTo>
                <a:lnTo>
                  <a:pt x="4364" y="2908"/>
                </a:lnTo>
                <a:lnTo>
                  <a:pt x="3759" y="1739"/>
                </a:lnTo>
                <a:lnTo>
                  <a:pt x="2997" y="1739"/>
                </a:lnTo>
                <a:lnTo>
                  <a:pt x="3301" y="1270"/>
                </a:lnTo>
                <a:lnTo>
                  <a:pt x="2882" y="266"/>
                </a:lnTo>
                <a:lnTo>
                  <a:pt x="1930" y="266"/>
                </a:lnTo>
                <a:lnTo>
                  <a:pt x="5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06265" y="381232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1066" y="0"/>
                </a:moveTo>
                <a:lnTo>
                  <a:pt x="0" y="2044"/>
                </a:lnTo>
                <a:lnTo>
                  <a:pt x="1066" y="3556"/>
                </a:lnTo>
                <a:lnTo>
                  <a:pt x="2565" y="3187"/>
                </a:lnTo>
                <a:lnTo>
                  <a:pt x="2565" y="1066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21342" y="3799019"/>
            <a:ext cx="52705" cy="28575"/>
          </a:xfrm>
          <a:custGeom>
            <a:avLst/>
            <a:gdLst/>
            <a:ahLst/>
            <a:cxnLst/>
            <a:rect l="l" t="t" r="r" b="b"/>
            <a:pathLst>
              <a:path w="52704" h="28575">
                <a:moveTo>
                  <a:pt x="34002" y="25095"/>
                </a:moveTo>
                <a:lnTo>
                  <a:pt x="10909" y="25095"/>
                </a:lnTo>
                <a:lnTo>
                  <a:pt x="14998" y="25285"/>
                </a:lnTo>
                <a:lnTo>
                  <a:pt x="16230" y="27597"/>
                </a:lnTo>
                <a:lnTo>
                  <a:pt x="19177" y="28028"/>
                </a:lnTo>
                <a:lnTo>
                  <a:pt x="21120" y="27686"/>
                </a:lnTo>
                <a:lnTo>
                  <a:pt x="25654" y="26797"/>
                </a:lnTo>
                <a:lnTo>
                  <a:pt x="29677" y="26797"/>
                </a:lnTo>
                <a:lnTo>
                  <a:pt x="30086" y="26619"/>
                </a:lnTo>
                <a:lnTo>
                  <a:pt x="34008" y="26619"/>
                </a:lnTo>
                <a:lnTo>
                  <a:pt x="34002" y="25095"/>
                </a:lnTo>
                <a:close/>
              </a:path>
              <a:path w="52704" h="28575">
                <a:moveTo>
                  <a:pt x="34008" y="26619"/>
                </a:moveTo>
                <a:lnTo>
                  <a:pt x="30086" y="26619"/>
                </a:lnTo>
                <a:lnTo>
                  <a:pt x="33096" y="27863"/>
                </a:lnTo>
                <a:lnTo>
                  <a:pt x="34008" y="26619"/>
                </a:lnTo>
                <a:close/>
              </a:path>
              <a:path w="52704" h="28575">
                <a:moveTo>
                  <a:pt x="29677" y="26797"/>
                </a:moveTo>
                <a:lnTo>
                  <a:pt x="25654" y="26797"/>
                </a:lnTo>
                <a:lnTo>
                  <a:pt x="28041" y="27508"/>
                </a:lnTo>
                <a:lnTo>
                  <a:pt x="29677" y="26797"/>
                </a:lnTo>
                <a:close/>
              </a:path>
              <a:path w="52704" h="28575">
                <a:moveTo>
                  <a:pt x="1778" y="15709"/>
                </a:moveTo>
                <a:lnTo>
                  <a:pt x="0" y="18986"/>
                </a:lnTo>
                <a:lnTo>
                  <a:pt x="2044" y="21551"/>
                </a:lnTo>
                <a:lnTo>
                  <a:pt x="4711" y="21831"/>
                </a:lnTo>
                <a:lnTo>
                  <a:pt x="8699" y="25019"/>
                </a:lnTo>
                <a:lnTo>
                  <a:pt x="9144" y="26441"/>
                </a:lnTo>
                <a:lnTo>
                  <a:pt x="10909" y="25095"/>
                </a:lnTo>
                <a:lnTo>
                  <a:pt x="34002" y="25095"/>
                </a:lnTo>
                <a:lnTo>
                  <a:pt x="33985" y="24752"/>
                </a:lnTo>
                <a:lnTo>
                  <a:pt x="37172" y="24663"/>
                </a:lnTo>
                <a:lnTo>
                  <a:pt x="41529" y="19253"/>
                </a:lnTo>
                <a:lnTo>
                  <a:pt x="41529" y="18719"/>
                </a:lnTo>
                <a:lnTo>
                  <a:pt x="24930" y="18719"/>
                </a:lnTo>
                <a:lnTo>
                  <a:pt x="23342" y="18351"/>
                </a:lnTo>
                <a:lnTo>
                  <a:pt x="23123" y="17399"/>
                </a:lnTo>
                <a:lnTo>
                  <a:pt x="13220" y="17399"/>
                </a:lnTo>
                <a:lnTo>
                  <a:pt x="11099" y="17297"/>
                </a:lnTo>
                <a:lnTo>
                  <a:pt x="10783" y="17132"/>
                </a:lnTo>
                <a:lnTo>
                  <a:pt x="4178" y="17132"/>
                </a:lnTo>
                <a:lnTo>
                  <a:pt x="1778" y="15709"/>
                </a:lnTo>
                <a:close/>
              </a:path>
              <a:path w="52704" h="28575">
                <a:moveTo>
                  <a:pt x="28219" y="16408"/>
                </a:moveTo>
                <a:lnTo>
                  <a:pt x="26708" y="16497"/>
                </a:lnTo>
                <a:lnTo>
                  <a:pt x="24930" y="18719"/>
                </a:lnTo>
                <a:lnTo>
                  <a:pt x="41529" y="18719"/>
                </a:lnTo>
                <a:lnTo>
                  <a:pt x="41529" y="18186"/>
                </a:lnTo>
                <a:lnTo>
                  <a:pt x="29819" y="18186"/>
                </a:lnTo>
                <a:lnTo>
                  <a:pt x="28219" y="16408"/>
                </a:lnTo>
                <a:close/>
              </a:path>
              <a:path w="52704" h="28575">
                <a:moveTo>
                  <a:pt x="48149" y="17030"/>
                </a:moveTo>
                <a:lnTo>
                  <a:pt x="43307" y="17030"/>
                </a:lnTo>
                <a:lnTo>
                  <a:pt x="44907" y="18275"/>
                </a:lnTo>
                <a:lnTo>
                  <a:pt x="47917" y="17399"/>
                </a:lnTo>
                <a:lnTo>
                  <a:pt x="48149" y="17030"/>
                </a:lnTo>
                <a:close/>
              </a:path>
              <a:path w="52704" h="28575">
                <a:moveTo>
                  <a:pt x="31584" y="17030"/>
                </a:moveTo>
                <a:lnTo>
                  <a:pt x="29819" y="18186"/>
                </a:lnTo>
                <a:lnTo>
                  <a:pt x="41529" y="18186"/>
                </a:lnTo>
                <a:lnTo>
                  <a:pt x="41529" y="17564"/>
                </a:lnTo>
                <a:lnTo>
                  <a:pt x="32829" y="17564"/>
                </a:lnTo>
                <a:lnTo>
                  <a:pt x="31584" y="17030"/>
                </a:lnTo>
                <a:close/>
              </a:path>
              <a:path w="52704" h="28575">
                <a:moveTo>
                  <a:pt x="42672" y="800"/>
                </a:moveTo>
                <a:lnTo>
                  <a:pt x="41440" y="2654"/>
                </a:lnTo>
                <a:lnTo>
                  <a:pt x="42672" y="7975"/>
                </a:lnTo>
                <a:lnTo>
                  <a:pt x="43561" y="8966"/>
                </a:lnTo>
                <a:lnTo>
                  <a:pt x="42329" y="10299"/>
                </a:lnTo>
                <a:lnTo>
                  <a:pt x="39803" y="10299"/>
                </a:lnTo>
                <a:lnTo>
                  <a:pt x="35229" y="14020"/>
                </a:lnTo>
                <a:lnTo>
                  <a:pt x="34340" y="16408"/>
                </a:lnTo>
                <a:lnTo>
                  <a:pt x="32829" y="17564"/>
                </a:lnTo>
                <a:lnTo>
                  <a:pt x="41529" y="17564"/>
                </a:lnTo>
                <a:lnTo>
                  <a:pt x="43307" y="17030"/>
                </a:lnTo>
                <a:lnTo>
                  <a:pt x="48149" y="17030"/>
                </a:lnTo>
                <a:lnTo>
                  <a:pt x="49326" y="15163"/>
                </a:lnTo>
                <a:lnTo>
                  <a:pt x="46672" y="12687"/>
                </a:lnTo>
                <a:lnTo>
                  <a:pt x="46494" y="10998"/>
                </a:lnTo>
                <a:lnTo>
                  <a:pt x="47707" y="10299"/>
                </a:lnTo>
                <a:lnTo>
                  <a:pt x="42329" y="10299"/>
                </a:lnTo>
                <a:lnTo>
                  <a:pt x="39928" y="10198"/>
                </a:lnTo>
                <a:lnTo>
                  <a:pt x="47884" y="10198"/>
                </a:lnTo>
                <a:lnTo>
                  <a:pt x="48171" y="10033"/>
                </a:lnTo>
                <a:lnTo>
                  <a:pt x="50267" y="10033"/>
                </a:lnTo>
                <a:lnTo>
                  <a:pt x="52438" y="7975"/>
                </a:lnTo>
                <a:lnTo>
                  <a:pt x="52349" y="2387"/>
                </a:lnTo>
                <a:lnTo>
                  <a:pt x="52056" y="2133"/>
                </a:lnTo>
                <a:lnTo>
                  <a:pt x="47205" y="2133"/>
                </a:lnTo>
                <a:lnTo>
                  <a:pt x="45605" y="876"/>
                </a:lnTo>
                <a:lnTo>
                  <a:pt x="42672" y="800"/>
                </a:lnTo>
                <a:close/>
              </a:path>
              <a:path w="52704" h="28575">
                <a:moveTo>
                  <a:pt x="16065" y="16243"/>
                </a:moveTo>
                <a:lnTo>
                  <a:pt x="13220" y="17399"/>
                </a:lnTo>
                <a:lnTo>
                  <a:pt x="23123" y="17399"/>
                </a:lnTo>
                <a:lnTo>
                  <a:pt x="22917" y="16497"/>
                </a:lnTo>
                <a:lnTo>
                  <a:pt x="18542" y="16497"/>
                </a:lnTo>
                <a:lnTo>
                  <a:pt x="16065" y="16243"/>
                </a:lnTo>
                <a:close/>
              </a:path>
              <a:path w="52704" h="28575">
                <a:moveTo>
                  <a:pt x="9398" y="16408"/>
                </a:moveTo>
                <a:lnTo>
                  <a:pt x="7188" y="16408"/>
                </a:lnTo>
                <a:lnTo>
                  <a:pt x="4178" y="17132"/>
                </a:lnTo>
                <a:lnTo>
                  <a:pt x="10783" y="17132"/>
                </a:lnTo>
                <a:lnTo>
                  <a:pt x="9398" y="16408"/>
                </a:lnTo>
                <a:close/>
              </a:path>
              <a:path w="52704" h="28575">
                <a:moveTo>
                  <a:pt x="21297" y="12331"/>
                </a:moveTo>
                <a:lnTo>
                  <a:pt x="20053" y="13576"/>
                </a:lnTo>
                <a:lnTo>
                  <a:pt x="20408" y="15252"/>
                </a:lnTo>
                <a:lnTo>
                  <a:pt x="18542" y="16497"/>
                </a:lnTo>
                <a:lnTo>
                  <a:pt x="22917" y="16497"/>
                </a:lnTo>
                <a:lnTo>
                  <a:pt x="22736" y="15709"/>
                </a:lnTo>
                <a:lnTo>
                  <a:pt x="22655" y="15163"/>
                </a:lnTo>
                <a:lnTo>
                  <a:pt x="23164" y="13296"/>
                </a:lnTo>
                <a:lnTo>
                  <a:pt x="21297" y="12331"/>
                </a:lnTo>
                <a:close/>
              </a:path>
              <a:path w="52704" h="28575">
                <a:moveTo>
                  <a:pt x="50267" y="10033"/>
                </a:moveTo>
                <a:lnTo>
                  <a:pt x="48171" y="10033"/>
                </a:lnTo>
                <a:lnTo>
                  <a:pt x="49517" y="10744"/>
                </a:lnTo>
                <a:lnTo>
                  <a:pt x="50267" y="10033"/>
                </a:lnTo>
                <a:close/>
              </a:path>
              <a:path w="52704" h="28575">
                <a:moveTo>
                  <a:pt x="49593" y="0"/>
                </a:moveTo>
                <a:lnTo>
                  <a:pt x="48094" y="1066"/>
                </a:lnTo>
                <a:lnTo>
                  <a:pt x="47205" y="2133"/>
                </a:lnTo>
                <a:lnTo>
                  <a:pt x="52056" y="2133"/>
                </a:lnTo>
                <a:lnTo>
                  <a:pt x="495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758009" y="3856169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137" y="56"/>
                </a:moveTo>
                <a:lnTo>
                  <a:pt x="5118" y="3340"/>
                </a:lnTo>
                <a:lnTo>
                  <a:pt x="3517" y="1460"/>
                </a:lnTo>
                <a:lnTo>
                  <a:pt x="137" y="56"/>
                </a:lnTo>
                <a:close/>
              </a:path>
              <a:path w="5715" h="3810">
                <a:moveTo>
                  <a:pt x="50" y="0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766028" y="384516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1028" y="2019"/>
                </a:lnTo>
                <a:lnTo>
                  <a:pt x="1917" y="2286"/>
                </a:lnTo>
                <a:lnTo>
                  <a:pt x="1130" y="90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758942" y="385504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095" y="0"/>
                </a:moveTo>
                <a:lnTo>
                  <a:pt x="0" y="88"/>
                </a:lnTo>
                <a:lnTo>
                  <a:pt x="1460" y="800"/>
                </a:lnTo>
                <a:lnTo>
                  <a:pt x="20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771847" y="384437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90" y="0"/>
                </a:moveTo>
                <a:lnTo>
                  <a:pt x="0" y="1346"/>
                </a:lnTo>
                <a:lnTo>
                  <a:pt x="1498" y="1600"/>
                </a:lnTo>
                <a:lnTo>
                  <a:pt x="1295" y="850"/>
                </a:lnTo>
                <a:lnTo>
                  <a:pt x="19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763535" y="3846067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485" y="0"/>
                </a:moveTo>
                <a:lnTo>
                  <a:pt x="101" y="1219"/>
                </a:lnTo>
                <a:lnTo>
                  <a:pt x="0" y="2387"/>
                </a:lnTo>
                <a:lnTo>
                  <a:pt x="1003" y="3657"/>
                </a:lnTo>
                <a:lnTo>
                  <a:pt x="1892" y="3555"/>
                </a:lnTo>
                <a:lnTo>
                  <a:pt x="2235" y="2565"/>
                </a:lnTo>
                <a:lnTo>
                  <a:pt x="148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761739" y="385612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60" y="0"/>
                </a:moveTo>
                <a:lnTo>
                  <a:pt x="0" y="393"/>
                </a:lnTo>
                <a:lnTo>
                  <a:pt x="977" y="1117"/>
                </a:lnTo>
                <a:lnTo>
                  <a:pt x="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761473" y="385016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406" y="736"/>
                </a:lnTo>
                <a:lnTo>
                  <a:pt x="1625" y="977"/>
                </a:lnTo>
                <a:lnTo>
                  <a:pt x="2171" y="40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762024" y="3853587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1317" y="0"/>
                </a:moveTo>
                <a:lnTo>
                  <a:pt x="0" y="1317"/>
                </a:lnTo>
                <a:lnTo>
                  <a:pt x="2562" y="1193"/>
                </a:lnTo>
                <a:lnTo>
                  <a:pt x="3235" y="88"/>
                </a:lnTo>
                <a:lnTo>
                  <a:pt x="13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73329" y="3842533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685" y="0"/>
                </a:moveTo>
                <a:lnTo>
                  <a:pt x="0" y="1333"/>
                </a:lnTo>
                <a:lnTo>
                  <a:pt x="1600" y="2984"/>
                </a:lnTo>
                <a:lnTo>
                  <a:pt x="1422" y="1917"/>
                </a:lnTo>
                <a:lnTo>
                  <a:pt x="1930" y="177"/>
                </a:lnTo>
                <a:lnTo>
                  <a:pt x="68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775394" y="384428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016" y="0"/>
                </a:moveTo>
                <a:lnTo>
                  <a:pt x="0" y="165"/>
                </a:lnTo>
                <a:lnTo>
                  <a:pt x="355" y="1092"/>
                </a:lnTo>
                <a:lnTo>
                  <a:pt x="10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539641" y="360405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927" y="0"/>
                </a:moveTo>
                <a:lnTo>
                  <a:pt x="0" y="139"/>
                </a:lnTo>
                <a:lnTo>
                  <a:pt x="520" y="1104"/>
                </a:lnTo>
                <a:lnTo>
                  <a:pt x="1638" y="787"/>
                </a:lnTo>
                <a:lnTo>
                  <a:pt x="9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464053" y="36079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917" y="0"/>
                </a:moveTo>
                <a:lnTo>
                  <a:pt x="1524" y="1003"/>
                </a:lnTo>
                <a:lnTo>
                  <a:pt x="609" y="1714"/>
                </a:lnTo>
                <a:lnTo>
                  <a:pt x="0" y="3251"/>
                </a:lnTo>
                <a:lnTo>
                  <a:pt x="1727" y="3403"/>
                </a:lnTo>
                <a:lnTo>
                  <a:pt x="3568" y="3314"/>
                </a:lnTo>
                <a:lnTo>
                  <a:pt x="3619" y="1917"/>
                </a:lnTo>
                <a:lnTo>
                  <a:pt x="2641" y="1117"/>
                </a:lnTo>
                <a:lnTo>
                  <a:pt x="19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493969" y="3619638"/>
            <a:ext cx="59690" cy="55244"/>
          </a:xfrm>
          <a:custGeom>
            <a:avLst/>
            <a:gdLst/>
            <a:ahLst/>
            <a:cxnLst/>
            <a:rect l="l" t="t" r="r" b="b"/>
            <a:pathLst>
              <a:path w="59690" h="55245">
                <a:moveTo>
                  <a:pt x="48784" y="49047"/>
                </a:moveTo>
                <a:lnTo>
                  <a:pt x="42189" y="49047"/>
                </a:lnTo>
                <a:lnTo>
                  <a:pt x="42989" y="50063"/>
                </a:lnTo>
                <a:lnTo>
                  <a:pt x="42100" y="51498"/>
                </a:lnTo>
                <a:lnTo>
                  <a:pt x="42900" y="53797"/>
                </a:lnTo>
                <a:lnTo>
                  <a:pt x="43662" y="54775"/>
                </a:lnTo>
                <a:lnTo>
                  <a:pt x="45389" y="53492"/>
                </a:lnTo>
                <a:lnTo>
                  <a:pt x="48780" y="49123"/>
                </a:lnTo>
                <a:close/>
              </a:path>
              <a:path w="59690" h="55245">
                <a:moveTo>
                  <a:pt x="27813" y="34378"/>
                </a:moveTo>
                <a:lnTo>
                  <a:pt x="26822" y="34861"/>
                </a:lnTo>
                <a:lnTo>
                  <a:pt x="26962" y="36156"/>
                </a:lnTo>
                <a:lnTo>
                  <a:pt x="25844" y="37579"/>
                </a:lnTo>
                <a:lnTo>
                  <a:pt x="27012" y="38950"/>
                </a:lnTo>
                <a:lnTo>
                  <a:pt x="27188" y="40208"/>
                </a:lnTo>
                <a:lnTo>
                  <a:pt x="27248" y="40944"/>
                </a:lnTo>
                <a:lnTo>
                  <a:pt x="26733" y="42418"/>
                </a:lnTo>
                <a:lnTo>
                  <a:pt x="28435" y="44678"/>
                </a:lnTo>
                <a:lnTo>
                  <a:pt x="28536" y="45046"/>
                </a:lnTo>
                <a:lnTo>
                  <a:pt x="28879" y="46774"/>
                </a:lnTo>
                <a:lnTo>
                  <a:pt x="31203" y="49441"/>
                </a:lnTo>
                <a:lnTo>
                  <a:pt x="33959" y="49441"/>
                </a:lnTo>
                <a:lnTo>
                  <a:pt x="36093" y="51396"/>
                </a:lnTo>
                <a:lnTo>
                  <a:pt x="38620" y="52463"/>
                </a:lnTo>
                <a:lnTo>
                  <a:pt x="40640" y="51320"/>
                </a:lnTo>
                <a:lnTo>
                  <a:pt x="40944" y="49974"/>
                </a:lnTo>
                <a:lnTo>
                  <a:pt x="42189" y="49047"/>
                </a:lnTo>
                <a:lnTo>
                  <a:pt x="48784" y="49047"/>
                </a:lnTo>
                <a:lnTo>
                  <a:pt x="48920" y="46596"/>
                </a:lnTo>
                <a:lnTo>
                  <a:pt x="47790" y="45046"/>
                </a:lnTo>
                <a:lnTo>
                  <a:pt x="46456" y="41808"/>
                </a:lnTo>
                <a:lnTo>
                  <a:pt x="44323" y="40208"/>
                </a:lnTo>
                <a:lnTo>
                  <a:pt x="44818" y="38201"/>
                </a:lnTo>
                <a:lnTo>
                  <a:pt x="46563" y="35179"/>
                </a:lnTo>
                <a:lnTo>
                  <a:pt x="29959" y="35179"/>
                </a:lnTo>
                <a:lnTo>
                  <a:pt x="27813" y="34378"/>
                </a:lnTo>
                <a:close/>
              </a:path>
              <a:path w="59690" h="55245">
                <a:moveTo>
                  <a:pt x="59009" y="31978"/>
                </a:moveTo>
                <a:lnTo>
                  <a:pt x="49491" y="31978"/>
                </a:lnTo>
                <a:lnTo>
                  <a:pt x="51231" y="34429"/>
                </a:lnTo>
                <a:lnTo>
                  <a:pt x="51803" y="36855"/>
                </a:lnTo>
                <a:lnTo>
                  <a:pt x="52971" y="38722"/>
                </a:lnTo>
                <a:lnTo>
                  <a:pt x="52870" y="40944"/>
                </a:lnTo>
                <a:lnTo>
                  <a:pt x="54025" y="44729"/>
                </a:lnTo>
                <a:lnTo>
                  <a:pt x="54838" y="46367"/>
                </a:lnTo>
                <a:lnTo>
                  <a:pt x="54927" y="44640"/>
                </a:lnTo>
                <a:lnTo>
                  <a:pt x="55146" y="42418"/>
                </a:lnTo>
                <a:lnTo>
                  <a:pt x="55162" y="41808"/>
                </a:lnTo>
                <a:lnTo>
                  <a:pt x="54390" y="38722"/>
                </a:lnTo>
                <a:lnTo>
                  <a:pt x="54331" y="38201"/>
                </a:lnTo>
                <a:lnTo>
                  <a:pt x="54749" y="36855"/>
                </a:lnTo>
                <a:lnTo>
                  <a:pt x="56121" y="36639"/>
                </a:lnTo>
                <a:lnTo>
                  <a:pt x="58000" y="36639"/>
                </a:lnTo>
                <a:lnTo>
                  <a:pt x="59182" y="33528"/>
                </a:lnTo>
                <a:lnTo>
                  <a:pt x="59009" y="31978"/>
                </a:lnTo>
                <a:close/>
              </a:path>
              <a:path w="59690" h="55245">
                <a:moveTo>
                  <a:pt x="58000" y="36639"/>
                </a:moveTo>
                <a:lnTo>
                  <a:pt x="56121" y="36639"/>
                </a:lnTo>
                <a:lnTo>
                  <a:pt x="56972" y="38239"/>
                </a:lnTo>
                <a:lnTo>
                  <a:pt x="56934" y="36728"/>
                </a:lnTo>
                <a:lnTo>
                  <a:pt x="57966" y="36728"/>
                </a:lnTo>
                <a:close/>
              </a:path>
              <a:path w="59690" h="55245">
                <a:moveTo>
                  <a:pt x="7988" y="21628"/>
                </a:moveTo>
                <a:lnTo>
                  <a:pt x="6210" y="23418"/>
                </a:lnTo>
                <a:lnTo>
                  <a:pt x="3810" y="24041"/>
                </a:lnTo>
                <a:lnTo>
                  <a:pt x="1716" y="26555"/>
                </a:lnTo>
                <a:lnTo>
                  <a:pt x="1634" y="26771"/>
                </a:lnTo>
                <a:lnTo>
                  <a:pt x="2239" y="28105"/>
                </a:lnTo>
                <a:lnTo>
                  <a:pt x="2311" y="28905"/>
                </a:lnTo>
                <a:lnTo>
                  <a:pt x="1689" y="32016"/>
                </a:lnTo>
                <a:lnTo>
                  <a:pt x="0" y="35471"/>
                </a:lnTo>
                <a:lnTo>
                  <a:pt x="2565" y="38227"/>
                </a:lnTo>
                <a:lnTo>
                  <a:pt x="3594" y="36588"/>
                </a:lnTo>
                <a:lnTo>
                  <a:pt x="5422" y="31445"/>
                </a:lnTo>
                <a:lnTo>
                  <a:pt x="6845" y="30200"/>
                </a:lnTo>
                <a:lnTo>
                  <a:pt x="8178" y="27178"/>
                </a:lnTo>
                <a:lnTo>
                  <a:pt x="9512" y="26555"/>
                </a:lnTo>
                <a:lnTo>
                  <a:pt x="56876" y="26555"/>
                </a:lnTo>
                <a:lnTo>
                  <a:pt x="55981" y="25184"/>
                </a:lnTo>
                <a:lnTo>
                  <a:pt x="55981" y="24549"/>
                </a:lnTo>
                <a:lnTo>
                  <a:pt x="20955" y="24549"/>
                </a:lnTo>
                <a:lnTo>
                  <a:pt x="22398" y="22352"/>
                </a:lnTo>
                <a:lnTo>
                  <a:pt x="10287" y="22352"/>
                </a:lnTo>
                <a:lnTo>
                  <a:pt x="7988" y="21628"/>
                </a:lnTo>
                <a:close/>
              </a:path>
              <a:path w="59690" h="55245">
                <a:moveTo>
                  <a:pt x="57966" y="36728"/>
                </a:moveTo>
                <a:lnTo>
                  <a:pt x="56934" y="36728"/>
                </a:lnTo>
                <a:lnTo>
                  <a:pt x="57937" y="36804"/>
                </a:lnTo>
                <a:close/>
              </a:path>
              <a:path w="59690" h="55245">
                <a:moveTo>
                  <a:pt x="56992" y="26733"/>
                </a:moveTo>
                <a:lnTo>
                  <a:pt x="19621" y="26733"/>
                </a:lnTo>
                <a:lnTo>
                  <a:pt x="20764" y="26771"/>
                </a:lnTo>
                <a:lnTo>
                  <a:pt x="23088" y="28829"/>
                </a:lnTo>
                <a:lnTo>
                  <a:pt x="25184" y="29260"/>
                </a:lnTo>
                <a:lnTo>
                  <a:pt x="27495" y="31178"/>
                </a:lnTo>
                <a:lnTo>
                  <a:pt x="27990" y="33261"/>
                </a:lnTo>
                <a:lnTo>
                  <a:pt x="29959" y="35179"/>
                </a:lnTo>
                <a:lnTo>
                  <a:pt x="46563" y="35179"/>
                </a:lnTo>
                <a:lnTo>
                  <a:pt x="47853" y="32943"/>
                </a:lnTo>
                <a:lnTo>
                  <a:pt x="49491" y="31978"/>
                </a:lnTo>
                <a:lnTo>
                  <a:pt x="59009" y="31978"/>
                </a:lnTo>
                <a:lnTo>
                  <a:pt x="58737" y="29540"/>
                </a:lnTo>
                <a:lnTo>
                  <a:pt x="56992" y="26733"/>
                </a:lnTo>
                <a:close/>
              </a:path>
              <a:path w="59690" h="55245">
                <a:moveTo>
                  <a:pt x="18590" y="30289"/>
                </a:moveTo>
                <a:lnTo>
                  <a:pt x="16725" y="30289"/>
                </a:lnTo>
                <a:lnTo>
                  <a:pt x="18681" y="31750"/>
                </a:lnTo>
                <a:lnTo>
                  <a:pt x="19659" y="31877"/>
                </a:lnTo>
                <a:lnTo>
                  <a:pt x="18590" y="30289"/>
                </a:lnTo>
                <a:close/>
              </a:path>
              <a:path w="59690" h="55245">
                <a:moveTo>
                  <a:pt x="13754" y="30734"/>
                </a:moveTo>
                <a:lnTo>
                  <a:pt x="12496" y="30734"/>
                </a:lnTo>
                <a:lnTo>
                  <a:pt x="13690" y="31483"/>
                </a:lnTo>
                <a:lnTo>
                  <a:pt x="13754" y="30734"/>
                </a:lnTo>
                <a:close/>
              </a:path>
              <a:path w="59690" h="55245">
                <a:moveTo>
                  <a:pt x="56876" y="26555"/>
                </a:moveTo>
                <a:lnTo>
                  <a:pt x="9512" y="26555"/>
                </a:lnTo>
                <a:lnTo>
                  <a:pt x="11163" y="28105"/>
                </a:lnTo>
                <a:lnTo>
                  <a:pt x="10771" y="29972"/>
                </a:lnTo>
                <a:lnTo>
                  <a:pt x="10725" y="30734"/>
                </a:lnTo>
                <a:lnTo>
                  <a:pt x="11379" y="31343"/>
                </a:lnTo>
                <a:lnTo>
                  <a:pt x="12496" y="30734"/>
                </a:lnTo>
                <a:lnTo>
                  <a:pt x="13754" y="30734"/>
                </a:lnTo>
                <a:lnTo>
                  <a:pt x="13881" y="29260"/>
                </a:lnTo>
                <a:lnTo>
                  <a:pt x="14820" y="28511"/>
                </a:lnTo>
                <a:lnTo>
                  <a:pt x="18982" y="28511"/>
                </a:lnTo>
                <a:lnTo>
                  <a:pt x="18630" y="27800"/>
                </a:lnTo>
                <a:lnTo>
                  <a:pt x="19621" y="26733"/>
                </a:lnTo>
                <a:lnTo>
                  <a:pt x="56992" y="26733"/>
                </a:lnTo>
                <a:lnTo>
                  <a:pt x="56876" y="26555"/>
                </a:lnTo>
                <a:close/>
              </a:path>
              <a:path w="59690" h="55245">
                <a:moveTo>
                  <a:pt x="18982" y="28511"/>
                </a:moveTo>
                <a:lnTo>
                  <a:pt x="14820" y="28511"/>
                </a:lnTo>
                <a:lnTo>
                  <a:pt x="16065" y="28943"/>
                </a:lnTo>
                <a:lnTo>
                  <a:pt x="15430" y="30467"/>
                </a:lnTo>
                <a:lnTo>
                  <a:pt x="16725" y="30289"/>
                </a:lnTo>
                <a:lnTo>
                  <a:pt x="18590" y="30289"/>
                </a:lnTo>
                <a:lnTo>
                  <a:pt x="18376" y="29972"/>
                </a:lnTo>
                <a:lnTo>
                  <a:pt x="19148" y="28943"/>
                </a:lnTo>
                <a:lnTo>
                  <a:pt x="18982" y="28511"/>
                </a:lnTo>
                <a:close/>
              </a:path>
              <a:path w="59690" h="55245">
                <a:moveTo>
                  <a:pt x="32207" y="15074"/>
                </a:moveTo>
                <a:lnTo>
                  <a:pt x="29641" y="16141"/>
                </a:lnTo>
                <a:lnTo>
                  <a:pt x="28295" y="20332"/>
                </a:lnTo>
                <a:lnTo>
                  <a:pt x="25501" y="21793"/>
                </a:lnTo>
                <a:lnTo>
                  <a:pt x="23139" y="22364"/>
                </a:lnTo>
                <a:lnTo>
                  <a:pt x="20955" y="24549"/>
                </a:lnTo>
                <a:lnTo>
                  <a:pt x="55981" y="24549"/>
                </a:lnTo>
                <a:lnTo>
                  <a:pt x="55880" y="21628"/>
                </a:lnTo>
                <a:lnTo>
                  <a:pt x="55803" y="21018"/>
                </a:lnTo>
                <a:lnTo>
                  <a:pt x="54737" y="21018"/>
                </a:lnTo>
                <a:lnTo>
                  <a:pt x="54678" y="17830"/>
                </a:lnTo>
                <a:lnTo>
                  <a:pt x="33451" y="17830"/>
                </a:lnTo>
                <a:lnTo>
                  <a:pt x="32207" y="15074"/>
                </a:lnTo>
                <a:close/>
              </a:path>
              <a:path w="59690" h="55245">
                <a:moveTo>
                  <a:pt x="20053" y="13830"/>
                </a:moveTo>
                <a:lnTo>
                  <a:pt x="18097" y="13995"/>
                </a:lnTo>
                <a:lnTo>
                  <a:pt x="16675" y="16141"/>
                </a:lnTo>
                <a:lnTo>
                  <a:pt x="13843" y="17386"/>
                </a:lnTo>
                <a:lnTo>
                  <a:pt x="12687" y="19596"/>
                </a:lnTo>
                <a:lnTo>
                  <a:pt x="13754" y="21628"/>
                </a:lnTo>
                <a:lnTo>
                  <a:pt x="10287" y="22352"/>
                </a:lnTo>
                <a:lnTo>
                  <a:pt x="22398" y="22352"/>
                </a:lnTo>
                <a:lnTo>
                  <a:pt x="23507" y="20662"/>
                </a:lnTo>
                <a:lnTo>
                  <a:pt x="23329" y="16586"/>
                </a:lnTo>
                <a:lnTo>
                  <a:pt x="20053" y="13830"/>
                </a:lnTo>
                <a:close/>
              </a:path>
              <a:path w="59690" h="55245">
                <a:moveTo>
                  <a:pt x="55626" y="19596"/>
                </a:moveTo>
                <a:lnTo>
                  <a:pt x="54737" y="21018"/>
                </a:lnTo>
                <a:lnTo>
                  <a:pt x="55803" y="21018"/>
                </a:lnTo>
                <a:lnTo>
                  <a:pt x="55626" y="19596"/>
                </a:lnTo>
                <a:close/>
              </a:path>
              <a:path w="59690" h="55245">
                <a:moveTo>
                  <a:pt x="35483" y="9664"/>
                </a:moveTo>
                <a:lnTo>
                  <a:pt x="34251" y="14452"/>
                </a:lnTo>
                <a:lnTo>
                  <a:pt x="35229" y="15163"/>
                </a:lnTo>
                <a:lnTo>
                  <a:pt x="34963" y="17106"/>
                </a:lnTo>
                <a:lnTo>
                  <a:pt x="33451" y="17830"/>
                </a:lnTo>
                <a:lnTo>
                  <a:pt x="54678" y="17830"/>
                </a:lnTo>
                <a:lnTo>
                  <a:pt x="54825" y="16586"/>
                </a:lnTo>
                <a:lnTo>
                  <a:pt x="53848" y="16497"/>
                </a:lnTo>
                <a:lnTo>
                  <a:pt x="52425" y="14719"/>
                </a:lnTo>
                <a:lnTo>
                  <a:pt x="52781" y="13385"/>
                </a:lnTo>
                <a:lnTo>
                  <a:pt x="54470" y="13385"/>
                </a:lnTo>
                <a:lnTo>
                  <a:pt x="54470" y="11887"/>
                </a:lnTo>
                <a:lnTo>
                  <a:pt x="39649" y="11887"/>
                </a:lnTo>
                <a:lnTo>
                  <a:pt x="38150" y="10718"/>
                </a:lnTo>
                <a:lnTo>
                  <a:pt x="35483" y="9664"/>
                </a:lnTo>
                <a:close/>
              </a:path>
              <a:path w="59690" h="55245">
                <a:moveTo>
                  <a:pt x="54470" y="13385"/>
                </a:moveTo>
                <a:lnTo>
                  <a:pt x="52781" y="13385"/>
                </a:lnTo>
                <a:lnTo>
                  <a:pt x="54470" y="13652"/>
                </a:lnTo>
                <a:lnTo>
                  <a:pt x="54470" y="13385"/>
                </a:lnTo>
                <a:close/>
              </a:path>
              <a:path w="59690" h="55245">
                <a:moveTo>
                  <a:pt x="41173" y="7353"/>
                </a:moveTo>
                <a:lnTo>
                  <a:pt x="40284" y="7531"/>
                </a:lnTo>
                <a:lnTo>
                  <a:pt x="40284" y="10718"/>
                </a:lnTo>
                <a:lnTo>
                  <a:pt x="39649" y="11887"/>
                </a:lnTo>
                <a:lnTo>
                  <a:pt x="54470" y="11887"/>
                </a:lnTo>
                <a:lnTo>
                  <a:pt x="54470" y="10541"/>
                </a:lnTo>
                <a:lnTo>
                  <a:pt x="53710" y="9398"/>
                </a:lnTo>
                <a:lnTo>
                  <a:pt x="43040" y="9398"/>
                </a:lnTo>
                <a:lnTo>
                  <a:pt x="41173" y="7353"/>
                </a:lnTo>
                <a:close/>
              </a:path>
              <a:path w="59690" h="55245">
                <a:moveTo>
                  <a:pt x="42138" y="0"/>
                </a:moveTo>
                <a:lnTo>
                  <a:pt x="42049" y="2743"/>
                </a:lnTo>
                <a:lnTo>
                  <a:pt x="43076" y="7353"/>
                </a:lnTo>
                <a:lnTo>
                  <a:pt x="43040" y="9398"/>
                </a:lnTo>
                <a:lnTo>
                  <a:pt x="53710" y="9398"/>
                </a:lnTo>
                <a:lnTo>
                  <a:pt x="52705" y="7886"/>
                </a:lnTo>
                <a:lnTo>
                  <a:pt x="52723" y="7442"/>
                </a:lnTo>
                <a:lnTo>
                  <a:pt x="51193" y="7442"/>
                </a:lnTo>
                <a:lnTo>
                  <a:pt x="48793" y="5054"/>
                </a:lnTo>
                <a:lnTo>
                  <a:pt x="45415" y="2298"/>
                </a:lnTo>
                <a:lnTo>
                  <a:pt x="44939" y="431"/>
                </a:lnTo>
                <a:lnTo>
                  <a:pt x="44094" y="431"/>
                </a:lnTo>
                <a:lnTo>
                  <a:pt x="42138" y="0"/>
                </a:lnTo>
                <a:close/>
              </a:path>
              <a:path w="59690" h="55245">
                <a:moveTo>
                  <a:pt x="52781" y="6019"/>
                </a:moveTo>
                <a:lnTo>
                  <a:pt x="51193" y="7442"/>
                </a:lnTo>
                <a:lnTo>
                  <a:pt x="52723" y="7442"/>
                </a:lnTo>
                <a:lnTo>
                  <a:pt x="52781" y="6019"/>
                </a:lnTo>
                <a:close/>
              </a:path>
              <a:path w="59690" h="55245">
                <a:moveTo>
                  <a:pt x="44894" y="254"/>
                </a:moveTo>
                <a:lnTo>
                  <a:pt x="44094" y="431"/>
                </a:lnTo>
                <a:lnTo>
                  <a:pt x="44939" y="431"/>
                </a:lnTo>
                <a:lnTo>
                  <a:pt x="44894" y="25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539005" y="360653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88" y="1384"/>
                </a:moveTo>
                <a:lnTo>
                  <a:pt x="939" y="1968"/>
                </a:lnTo>
                <a:lnTo>
                  <a:pt x="1511" y="939"/>
                </a:lnTo>
                <a:lnTo>
                  <a:pt x="0" y="0"/>
                </a:lnTo>
                <a:lnTo>
                  <a:pt x="88" y="138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462844" y="3591083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266" y="0"/>
                </a:moveTo>
                <a:lnTo>
                  <a:pt x="0" y="1447"/>
                </a:lnTo>
                <a:lnTo>
                  <a:pt x="698" y="4267"/>
                </a:lnTo>
                <a:lnTo>
                  <a:pt x="1816" y="4267"/>
                </a:lnTo>
                <a:lnTo>
                  <a:pt x="2616" y="3136"/>
                </a:lnTo>
                <a:lnTo>
                  <a:pt x="3555" y="2527"/>
                </a:lnTo>
                <a:lnTo>
                  <a:pt x="2755" y="698"/>
                </a:lnTo>
                <a:lnTo>
                  <a:pt x="2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472147" y="349285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622" y="0"/>
                </a:moveTo>
                <a:lnTo>
                  <a:pt x="0" y="2032"/>
                </a:lnTo>
                <a:lnTo>
                  <a:pt x="2298" y="1600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489773" y="3590985"/>
            <a:ext cx="18415" cy="19685"/>
          </a:xfrm>
          <a:custGeom>
            <a:avLst/>
            <a:gdLst/>
            <a:ahLst/>
            <a:cxnLst/>
            <a:rect l="l" t="t" r="r" b="b"/>
            <a:pathLst>
              <a:path w="18415" h="19685">
                <a:moveTo>
                  <a:pt x="3022" y="0"/>
                </a:moveTo>
                <a:lnTo>
                  <a:pt x="495" y="673"/>
                </a:lnTo>
                <a:lnTo>
                  <a:pt x="0" y="2171"/>
                </a:lnTo>
                <a:lnTo>
                  <a:pt x="2539" y="3111"/>
                </a:lnTo>
                <a:lnTo>
                  <a:pt x="3733" y="3416"/>
                </a:lnTo>
                <a:lnTo>
                  <a:pt x="3682" y="5778"/>
                </a:lnTo>
                <a:lnTo>
                  <a:pt x="3242" y="7734"/>
                </a:lnTo>
                <a:lnTo>
                  <a:pt x="3251" y="12306"/>
                </a:lnTo>
                <a:lnTo>
                  <a:pt x="2362" y="15239"/>
                </a:lnTo>
                <a:lnTo>
                  <a:pt x="3340" y="19380"/>
                </a:lnTo>
                <a:lnTo>
                  <a:pt x="4457" y="18935"/>
                </a:lnTo>
                <a:lnTo>
                  <a:pt x="5245" y="17906"/>
                </a:lnTo>
                <a:lnTo>
                  <a:pt x="7962" y="16179"/>
                </a:lnTo>
                <a:lnTo>
                  <a:pt x="9598" y="16179"/>
                </a:lnTo>
                <a:lnTo>
                  <a:pt x="9880" y="15468"/>
                </a:lnTo>
                <a:lnTo>
                  <a:pt x="11175" y="15468"/>
                </a:lnTo>
                <a:lnTo>
                  <a:pt x="12153" y="13804"/>
                </a:lnTo>
                <a:lnTo>
                  <a:pt x="15087" y="11379"/>
                </a:lnTo>
                <a:lnTo>
                  <a:pt x="16294" y="8750"/>
                </a:lnTo>
                <a:lnTo>
                  <a:pt x="17627" y="7734"/>
                </a:lnTo>
                <a:lnTo>
                  <a:pt x="17810" y="6794"/>
                </a:lnTo>
                <a:lnTo>
                  <a:pt x="13842" y="6794"/>
                </a:lnTo>
                <a:lnTo>
                  <a:pt x="12369" y="4521"/>
                </a:lnTo>
                <a:lnTo>
                  <a:pt x="11324" y="4229"/>
                </a:lnTo>
                <a:lnTo>
                  <a:pt x="8064" y="4229"/>
                </a:lnTo>
                <a:lnTo>
                  <a:pt x="6718" y="4089"/>
                </a:lnTo>
                <a:lnTo>
                  <a:pt x="7175" y="3111"/>
                </a:lnTo>
                <a:lnTo>
                  <a:pt x="5384" y="2362"/>
                </a:lnTo>
                <a:lnTo>
                  <a:pt x="3022" y="0"/>
                </a:lnTo>
                <a:close/>
              </a:path>
              <a:path w="18415" h="19685">
                <a:moveTo>
                  <a:pt x="9598" y="16179"/>
                </a:moveTo>
                <a:lnTo>
                  <a:pt x="7962" y="16179"/>
                </a:lnTo>
                <a:lnTo>
                  <a:pt x="9563" y="16268"/>
                </a:lnTo>
                <a:close/>
              </a:path>
              <a:path w="18415" h="19685">
                <a:moveTo>
                  <a:pt x="16916" y="3873"/>
                </a:moveTo>
                <a:lnTo>
                  <a:pt x="15443" y="4787"/>
                </a:lnTo>
                <a:lnTo>
                  <a:pt x="13842" y="6794"/>
                </a:lnTo>
                <a:lnTo>
                  <a:pt x="17810" y="6794"/>
                </a:lnTo>
                <a:lnTo>
                  <a:pt x="18033" y="5651"/>
                </a:lnTo>
                <a:lnTo>
                  <a:pt x="16916" y="3873"/>
                </a:lnTo>
                <a:close/>
              </a:path>
              <a:path w="18415" h="19685">
                <a:moveTo>
                  <a:pt x="10642" y="4038"/>
                </a:moveTo>
                <a:lnTo>
                  <a:pt x="8064" y="4229"/>
                </a:lnTo>
                <a:lnTo>
                  <a:pt x="11324" y="4229"/>
                </a:lnTo>
                <a:lnTo>
                  <a:pt x="10642" y="40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497693" y="3583566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117" y="0"/>
                </a:moveTo>
                <a:lnTo>
                  <a:pt x="0" y="800"/>
                </a:lnTo>
                <a:lnTo>
                  <a:pt x="317" y="2222"/>
                </a:lnTo>
                <a:lnTo>
                  <a:pt x="2628" y="2044"/>
                </a:lnTo>
                <a:lnTo>
                  <a:pt x="2729" y="800"/>
                </a:lnTo>
                <a:lnTo>
                  <a:pt x="11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537580" y="3610328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1651" y="0"/>
                </a:moveTo>
                <a:lnTo>
                  <a:pt x="457" y="520"/>
                </a:lnTo>
                <a:lnTo>
                  <a:pt x="0" y="3238"/>
                </a:lnTo>
                <a:lnTo>
                  <a:pt x="1371" y="6261"/>
                </a:lnTo>
                <a:lnTo>
                  <a:pt x="1028" y="7772"/>
                </a:lnTo>
                <a:lnTo>
                  <a:pt x="1562" y="8928"/>
                </a:lnTo>
                <a:lnTo>
                  <a:pt x="2489" y="9105"/>
                </a:lnTo>
                <a:lnTo>
                  <a:pt x="3073" y="6299"/>
                </a:lnTo>
                <a:lnTo>
                  <a:pt x="1422" y="4254"/>
                </a:lnTo>
                <a:lnTo>
                  <a:pt x="1371" y="1955"/>
                </a:lnTo>
                <a:lnTo>
                  <a:pt x="2273" y="1371"/>
                </a:lnTo>
                <a:lnTo>
                  <a:pt x="16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506516" y="3582542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5" h="10160">
                <a:moveTo>
                  <a:pt x="9012" y="5029"/>
                </a:moveTo>
                <a:lnTo>
                  <a:pt x="4356" y="5029"/>
                </a:lnTo>
                <a:lnTo>
                  <a:pt x="6985" y="8394"/>
                </a:lnTo>
                <a:lnTo>
                  <a:pt x="10007" y="9639"/>
                </a:lnTo>
                <a:lnTo>
                  <a:pt x="11963" y="9410"/>
                </a:lnTo>
                <a:lnTo>
                  <a:pt x="11963" y="7912"/>
                </a:lnTo>
                <a:lnTo>
                  <a:pt x="10502" y="5994"/>
                </a:lnTo>
                <a:lnTo>
                  <a:pt x="9012" y="5029"/>
                </a:lnTo>
                <a:close/>
              </a:path>
              <a:path w="12065" h="10160">
                <a:moveTo>
                  <a:pt x="533" y="0"/>
                </a:moveTo>
                <a:lnTo>
                  <a:pt x="622" y="2666"/>
                </a:lnTo>
                <a:lnTo>
                  <a:pt x="1117" y="4660"/>
                </a:lnTo>
                <a:lnTo>
                  <a:pt x="38" y="5600"/>
                </a:lnTo>
                <a:lnTo>
                  <a:pt x="0" y="7023"/>
                </a:lnTo>
                <a:lnTo>
                  <a:pt x="533" y="8445"/>
                </a:lnTo>
                <a:lnTo>
                  <a:pt x="2540" y="5194"/>
                </a:lnTo>
                <a:lnTo>
                  <a:pt x="4356" y="5029"/>
                </a:lnTo>
                <a:lnTo>
                  <a:pt x="9012" y="5029"/>
                </a:lnTo>
                <a:lnTo>
                  <a:pt x="6718" y="3543"/>
                </a:lnTo>
                <a:lnTo>
                  <a:pt x="5067" y="3251"/>
                </a:lnTo>
                <a:lnTo>
                  <a:pt x="3028" y="1333"/>
                </a:lnTo>
                <a:lnTo>
                  <a:pt x="2044" y="1333"/>
                </a:lnTo>
                <a:lnTo>
                  <a:pt x="2273" y="533"/>
                </a:lnTo>
                <a:lnTo>
                  <a:pt x="533" y="0"/>
                </a:lnTo>
                <a:close/>
              </a:path>
              <a:path w="12065" h="10160">
                <a:moveTo>
                  <a:pt x="2933" y="1244"/>
                </a:moveTo>
                <a:lnTo>
                  <a:pt x="2044" y="1333"/>
                </a:lnTo>
                <a:lnTo>
                  <a:pt x="3028" y="13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490529" y="3580672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467" y="0"/>
                </a:moveTo>
                <a:lnTo>
                  <a:pt x="2539" y="850"/>
                </a:lnTo>
                <a:lnTo>
                  <a:pt x="1523" y="3251"/>
                </a:lnTo>
                <a:lnTo>
                  <a:pt x="0" y="5334"/>
                </a:lnTo>
                <a:lnTo>
                  <a:pt x="1295" y="8534"/>
                </a:lnTo>
                <a:lnTo>
                  <a:pt x="2806" y="8039"/>
                </a:lnTo>
                <a:lnTo>
                  <a:pt x="3746" y="4978"/>
                </a:lnTo>
                <a:lnTo>
                  <a:pt x="2895" y="2806"/>
                </a:lnTo>
                <a:lnTo>
                  <a:pt x="34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511094" y="358210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0"/>
                </a:moveTo>
                <a:lnTo>
                  <a:pt x="723" y="1244"/>
                </a:lnTo>
                <a:lnTo>
                  <a:pt x="2679" y="3149"/>
                </a:lnTo>
                <a:lnTo>
                  <a:pt x="3746" y="3149"/>
                </a:lnTo>
                <a:lnTo>
                  <a:pt x="1689" y="55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498354" y="3607254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2819" y="0"/>
                </a:moveTo>
                <a:lnTo>
                  <a:pt x="762" y="673"/>
                </a:lnTo>
                <a:lnTo>
                  <a:pt x="0" y="3111"/>
                </a:lnTo>
                <a:lnTo>
                  <a:pt x="1435" y="4356"/>
                </a:lnTo>
                <a:lnTo>
                  <a:pt x="3568" y="2133"/>
                </a:lnTo>
                <a:lnTo>
                  <a:pt x="3695" y="584"/>
                </a:lnTo>
                <a:lnTo>
                  <a:pt x="28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469208" y="3569594"/>
            <a:ext cx="16510" cy="18415"/>
          </a:xfrm>
          <a:custGeom>
            <a:avLst/>
            <a:gdLst/>
            <a:ahLst/>
            <a:cxnLst/>
            <a:rect l="l" t="t" r="r" b="b"/>
            <a:pathLst>
              <a:path w="16510" h="18414">
                <a:moveTo>
                  <a:pt x="10113" y="2209"/>
                </a:moveTo>
                <a:lnTo>
                  <a:pt x="2235" y="2209"/>
                </a:lnTo>
                <a:lnTo>
                  <a:pt x="2844" y="5143"/>
                </a:lnTo>
                <a:lnTo>
                  <a:pt x="4533" y="5765"/>
                </a:lnTo>
                <a:lnTo>
                  <a:pt x="6121" y="7886"/>
                </a:lnTo>
                <a:lnTo>
                  <a:pt x="6121" y="11709"/>
                </a:lnTo>
                <a:lnTo>
                  <a:pt x="8077" y="12839"/>
                </a:lnTo>
                <a:lnTo>
                  <a:pt x="8178" y="15087"/>
                </a:lnTo>
                <a:lnTo>
                  <a:pt x="10566" y="18008"/>
                </a:lnTo>
                <a:lnTo>
                  <a:pt x="12598" y="18351"/>
                </a:lnTo>
                <a:lnTo>
                  <a:pt x="14820" y="16497"/>
                </a:lnTo>
                <a:lnTo>
                  <a:pt x="14820" y="14541"/>
                </a:lnTo>
                <a:lnTo>
                  <a:pt x="15976" y="13754"/>
                </a:lnTo>
                <a:lnTo>
                  <a:pt x="15976" y="11620"/>
                </a:lnTo>
                <a:lnTo>
                  <a:pt x="14732" y="9753"/>
                </a:lnTo>
                <a:lnTo>
                  <a:pt x="15621" y="8064"/>
                </a:lnTo>
                <a:lnTo>
                  <a:pt x="15621" y="5854"/>
                </a:lnTo>
                <a:lnTo>
                  <a:pt x="13131" y="4876"/>
                </a:lnTo>
                <a:lnTo>
                  <a:pt x="10113" y="2209"/>
                </a:lnTo>
                <a:close/>
              </a:path>
              <a:path w="16510" h="18414">
                <a:moveTo>
                  <a:pt x="2235" y="0"/>
                </a:moveTo>
                <a:lnTo>
                  <a:pt x="0" y="1155"/>
                </a:lnTo>
                <a:lnTo>
                  <a:pt x="533" y="2298"/>
                </a:lnTo>
                <a:lnTo>
                  <a:pt x="2235" y="2209"/>
                </a:lnTo>
                <a:lnTo>
                  <a:pt x="10113" y="2209"/>
                </a:lnTo>
                <a:lnTo>
                  <a:pt x="8805" y="1054"/>
                </a:lnTo>
                <a:lnTo>
                  <a:pt x="5067" y="1054"/>
                </a:lnTo>
                <a:lnTo>
                  <a:pt x="2235" y="0"/>
                </a:lnTo>
                <a:close/>
              </a:path>
              <a:path w="16510" h="18414">
                <a:moveTo>
                  <a:pt x="8001" y="342"/>
                </a:moveTo>
                <a:lnTo>
                  <a:pt x="5067" y="1054"/>
                </a:lnTo>
                <a:lnTo>
                  <a:pt x="8805" y="1054"/>
                </a:lnTo>
                <a:lnTo>
                  <a:pt x="8001" y="34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510647" y="3601074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7721" y="0"/>
                </a:moveTo>
                <a:lnTo>
                  <a:pt x="6400" y="546"/>
                </a:lnTo>
                <a:lnTo>
                  <a:pt x="5587" y="4978"/>
                </a:lnTo>
                <a:lnTo>
                  <a:pt x="3276" y="8699"/>
                </a:lnTo>
                <a:lnTo>
                  <a:pt x="3022" y="11544"/>
                </a:lnTo>
                <a:lnTo>
                  <a:pt x="1955" y="15087"/>
                </a:lnTo>
                <a:lnTo>
                  <a:pt x="88" y="17399"/>
                </a:lnTo>
                <a:lnTo>
                  <a:pt x="0" y="19964"/>
                </a:lnTo>
                <a:lnTo>
                  <a:pt x="533" y="21996"/>
                </a:lnTo>
                <a:lnTo>
                  <a:pt x="2400" y="19875"/>
                </a:lnTo>
                <a:lnTo>
                  <a:pt x="3276" y="14643"/>
                </a:lnTo>
                <a:lnTo>
                  <a:pt x="6654" y="10833"/>
                </a:lnTo>
                <a:lnTo>
                  <a:pt x="7277" y="8432"/>
                </a:lnTo>
                <a:lnTo>
                  <a:pt x="6921" y="6223"/>
                </a:lnTo>
                <a:lnTo>
                  <a:pt x="7810" y="4711"/>
                </a:lnTo>
                <a:lnTo>
                  <a:pt x="77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542478" y="362023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1384"/>
                </a:moveTo>
                <a:lnTo>
                  <a:pt x="1079" y="2527"/>
                </a:lnTo>
                <a:lnTo>
                  <a:pt x="1511" y="1028"/>
                </a:lnTo>
                <a:lnTo>
                  <a:pt x="317" y="0"/>
                </a:lnTo>
                <a:lnTo>
                  <a:pt x="0" y="138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498232" y="3604272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4">
                <a:moveTo>
                  <a:pt x="9220" y="0"/>
                </a:moveTo>
                <a:lnTo>
                  <a:pt x="7264" y="1333"/>
                </a:lnTo>
                <a:lnTo>
                  <a:pt x="7264" y="3644"/>
                </a:lnTo>
                <a:lnTo>
                  <a:pt x="5854" y="5854"/>
                </a:lnTo>
                <a:lnTo>
                  <a:pt x="6286" y="9144"/>
                </a:lnTo>
                <a:lnTo>
                  <a:pt x="4965" y="11988"/>
                </a:lnTo>
                <a:lnTo>
                  <a:pt x="1066" y="12954"/>
                </a:lnTo>
                <a:lnTo>
                  <a:pt x="0" y="14465"/>
                </a:lnTo>
                <a:lnTo>
                  <a:pt x="698" y="18275"/>
                </a:lnTo>
                <a:lnTo>
                  <a:pt x="2400" y="18554"/>
                </a:lnTo>
                <a:lnTo>
                  <a:pt x="5232" y="20320"/>
                </a:lnTo>
                <a:lnTo>
                  <a:pt x="7708" y="20510"/>
                </a:lnTo>
                <a:lnTo>
                  <a:pt x="7797" y="23342"/>
                </a:lnTo>
                <a:lnTo>
                  <a:pt x="9664" y="24307"/>
                </a:lnTo>
                <a:lnTo>
                  <a:pt x="11887" y="22987"/>
                </a:lnTo>
                <a:lnTo>
                  <a:pt x="11976" y="20764"/>
                </a:lnTo>
                <a:lnTo>
                  <a:pt x="10363" y="17665"/>
                </a:lnTo>
                <a:lnTo>
                  <a:pt x="10020" y="12865"/>
                </a:lnTo>
                <a:lnTo>
                  <a:pt x="11531" y="5854"/>
                </a:lnTo>
                <a:lnTo>
                  <a:pt x="13741" y="3556"/>
                </a:lnTo>
                <a:lnTo>
                  <a:pt x="13843" y="1511"/>
                </a:lnTo>
                <a:lnTo>
                  <a:pt x="12926" y="812"/>
                </a:lnTo>
                <a:lnTo>
                  <a:pt x="10820" y="812"/>
                </a:lnTo>
                <a:lnTo>
                  <a:pt x="9220" y="0"/>
                </a:lnTo>
                <a:close/>
              </a:path>
              <a:path w="13970" h="24764">
                <a:moveTo>
                  <a:pt x="11976" y="88"/>
                </a:moveTo>
                <a:lnTo>
                  <a:pt x="10820" y="812"/>
                </a:lnTo>
                <a:lnTo>
                  <a:pt x="12926" y="812"/>
                </a:lnTo>
                <a:lnTo>
                  <a:pt x="11976" y="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526234" y="362472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444" y="0"/>
                </a:moveTo>
                <a:lnTo>
                  <a:pt x="0" y="1244"/>
                </a:lnTo>
                <a:lnTo>
                  <a:pt x="482" y="2755"/>
                </a:lnTo>
                <a:lnTo>
                  <a:pt x="2273" y="3911"/>
                </a:lnTo>
                <a:lnTo>
                  <a:pt x="2616" y="1777"/>
                </a:lnTo>
                <a:lnTo>
                  <a:pt x="4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511814" y="362593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984" y="0"/>
                </a:moveTo>
                <a:lnTo>
                  <a:pt x="711" y="254"/>
                </a:lnTo>
                <a:lnTo>
                  <a:pt x="0" y="1676"/>
                </a:lnTo>
                <a:lnTo>
                  <a:pt x="1549" y="2832"/>
                </a:lnTo>
                <a:lnTo>
                  <a:pt x="3505" y="2019"/>
                </a:lnTo>
                <a:lnTo>
                  <a:pt x="3746" y="609"/>
                </a:lnTo>
                <a:lnTo>
                  <a:pt x="29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543637" y="361475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888" y="0"/>
                </a:moveTo>
                <a:lnTo>
                  <a:pt x="406" y="2679"/>
                </a:lnTo>
                <a:lnTo>
                  <a:pt x="0" y="3657"/>
                </a:lnTo>
                <a:lnTo>
                  <a:pt x="1206" y="5257"/>
                </a:lnTo>
                <a:lnTo>
                  <a:pt x="2933" y="4635"/>
                </a:lnTo>
                <a:lnTo>
                  <a:pt x="2044" y="2273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435494" y="36387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49" y="0"/>
                </a:moveTo>
                <a:lnTo>
                  <a:pt x="0" y="863"/>
                </a:lnTo>
                <a:lnTo>
                  <a:pt x="1308" y="1562"/>
                </a:lnTo>
                <a:lnTo>
                  <a:pt x="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492707" y="3659653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3429" y="0"/>
                </a:moveTo>
                <a:lnTo>
                  <a:pt x="2184" y="1117"/>
                </a:lnTo>
                <a:lnTo>
                  <a:pt x="0" y="1295"/>
                </a:lnTo>
                <a:lnTo>
                  <a:pt x="88" y="2489"/>
                </a:lnTo>
                <a:lnTo>
                  <a:pt x="1562" y="4711"/>
                </a:lnTo>
                <a:lnTo>
                  <a:pt x="2984" y="5156"/>
                </a:lnTo>
                <a:lnTo>
                  <a:pt x="6096" y="2362"/>
                </a:lnTo>
                <a:lnTo>
                  <a:pt x="6324" y="1473"/>
                </a:lnTo>
                <a:lnTo>
                  <a:pt x="4940" y="977"/>
                </a:lnTo>
                <a:lnTo>
                  <a:pt x="342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430545" y="3641641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247" y="0"/>
                </a:moveTo>
                <a:lnTo>
                  <a:pt x="88" y="825"/>
                </a:lnTo>
                <a:lnTo>
                  <a:pt x="0" y="2501"/>
                </a:lnTo>
                <a:lnTo>
                  <a:pt x="1397" y="4787"/>
                </a:lnTo>
                <a:lnTo>
                  <a:pt x="2578" y="4787"/>
                </a:lnTo>
                <a:lnTo>
                  <a:pt x="2667" y="1663"/>
                </a:lnTo>
                <a:lnTo>
                  <a:pt x="3060" y="647"/>
                </a:lnTo>
                <a:lnTo>
                  <a:pt x="224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433789" y="363840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57" y="0"/>
                </a:moveTo>
                <a:lnTo>
                  <a:pt x="0" y="1193"/>
                </a:lnTo>
                <a:lnTo>
                  <a:pt x="1092" y="1003"/>
                </a:lnTo>
                <a:lnTo>
                  <a:pt x="125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459270" y="3501801"/>
            <a:ext cx="60325" cy="82550"/>
          </a:xfrm>
          <a:custGeom>
            <a:avLst/>
            <a:gdLst/>
            <a:ahLst/>
            <a:cxnLst/>
            <a:rect l="l" t="t" r="r" b="b"/>
            <a:pathLst>
              <a:path w="60325" h="82550">
                <a:moveTo>
                  <a:pt x="59989" y="76301"/>
                </a:moveTo>
                <a:lnTo>
                  <a:pt x="54311" y="76301"/>
                </a:lnTo>
                <a:lnTo>
                  <a:pt x="56355" y="76746"/>
                </a:lnTo>
                <a:lnTo>
                  <a:pt x="56165" y="77990"/>
                </a:lnTo>
                <a:lnTo>
                  <a:pt x="54222" y="79159"/>
                </a:lnTo>
                <a:lnTo>
                  <a:pt x="56266" y="81622"/>
                </a:lnTo>
                <a:lnTo>
                  <a:pt x="58387" y="82334"/>
                </a:lnTo>
                <a:lnTo>
                  <a:pt x="59289" y="78790"/>
                </a:lnTo>
                <a:lnTo>
                  <a:pt x="59148" y="77990"/>
                </a:lnTo>
                <a:lnTo>
                  <a:pt x="59110" y="77190"/>
                </a:lnTo>
                <a:lnTo>
                  <a:pt x="59989" y="76301"/>
                </a:lnTo>
                <a:close/>
              </a:path>
              <a:path w="60325" h="82550">
                <a:moveTo>
                  <a:pt x="44161" y="62382"/>
                </a:moveTo>
                <a:lnTo>
                  <a:pt x="37178" y="62382"/>
                </a:lnTo>
                <a:lnTo>
                  <a:pt x="38512" y="62636"/>
                </a:lnTo>
                <a:lnTo>
                  <a:pt x="39934" y="64058"/>
                </a:lnTo>
                <a:lnTo>
                  <a:pt x="41522" y="64858"/>
                </a:lnTo>
                <a:lnTo>
                  <a:pt x="43135" y="67703"/>
                </a:lnTo>
                <a:lnTo>
                  <a:pt x="46678" y="69037"/>
                </a:lnTo>
                <a:lnTo>
                  <a:pt x="47656" y="71335"/>
                </a:lnTo>
                <a:lnTo>
                  <a:pt x="47656" y="74002"/>
                </a:lnTo>
                <a:lnTo>
                  <a:pt x="49510" y="74625"/>
                </a:lnTo>
                <a:lnTo>
                  <a:pt x="52266" y="77825"/>
                </a:lnTo>
                <a:lnTo>
                  <a:pt x="54400" y="77190"/>
                </a:lnTo>
                <a:lnTo>
                  <a:pt x="54311" y="76301"/>
                </a:lnTo>
                <a:lnTo>
                  <a:pt x="59989" y="76301"/>
                </a:lnTo>
                <a:lnTo>
                  <a:pt x="59155" y="74968"/>
                </a:lnTo>
                <a:lnTo>
                  <a:pt x="57054" y="74968"/>
                </a:lnTo>
                <a:lnTo>
                  <a:pt x="55289" y="74091"/>
                </a:lnTo>
                <a:lnTo>
                  <a:pt x="52799" y="74091"/>
                </a:lnTo>
                <a:lnTo>
                  <a:pt x="52819" y="72224"/>
                </a:lnTo>
                <a:lnTo>
                  <a:pt x="51212" y="68110"/>
                </a:lnTo>
                <a:lnTo>
                  <a:pt x="50717" y="65976"/>
                </a:lnTo>
                <a:lnTo>
                  <a:pt x="51910" y="65176"/>
                </a:lnTo>
                <a:lnTo>
                  <a:pt x="54657" y="65176"/>
                </a:lnTo>
                <a:lnTo>
                  <a:pt x="45154" y="65049"/>
                </a:lnTo>
                <a:lnTo>
                  <a:pt x="43986" y="63792"/>
                </a:lnTo>
                <a:lnTo>
                  <a:pt x="44161" y="62382"/>
                </a:lnTo>
                <a:close/>
              </a:path>
              <a:path w="60325" h="82550">
                <a:moveTo>
                  <a:pt x="59099" y="74891"/>
                </a:moveTo>
                <a:lnTo>
                  <a:pt x="57054" y="74968"/>
                </a:lnTo>
                <a:lnTo>
                  <a:pt x="59155" y="74968"/>
                </a:lnTo>
                <a:close/>
              </a:path>
              <a:path w="60325" h="82550">
                <a:moveTo>
                  <a:pt x="37157" y="62458"/>
                </a:moveTo>
                <a:lnTo>
                  <a:pt x="28047" y="62458"/>
                </a:lnTo>
                <a:lnTo>
                  <a:pt x="33102" y="64503"/>
                </a:lnTo>
                <a:lnTo>
                  <a:pt x="34080" y="66370"/>
                </a:lnTo>
                <a:lnTo>
                  <a:pt x="36823" y="68313"/>
                </a:lnTo>
                <a:lnTo>
                  <a:pt x="39223" y="72402"/>
                </a:lnTo>
                <a:lnTo>
                  <a:pt x="40201" y="72224"/>
                </a:lnTo>
                <a:lnTo>
                  <a:pt x="39386" y="68110"/>
                </a:lnTo>
                <a:lnTo>
                  <a:pt x="36823" y="63626"/>
                </a:lnTo>
                <a:lnTo>
                  <a:pt x="37157" y="62458"/>
                </a:lnTo>
                <a:close/>
              </a:path>
              <a:path w="60325" h="82550">
                <a:moveTo>
                  <a:pt x="24222" y="64592"/>
                </a:moveTo>
                <a:lnTo>
                  <a:pt x="19525" y="64592"/>
                </a:lnTo>
                <a:lnTo>
                  <a:pt x="22370" y="67436"/>
                </a:lnTo>
                <a:lnTo>
                  <a:pt x="24682" y="66014"/>
                </a:lnTo>
                <a:lnTo>
                  <a:pt x="24222" y="64592"/>
                </a:lnTo>
                <a:close/>
              </a:path>
              <a:path w="60325" h="82550">
                <a:moveTo>
                  <a:pt x="37178" y="62382"/>
                </a:moveTo>
                <a:lnTo>
                  <a:pt x="16058" y="62382"/>
                </a:lnTo>
                <a:lnTo>
                  <a:pt x="16966" y="64325"/>
                </a:lnTo>
                <a:lnTo>
                  <a:pt x="16999" y="64592"/>
                </a:lnTo>
                <a:lnTo>
                  <a:pt x="15906" y="66547"/>
                </a:lnTo>
                <a:lnTo>
                  <a:pt x="17836" y="66103"/>
                </a:lnTo>
                <a:lnTo>
                  <a:pt x="19525" y="64592"/>
                </a:lnTo>
                <a:lnTo>
                  <a:pt x="24222" y="64592"/>
                </a:lnTo>
                <a:lnTo>
                  <a:pt x="24135" y="64325"/>
                </a:lnTo>
                <a:lnTo>
                  <a:pt x="25202" y="62725"/>
                </a:lnTo>
                <a:lnTo>
                  <a:pt x="28047" y="62458"/>
                </a:lnTo>
                <a:lnTo>
                  <a:pt x="37157" y="62458"/>
                </a:lnTo>
                <a:close/>
              </a:path>
              <a:path w="60325" h="82550">
                <a:moveTo>
                  <a:pt x="54657" y="65176"/>
                </a:moveTo>
                <a:lnTo>
                  <a:pt x="51910" y="65176"/>
                </a:lnTo>
                <a:lnTo>
                  <a:pt x="53168" y="65887"/>
                </a:lnTo>
                <a:lnTo>
                  <a:pt x="54933" y="65620"/>
                </a:lnTo>
                <a:lnTo>
                  <a:pt x="54657" y="65176"/>
                </a:lnTo>
                <a:close/>
              </a:path>
              <a:path w="60325" h="82550">
                <a:moveTo>
                  <a:pt x="25229" y="51384"/>
                </a:moveTo>
                <a:lnTo>
                  <a:pt x="11550" y="51384"/>
                </a:lnTo>
                <a:lnTo>
                  <a:pt x="14204" y="51638"/>
                </a:lnTo>
                <a:lnTo>
                  <a:pt x="16325" y="53238"/>
                </a:lnTo>
                <a:lnTo>
                  <a:pt x="13671" y="56692"/>
                </a:lnTo>
                <a:lnTo>
                  <a:pt x="12337" y="58292"/>
                </a:lnTo>
                <a:lnTo>
                  <a:pt x="12413" y="58699"/>
                </a:lnTo>
                <a:lnTo>
                  <a:pt x="12515" y="60693"/>
                </a:lnTo>
                <a:lnTo>
                  <a:pt x="12389" y="62725"/>
                </a:lnTo>
                <a:lnTo>
                  <a:pt x="13937" y="65379"/>
                </a:lnTo>
                <a:lnTo>
                  <a:pt x="14649" y="62903"/>
                </a:lnTo>
                <a:lnTo>
                  <a:pt x="16058" y="62382"/>
                </a:lnTo>
                <a:lnTo>
                  <a:pt x="44161" y="62382"/>
                </a:lnTo>
                <a:lnTo>
                  <a:pt x="44294" y="61315"/>
                </a:lnTo>
                <a:lnTo>
                  <a:pt x="30993" y="61315"/>
                </a:lnTo>
                <a:lnTo>
                  <a:pt x="28187" y="60337"/>
                </a:lnTo>
                <a:lnTo>
                  <a:pt x="27031" y="57937"/>
                </a:lnTo>
                <a:lnTo>
                  <a:pt x="25113" y="56426"/>
                </a:lnTo>
                <a:lnTo>
                  <a:pt x="25113" y="53771"/>
                </a:lnTo>
                <a:lnTo>
                  <a:pt x="26091" y="52349"/>
                </a:lnTo>
                <a:lnTo>
                  <a:pt x="25229" y="51384"/>
                </a:lnTo>
                <a:close/>
              </a:path>
              <a:path w="60325" h="82550">
                <a:moveTo>
                  <a:pt x="47681" y="60693"/>
                </a:moveTo>
                <a:lnTo>
                  <a:pt x="46614" y="61582"/>
                </a:lnTo>
                <a:lnTo>
                  <a:pt x="46675" y="64058"/>
                </a:lnTo>
                <a:lnTo>
                  <a:pt x="45154" y="65049"/>
                </a:lnTo>
                <a:lnTo>
                  <a:pt x="54578" y="65049"/>
                </a:lnTo>
                <a:lnTo>
                  <a:pt x="54412" y="64782"/>
                </a:lnTo>
                <a:lnTo>
                  <a:pt x="51999" y="63182"/>
                </a:lnTo>
                <a:lnTo>
                  <a:pt x="49066" y="63055"/>
                </a:lnTo>
                <a:lnTo>
                  <a:pt x="47681" y="60693"/>
                </a:lnTo>
                <a:close/>
              </a:path>
              <a:path w="60325" h="82550">
                <a:moveTo>
                  <a:pt x="39185" y="56019"/>
                </a:moveTo>
                <a:lnTo>
                  <a:pt x="36785" y="56070"/>
                </a:lnTo>
                <a:lnTo>
                  <a:pt x="33483" y="58699"/>
                </a:lnTo>
                <a:lnTo>
                  <a:pt x="32949" y="60655"/>
                </a:lnTo>
                <a:lnTo>
                  <a:pt x="30993" y="61315"/>
                </a:lnTo>
                <a:lnTo>
                  <a:pt x="44294" y="61315"/>
                </a:lnTo>
                <a:lnTo>
                  <a:pt x="42830" y="58331"/>
                </a:lnTo>
                <a:lnTo>
                  <a:pt x="39185" y="56019"/>
                </a:lnTo>
                <a:close/>
              </a:path>
              <a:path w="60325" h="82550">
                <a:moveTo>
                  <a:pt x="24328" y="50126"/>
                </a:moveTo>
                <a:lnTo>
                  <a:pt x="6317" y="50126"/>
                </a:lnTo>
                <a:lnTo>
                  <a:pt x="7295" y="50482"/>
                </a:lnTo>
                <a:lnTo>
                  <a:pt x="7371" y="52971"/>
                </a:lnTo>
                <a:lnTo>
                  <a:pt x="9772" y="56070"/>
                </a:lnTo>
                <a:lnTo>
                  <a:pt x="11372" y="56172"/>
                </a:lnTo>
                <a:lnTo>
                  <a:pt x="12782" y="54305"/>
                </a:lnTo>
                <a:lnTo>
                  <a:pt x="11531" y="52971"/>
                </a:lnTo>
                <a:lnTo>
                  <a:pt x="11550" y="51384"/>
                </a:lnTo>
                <a:lnTo>
                  <a:pt x="25229" y="51384"/>
                </a:lnTo>
                <a:lnTo>
                  <a:pt x="24504" y="50571"/>
                </a:lnTo>
                <a:lnTo>
                  <a:pt x="24328" y="50126"/>
                </a:lnTo>
                <a:close/>
              </a:path>
              <a:path w="60325" h="82550">
                <a:moveTo>
                  <a:pt x="272" y="30340"/>
                </a:moveTo>
                <a:lnTo>
                  <a:pt x="115" y="31673"/>
                </a:lnTo>
                <a:lnTo>
                  <a:pt x="0" y="33718"/>
                </a:lnTo>
                <a:lnTo>
                  <a:pt x="539" y="36029"/>
                </a:lnTo>
                <a:lnTo>
                  <a:pt x="1961" y="36106"/>
                </a:lnTo>
                <a:lnTo>
                  <a:pt x="2406" y="36995"/>
                </a:lnTo>
                <a:lnTo>
                  <a:pt x="1517" y="38684"/>
                </a:lnTo>
                <a:lnTo>
                  <a:pt x="2406" y="42240"/>
                </a:lnTo>
                <a:lnTo>
                  <a:pt x="4273" y="45605"/>
                </a:lnTo>
                <a:lnTo>
                  <a:pt x="4349" y="50037"/>
                </a:lnTo>
                <a:lnTo>
                  <a:pt x="5416" y="50838"/>
                </a:lnTo>
                <a:lnTo>
                  <a:pt x="6317" y="50126"/>
                </a:lnTo>
                <a:lnTo>
                  <a:pt x="24328" y="50126"/>
                </a:lnTo>
                <a:lnTo>
                  <a:pt x="23246" y="47383"/>
                </a:lnTo>
                <a:lnTo>
                  <a:pt x="21926" y="46329"/>
                </a:lnTo>
                <a:lnTo>
                  <a:pt x="22370" y="43306"/>
                </a:lnTo>
                <a:lnTo>
                  <a:pt x="23602" y="41440"/>
                </a:lnTo>
                <a:lnTo>
                  <a:pt x="23348" y="38684"/>
                </a:lnTo>
                <a:lnTo>
                  <a:pt x="24237" y="36474"/>
                </a:lnTo>
                <a:lnTo>
                  <a:pt x="28047" y="32829"/>
                </a:lnTo>
                <a:lnTo>
                  <a:pt x="28198" y="32740"/>
                </a:lnTo>
                <a:lnTo>
                  <a:pt x="4082" y="32740"/>
                </a:lnTo>
                <a:lnTo>
                  <a:pt x="1961" y="32384"/>
                </a:lnTo>
                <a:lnTo>
                  <a:pt x="272" y="30340"/>
                </a:lnTo>
                <a:close/>
              </a:path>
              <a:path w="60325" h="82550">
                <a:moveTo>
                  <a:pt x="30814" y="31940"/>
                </a:moveTo>
                <a:lnTo>
                  <a:pt x="29558" y="31940"/>
                </a:lnTo>
                <a:lnTo>
                  <a:pt x="28758" y="33718"/>
                </a:lnTo>
                <a:lnTo>
                  <a:pt x="28923" y="34963"/>
                </a:lnTo>
                <a:lnTo>
                  <a:pt x="30814" y="31940"/>
                </a:lnTo>
                <a:close/>
              </a:path>
              <a:path w="60325" h="82550">
                <a:moveTo>
                  <a:pt x="12172" y="0"/>
                </a:moveTo>
                <a:lnTo>
                  <a:pt x="8616" y="1244"/>
                </a:lnTo>
                <a:lnTo>
                  <a:pt x="8184" y="4000"/>
                </a:lnTo>
                <a:lnTo>
                  <a:pt x="5682" y="8966"/>
                </a:lnTo>
                <a:lnTo>
                  <a:pt x="6394" y="11988"/>
                </a:lnTo>
                <a:lnTo>
                  <a:pt x="6482" y="17030"/>
                </a:lnTo>
                <a:lnTo>
                  <a:pt x="5073" y="23164"/>
                </a:lnTo>
                <a:lnTo>
                  <a:pt x="3917" y="26085"/>
                </a:lnTo>
                <a:lnTo>
                  <a:pt x="5860" y="30175"/>
                </a:lnTo>
                <a:lnTo>
                  <a:pt x="5860" y="31775"/>
                </a:lnTo>
                <a:lnTo>
                  <a:pt x="4082" y="32740"/>
                </a:lnTo>
                <a:lnTo>
                  <a:pt x="28198" y="32740"/>
                </a:lnTo>
                <a:lnTo>
                  <a:pt x="29558" y="31940"/>
                </a:lnTo>
                <a:lnTo>
                  <a:pt x="30814" y="31940"/>
                </a:lnTo>
                <a:lnTo>
                  <a:pt x="30981" y="31673"/>
                </a:lnTo>
                <a:lnTo>
                  <a:pt x="30270" y="28752"/>
                </a:lnTo>
                <a:lnTo>
                  <a:pt x="31781" y="25209"/>
                </a:lnTo>
                <a:lnTo>
                  <a:pt x="32924" y="19443"/>
                </a:lnTo>
                <a:lnTo>
                  <a:pt x="31679" y="17932"/>
                </a:lnTo>
                <a:lnTo>
                  <a:pt x="30879" y="14820"/>
                </a:lnTo>
                <a:lnTo>
                  <a:pt x="29457" y="14287"/>
                </a:lnTo>
                <a:lnTo>
                  <a:pt x="27247" y="10477"/>
                </a:lnTo>
                <a:lnTo>
                  <a:pt x="27780" y="5676"/>
                </a:lnTo>
                <a:lnTo>
                  <a:pt x="28902" y="4343"/>
                </a:lnTo>
                <a:lnTo>
                  <a:pt x="20681" y="4343"/>
                </a:lnTo>
                <a:lnTo>
                  <a:pt x="18916" y="3200"/>
                </a:lnTo>
                <a:lnTo>
                  <a:pt x="16871" y="888"/>
                </a:lnTo>
                <a:lnTo>
                  <a:pt x="12172" y="0"/>
                </a:lnTo>
                <a:close/>
              </a:path>
              <a:path w="60325" h="82550">
                <a:moveTo>
                  <a:pt x="27780" y="88"/>
                </a:moveTo>
                <a:lnTo>
                  <a:pt x="26625" y="546"/>
                </a:lnTo>
                <a:lnTo>
                  <a:pt x="26447" y="1689"/>
                </a:lnTo>
                <a:lnTo>
                  <a:pt x="24758" y="3111"/>
                </a:lnTo>
                <a:lnTo>
                  <a:pt x="21303" y="3111"/>
                </a:lnTo>
                <a:lnTo>
                  <a:pt x="20681" y="4343"/>
                </a:lnTo>
                <a:lnTo>
                  <a:pt x="28902" y="4343"/>
                </a:lnTo>
                <a:lnTo>
                  <a:pt x="29190" y="4000"/>
                </a:lnTo>
                <a:lnTo>
                  <a:pt x="29381" y="2222"/>
                </a:lnTo>
                <a:lnTo>
                  <a:pt x="27780" y="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516665" y="3614492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7112" y="0"/>
                </a:moveTo>
                <a:lnTo>
                  <a:pt x="5702" y="50"/>
                </a:lnTo>
                <a:lnTo>
                  <a:pt x="1460" y="2578"/>
                </a:lnTo>
                <a:lnTo>
                  <a:pt x="0" y="4584"/>
                </a:lnTo>
                <a:lnTo>
                  <a:pt x="1206" y="6222"/>
                </a:lnTo>
                <a:lnTo>
                  <a:pt x="977" y="7391"/>
                </a:lnTo>
                <a:lnTo>
                  <a:pt x="4038" y="7213"/>
                </a:lnTo>
                <a:lnTo>
                  <a:pt x="7747" y="5511"/>
                </a:lnTo>
                <a:lnTo>
                  <a:pt x="8674" y="3873"/>
                </a:lnTo>
                <a:lnTo>
                  <a:pt x="8458" y="1257"/>
                </a:lnTo>
                <a:lnTo>
                  <a:pt x="711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521696" y="3598943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8289" y="5156"/>
                </a:moveTo>
                <a:lnTo>
                  <a:pt x="3695" y="5156"/>
                </a:lnTo>
                <a:lnTo>
                  <a:pt x="5036" y="6400"/>
                </a:lnTo>
                <a:lnTo>
                  <a:pt x="5036" y="7950"/>
                </a:lnTo>
                <a:lnTo>
                  <a:pt x="4940" y="9690"/>
                </a:lnTo>
                <a:lnTo>
                  <a:pt x="6096" y="11899"/>
                </a:lnTo>
                <a:lnTo>
                  <a:pt x="6502" y="15519"/>
                </a:lnTo>
                <a:lnTo>
                  <a:pt x="8496" y="16890"/>
                </a:lnTo>
                <a:lnTo>
                  <a:pt x="8712" y="13461"/>
                </a:lnTo>
                <a:lnTo>
                  <a:pt x="12341" y="13461"/>
                </a:lnTo>
                <a:lnTo>
                  <a:pt x="12420" y="12801"/>
                </a:lnTo>
                <a:lnTo>
                  <a:pt x="10236" y="9105"/>
                </a:lnTo>
                <a:lnTo>
                  <a:pt x="8585" y="7950"/>
                </a:lnTo>
                <a:lnTo>
                  <a:pt x="8289" y="5156"/>
                </a:lnTo>
                <a:close/>
              </a:path>
              <a:path w="12700" h="17145">
                <a:moveTo>
                  <a:pt x="12341" y="13461"/>
                </a:moveTo>
                <a:lnTo>
                  <a:pt x="8712" y="13461"/>
                </a:lnTo>
                <a:lnTo>
                  <a:pt x="10058" y="15290"/>
                </a:lnTo>
                <a:lnTo>
                  <a:pt x="12192" y="14706"/>
                </a:lnTo>
                <a:lnTo>
                  <a:pt x="12341" y="13461"/>
                </a:lnTo>
                <a:close/>
              </a:path>
              <a:path w="12700" h="17145">
                <a:moveTo>
                  <a:pt x="1638" y="0"/>
                </a:moveTo>
                <a:lnTo>
                  <a:pt x="0" y="50"/>
                </a:lnTo>
                <a:lnTo>
                  <a:pt x="939" y="2400"/>
                </a:lnTo>
                <a:lnTo>
                  <a:pt x="977" y="4889"/>
                </a:lnTo>
                <a:lnTo>
                  <a:pt x="2489" y="6400"/>
                </a:lnTo>
                <a:lnTo>
                  <a:pt x="3695" y="5156"/>
                </a:lnTo>
                <a:lnTo>
                  <a:pt x="8289" y="5156"/>
                </a:lnTo>
                <a:lnTo>
                  <a:pt x="8191" y="4229"/>
                </a:lnTo>
                <a:lnTo>
                  <a:pt x="6730" y="977"/>
                </a:lnTo>
                <a:lnTo>
                  <a:pt x="3873" y="977"/>
                </a:lnTo>
                <a:lnTo>
                  <a:pt x="1638" y="0"/>
                </a:lnTo>
                <a:close/>
              </a:path>
              <a:path w="12700" h="17145">
                <a:moveTo>
                  <a:pt x="6362" y="126"/>
                </a:moveTo>
                <a:lnTo>
                  <a:pt x="3873" y="977"/>
                </a:lnTo>
                <a:lnTo>
                  <a:pt x="6730" y="977"/>
                </a:lnTo>
                <a:lnTo>
                  <a:pt x="6362" y="12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533177" y="3614897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444" y="0"/>
                </a:moveTo>
                <a:lnTo>
                  <a:pt x="0" y="2133"/>
                </a:lnTo>
                <a:lnTo>
                  <a:pt x="1689" y="4089"/>
                </a:lnTo>
                <a:lnTo>
                  <a:pt x="1602" y="2133"/>
                </a:lnTo>
                <a:lnTo>
                  <a:pt x="4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521071" y="3606669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939" y="0"/>
                </a:moveTo>
                <a:lnTo>
                  <a:pt x="0" y="1168"/>
                </a:lnTo>
                <a:lnTo>
                  <a:pt x="850" y="2400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434343" y="3598698"/>
            <a:ext cx="29209" cy="38735"/>
          </a:xfrm>
          <a:custGeom>
            <a:avLst/>
            <a:gdLst/>
            <a:ahLst/>
            <a:cxnLst/>
            <a:rect l="l" t="t" r="r" b="b"/>
            <a:pathLst>
              <a:path w="29210" h="38735">
                <a:moveTo>
                  <a:pt x="20243" y="13030"/>
                </a:moveTo>
                <a:lnTo>
                  <a:pt x="18021" y="15608"/>
                </a:lnTo>
                <a:lnTo>
                  <a:pt x="17843" y="17462"/>
                </a:lnTo>
                <a:lnTo>
                  <a:pt x="15354" y="18897"/>
                </a:lnTo>
                <a:lnTo>
                  <a:pt x="12865" y="24129"/>
                </a:lnTo>
                <a:lnTo>
                  <a:pt x="9321" y="27584"/>
                </a:lnTo>
                <a:lnTo>
                  <a:pt x="7366" y="27851"/>
                </a:lnTo>
                <a:lnTo>
                  <a:pt x="5588" y="31216"/>
                </a:lnTo>
                <a:lnTo>
                  <a:pt x="4178" y="31661"/>
                </a:lnTo>
                <a:lnTo>
                  <a:pt x="622" y="36283"/>
                </a:lnTo>
                <a:lnTo>
                  <a:pt x="0" y="37515"/>
                </a:lnTo>
                <a:lnTo>
                  <a:pt x="279" y="38404"/>
                </a:lnTo>
                <a:lnTo>
                  <a:pt x="2654" y="36487"/>
                </a:lnTo>
                <a:lnTo>
                  <a:pt x="4279" y="36207"/>
                </a:lnTo>
                <a:lnTo>
                  <a:pt x="5880" y="34531"/>
                </a:lnTo>
                <a:lnTo>
                  <a:pt x="8521" y="33515"/>
                </a:lnTo>
                <a:lnTo>
                  <a:pt x="11277" y="29362"/>
                </a:lnTo>
                <a:lnTo>
                  <a:pt x="14109" y="28384"/>
                </a:lnTo>
                <a:lnTo>
                  <a:pt x="16065" y="26695"/>
                </a:lnTo>
                <a:lnTo>
                  <a:pt x="16243" y="25450"/>
                </a:lnTo>
                <a:lnTo>
                  <a:pt x="17932" y="23431"/>
                </a:lnTo>
                <a:lnTo>
                  <a:pt x="17932" y="19684"/>
                </a:lnTo>
                <a:lnTo>
                  <a:pt x="19342" y="17995"/>
                </a:lnTo>
                <a:lnTo>
                  <a:pt x="23075" y="17741"/>
                </a:lnTo>
                <a:lnTo>
                  <a:pt x="23964" y="15239"/>
                </a:lnTo>
                <a:lnTo>
                  <a:pt x="25730" y="13474"/>
                </a:lnTo>
                <a:lnTo>
                  <a:pt x="27251" y="13207"/>
                </a:lnTo>
                <a:lnTo>
                  <a:pt x="21844" y="13207"/>
                </a:lnTo>
                <a:lnTo>
                  <a:pt x="20243" y="13030"/>
                </a:lnTo>
                <a:close/>
              </a:path>
              <a:path w="29210" h="38735">
                <a:moveTo>
                  <a:pt x="22453" y="6642"/>
                </a:moveTo>
                <a:lnTo>
                  <a:pt x="23964" y="9042"/>
                </a:lnTo>
                <a:lnTo>
                  <a:pt x="23876" y="10807"/>
                </a:lnTo>
                <a:lnTo>
                  <a:pt x="21844" y="13207"/>
                </a:lnTo>
                <a:lnTo>
                  <a:pt x="27251" y="13207"/>
                </a:lnTo>
                <a:lnTo>
                  <a:pt x="27686" y="13131"/>
                </a:lnTo>
                <a:lnTo>
                  <a:pt x="28752" y="11074"/>
                </a:lnTo>
                <a:lnTo>
                  <a:pt x="27419" y="8064"/>
                </a:lnTo>
                <a:lnTo>
                  <a:pt x="27206" y="7797"/>
                </a:lnTo>
                <a:lnTo>
                  <a:pt x="24320" y="7797"/>
                </a:lnTo>
                <a:lnTo>
                  <a:pt x="22453" y="6642"/>
                </a:lnTo>
                <a:close/>
              </a:path>
              <a:path w="29210" h="38735">
                <a:moveTo>
                  <a:pt x="25565" y="0"/>
                </a:moveTo>
                <a:lnTo>
                  <a:pt x="24498" y="444"/>
                </a:lnTo>
                <a:lnTo>
                  <a:pt x="23964" y="4254"/>
                </a:lnTo>
                <a:lnTo>
                  <a:pt x="24320" y="7797"/>
                </a:lnTo>
                <a:lnTo>
                  <a:pt x="27206" y="7797"/>
                </a:lnTo>
                <a:lnTo>
                  <a:pt x="25654" y="5854"/>
                </a:lnTo>
                <a:lnTo>
                  <a:pt x="25819" y="3543"/>
                </a:lnTo>
                <a:lnTo>
                  <a:pt x="255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520797" y="359524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191" y="0"/>
                </a:moveTo>
                <a:lnTo>
                  <a:pt x="1308" y="406"/>
                </a:lnTo>
                <a:lnTo>
                  <a:pt x="0" y="1384"/>
                </a:lnTo>
                <a:lnTo>
                  <a:pt x="1790" y="2578"/>
                </a:lnTo>
                <a:lnTo>
                  <a:pt x="3695" y="2349"/>
                </a:lnTo>
                <a:lnTo>
                  <a:pt x="419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502995" y="3574892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977" y="0"/>
                </a:moveTo>
                <a:lnTo>
                  <a:pt x="50" y="228"/>
                </a:lnTo>
                <a:lnTo>
                  <a:pt x="0" y="1638"/>
                </a:lnTo>
                <a:lnTo>
                  <a:pt x="3200" y="5118"/>
                </a:lnTo>
                <a:lnTo>
                  <a:pt x="3784" y="3949"/>
                </a:lnTo>
                <a:lnTo>
                  <a:pt x="3467" y="2540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520449" y="3581880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5520" y="15493"/>
                </a:moveTo>
                <a:lnTo>
                  <a:pt x="8356" y="15493"/>
                </a:lnTo>
                <a:lnTo>
                  <a:pt x="8813" y="16167"/>
                </a:lnTo>
                <a:lnTo>
                  <a:pt x="9702" y="16840"/>
                </a:lnTo>
                <a:lnTo>
                  <a:pt x="11696" y="18084"/>
                </a:lnTo>
                <a:lnTo>
                  <a:pt x="12407" y="19761"/>
                </a:lnTo>
                <a:lnTo>
                  <a:pt x="16078" y="19989"/>
                </a:lnTo>
                <a:lnTo>
                  <a:pt x="16776" y="20358"/>
                </a:lnTo>
                <a:lnTo>
                  <a:pt x="17360" y="19723"/>
                </a:lnTo>
                <a:lnTo>
                  <a:pt x="18196" y="19723"/>
                </a:lnTo>
                <a:lnTo>
                  <a:pt x="17487" y="18795"/>
                </a:lnTo>
                <a:lnTo>
                  <a:pt x="16725" y="16573"/>
                </a:lnTo>
                <a:lnTo>
                  <a:pt x="15520" y="15493"/>
                </a:lnTo>
                <a:close/>
              </a:path>
              <a:path w="19050" h="20954">
                <a:moveTo>
                  <a:pt x="18196" y="19723"/>
                </a:moveTo>
                <a:lnTo>
                  <a:pt x="17360" y="19723"/>
                </a:lnTo>
                <a:lnTo>
                  <a:pt x="18643" y="20307"/>
                </a:lnTo>
                <a:lnTo>
                  <a:pt x="18196" y="19723"/>
                </a:lnTo>
                <a:close/>
              </a:path>
              <a:path w="19050" h="20954">
                <a:moveTo>
                  <a:pt x="38" y="609"/>
                </a:moveTo>
                <a:lnTo>
                  <a:pt x="0" y="2260"/>
                </a:lnTo>
                <a:lnTo>
                  <a:pt x="1917" y="6184"/>
                </a:lnTo>
                <a:lnTo>
                  <a:pt x="5016" y="8661"/>
                </a:lnTo>
                <a:lnTo>
                  <a:pt x="7823" y="11950"/>
                </a:lnTo>
                <a:lnTo>
                  <a:pt x="9080" y="12750"/>
                </a:lnTo>
                <a:lnTo>
                  <a:pt x="8724" y="13855"/>
                </a:lnTo>
                <a:lnTo>
                  <a:pt x="7556" y="15379"/>
                </a:lnTo>
                <a:lnTo>
                  <a:pt x="7213" y="15938"/>
                </a:lnTo>
                <a:lnTo>
                  <a:pt x="8356" y="15493"/>
                </a:lnTo>
                <a:lnTo>
                  <a:pt x="15520" y="15493"/>
                </a:lnTo>
                <a:lnTo>
                  <a:pt x="15582" y="11849"/>
                </a:lnTo>
                <a:lnTo>
                  <a:pt x="15125" y="7467"/>
                </a:lnTo>
                <a:lnTo>
                  <a:pt x="15392" y="6121"/>
                </a:lnTo>
                <a:lnTo>
                  <a:pt x="14376" y="5372"/>
                </a:lnTo>
                <a:lnTo>
                  <a:pt x="12318" y="2565"/>
                </a:lnTo>
                <a:lnTo>
                  <a:pt x="11519" y="1155"/>
                </a:lnTo>
                <a:lnTo>
                  <a:pt x="5473" y="1155"/>
                </a:lnTo>
                <a:lnTo>
                  <a:pt x="4248" y="1104"/>
                </a:lnTo>
                <a:lnTo>
                  <a:pt x="1066" y="1104"/>
                </a:lnTo>
                <a:lnTo>
                  <a:pt x="38" y="609"/>
                </a:lnTo>
                <a:close/>
              </a:path>
              <a:path w="19050" h="20954">
                <a:moveTo>
                  <a:pt x="7607" y="0"/>
                </a:moveTo>
                <a:lnTo>
                  <a:pt x="6311" y="266"/>
                </a:lnTo>
                <a:lnTo>
                  <a:pt x="5473" y="1155"/>
                </a:lnTo>
                <a:lnTo>
                  <a:pt x="11519" y="1155"/>
                </a:lnTo>
                <a:lnTo>
                  <a:pt x="11180" y="558"/>
                </a:lnTo>
                <a:lnTo>
                  <a:pt x="8775" y="558"/>
                </a:lnTo>
                <a:lnTo>
                  <a:pt x="7607" y="0"/>
                </a:lnTo>
                <a:close/>
              </a:path>
              <a:path w="19050" h="20954">
                <a:moveTo>
                  <a:pt x="3022" y="1054"/>
                </a:moveTo>
                <a:lnTo>
                  <a:pt x="1066" y="1104"/>
                </a:lnTo>
                <a:lnTo>
                  <a:pt x="4248" y="1104"/>
                </a:lnTo>
                <a:lnTo>
                  <a:pt x="3022" y="1054"/>
                </a:lnTo>
                <a:close/>
              </a:path>
              <a:path w="19050" h="20954">
                <a:moveTo>
                  <a:pt x="9563" y="177"/>
                </a:moveTo>
                <a:lnTo>
                  <a:pt x="8775" y="558"/>
                </a:lnTo>
                <a:lnTo>
                  <a:pt x="11180" y="558"/>
                </a:lnTo>
                <a:lnTo>
                  <a:pt x="11036" y="304"/>
                </a:lnTo>
                <a:lnTo>
                  <a:pt x="9563" y="1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515761" y="356212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5" h="7620">
                <a:moveTo>
                  <a:pt x="2324" y="0"/>
                </a:moveTo>
                <a:lnTo>
                  <a:pt x="1117" y="939"/>
                </a:lnTo>
                <a:lnTo>
                  <a:pt x="1574" y="3695"/>
                </a:lnTo>
                <a:lnTo>
                  <a:pt x="863" y="5600"/>
                </a:lnTo>
                <a:lnTo>
                  <a:pt x="0" y="6286"/>
                </a:lnTo>
                <a:lnTo>
                  <a:pt x="1117" y="7607"/>
                </a:lnTo>
                <a:lnTo>
                  <a:pt x="4381" y="6946"/>
                </a:lnTo>
                <a:lnTo>
                  <a:pt x="5257" y="4368"/>
                </a:lnTo>
                <a:lnTo>
                  <a:pt x="4102" y="1866"/>
                </a:lnTo>
                <a:lnTo>
                  <a:pt x="232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486787" y="3548126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2921" y="0"/>
                </a:moveTo>
                <a:lnTo>
                  <a:pt x="0" y="1689"/>
                </a:lnTo>
                <a:lnTo>
                  <a:pt x="1244" y="4965"/>
                </a:lnTo>
                <a:lnTo>
                  <a:pt x="876" y="6019"/>
                </a:lnTo>
                <a:lnTo>
                  <a:pt x="1333" y="7708"/>
                </a:lnTo>
                <a:lnTo>
                  <a:pt x="3009" y="6108"/>
                </a:lnTo>
                <a:lnTo>
                  <a:pt x="3276" y="2387"/>
                </a:lnTo>
                <a:lnTo>
                  <a:pt x="4521" y="1143"/>
                </a:lnTo>
                <a:lnTo>
                  <a:pt x="29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488924" y="3559123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406" y="2044"/>
                </a:lnTo>
                <a:lnTo>
                  <a:pt x="2184" y="3060"/>
                </a:lnTo>
                <a:lnTo>
                  <a:pt x="1739" y="1155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481812" y="349560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66" y="55"/>
                </a:moveTo>
                <a:lnTo>
                  <a:pt x="0" y="1866"/>
                </a:lnTo>
                <a:lnTo>
                  <a:pt x="1422" y="3022"/>
                </a:lnTo>
                <a:lnTo>
                  <a:pt x="2400" y="1244"/>
                </a:lnTo>
                <a:lnTo>
                  <a:pt x="1466" y="55"/>
                </a:lnTo>
                <a:close/>
              </a:path>
              <a:path w="2539" h="3175">
                <a:moveTo>
                  <a:pt x="1511" y="0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487868" y="3568632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1282" y="0"/>
                </a:moveTo>
                <a:lnTo>
                  <a:pt x="0" y="1778"/>
                </a:lnTo>
                <a:lnTo>
                  <a:pt x="342" y="3594"/>
                </a:lnTo>
                <a:lnTo>
                  <a:pt x="3238" y="5549"/>
                </a:lnTo>
                <a:lnTo>
                  <a:pt x="3771" y="4165"/>
                </a:lnTo>
                <a:lnTo>
                  <a:pt x="4800" y="2921"/>
                </a:lnTo>
                <a:lnTo>
                  <a:pt x="3543" y="838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476137" y="348946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866" y="0"/>
                </a:moveTo>
                <a:lnTo>
                  <a:pt x="0" y="1346"/>
                </a:lnTo>
                <a:lnTo>
                  <a:pt x="1511" y="2666"/>
                </a:lnTo>
                <a:lnTo>
                  <a:pt x="18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464966" y="3565381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663" y="0"/>
                </a:moveTo>
                <a:lnTo>
                  <a:pt x="0" y="0"/>
                </a:lnTo>
                <a:lnTo>
                  <a:pt x="279" y="1739"/>
                </a:lnTo>
                <a:lnTo>
                  <a:pt x="3314" y="3035"/>
                </a:lnTo>
                <a:lnTo>
                  <a:pt x="3924" y="2400"/>
                </a:lnTo>
                <a:lnTo>
                  <a:pt x="166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474369" y="349816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98" y="0"/>
                </a:moveTo>
                <a:lnTo>
                  <a:pt x="0" y="0"/>
                </a:lnTo>
                <a:lnTo>
                  <a:pt x="1142" y="1066"/>
                </a:lnTo>
                <a:lnTo>
                  <a:pt x="30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462657" y="3585837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800" y="0"/>
                </a:moveTo>
                <a:lnTo>
                  <a:pt x="0" y="1015"/>
                </a:lnTo>
                <a:lnTo>
                  <a:pt x="850" y="2844"/>
                </a:lnTo>
                <a:lnTo>
                  <a:pt x="1968" y="4127"/>
                </a:lnTo>
                <a:lnTo>
                  <a:pt x="4584" y="4305"/>
                </a:lnTo>
                <a:lnTo>
                  <a:pt x="6184" y="5016"/>
                </a:lnTo>
                <a:lnTo>
                  <a:pt x="7264" y="3771"/>
                </a:lnTo>
                <a:lnTo>
                  <a:pt x="6731" y="2476"/>
                </a:lnTo>
                <a:lnTo>
                  <a:pt x="4229" y="1943"/>
                </a:lnTo>
                <a:lnTo>
                  <a:pt x="2755" y="304"/>
                </a:lnTo>
                <a:lnTo>
                  <a:pt x="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440671" y="3699765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514" y="0"/>
                </a:moveTo>
                <a:lnTo>
                  <a:pt x="0" y="622"/>
                </a:lnTo>
                <a:lnTo>
                  <a:pt x="1854" y="1130"/>
                </a:lnTo>
                <a:lnTo>
                  <a:pt x="25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441206" y="36942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508" y="0"/>
                </a:moveTo>
                <a:lnTo>
                  <a:pt x="0" y="685"/>
                </a:lnTo>
                <a:lnTo>
                  <a:pt x="1219" y="1244"/>
                </a:lnTo>
                <a:lnTo>
                  <a:pt x="5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603777" y="384228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533"/>
                </a:moveTo>
                <a:lnTo>
                  <a:pt x="1028" y="761"/>
                </a:lnTo>
                <a:lnTo>
                  <a:pt x="1320" y="126"/>
                </a:lnTo>
                <a:lnTo>
                  <a:pt x="1409" y="0"/>
                </a:lnTo>
                <a:lnTo>
                  <a:pt x="0" y="5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441715" y="369289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01" y="0"/>
                </a:moveTo>
                <a:lnTo>
                  <a:pt x="0" y="507"/>
                </a:lnTo>
                <a:lnTo>
                  <a:pt x="711" y="1714"/>
                </a:lnTo>
                <a:lnTo>
                  <a:pt x="2743" y="1803"/>
                </a:lnTo>
                <a:lnTo>
                  <a:pt x="2705" y="977"/>
                </a:lnTo>
                <a:lnTo>
                  <a:pt x="1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553790" y="3688718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1155" y="0"/>
                </a:moveTo>
                <a:lnTo>
                  <a:pt x="0" y="800"/>
                </a:lnTo>
                <a:lnTo>
                  <a:pt x="888" y="3784"/>
                </a:lnTo>
                <a:lnTo>
                  <a:pt x="1155" y="6083"/>
                </a:lnTo>
                <a:lnTo>
                  <a:pt x="2400" y="5549"/>
                </a:lnTo>
                <a:lnTo>
                  <a:pt x="3378" y="3390"/>
                </a:lnTo>
                <a:lnTo>
                  <a:pt x="2806" y="1066"/>
                </a:lnTo>
                <a:lnTo>
                  <a:pt x="11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462283" y="368342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495" y="0"/>
                </a:moveTo>
                <a:lnTo>
                  <a:pt x="0" y="1511"/>
                </a:lnTo>
                <a:lnTo>
                  <a:pt x="1066" y="3746"/>
                </a:lnTo>
                <a:lnTo>
                  <a:pt x="977" y="1511"/>
                </a:lnTo>
                <a:lnTo>
                  <a:pt x="4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541142" y="3842961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4">
                <a:moveTo>
                  <a:pt x="10026" y="3733"/>
                </a:moveTo>
                <a:lnTo>
                  <a:pt x="3213" y="3733"/>
                </a:lnTo>
                <a:lnTo>
                  <a:pt x="7086" y="4571"/>
                </a:lnTo>
                <a:lnTo>
                  <a:pt x="8420" y="5638"/>
                </a:lnTo>
                <a:lnTo>
                  <a:pt x="8991" y="4533"/>
                </a:lnTo>
                <a:lnTo>
                  <a:pt x="10026" y="3733"/>
                </a:lnTo>
                <a:close/>
              </a:path>
              <a:path w="12700" h="5714">
                <a:moveTo>
                  <a:pt x="2819" y="711"/>
                </a:moveTo>
                <a:lnTo>
                  <a:pt x="889" y="1638"/>
                </a:lnTo>
                <a:lnTo>
                  <a:pt x="0" y="4216"/>
                </a:lnTo>
                <a:lnTo>
                  <a:pt x="533" y="5283"/>
                </a:lnTo>
                <a:lnTo>
                  <a:pt x="3213" y="3733"/>
                </a:lnTo>
                <a:lnTo>
                  <a:pt x="10026" y="3733"/>
                </a:lnTo>
                <a:lnTo>
                  <a:pt x="10782" y="3149"/>
                </a:lnTo>
                <a:lnTo>
                  <a:pt x="12636" y="2171"/>
                </a:lnTo>
                <a:lnTo>
                  <a:pt x="12489" y="1765"/>
                </a:lnTo>
                <a:lnTo>
                  <a:pt x="4102" y="1765"/>
                </a:lnTo>
                <a:lnTo>
                  <a:pt x="2819" y="711"/>
                </a:lnTo>
                <a:close/>
              </a:path>
              <a:path w="12700" h="5714">
                <a:moveTo>
                  <a:pt x="10160" y="0"/>
                </a:moveTo>
                <a:lnTo>
                  <a:pt x="8242" y="1409"/>
                </a:lnTo>
                <a:lnTo>
                  <a:pt x="4102" y="1765"/>
                </a:lnTo>
                <a:lnTo>
                  <a:pt x="12489" y="1765"/>
                </a:lnTo>
                <a:lnTo>
                  <a:pt x="12153" y="838"/>
                </a:lnTo>
                <a:lnTo>
                  <a:pt x="101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467063" y="3677121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5994" y="0"/>
                </a:moveTo>
                <a:lnTo>
                  <a:pt x="4089" y="355"/>
                </a:lnTo>
                <a:lnTo>
                  <a:pt x="0" y="3708"/>
                </a:lnTo>
                <a:lnTo>
                  <a:pt x="673" y="4483"/>
                </a:lnTo>
                <a:lnTo>
                  <a:pt x="3327" y="3911"/>
                </a:lnTo>
                <a:lnTo>
                  <a:pt x="6197" y="1866"/>
                </a:lnTo>
                <a:lnTo>
                  <a:pt x="599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544271" y="3786418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5" h="10160">
                <a:moveTo>
                  <a:pt x="2400" y="711"/>
                </a:moveTo>
                <a:lnTo>
                  <a:pt x="355" y="2120"/>
                </a:lnTo>
                <a:lnTo>
                  <a:pt x="0" y="5232"/>
                </a:lnTo>
                <a:lnTo>
                  <a:pt x="1955" y="7886"/>
                </a:lnTo>
                <a:lnTo>
                  <a:pt x="5600" y="8610"/>
                </a:lnTo>
                <a:lnTo>
                  <a:pt x="6667" y="9575"/>
                </a:lnTo>
                <a:lnTo>
                  <a:pt x="9588" y="9309"/>
                </a:lnTo>
                <a:lnTo>
                  <a:pt x="12721" y="9309"/>
                </a:lnTo>
                <a:lnTo>
                  <a:pt x="14909" y="7366"/>
                </a:lnTo>
                <a:lnTo>
                  <a:pt x="16949" y="7366"/>
                </a:lnTo>
                <a:lnTo>
                  <a:pt x="17119" y="5588"/>
                </a:lnTo>
                <a:lnTo>
                  <a:pt x="14998" y="3111"/>
                </a:lnTo>
                <a:lnTo>
                  <a:pt x="14820" y="1689"/>
                </a:lnTo>
                <a:lnTo>
                  <a:pt x="4698" y="1689"/>
                </a:lnTo>
                <a:lnTo>
                  <a:pt x="2400" y="711"/>
                </a:lnTo>
                <a:close/>
              </a:path>
              <a:path w="17145" h="10160">
                <a:moveTo>
                  <a:pt x="12721" y="9309"/>
                </a:moveTo>
                <a:lnTo>
                  <a:pt x="9588" y="9309"/>
                </a:lnTo>
                <a:lnTo>
                  <a:pt x="12420" y="9575"/>
                </a:lnTo>
                <a:lnTo>
                  <a:pt x="12721" y="9309"/>
                </a:lnTo>
                <a:close/>
              </a:path>
              <a:path w="17145" h="10160">
                <a:moveTo>
                  <a:pt x="16949" y="7366"/>
                </a:moveTo>
                <a:lnTo>
                  <a:pt x="14909" y="7366"/>
                </a:lnTo>
                <a:lnTo>
                  <a:pt x="16941" y="7442"/>
                </a:lnTo>
                <a:close/>
              </a:path>
              <a:path w="17145" h="10160">
                <a:moveTo>
                  <a:pt x="6667" y="0"/>
                </a:moveTo>
                <a:lnTo>
                  <a:pt x="4698" y="1689"/>
                </a:lnTo>
                <a:lnTo>
                  <a:pt x="14820" y="1689"/>
                </a:lnTo>
                <a:lnTo>
                  <a:pt x="11353" y="266"/>
                </a:lnTo>
                <a:lnTo>
                  <a:pt x="66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538331" y="3698422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444" y="0"/>
                </a:moveTo>
                <a:lnTo>
                  <a:pt x="0" y="1587"/>
                </a:lnTo>
                <a:lnTo>
                  <a:pt x="444" y="4699"/>
                </a:lnTo>
                <a:lnTo>
                  <a:pt x="2654" y="6642"/>
                </a:lnTo>
                <a:lnTo>
                  <a:pt x="3733" y="5397"/>
                </a:lnTo>
                <a:lnTo>
                  <a:pt x="2933" y="2832"/>
                </a:lnTo>
                <a:lnTo>
                  <a:pt x="4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553779" y="3695527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0"/>
                </a:moveTo>
                <a:lnTo>
                  <a:pt x="1168" y="2666"/>
                </a:lnTo>
                <a:lnTo>
                  <a:pt x="2095" y="2666"/>
                </a:lnTo>
                <a:lnTo>
                  <a:pt x="1346" y="355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559124" y="3751828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762" y="0"/>
                </a:moveTo>
                <a:lnTo>
                  <a:pt x="0" y="2413"/>
                </a:lnTo>
                <a:lnTo>
                  <a:pt x="1524" y="2984"/>
                </a:lnTo>
                <a:lnTo>
                  <a:pt x="2184" y="1333"/>
                </a:lnTo>
                <a:lnTo>
                  <a:pt x="2146" y="50"/>
                </a:lnTo>
                <a:lnTo>
                  <a:pt x="7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687381" y="3840764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0401" y="0"/>
                </a:moveTo>
                <a:lnTo>
                  <a:pt x="7683" y="1282"/>
                </a:lnTo>
                <a:lnTo>
                  <a:pt x="6400" y="4813"/>
                </a:lnTo>
                <a:lnTo>
                  <a:pt x="5118" y="7302"/>
                </a:lnTo>
                <a:lnTo>
                  <a:pt x="0" y="12382"/>
                </a:lnTo>
                <a:lnTo>
                  <a:pt x="4305" y="12014"/>
                </a:lnTo>
                <a:lnTo>
                  <a:pt x="6007" y="11658"/>
                </a:lnTo>
                <a:lnTo>
                  <a:pt x="10153" y="11658"/>
                </a:lnTo>
                <a:lnTo>
                  <a:pt x="11150" y="11175"/>
                </a:lnTo>
                <a:lnTo>
                  <a:pt x="13068" y="8953"/>
                </a:lnTo>
                <a:lnTo>
                  <a:pt x="14986" y="8458"/>
                </a:lnTo>
                <a:lnTo>
                  <a:pt x="15846" y="7302"/>
                </a:lnTo>
                <a:lnTo>
                  <a:pt x="15913" y="5930"/>
                </a:lnTo>
                <a:lnTo>
                  <a:pt x="16484" y="5295"/>
                </a:lnTo>
                <a:lnTo>
                  <a:pt x="16979" y="3251"/>
                </a:lnTo>
                <a:lnTo>
                  <a:pt x="17424" y="2349"/>
                </a:lnTo>
                <a:lnTo>
                  <a:pt x="15595" y="927"/>
                </a:lnTo>
                <a:lnTo>
                  <a:pt x="14808" y="177"/>
                </a:lnTo>
                <a:lnTo>
                  <a:pt x="10401" y="0"/>
                </a:lnTo>
                <a:close/>
              </a:path>
              <a:path w="17779" h="12700">
                <a:moveTo>
                  <a:pt x="10153" y="11658"/>
                </a:moveTo>
                <a:lnTo>
                  <a:pt x="6007" y="11658"/>
                </a:lnTo>
                <a:lnTo>
                  <a:pt x="9156" y="12141"/>
                </a:lnTo>
                <a:lnTo>
                  <a:pt x="10153" y="1165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462931" y="385721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850" y="0"/>
                </a:moveTo>
                <a:lnTo>
                  <a:pt x="0" y="2451"/>
                </a:lnTo>
                <a:lnTo>
                  <a:pt x="1638" y="2146"/>
                </a:lnTo>
                <a:lnTo>
                  <a:pt x="1905" y="673"/>
                </a:lnTo>
                <a:lnTo>
                  <a:pt x="8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476770" y="366255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562" y="0"/>
                </a:moveTo>
                <a:lnTo>
                  <a:pt x="0" y="1854"/>
                </a:lnTo>
                <a:lnTo>
                  <a:pt x="1473" y="2349"/>
                </a:lnTo>
                <a:lnTo>
                  <a:pt x="2133" y="1155"/>
                </a:lnTo>
                <a:lnTo>
                  <a:pt x="15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459640" y="385522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889" y="0"/>
                </a:moveTo>
                <a:lnTo>
                  <a:pt x="0" y="2794"/>
                </a:lnTo>
                <a:lnTo>
                  <a:pt x="1282" y="4572"/>
                </a:lnTo>
                <a:lnTo>
                  <a:pt x="2044" y="1651"/>
                </a:lnTo>
                <a:lnTo>
                  <a:pt x="2984" y="660"/>
                </a:lnTo>
                <a:lnTo>
                  <a:pt x="8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480686" y="3668229"/>
            <a:ext cx="6985" cy="2540"/>
          </a:xfrm>
          <a:custGeom>
            <a:avLst/>
            <a:gdLst/>
            <a:ahLst/>
            <a:cxnLst/>
            <a:rect l="l" t="t" r="r" b="b"/>
            <a:pathLst>
              <a:path w="6985" h="2539">
                <a:moveTo>
                  <a:pt x="3886" y="0"/>
                </a:moveTo>
                <a:lnTo>
                  <a:pt x="939" y="584"/>
                </a:lnTo>
                <a:lnTo>
                  <a:pt x="0" y="1650"/>
                </a:lnTo>
                <a:lnTo>
                  <a:pt x="723" y="2489"/>
                </a:lnTo>
                <a:lnTo>
                  <a:pt x="2857" y="2539"/>
                </a:lnTo>
                <a:lnTo>
                  <a:pt x="3886" y="1828"/>
                </a:lnTo>
                <a:lnTo>
                  <a:pt x="6274" y="1828"/>
                </a:lnTo>
                <a:lnTo>
                  <a:pt x="6619" y="1650"/>
                </a:lnTo>
                <a:lnTo>
                  <a:pt x="6680" y="533"/>
                </a:lnTo>
                <a:lnTo>
                  <a:pt x="3886" y="0"/>
                </a:lnTo>
                <a:close/>
              </a:path>
              <a:path w="6985" h="2539">
                <a:moveTo>
                  <a:pt x="6274" y="1828"/>
                </a:moveTo>
                <a:lnTo>
                  <a:pt x="3886" y="1828"/>
                </a:lnTo>
                <a:lnTo>
                  <a:pt x="4991" y="2489"/>
                </a:lnTo>
                <a:lnTo>
                  <a:pt x="6274" y="182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474507" y="3820782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1549" y="0"/>
                </a:moveTo>
                <a:lnTo>
                  <a:pt x="1016" y="1244"/>
                </a:lnTo>
                <a:lnTo>
                  <a:pt x="838" y="3200"/>
                </a:lnTo>
                <a:lnTo>
                  <a:pt x="0" y="4749"/>
                </a:lnTo>
                <a:lnTo>
                  <a:pt x="1054" y="6476"/>
                </a:lnTo>
                <a:lnTo>
                  <a:pt x="1600" y="8305"/>
                </a:lnTo>
                <a:lnTo>
                  <a:pt x="2527" y="5740"/>
                </a:lnTo>
                <a:lnTo>
                  <a:pt x="3505" y="3911"/>
                </a:lnTo>
                <a:lnTo>
                  <a:pt x="1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506112" y="3762811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59" h="5714">
                <a:moveTo>
                  <a:pt x="6626" y="3835"/>
                </a:moveTo>
                <a:lnTo>
                  <a:pt x="3568" y="3835"/>
                </a:lnTo>
                <a:lnTo>
                  <a:pt x="5600" y="5333"/>
                </a:lnTo>
                <a:lnTo>
                  <a:pt x="6626" y="3835"/>
                </a:lnTo>
                <a:close/>
              </a:path>
              <a:path w="10159" h="5714">
                <a:moveTo>
                  <a:pt x="2755" y="0"/>
                </a:moveTo>
                <a:lnTo>
                  <a:pt x="0" y="1650"/>
                </a:lnTo>
                <a:lnTo>
                  <a:pt x="101" y="3911"/>
                </a:lnTo>
                <a:lnTo>
                  <a:pt x="1968" y="5245"/>
                </a:lnTo>
                <a:lnTo>
                  <a:pt x="3568" y="3835"/>
                </a:lnTo>
                <a:lnTo>
                  <a:pt x="6626" y="3835"/>
                </a:lnTo>
                <a:lnTo>
                  <a:pt x="6756" y="3644"/>
                </a:lnTo>
                <a:lnTo>
                  <a:pt x="9772" y="3644"/>
                </a:lnTo>
                <a:lnTo>
                  <a:pt x="9975" y="2768"/>
                </a:lnTo>
                <a:lnTo>
                  <a:pt x="5600" y="2768"/>
                </a:lnTo>
                <a:lnTo>
                  <a:pt x="6400" y="1346"/>
                </a:lnTo>
                <a:lnTo>
                  <a:pt x="6134" y="266"/>
                </a:lnTo>
                <a:lnTo>
                  <a:pt x="2755" y="0"/>
                </a:lnTo>
                <a:close/>
              </a:path>
              <a:path w="10159" h="5714">
                <a:moveTo>
                  <a:pt x="9772" y="3644"/>
                </a:moveTo>
                <a:lnTo>
                  <a:pt x="6756" y="3644"/>
                </a:lnTo>
                <a:lnTo>
                  <a:pt x="7467" y="4533"/>
                </a:lnTo>
                <a:lnTo>
                  <a:pt x="9690" y="4000"/>
                </a:lnTo>
                <a:lnTo>
                  <a:pt x="9772" y="3644"/>
                </a:lnTo>
                <a:close/>
              </a:path>
              <a:path w="10159" h="5714">
                <a:moveTo>
                  <a:pt x="8343" y="812"/>
                </a:moveTo>
                <a:lnTo>
                  <a:pt x="7467" y="2324"/>
                </a:lnTo>
                <a:lnTo>
                  <a:pt x="5600" y="2768"/>
                </a:lnTo>
                <a:lnTo>
                  <a:pt x="9975" y="2768"/>
                </a:lnTo>
                <a:lnTo>
                  <a:pt x="10121" y="2133"/>
                </a:lnTo>
                <a:lnTo>
                  <a:pt x="8343" y="81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508781" y="377134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33" y="1422"/>
                </a:moveTo>
                <a:lnTo>
                  <a:pt x="1866" y="88"/>
                </a:lnTo>
                <a:lnTo>
                  <a:pt x="0" y="800"/>
                </a:lnTo>
                <a:lnTo>
                  <a:pt x="1333" y="14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509894" y="3852608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2984" y="698"/>
                </a:moveTo>
                <a:lnTo>
                  <a:pt x="1917" y="1104"/>
                </a:lnTo>
                <a:lnTo>
                  <a:pt x="2451" y="2222"/>
                </a:lnTo>
                <a:lnTo>
                  <a:pt x="0" y="3949"/>
                </a:lnTo>
                <a:lnTo>
                  <a:pt x="1117" y="4876"/>
                </a:lnTo>
                <a:lnTo>
                  <a:pt x="3644" y="4343"/>
                </a:lnTo>
                <a:lnTo>
                  <a:pt x="4800" y="2971"/>
                </a:lnTo>
                <a:lnTo>
                  <a:pt x="6958" y="965"/>
                </a:lnTo>
                <a:lnTo>
                  <a:pt x="4724" y="965"/>
                </a:lnTo>
                <a:lnTo>
                  <a:pt x="2984" y="698"/>
                </a:lnTo>
                <a:close/>
              </a:path>
              <a:path w="7620" h="5079">
                <a:moveTo>
                  <a:pt x="6413" y="0"/>
                </a:moveTo>
                <a:lnTo>
                  <a:pt x="4724" y="965"/>
                </a:lnTo>
                <a:lnTo>
                  <a:pt x="6958" y="965"/>
                </a:lnTo>
                <a:lnTo>
                  <a:pt x="7340" y="609"/>
                </a:lnTo>
                <a:lnTo>
                  <a:pt x="641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517507" y="385361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3744" y="2501"/>
                </a:moveTo>
                <a:lnTo>
                  <a:pt x="1689" y="2501"/>
                </a:lnTo>
                <a:lnTo>
                  <a:pt x="2895" y="3644"/>
                </a:lnTo>
                <a:lnTo>
                  <a:pt x="3744" y="2501"/>
                </a:lnTo>
                <a:close/>
              </a:path>
              <a:path w="5079" h="3810">
                <a:moveTo>
                  <a:pt x="4597" y="0"/>
                </a:moveTo>
                <a:lnTo>
                  <a:pt x="3378" y="1130"/>
                </a:lnTo>
                <a:lnTo>
                  <a:pt x="1117" y="1397"/>
                </a:lnTo>
                <a:lnTo>
                  <a:pt x="0" y="2540"/>
                </a:lnTo>
                <a:lnTo>
                  <a:pt x="1689" y="2501"/>
                </a:lnTo>
                <a:lnTo>
                  <a:pt x="3744" y="2501"/>
                </a:lnTo>
                <a:lnTo>
                  <a:pt x="4800" y="1079"/>
                </a:lnTo>
                <a:lnTo>
                  <a:pt x="459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493163" y="37517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032" y="0"/>
                </a:moveTo>
                <a:lnTo>
                  <a:pt x="38" y="495"/>
                </a:lnTo>
                <a:lnTo>
                  <a:pt x="1955" y="1333"/>
                </a:lnTo>
                <a:lnTo>
                  <a:pt x="20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454844" y="3726534"/>
            <a:ext cx="82550" cy="92710"/>
          </a:xfrm>
          <a:custGeom>
            <a:avLst/>
            <a:gdLst/>
            <a:ahLst/>
            <a:cxnLst/>
            <a:rect l="l" t="t" r="r" b="b"/>
            <a:pathLst>
              <a:path w="82550" h="92710">
                <a:moveTo>
                  <a:pt x="22021" y="65125"/>
                </a:moveTo>
                <a:lnTo>
                  <a:pt x="6832" y="65125"/>
                </a:lnTo>
                <a:lnTo>
                  <a:pt x="8064" y="65735"/>
                </a:lnTo>
                <a:lnTo>
                  <a:pt x="8841" y="68757"/>
                </a:lnTo>
                <a:lnTo>
                  <a:pt x="10998" y="74536"/>
                </a:lnTo>
                <a:lnTo>
                  <a:pt x="10160" y="75857"/>
                </a:lnTo>
                <a:lnTo>
                  <a:pt x="10060" y="76123"/>
                </a:lnTo>
                <a:lnTo>
                  <a:pt x="9397" y="79146"/>
                </a:lnTo>
                <a:lnTo>
                  <a:pt x="7632" y="81711"/>
                </a:lnTo>
                <a:lnTo>
                  <a:pt x="7548" y="83388"/>
                </a:lnTo>
                <a:lnTo>
                  <a:pt x="7424" y="87744"/>
                </a:lnTo>
                <a:lnTo>
                  <a:pt x="7708" y="91211"/>
                </a:lnTo>
                <a:lnTo>
                  <a:pt x="9055" y="91211"/>
                </a:lnTo>
                <a:lnTo>
                  <a:pt x="10731" y="92265"/>
                </a:lnTo>
                <a:lnTo>
                  <a:pt x="13296" y="92176"/>
                </a:lnTo>
                <a:lnTo>
                  <a:pt x="14465" y="90843"/>
                </a:lnTo>
                <a:lnTo>
                  <a:pt x="20616" y="90843"/>
                </a:lnTo>
                <a:lnTo>
                  <a:pt x="20751" y="90233"/>
                </a:lnTo>
                <a:lnTo>
                  <a:pt x="20485" y="87744"/>
                </a:lnTo>
                <a:lnTo>
                  <a:pt x="18808" y="86588"/>
                </a:lnTo>
                <a:lnTo>
                  <a:pt x="18440" y="83388"/>
                </a:lnTo>
                <a:lnTo>
                  <a:pt x="19786" y="81178"/>
                </a:lnTo>
                <a:lnTo>
                  <a:pt x="20193" y="78066"/>
                </a:lnTo>
                <a:lnTo>
                  <a:pt x="20102" y="75234"/>
                </a:lnTo>
                <a:lnTo>
                  <a:pt x="19875" y="73291"/>
                </a:lnTo>
                <a:lnTo>
                  <a:pt x="19058" y="72389"/>
                </a:lnTo>
                <a:lnTo>
                  <a:pt x="18957" y="72123"/>
                </a:lnTo>
                <a:lnTo>
                  <a:pt x="21285" y="68668"/>
                </a:lnTo>
                <a:lnTo>
                  <a:pt x="22018" y="65735"/>
                </a:lnTo>
                <a:lnTo>
                  <a:pt x="22021" y="65125"/>
                </a:lnTo>
                <a:close/>
              </a:path>
              <a:path w="82550" h="92710">
                <a:moveTo>
                  <a:pt x="20576" y="91020"/>
                </a:moveTo>
                <a:lnTo>
                  <a:pt x="18808" y="91020"/>
                </a:lnTo>
                <a:lnTo>
                  <a:pt x="20319" y="92176"/>
                </a:lnTo>
                <a:lnTo>
                  <a:pt x="20576" y="91020"/>
                </a:lnTo>
                <a:close/>
              </a:path>
              <a:path w="82550" h="92710">
                <a:moveTo>
                  <a:pt x="20616" y="90843"/>
                </a:moveTo>
                <a:lnTo>
                  <a:pt x="14465" y="90843"/>
                </a:lnTo>
                <a:lnTo>
                  <a:pt x="16763" y="91389"/>
                </a:lnTo>
                <a:lnTo>
                  <a:pt x="18808" y="91020"/>
                </a:lnTo>
                <a:lnTo>
                  <a:pt x="20576" y="91020"/>
                </a:lnTo>
                <a:lnTo>
                  <a:pt x="20616" y="90843"/>
                </a:lnTo>
                <a:close/>
              </a:path>
              <a:path w="82550" h="92710">
                <a:moveTo>
                  <a:pt x="41714" y="81902"/>
                </a:moveTo>
                <a:lnTo>
                  <a:pt x="37083" y="81902"/>
                </a:lnTo>
                <a:lnTo>
                  <a:pt x="39827" y="83045"/>
                </a:lnTo>
                <a:lnTo>
                  <a:pt x="41871" y="82689"/>
                </a:lnTo>
                <a:lnTo>
                  <a:pt x="41714" y="81902"/>
                </a:lnTo>
                <a:close/>
              </a:path>
              <a:path w="82550" h="92710">
                <a:moveTo>
                  <a:pt x="33718" y="74714"/>
                </a:moveTo>
                <a:lnTo>
                  <a:pt x="33083" y="79235"/>
                </a:lnTo>
                <a:lnTo>
                  <a:pt x="33972" y="81711"/>
                </a:lnTo>
                <a:lnTo>
                  <a:pt x="35750" y="82334"/>
                </a:lnTo>
                <a:lnTo>
                  <a:pt x="37083" y="81902"/>
                </a:lnTo>
                <a:lnTo>
                  <a:pt x="41714" y="81902"/>
                </a:lnTo>
                <a:lnTo>
                  <a:pt x="41658" y="81711"/>
                </a:lnTo>
                <a:lnTo>
                  <a:pt x="40995" y="80035"/>
                </a:lnTo>
                <a:lnTo>
                  <a:pt x="43116" y="78066"/>
                </a:lnTo>
                <a:lnTo>
                  <a:pt x="45250" y="77546"/>
                </a:lnTo>
                <a:lnTo>
                  <a:pt x="48171" y="75857"/>
                </a:lnTo>
                <a:lnTo>
                  <a:pt x="52065" y="75857"/>
                </a:lnTo>
                <a:lnTo>
                  <a:pt x="52982" y="74879"/>
                </a:lnTo>
                <a:lnTo>
                  <a:pt x="34683" y="74879"/>
                </a:lnTo>
                <a:lnTo>
                  <a:pt x="33718" y="74714"/>
                </a:lnTo>
                <a:close/>
              </a:path>
              <a:path w="82550" h="92710">
                <a:moveTo>
                  <a:pt x="52065" y="75857"/>
                </a:moveTo>
                <a:lnTo>
                  <a:pt x="48171" y="75857"/>
                </a:lnTo>
                <a:lnTo>
                  <a:pt x="51815" y="76123"/>
                </a:lnTo>
                <a:lnTo>
                  <a:pt x="52065" y="75857"/>
                </a:lnTo>
                <a:close/>
              </a:path>
              <a:path w="82550" h="92710">
                <a:moveTo>
                  <a:pt x="56201" y="74714"/>
                </a:moveTo>
                <a:lnTo>
                  <a:pt x="53136" y="74714"/>
                </a:lnTo>
                <a:lnTo>
                  <a:pt x="54114" y="75234"/>
                </a:lnTo>
                <a:lnTo>
                  <a:pt x="55892" y="75234"/>
                </a:lnTo>
                <a:lnTo>
                  <a:pt x="56201" y="74714"/>
                </a:lnTo>
                <a:close/>
              </a:path>
              <a:path w="82550" h="92710">
                <a:moveTo>
                  <a:pt x="40466" y="55181"/>
                </a:moveTo>
                <a:lnTo>
                  <a:pt x="25996" y="55181"/>
                </a:lnTo>
                <a:lnTo>
                  <a:pt x="28473" y="56083"/>
                </a:lnTo>
                <a:lnTo>
                  <a:pt x="28283" y="56959"/>
                </a:lnTo>
                <a:lnTo>
                  <a:pt x="28256" y="57403"/>
                </a:lnTo>
                <a:lnTo>
                  <a:pt x="29362" y="59359"/>
                </a:lnTo>
                <a:lnTo>
                  <a:pt x="29362" y="61836"/>
                </a:lnTo>
                <a:lnTo>
                  <a:pt x="27406" y="64058"/>
                </a:lnTo>
                <a:lnTo>
                  <a:pt x="26885" y="66268"/>
                </a:lnTo>
                <a:lnTo>
                  <a:pt x="28206" y="68757"/>
                </a:lnTo>
                <a:lnTo>
                  <a:pt x="29895" y="69024"/>
                </a:lnTo>
                <a:lnTo>
                  <a:pt x="31407" y="70878"/>
                </a:lnTo>
                <a:lnTo>
                  <a:pt x="34239" y="72567"/>
                </a:lnTo>
                <a:lnTo>
                  <a:pt x="34683" y="74879"/>
                </a:lnTo>
                <a:lnTo>
                  <a:pt x="52982" y="74879"/>
                </a:lnTo>
                <a:lnTo>
                  <a:pt x="53136" y="74714"/>
                </a:lnTo>
                <a:lnTo>
                  <a:pt x="56201" y="74714"/>
                </a:lnTo>
                <a:lnTo>
                  <a:pt x="56946" y="73456"/>
                </a:lnTo>
                <a:lnTo>
                  <a:pt x="56650" y="72567"/>
                </a:lnTo>
                <a:lnTo>
                  <a:pt x="52438" y="72567"/>
                </a:lnTo>
                <a:lnTo>
                  <a:pt x="52209" y="72491"/>
                </a:lnTo>
                <a:lnTo>
                  <a:pt x="49060" y="72491"/>
                </a:lnTo>
                <a:lnTo>
                  <a:pt x="48882" y="70700"/>
                </a:lnTo>
                <a:lnTo>
                  <a:pt x="47726" y="70535"/>
                </a:lnTo>
                <a:lnTo>
                  <a:pt x="47788" y="69735"/>
                </a:lnTo>
                <a:lnTo>
                  <a:pt x="45681" y="69735"/>
                </a:lnTo>
                <a:lnTo>
                  <a:pt x="45605" y="68402"/>
                </a:lnTo>
                <a:lnTo>
                  <a:pt x="43472" y="67779"/>
                </a:lnTo>
                <a:lnTo>
                  <a:pt x="42760" y="66268"/>
                </a:lnTo>
                <a:lnTo>
                  <a:pt x="44170" y="64858"/>
                </a:lnTo>
                <a:lnTo>
                  <a:pt x="44716" y="63703"/>
                </a:lnTo>
                <a:lnTo>
                  <a:pt x="45436" y="63703"/>
                </a:lnTo>
                <a:lnTo>
                  <a:pt x="44881" y="62534"/>
                </a:lnTo>
                <a:lnTo>
                  <a:pt x="45948" y="62369"/>
                </a:lnTo>
                <a:lnTo>
                  <a:pt x="46481" y="61125"/>
                </a:lnTo>
                <a:lnTo>
                  <a:pt x="45338" y="59982"/>
                </a:lnTo>
                <a:lnTo>
                  <a:pt x="43649" y="59435"/>
                </a:lnTo>
                <a:lnTo>
                  <a:pt x="44361" y="58292"/>
                </a:lnTo>
                <a:lnTo>
                  <a:pt x="44081" y="56959"/>
                </a:lnTo>
                <a:lnTo>
                  <a:pt x="41960" y="55537"/>
                </a:lnTo>
                <a:lnTo>
                  <a:pt x="40538" y="55448"/>
                </a:lnTo>
                <a:lnTo>
                  <a:pt x="40466" y="55181"/>
                </a:lnTo>
                <a:close/>
              </a:path>
              <a:path w="82550" h="92710">
                <a:moveTo>
                  <a:pt x="53403" y="72123"/>
                </a:moveTo>
                <a:lnTo>
                  <a:pt x="52438" y="72567"/>
                </a:lnTo>
                <a:lnTo>
                  <a:pt x="56650" y="72567"/>
                </a:lnTo>
                <a:lnTo>
                  <a:pt x="56591" y="72389"/>
                </a:lnTo>
                <a:lnTo>
                  <a:pt x="53403" y="72123"/>
                </a:lnTo>
                <a:close/>
              </a:path>
              <a:path w="82550" h="92710">
                <a:moveTo>
                  <a:pt x="51371" y="72212"/>
                </a:moveTo>
                <a:lnTo>
                  <a:pt x="49060" y="72491"/>
                </a:lnTo>
                <a:lnTo>
                  <a:pt x="52209" y="72491"/>
                </a:lnTo>
                <a:lnTo>
                  <a:pt x="51371" y="72212"/>
                </a:lnTo>
                <a:close/>
              </a:path>
              <a:path w="82550" h="92710">
                <a:moveTo>
                  <a:pt x="46748" y="69100"/>
                </a:moveTo>
                <a:lnTo>
                  <a:pt x="45681" y="69735"/>
                </a:lnTo>
                <a:lnTo>
                  <a:pt x="47788" y="69735"/>
                </a:lnTo>
                <a:lnTo>
                  <a:pt x="47815" y="69380"/>
                </a:lnTo>
                <a:lnTo>
                  <a:pt x="46748" y="69100"/>
                </a:lnTo>
                <a:close/>
              </a:path>
              <a:path w="82550" h="92710">
                <a:moveTo>
                  <a:pt x="12331" y="29895"/>
                </a:moveTo>
                <a:lnTo>
                  <a:pt x="10731" y="30340"/>
                </a:lnTo>
                <a:lnTo>
                  <a:pt x="9143" y="32296"/>
                </a:lnTo>
                <a:lnTo>
                  <a:pt x="7188" y="33362"/>
                </a:lnTo>
                <a:lnTo>
                  <a:pt x="6743" y="35750"/>
                </a:lnTo>
                <a:lnTo>
                  <a:pt x="7086" y="38595"/>
                </a:lnTo>
                <a:lnTo>
                  <a:pt x="6210" y="40462"/>
                </a:lnTo>
                <a:lnTo>
                  <a:pt x="6715" y="44640"/>
                </a:lnTo>
                <a:lnTo>
                  <a:pt x="6784" y="45694"/>
                </a:lnTo>
                <a:lnTo>
                  <a:pt x="6210" y="46748"/>
                </a:lnTo>
                <a:lnTo>
                  <a:pt x="5854" y="48806"/>
                </a:lnTo>
                <a:lnTo>
                  <a:pt x="4254" y="49504"/>
                </a:lnTo>
                <a:lnTo>
                  <a:pt x="4343" y="52603"/>
                </a:lnTo>
                <a:lnTo>
                  <a:pt x="1498" y="54838"/>
                </a:lnTo>
                <a:lnTo>
                  <a:pt x="817" y="57315"/>
                </a:lnTo>
                <a:lnTo>
                  <a:pt x="743" y="58292"/>
                </a:lnTo>
                <a:lnTo>
                  <a:pt x="1066" y="59004"/>
                </a:lnTo>
                <a:lnTo>
                  <a:pt x="0" y="60413"/>
                </a:lnTo>
                <a:lnTo>
                  <a:pt x="1409" y="64681"/>
                </a:lnTo>
                <a:lnTo>
                  <a:pt x="2743" y="66624"/>
                </a:lnTo>
                <a:lnTo>
                  <a:pt x="3632" y="66103"/>
                </a:lnTo>
                <a:lnTo>
                  <a:pt x="5499" y="66103"/>
                </a:lnTo>
                <a:lnTo>
                  <a:pt x="6832" y="65125"/>
                </a:lnTo>
                <a:lnTo>
                  <a:pt x="22021" y="65125"/>
                </a:lnTo>
                <a:lnTo>
                  <a:pt x="21374" y="61658"/>
                </a:lnTo>
                <a:lnTo>
                  <a:pt x="19786" y="60248"/>
                </a:lnTo>
                <a:lnTo>
                  <a:pt x="19786" y="59093"/>
                </a:lnTo>
                <a:lnTo>
                  <a:pt x="22440" y="57403"/>
                </a:lnTo>
                <a:lnTo>
                  <a:pt x="23494" y="55714"/>
                </a:lnTo>
                <a:lnTo>
                  <a:pt x="25996" y="55181"/>
                </a:lnTo>
                <a:lnTo>
                  <a:pt x="40466" y="55181"/>
                </a:lnTo>
                <a:lnTo>
                  <a:pt x="39916" y="53149"/>
                </a:lnTo>
                <a:lnTo>
                  <a:pt x="36550" y="49326"/>
                </a:lnTo>
                <a:lnTo>
                  <a:pt x="34505" y="47917"/>
                </a:lnTo>
                <a:lnTo>
                  <a:pt x="33273" y="45694"/>
                </a:lnTo>
                <a:lnTo>
                  <a:pt x="33540" y="44716"/>
                </a:lnTo>
                <a:lnTo>
                  <a:pt x="39106" y="44716"/>
                </a:lnTo>
                <a:lnTo>
                  <a:pt x="39750" y="43129"/>
                </a:lnTo>
                <a:lnTo>
                  <a:pt x="44716" y="41351"/>
                </a:lnTo>
                <a:lnTo>
                  <a:pt x="47247" y="39382"/>
                </a:lnTo>
                <a:lnTo>
                  <a:pt x="27863" y="39382"/>
                </a:lnTo>
                <a:lnTo>
                  <a:pt x="25272" y="39039"/>
                </a:lnTo>
                <a:lnTo>
                  <a:pt x="24663" y="37871"/>
                </a:lnTo>
                <a:lnTo>
                  <a:pt x="21475" y="34328"/>
                </a:lnTo>
                <a:lnTo>
                  <a:pt x="19934" y="33007"/>
                </a:lnTo>
                <a:lnTo>
                  <a:pt x="14020" y="33007"/>
                </a:lnTo>
                <a:lnTo>
                  <a:pt x="13042" y="31762"/>
                </a:lnTo>
                <a:lnTo>
                  <a:pt x="12331" y="29895"/>
                </a:lnTo>
                <a:close/>
              </a:path>
              <a:path w="82550" h="92710">
                <a:moveTo>
                  <a:pt x="45436" y="63703"/>
                </a:moveTo>
                <a:lnTo>
                  <a:pt x="44716" y="63703"/>
                </a:lnTo>
                <a:lnTo>
                  <a:pt x="45605" y="64058"/>
                </a:lnTo>
                <a:lnTo>
                  <a:pt x="45436" y="63703"/>
                </a:lnTo>
                <a:close/>
              </a:path>
              <a:path w="82550" h="92710">
                <a:moveTo>
                  <a:pt x="39106" y="44716"/>
                </a:moveTo>
                <a:lnTo>
                  <a:pt x="33540" y="44716"/>
                </a:lnTo>
                <a:lnTo>
                  <a:pt x="34505" y="44805"/>
                </a:lnTo>
                <a:lnTo>
                  <a:pt x="35039" y="46050"/>
                </a:lnTo>
                <a:lnTo>
                  <a:pt x="37261" y="46139"/>
                </a:lnTo>
                <a:lnTo>
                  <a:pt x="39106" y="44716"/>
                </a:lnTo>
                <a:close/>
              </a:path>
              <a:path w="82550" h="92710">
                <a:moveTo>
                  <a:pt x="34328" y="30949"/>
                </a:moveTo>
                <a:lnTo>
                  <a:pt x="31940" y="34061"/>
                </a:lnTo>
                <a:lnTo>
                  <a:pt x="30251" y="38150"/>
                </a:lnTo>
                <a:lnTo>
                  <a:pt x="27863" y="39382"/>
                </a:lnTo>
                <a:lnTo>
                  <a:pt x="47247" y="39382"/>
                </a:lnTo>
                <a:lnTo>
                  <a:pt x="48259" y="38595"/>
                </a:lnTo>
                <a:lnTo>
                  <a:pt x="49949" y="35750"/>
                </a:lnTo>
                <a:lnTo>
                  <a:pt x="52171" y="34607"/>
                </a:lnTo>
                <a:lnTo>
                  <a:pt x="52243" y="33007"/>
                </a:lnTo>
                <a:lnTo>
                  <a:pt x="38861" y="33007"/>
                </a:lnTo>
                <a:lnTo>
                  <a:pt x="36550" y="31584"/>
                </a:lnTo>
                <a:lnTo>
                  <a:pt x="34328" y="30949"/>
                </a:lnTo>
                <a:close/>
              </a:path>
              <a:path w="82550" h="92710">
                <a:moveTo>
                  <a:pt x="59812" y="32296"/>
                </a:moveTo>
                <a:lnTo>
                  <a:pt x="54914" y="32296"/>
                </a:lnTo>
                <a:lnTo>
                  <a:pt x="57315" y="33540"/>
                </a:lnTo>
                <a:lnTo>
                  <a:pt x="58813" y="33705"/>
                </a:lnTo>
                <a:lnTo>
                  <a:pt x="59812" y="32296"/>
                </a:lnTo>
                <a:close/>
              </a:path>
              <a:path w="82550" h="92710">
                <a:moveTo>
                  <a:pt x="19519" y="10833"/>
                </a:moveTo>
                <a:lnTo>
                  <a:pt x="16586" y="11544"/>
                </a:lnTo>
                <a:lnTo>
                  <a:pt x="15430" y="12865"/>
                </a:lnTo>
                <a:lnTo>
                  <a:pt x="15697" y="13741"/>
                </a:lnTo>
                <a:lnTo>
                  <a:pt x="12598" y="16675"/>
                </a:lnTo>
                <a:lnTo>
                  <a:pt x="12598" y="20231"/>
                </a:lnTo>
                <a:lnTo>
                  <a:pt x="13220" y="22263"/>
                </a:lnTo>
                <a:lnTo>
                  <a:pt x="13042" y="26352"/>
                </a:lnTo>
                <a:lnTo>
                  <a:pt x="12420" y="27774"/>
                </a:lnTo>
                <a:lnTo>
                  <a:pt x="13582" y="30530"/>
                </a:lnTo>
                <a:lnTo>
                  <a:pt x="13692" y="30949"/>
                </a:lnTo>
                <a:lnTo>
                  <a:pt x="14020" y="33007"/>
                </a:lnTo>
                <a:lnTo>
                  <a:pt x="19934" y="33007"/>
                </a:lnTo>
                <a:lnTo>
                  <a:pt x="18275" y="31584"/>
                </a:lnTo>
                <a:lnTo>
                  <a:pt x="16586" y="27241"/>
                </a:lnTo>
                <a:lnTo>
                  <a:pt x="16941" y="22453"/>
                </a:lnTo>
                <a:lnTo>
                  <a:pt x="18897" y="17830"/>
                </a:lnTo>
                <a:lnTo>
                  <a:pt x="21120" y="15620"/>
                </a:lnTo>
                <a:lnTo>
                  <a:pt x="23952" y="14643"/>
                </a:lnTo>
                <a:lnTo>
                  <a:pt x="34686" y="14643"/>
                </a:lnTo>
                <a:lnTo>
                  <a:pt x="35750" y="14109"/>
                </a:lnTo>
                <a:lnTo>
                  <a:pt x="72246" y="14109"/>
                </a:lnTo>
                <a:lnTo>
                  <a:pt x="73545" y="13220"/>
                </a:lnTo>
                <a:lnTo>
                  <a:pt x="74241" y="11887"/>
                </a:lnTo>
                <a:lnTo>
                  <a:pt x="22707" y="11887"/>
                </a:lnTo>
                <a:lnTo>
                  <a:pt x="19519" y="10833"/>
                </a:lnTo>
                <a:close/>
              </a:path>
              <a:path w="82550" h="92710">
                <a:moveTo>
                  <a:pt x="40627" y="32562"/>
                </a:moveTo>
                <a:lnTo>
                  <a:pt x="38861" y="33007"/>
                </a:lnTo>
                <a:lnTo>
                  <a:pt x="52243" y="33007"/>
                </a:lnTo>
                <a:lnTo>
                  <a:pt x="53009" y="32740"/>
                </a:lnTo>
                <a:lnTo>
                  <a:pt x="42925" y="32740"/>
                </a:lnTo>
                <a:lnTo>
                  <a:pt x="40627" y="32562"/>
                </a:lnTo>
                <a:close/>
              </a:path>
              <a:path w="82550" h="92710">
                <a:moveTo>
                  <a:pt x="58369" y="27774"/>
                </a:moveTo>
                <a:lnTo>
                  <a:pt x="52870" y="28295"/>
                </a:lnTo>
                <a:lnTo>
                  <a:pt x="50469" y="29997"/>
                </a:lnTo>
                <a:lnTo>
                  <a:pt x="46850" y="29997"/>
                </a:lnTo>
                <a:lnTo>
                  <a:pt x="45059" y="30530"/>
                </a:lnTo>
                <a:lnTo>
                  <a:pt x="42925" y="32740"/>
                </a:lnTo>
                <a:lnTo>
                  <a:pt x="53009" y="32740"/>
                </a:lnTo>
                <a:lnTo>
                  <a:pt x="54914" y="32296"/>
                </a:lnTo>
                <a:lnTo>
                  <a:pt x="59812" y="32296"/>
                </a:lnTo>
                <a:lnTo>
                  <a:pt x="60947" y="30695"/>
                </a:lnTo>
                <a:lnTo>
                  <a:pt x="60947" y="28740"/>
                </a:lnTo>
                <a:lnTo>
                  <a:pt x="58369" y="27774"/>
                </a:lnTo>
                <a:close/>
              </a:path>
              <a:path w="82550" h="92710">
                <a:moveTo>
                  <a:pt x="71206" y="14820"/>
                </a:moveTo>
                <a:lnTo>
                  <a:pt x="52349" y="14820"/>
                </a:lnTo>
                <a:lnTo>
                  <a:pt x="55270" y="14909"/>
                </a:lnTo>
                <a:lnTo>
                  <a:pt x="57226" y="15976"/>
                </a:lnTo>
                <a:lnTo>
                  <a:pt x="57835" y="17221"/>
                </a:lnTo>
                <a:lnTo>
                  <a:pt x="60324" y="18008"/>
                </a:lnTo>
                <a:lnTo>
                  <a:pt x="69646" y="15887"/>
                </a:lnTo>
                <a:lnTo>
                  <a:pt x="71206" y="14820"/>
                </a:lnTo>
                <a:close/>
              </a:path>
              <a:path w="82550" h="92710">
                <a:moveTo>
                  <a:pt x="34686" y="14643"/>
                </a:moveTo>
                <a:lnTo>
                  <a:pt x="23952" y="14643"/>
                </a:lnTo>
                <a:lnTo>
                  <a:pt x="27330" y="16243"/>
                </a:lnTo>
                <a:lnTo>
                  <a:pt x="31318" y="16332"/>
                </a:lnTo>
                <a:lnTo>
                  <a:pt x="34686" y="14643"/>
                </a:lnTo>
                <a:close/>
              </a:path>
              <a:path w="82550" h="92710">
                <a:moveTo>
                  <a:pt x="72246" y="14109"/>
                </a:moveTo>
                <a:lnTo>
                  <a:pt x="35750" y="14109"/>
                </a:lnTo>
                <a:lnTo>
                  <a:pt x="38671" y="14465"/>
                </a:lnTo>
                <a:lnTo>
                  <a:pt x="39750" y="15887"/>
                </a:lnTo>
                <a:lnTo>
                  <a:pt x="42316" y="15887"/>
                </a:lnTo>
                <a:lnTo>
                  <a:pt x="43827" y="15163"/>
                </a:lnTo>
                <a:lnTo>
                  <a:pt x="52087" y="15163"/>
                </a:lnTo>
                <a:lnTo>
                  <a:pt x="52349" y="14820"/>
                </a:lnTo>
                <a:lnTo>
                  <a:pt x="71206" y="14820"/>
                </a:lnTo>
                <a:lnTo>
                  <a:pt x="72246" y="14109"/>
                </a:lnTo>
                <a:close/>
              </a:path>
              <a:path w="82550" h="92710">
                <a:moveTo>
                  <a:pt x="52087" y="15163"/>
                </a:moveTo>
                <a:lnTo>
                  <a:pt x="43827" y="15163"/>
                </a:lnTo>
                <a:lnTo>
                  <a:pt x="49060" y="15697"/>
                </a:lnTo>
                <a:lnTo>
                  <a:pt x="51815" y="15519"/>
                </a:lnTo>
                <a:lnTo>
                  <a:pt x="52087" y="15163"/>
                </a:lnTo>
                <a:close/>
              </a:path>
              <a:path w="82550" h="92710">
                <a:moveTo>
                  <a:pt x="29451" y="4165"/>
                </a:moveTo>
                <a:lnTo>
                  <a:pt x="27228" y="4254"/>
                </a:lnTo>
                <a:lnTo>
                  <a:pt x="27228" y="6921"/>
                </a:lnTo>
                <a:lnTo>
                  <a:pt x="25361" y="8153"/>
                </a:lnTo>
                <a:lnTo>
                  <a:pt x="24295" y="10477"/>
                </a:lnTo>
                <a:lnTo>
                  <a:pt x="22707" y="11887"/>
                </a:lnTo>
                <a:lnTo>
                  <a:pt x="74241" y="11887"/>
                </a:lnTo>
                <a:lnTo>
                  <a:pt x="74612" y="11175"/>
                </a:lnTo>
                <a:lnTo>
                  <a:pt x="76199" y="10998"/>
                </a:lnTo>
                <a:lnTo>
                  <a:pt x="76559" y="10566"/>
                </a:lnTo>
                <a:lnTo>
                  <a:pt x="63792" y="10566"/>
                </a:lnTo>
                <a:lnTo>
                  <a:pt x="63346" y="10477"/>
                </a:lnTo>
                <a:lnTo>
                  <a:pt x="50926" y="10477"/>
                </a:lnTo>
                <a:lnTo>
                  <a:pt x="48526" y="8331"/>
                </a:lnTo>
                <a:lnTo>
                  <a:pt x="47726" y="8254"/>
                </a:lnTo>
                <a:lnTo>
                  <a:pt x="37337" y="8254"/>
                </a:lnTo>
                <a:lnTo>
                  <a:pt x="35483" y="7188"/>
                </a:lnTo>
                <a:lnTo>
                  <a:pt x="33083" y="4876"/>
                </a:lnTo>
                <a:lnTo>
                  <a:pt x="29451" y="4165"/>
                </a:lnTo>
                <a:close/>
              </a:path>
              <a:path w="82550" h="92710">
                <a:moveTo>
                  <a:pt x="77355" y="0"/>
                </a:moveTo>
                <a:lnTo>
                  <a:pt x="74968" y="800"/>
                </a:lnTo>
                <a:lnTo>
                  <a:pt x="74523" y="3200"/>
                </a:lnTo>
                <a:lnTo>
                  <a:pt x="72656" y="4610"/>
                </a:lnTo>
                <a:lnTo>
                  <a:pt x="72478" y="5854"/>
                </a:lnTo>
                <a:lnTo>
                  <a:pt x="69900" y="7721"/>
                </a:lnTo>
                <a:lnTo>
                  <a:pt x="67957" y="7975"/>
                </a:lnTo>
                <a:lnTo>
                  <a:pt x="66713" y="9842"/>
                </a:lnTo>
                <a:lnTo>
                  <a:pt x="63792" y="10566"/>
                </a:lnTo>
                <a:lnTo>
                  <a:pt x="76559" y="10566"/>
                </a:lnTo>
                <a:lnTo>
                  <a:pt x="77533" y="9397"/>
                </a:lnTo>
                <a:lnTo>
                  <a:pt x="79222" y="8254"/>
                </a:lnTo>
                <a:lnTo>
                  <a:pt x="80022" y="6121"/>
                </a:lnTo>
                <a:lnTo>
                  <a:pt x="81089" y="4343"/>
                </a:lnTo>
                <a:lnTo>
                  <a:pt x="82245" y="3467"/>
                </a:lnTo>
                <a:lnTo>
                  <a:pt x="81089" y="2222"/>
                </a:lnTo>
                <a:lnTo>
                  <a:pt x="80822" y="800"/>
                </a:lnTo>
                <a:lnTo>
                  <a:pt x="77355" y="0"/>
                </a:lnTo>
                <a:close/>
              </a:path>
              <a:path w="82550" h="92710">
                <a:moveTo>
                  <a:pt x="52971" y="8953"/>
                </a:moveTo>
                <a:lnTo>
                  <a:pt x="52082" y="10299"/>
                </a:lnTo>
                <a:lnTo>
                  <a:pt x="50926" y="10477"/>
                </a:lnTo>
                <a:lnTo>
                  <a:pt x="63346" y="10477"/>
                </a:lnTo>
                <a:lnTo>
                  <a:pt x="57937" y="9397"/>
                </a:lnTo>
                <a:lnTo>
                  <a:pt x="52971" y="8953"/>
                </a:lnTo>
                <a:close/>
              </a:path>
              <a:path w="82550" h="92710">
                <a:moveTo>
                  <a:pt x="39027" y="7188"/>
                </a:moveTo>
                <a:lnTo>
                  <a:pt x="37337" y="8254"/>
                </a:lnTo>
                <a:lnTo>
                  <a:pt x="44538" y="8254"/>
                </a:lnTo>
                <a:lnTo>
                  <a:pt x="42227" y="7721"/>
                </a:lnTo>
                <a:lnTo>
                  <a:pt x="39027" y="7188"/>
                </a:lnTo>
                <a:close/>
              </a:path>
              <a:path w="82550" h="92710">
                <a:moveTo>
                  <a:pt x="46659" y="8153"/>
                </a:moveTo>
                <a:lnTo>
                  <a:pt x="44538" y="8254"/>
                </a:lnTo>
                <a:lnTo>
                  <a:pt x="47726" y="8254"/>
                </a:lnTo>
                <a:lnTo>
                  <a:pt x="46659" y="815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512158" y="376984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054" y="0"/>
                </a:moveTo>
                <a:lnTo>
                  <a:pt x="0" y="965"/>
                </a:lnTo>
                <a:lnTo>
                  <a:pt x="1765" y="1231"/>
                </a:lnTo>
                <a:lnTo>
                  <a:pt x="10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14989" y="376733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35" y="0"/>
                </a:moveTo>
                <a:lnTo>
                  <a:pt x="0" y="1079"/>
                </a:lnTo>
                <a:lnTo>
                  <a:pt x="1866" y="1689"/>
                </a:lnTo>
                <a:lnTo>
                  <a:pt x="143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592292" y="3768683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6146" y="0"/>
                </a:moveTo>
                <a:lnTo>
                  <a:pt x="1612" y="1117"/>
                </a:lnTo>
                <a:lnTo>
                  <a:pt x="0" y="2171"/>
                </a:lnTo>
                <a:lnTo>
                  <a:pt x="1079" y="3187"/>
                </a:lnTo>
                <a:lnTo>
                  <a:pt x="4991" y="4495"/>
                </a:lnTo>
                <a:lnTo>
                  <a:pt x="8382" y="3454"/>
                </a:lnTo>
                <a:lnTo>
                  <a:pt x="7404" y="2933"/>
                </a:lnTo>
                <a:lnTo>
                  <a:pt x="7213" y="1066"/>
                </a:lnTo>
                <a:lnTo>
                  <a:pt x="61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562551" y="375294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15" y="4495"/>
                </a:moveTo>
                <a:lnTo>
                  <a:pt x="3619" y="4495"/>
                </a:lnTo>
                <a:lnTo>
                  <a:pt x="4940" y="5740"/>
                </a:lnTo>
                <a:lnTo>
                  <a:pt x="6070" y="4584"/>
                </a:lnTo>
                <a:close/>
              </a:path>
              <a:path w="6350" h="6350">
                <a:moveTo>
                  <a:pt x="2451" y="0"/>
                </a:moveTo>
                <a:lnTo>
                  <a:pt x="761" y="317"/>
                </a:lnTo>
                <a:lnTo>
                  <a:pt x="0" y="1028"/>
                </a:lnTo>
                <a:lnTo>
                  <a:pt x="190" y="2489"/>
                </a:lnTo>
                <a:lnTo>
                  <a:pt x="1523" y="4533"/>
                </a:lnTo>
                <a:lnTo>
                  <a:pt x="3619" y="4495"/>
                </a:lnTo>
                <a:lnTo>
                  <a:pt x="6015" y="4495"/>
                </a:lnTo>
                <a:lnTo>
                  <a:pt x="5435" y="3568"/>
                </a:lnTo>
                <a:lnTo>
                  <a:pt x="3695" y="2806"/>
                </a:lnTo>
                <a:lnTo>
                  <a:pt x="3835" y="977"/>
                </a:lnTo>
                <a:lnTo>
                  <a:pt x="24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491814" y="3811260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739" y="0"/>
                </a:moveTo>
                <a:lnTo>
                  <a:pt x="889" y="457"/>
                </a:lnTo>
                <a:lnTo>
                  <a:pt x="723" y="2006"/>
                </a:lnTo>
                <a:lnTo>
                  <a:pt x="0" y="2755"/>
                </a:lnTo>
                <a:lnTo>
                  <a:pt x="889" y="5435"/>
                </a:lnTo>
                <a:lnTo>
                  <a:pt x="1955" y="5880"/>
                </a:lnTo>
                <a:lnTo>
                  <a:pt x="3797" y="4622"/>
                </a:lnTo>
                <a:lnTo>
                  <a:pt x="3213" y="2146"/>
                </a:lnTo>
                <a:lnTo>
                  <a:pt x="17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475985" y="383697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41" y="888"/>
                </a:moveTo>
                <a:lnTo>
                  <a:pt x="952" y="0"/>
                </a:lnTo>
                <a:lnTo>
                  <a:pt x="0" y="888"/>
                </a:lnTo>
                <a:lnTo>
                  <a:pt x="1346" y="2019"/>
                </a:lnTo>
                <a:lnTo>
                  <a:pt x="2641" y="8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524008" y="385135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2451" y="0"/>
                </a:moveTo>
                <a:lnTo>
                  <a:pt x="0" y="1066"/>
                </a:lnTo>
                <a:lnTo>
                  <a:pt x="977" y="1790"/>
                </a:lnTo>
                <a:lnTo>
                  <a:pt x="177" y="2666"/>
                </a:lnTo>
                <a:lnTo>
                  <a:pt x="406" y="3606"/>
                </a:lnTo>
                <a:lnTo>
                  <a:pt x="2578" y="4127"/>
                </a:lnTo>
                <a:lnTo>
                  <a:pt x="6769" y="2666"/>
                </a:lnTo>
                <a:lnTo>
                  <a:pt x="8140" y="1066"/>
                </a:lnTo>
                <a:lnTo>
                  <a:pt x="7405" y="571"/>
                </a:lnTo>
                <a:lnTo>
                  <a:pt x="3505" y="571"/>
                </a:lnTo>
                <a:lnTo>
                  <a:pt x="2451" y="0"/>
                </a:lnTo>
                <a:close/>
              </a:path>
              <a:path w="8254" h="4445">
                <a:moveTo>
                  <a:pt x="6896" y="228"/>
                </a:moveTo>
                <a:lnTo>
                  <a:pt x="3505" y="571"/>
                </a:lnTo>
                <a:lnTo>
                  <a:pt x="7405" y="571"/>
                </a:lnTo>
                <a:lnTo>
                  <a:pt x="6896" y="22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491415" y="375289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117" y="0"/>
                </a:moveTo>
                <a:lnTo>
                  <a:pt x="0" y="50"/>
                </a:lnTo>
                <a:lnTo>
                  <a:pt x="1066" y="1447"/>
                </a:lnTo>
                <a:lnTo>
                  <a:pt x="2806" y="1028"/>
                </a:lnTo>
                <a:lnTo>
                  <a:pt x="11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573555" y="371649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429" y="0"/>
                </a:moveTo>
                <a:lnTo>
                  <a:pt x="1866" y="1168"/>
                </a:lnTo>
                <a:lnTo>
                  <a:pt x="0" y="1828"/>
                </a:lnTo>
                <a:lnTo>
                  <a:pt x="749" y="5740"/>
                </a:lnTo>
                <a:lnTo>
                  <a:pt x="2146" y="4533"/>
                </a:lnTo>
                <a:lnTo>
                  <a:pt x="4105" y="4533"/>
                </a:lnTo>
                <a:lnTo>
                  <a:pt x="5740" y="2933"/>
                </a:lnTo>
                <a:lnTo>
                  <a:pt x="5029" y="1028"/>
                </a:lnTo>
                <a:lnTo>
                  <a:pt x="3429" y="0"/>
                </a:lnTo>
                <a:close/>
              </a:path>
              <a:path w="6350" h="6350">
                <a:moveTo>
                  <a:pt x="4105" y="4533"/>
                </a:moveTo>
                <a:lnTo>
                  <a:pt x="2146" y="4533"/>
                </a:lnTo>
                <a:lnTo>
                  <a:pt x="3962" y="4673"/>
                </a:lnTo>
                <a:lnTo>
                  <a:pt x="4105" y="45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498059" y="3806778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4500" y="6680"/>
                </a:moveTo>
                <a:lnTo>
                  <a:pt x="88" y="6680"/>
                </a:lnTo>
                <a:lnTo>
                  <a:pt x="88" y="7734"/>
                </a:lnTo>
                <a:lnTo>
                  <a:pt x="1066" y="8534"/>
                </a:lnTo>
                <a:lnTo>
                  <a:pt x="3200" y="8267"/>
                </a:lnTo>
                <a:lnTo>
                  <a:pt x="3505" y="7289"/>
                </a:lnTo>
                <a:lnTo>
                  <a:pt x="4457" y="7023"/>
                </a:lnTo>
                <a:lnTo>
                  <a:pt x="4500" y="6680"/>
                </a:lnTo>
                <a:close/>
              </a:path>
              <a:path w="6350" h="8889">
                <a:moveTo>
                  <a:pt x="5207" y="0"/>
                </a:moveTo>
                <a:lnTo>
                  <a:pt x="3111" y="1066"/>
                </a:lnTo>
                <a:lnTo>
                  <a:pt x="1473" y="2755"/>
                </a:lnTo>
                <a:lnTo>
                  <a:pt x="2184" y="4229"/>
                </a:lnTo>
                <a:lnTo>
                  <a:pt x="0" y="6705"/>
                </a:lnTo>
                <a:lnTo>
                  <a:pt x="4500" y="6680"/>
                </a:lnTo>
                <a:lnTo>
                  <a:pt x="4711" y="4978"/>
                </a:lnTo>
                <a:lnTo>
                  <a:pt x="6273" y="3378"/>
                </a:lnTo>
                <a:lnTo>
                  <a:pt x="6311" y="2082"/>
                </a:lnTo>
                <a:lnTo>
                  <a:pt x="520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608410" y="3750757"/>
            <a:ext cx="123825" cy="112395"/>
          </a:xfrm>
          <a:custGeom>
            <a:avLst/>
            <a:gdLst/>
            <a:ahLst/>
            <a:cxnLst/>
            <a:rect l="l" t="t" r="r" b="b"/>
            <a:pathLst>
              <a:path w="123825" h="112395">
                <a:moveTo>
                  <a:pt x="121522" y="95491"/>
                </a:moveTo>
                <a:lnTo>
                  <a:pt x="110007" y="95491"/>
                </a:lnTo>
                <a:lnTo>
                  <a:pt x="110096" y="98247"/>
                </a:lnTo>
                <a:lnTo>
                  <a:pt x="108978" y="100025"/>
                </a:lnTo>
                <a:lnTo>
                  <a:pt x="109410" y="101930"/>
                </a:lnTo>
                <a:lnTo>
                  <a:pt x="110578" y="102641"/>
                </a:lnTo>
                <a:lnTo>
                  <a:pt x="113068" y="104876"/>
                </a:lnTo>
                <a:lnTo>
                  <a:pt x="120967" y="112255"/>
                </a:lnTo>
                <a:lnTo>
                  <a:pt x="121522" y="95491"/>
                </a:lnTo>
                <a:close/>
              </a:path>
              <a:path w="123825" h="112395">
                <a:moveTo>
                  <a:pt x="96139" y="88049"/>
                </a:moveTo>
                <a:lnTo>
                  <a:pt x="94805" y="88379"/>
                </a:lnTo>
                <a:lnTo>
                  <a:pt x="96177" y="90144"/>
                </a:lnTo>
                <a:lnTo>
                  <a:pt x="97739" y="90766"/>
                </a:lnTo>
                <a:lnTo>
                  <a:pt x="97282" y="93916"/>
                </a:lnTo>
                <a:lnTo>
                  <a:pt x="96710" y="94729"/>
                </a:lnTo>
                <a:lnTo>
                  <a:pt x="96710" y="96151"/>
                </a:lnTo>
                <a:lnTo>
                  <a:pt x="95948" y="98069"/>
                </a:lnTo>
                <a:lnTo>
                  <a:pt x="94843" y="98767"/>
                </a:lnTo>
                <a:lnTo>
                  <a:pt x="96354" y="100520"/>
                </a:lnTo>
                <a:lnTo>
                  <a:pt x="99237" y="98958"/>
                </a:lnTo>
                <a:lnTo>
                  <a:pt x="108230" y="98958"/>
                </a:lnTo>
                <a:lnTo>
                  <a:pt x="109350" y="98247"/>
                </a:lnTo>
                <a:lnTo>
                  <a:pt x="109441" y="98069"/>
                </a:lnTo>
                <a:lnTo>
                  <a:pt x="110007" y="95491"/>
                </a:lnTo>
                <a:lnTo>
                  <a:pt x="121522" y="95491"/>
                </a:lnTo>
                <a:lnTo>
                  <a:pt x="121756" y="88417"/>
                </a:lnTo>
                <a:lnTo>
                  <a:pt x="97243" y="88417"/>
                </a:lnTo>
                <a:lnTo>
                  <a:pt x="96139" y="88049"/>
                </a:lnTo>
                <a:close/>
              </a:path>
              <a:path w="123825" h="112395">
                <a:moveTo>
                  <a:pt x="104140" y="98958"/>
                </a:moveTo>
                <a:lnTo>
                  <a:pt x="99237" y="98958"/>
                </a:lnTo>
                <a:lnTo>
                  <a:pt x="100304" y="100025"/>
                </a:lnTo>
                <a:lnTo>
                  <a:pt x="102044" y="100076"/>
                </a:lnTo>
                <a:lnTo>
                  <a:pt x="104140" y="98958"/>
                </a:lnTo>
                <a:close/>
              </a:path>
              <a:path w="123825" h="112395">
                <a:moveTo>
                  <a:pt x="108230" y="98958"/>
                </a:moveTo>
                <a:lnTo>
                  <a:pt x="104140" y="98958"/>
                </a:lnTo>
                <a:lnTo>
                  <a:pt x="107810" y="99225"/>
                </a:lnTo>
                <a:lnTo>
                  <a:pt x="108230" y="98958"/>
                </a:lnTo>
                <a:close/>
              </a:path>
              <a:path w="123825" h="112395">
                <a:moveTo>
                  <a:pt x="121811" y="86753"/>
                </a:moveTo>
                <a:lnTo>
                  <a:pt x="99466" y="86753"/>
                </a:lnTo>
                <a:lnTo>
                  <a:pt x="101244" y="87236"/>
                </a:lnTo>
                <a:lnTo>
                  <a:pt x="99695" y="87426"/>
                </a:lnTo>
                <a:lnTo>
                  <a:pt x="97243" y="88417"/>
                </a:lnTo>
                <a:lnTo>
                  <a:pt x="121756" y="88417"/>
                </a:lnTo>
                <a:lnTo>
                  <a:pt x="121811" y="86753"/>
                </a:lnTo>
                <a:close/>
              </a:path>
              <a:path w="123825" h="112395">
                <a:moveTo>
                  <a:pt x="94310" y="82842"/>
                </a:moveTo>
                <a:lnTo>
                  <a:pt x="93154" y="82969"/>
                </a:lnTo>
                <a:lnTo>
                  <a:pt x="92532" y="84582"/>
                </a:lnTo>
                <a:lnTo>
                  <a:pt x="94576" y="86131"/>
                </a:lnTo>
                <a:lnTo>
                  <a:pt x="96748" y="87160"/>
                </a:lnTo>
                <a:lnTo>
                  <a:pt x="99466" y="86753"/>
                </a:lnTo>
                <a:lnTo>
                  <a:pt x="121811" y="86753"/>
                </a:lnTo>
                <a:lnTo>
                  <a:pt x="121933" y="83058"/>
                </a:lnTo>
                <a:lnTo>
                  <a:pt x="96215" y="83058"/>
                </a:lnTo>
                <a:lnTo>
                  <a:pt x="94310" y="82842"/>
                </a:lnTo>
                <a:close/>
              </a:path>
              <a:path w="123825" h="112395">
                <a:moveTo>
                  <a:pt x="122450" y="67957"/>
                </a:moveTo>
                <a:lnTo>
                  <a:pt x="89535" y="67957"/>
                </a:lnTo>
                <a:lnTo>
                  <a:pt x="87045" y="70002"/>
                </a:lnTo>
                <a:lnTo>
                  <a:pt x="87045" y="71056"/>
                </a:lnTo>
                <a:lnTo>
                  <a:pt x="89801" y="73901"/>
                </a:lnTo>
                <a:lnTo>
                  <a:pt x="89179" y="76479"/>
                </a:lnTo>
                <a:lnTo>
                  <a:pt x="89865" y="78041"/>
                </a:lnTo>
                <a:lnTo>
                  <a:pt x="91998" y="79502"/>
                </a:lnTo>
                <a:lnTo>
                  <a:pt x="95199" y="81813"/>
                </a:lnTo>
                <a:lnTo>
                  <a:pt x="96215" y="83058"/>
                </a:lnTo>
                <a:lnTo>
                  <a:pt x="121933" y="83058"/>
                </a:lnTo>
                <a:lnTo>
                  <a:pt x="121958" y="82321"/>
                </a:lnTo>
                <a:lnTo>
                  <a:pt x="121424" y="81292"/>
                </a:lnTo>
                <a:lnTo>
                  <a:pt x="121462" y="79311"/>
                </a:lnTo>
                <a:lnTo>
                  <a:pt x="122186" y="75819"/>
                </a:lnTo>
                <a:lnTo>
                  <a:pt x="122450" y="67957"/>
                </a:lnTo>
                <a:close/>
              </a:path>
              <a:path w="123825" h="112395">
                <a:moveTo>
                  <a:pt x="122593" y="63690"/>
                </a:moveTo>
                <a:lnTo>
                  <a:pt x="87134" y="63690"/>
                </a:lnTo>
                <a:lnTo>
                  <a:pt x="85356" y="65112"/>
                </a:lnTo>
                <a:lnTo>
                  <a:pt x="86334" y="66268"/>
                </a:lnTo>
                <a:lnTo>
                  <a:pt x="85801" y="67157"/>
                </a:lnTo>
                <a:lnTo>
                  <a:pt x="87223" y="68135"/>
                </a:lnTo>
                <a:lnTo>
                  <a:pt x="89535" y="67957"/>
                </a:lnTo>
                <a:lnTo>
                  <a:pt x="122450" y="67957"/>
                </a:lnTo>
                <a:lnTo>
                  <a:pt x="122593" y="63690"/>
                </a:lnTo>
                <a:close/>
              </a:path>
              <a:path w="123825" h="112395">
                <a:moveTo>
                  <a:pt x="122607" y="63258"/>
                </a:moveTo>
                <a:lnTo>
                  <a:pt x="83489" y="63258"/>
                </a:lnTo>
                <a:lnTo>
                  <a:pt x="84289" y="64236"/>
                </a:lnTo>
                <a:lnTo>
                  <a:pt x="87134" y="63690"/>
                </a:lnTo>
                <a:lnTo>
                  <a:pt x="122593" y="63690"/>
                </a:lnTo>
                <a:lnTo>
                  <a:pt x="122607" y="63258"/>
                </a:lnTo>
                <a:close/>
              </a:path>
              <a:path w="123825" h="112395">
                <a:moveTo>
                  <a:pt x="122694" y="60680"/>
                </a:moveTo>
                <a:lnTo>
                  <a:pt x="83223" y="60680"/>
                </a:lnTo>
                <a:lnTo>
                  <a:pt x="81191" y="63080"/>
                </a:lnTo>
                <a:lnTo>
                  <a:pt x="82156" y="63779"/>
                </a:lnTo>
                <a:lnTo>
                  <a:pt x="83489" y="63258"/>
                </a:lnTo>
                <a:lnTo>
                  <a:pt x="122607" y="63258"/>
                </a:lnTo>
                <a:lnTo>
                  <a:pt x="122694" y="60680"/>
                </a:lnTo>
                <a:close/>
              </a:path>
              <a:path w="123825" h="112395">
                <a:moveTo>
                  <a:pt x="122815" y="57048"/>
                </a:moveTo>
                <a:lnTo>
                  <a:pt x="71691" y="57048"/>
                </a:lnTo>
                <a:lnTo>
                  <a:pt x="75057" y="58204"/>
                </a:lnTo>
                <a:lnTo>
                  <a:pt x="75946" y="60490"/>
                </a:lnTo>
                <a:lnTo>
                  <a:pt x="79235" y="61836"/>
                </a:lnTo>
                <a:lnTo>
                  <a:pt x="81457" y="61747"/>
                </a:lnTo>
                <a:lnTo>
                  <a:pt x="83223" y="60680"/>
                </a:lnTo>
                <a:lnTo>
                  <a:pt x="122694" y="60680"/>
                </a:lnTo>
                <a:lnTo>
                  <a:pt x="122815" y="57048"/>
                </a:lnTo>
                <a:close/>
              </a:path>
              <a:path w="123825" h="112395">
                <a:moveTo>
                  <a:pt x="46520" y="46507"/>
                </a:moveTo>
                <a:lnTo>
                  <a:pt x="44742" y="46774"/>
                </a:lnTo>
                <a:lnTo>
                  <a:pt x="44615" y="48552"/>
                </a:lnTo>
                <a:lnTo>
                  <a:pt x="47231" y="49123"/>
                </a:lnTo>
                <a:lnTo>
                  <a:pt x="47548" y="50101"/>
                </a:lnTo>
                <a:lnTo>
                  <a:pt x="48120" y="51168"/>
                </a:lnTo>
                <a:lnTo>
                  <a:pt x="51066" y="52552"/>
                </a:lnTo>
                <a:lnTo>
                  <a:pt x="54749" y="52793"/>
                </a:lnTo>
                <a:lnTo>
                  <a:pt x="62293" y="55092"/>
                </a:lnTo>
                <a:lnTo>
                  <a:pt x="69557" y="57404"/>
                </a:lnTo>
                <a:lnTo>
                  <a:pt x="71691" y="57048"/>
                </a:lnTo>
                <a:lnTo>
                  <a:pt x="122815" y="57048"/>
                </a:lnTo>
                <a:lnTo>
                  <a:pt x="123160" y="46774"/>
                </a:lnTo>
                <a:lnTo>
                  <a:pt x="47498" y="46774"/>
                </a:lnTo>
                <a:lnTo>
                  <a:pt x="46520" y="46507"/>
                </a:lnTo>
                <a:close/>
              </a:path>
              <a:path w="123825" h="112395">
                <a:moveTo>
                  <a:pt x="32065" y="38773"/>
                </a:moveTo>
                <a:lnTo>
                  <a:pt x="21310" y="38773"/>
                </a:lnTo>
                <a:lnTo>
                  <a:pt x="21666" y="40462"/>
                </a:lnTo>
                <a:lnTo>
                  <a:pt x="21386" y="42138"/>
                </a:lnTo>
                <a:lnTo>
                  <a:pt x="20332" y="42583"/>
                </a:lnTo>
                <a:lnTo>
                  <a:pt x="20231" y="44081"/>
                </a:lnTo>
                <a:lnTo>
                  <a:pt x="22098" y="48260"/>
                </a:lnTo>
                <a:lnTo>
                  <a:pt x="24320" y="48971"/>
                </a:lnTo>
                <a:lnTo>
                  <a:pt x="26797" y="48437"/>
                </a:lnTo>
                <a:lnTo>
                  <a:pt x="29286" y="45339"/>
                </a:lnTo>
                <a:lnTo>
                  <a:pt x="29032" y="43294"/>
                </a:lnTo>
                <a:lnTo>
                  <a:pt x="30886" y="39916"/>
                </a:lnTo>
                <a:lnTo>
                  <a:pt x="31953" y="39382"/>
                </a:lnTo>
                <a:lnTo>
                  <a:pt x="32065" y="38773"/>
                </a:lnTo>
                <a:close/>
              </a:path>
              <a:path w="123825" h="112395">
                <a:moveTo>
                  <a:pt x="123190" y="45885"/>
                </a:moveTo>
                <a:lnTo>
                  <a:pt x="45554" y="45885"/>
                </a:lnTo>
                <a:lnTo>
                  <a:pt x="47371" y="46189"/>
                </a:lnTo>
                <a:lnTo>
                  <a:pt x="47498" y="46774"/>
                </a:lnTo>
                <a:lnTo>
                  <a:pt x="123160" y="46774"/>
                </a:lnTo>
                <a:lnTo>
                  <a:pt x="123190" y="45885"/>
                </a:lnTo>
                <a:close/>
              </a:path>
              <a:path w="123825" h="112395">
                <a:moveTo>
                  <a:pt x="123224" y="44856"/>
                </a:moveTo>
                <a:lnTo>
                  <a:pt x="40297" y="44856"/>
                </a:lnTo>
                <a:lnTo>
                  <a:pt x="41008" y="45085"/>
                </a:lnTo>
                <a:lnTo>
                  <a:pt x="41808" y="46101"/>
                </a:lnTo>
                <a:lnTo>
                  <a:pt x="43446" y="46736"/>
                </a:lnTo>
                <a:lnTo>
                  <a:pt x="45554" y="45885"/>
                </a:lnTo>
                <a:lnTo>
                  <a:pt x="123190" y="45885"/>
                </a:lnTo>
                <a:lnTo>
                  <a:pt x="123224" y="44856"/>
                </a:lnTo>
                <a:close/>
              </a:path>
              <a:path w="123825" h="112395">
                <a:moveTo>
                  <a:pt x="123286" y="43002"/>
                </a:moveTo>
                <a:lnTo>
                  <a:pt x="37795" y="43002"/>
                </a:lnTo>
                <a:lnTo>
                  <a:pt x="38773" y="43662"/>
                </a:lnTo>
                <a:lnTo>
                  <a:pt x="39230" y="46101"/>
                </a:lnTo>
                <a:lnTo>
                  <a:pt x="40297" y="44856"/>
                </a:lnTo>
                <a:lnTo>
                  <a:pt x="123224" y="44856"/>
                </a:lnTo>
                <a:lnTo>
                  <a:pt x="123286" y="43002"/>
                </a:lnTo>
                <a:close/>
              </a:path>
              <a:path w="123825" h="112395">
                <a:moveTo>
                  <a:pt x="42188" y="32461"/>
                </a:moveTo>
                <a:lnTo>
                  <a:pt x="34518" y="32461"/>
                </a:lnTo>
                <a:lnTo>
                  <a:pt x="34518" y="35394"/>
                </a:lnTo>
                <a:lnTo>
                  <a:pt x="33020" y="37350"/>
                </a:lnTo>
                <a:lnTo>
                  <a:pt x="34112" y="39916"/>
                </a:lnTo>
                <a:lnTo>
                  <a:pt x="34861" y="42951"/>
                </a:lnTo>
                <a:lnTo>
                  <a:pt x="36245" y="44462"/>
                </a:lnTo>
                <a:lnTo>
                  <a:pt x="36868" y="43446"/>
                </a:lnTo>
                <a:lnTo>
                  <a:pt x="37795" y="43002"/>
                </a:lnTo>
                <a:lnTo>
                  <a:pt x="123286" y="43002"/>
                </a:lnTo>
                <a:lnTo>
                  <a:pt x="123402" y="39560"/>
                </a:lnTo>
                <a:lnTo>
                  <a:pt x="52082" y="39560"/>
                </a:lnTo>
                <a:lnTo>
                  <a:pt x="50673" y="38061"/>
                </a:lnTo>
                <a:lnTo>
                  <a:pt x="47929" y="35839"/>
                </a:lnTo>
                <a:lnTo>
                  <a:pt x="47321" y="34150"/>
                </a:lnTo>
                <a:lnTo>
                  <a:pt x="46329" y="34150"/>
                </a:lnTo>
                <a:lnTo>
                  <a:pt x="45857" y="32740"/>
                </a:lnTo>
                <a:lnTo>
                  <a:pt x="43307" y="32740"/>
                </a:lnTo>
                <a:lnTo>
                  <a:pt x="42341" y="32651"/>
                </a:lnTo>
                <a:lnTo>
                  <a:pt x="42188" y="32461"/>
                </a:lnTo>
                <a:close/>
              </a:path>
              <a:path w="123825" h="112395">
                <a:moveTo>
                  <a:pt x="67335" y="23939"/>
                </a:moveTo>
                <a:lnTo>
                  <a:pt x="66446" y="25234"/>
                </a:lnTo>
                <a:lnTo>
                  <a:pt x="66179" y="27508"/>
                </a:lnTo>
                <a:lnTo>
                  <a:pt x="63817" y="28879"/>
                </a:lnTo>
                <a:lnTo>
                  <a:pt x="61417" y="29095"/>
                </a:lnTo>
                <a:lnTo>
                  <a:pt x="59867" y="31635"/>
                </a:lnTo>
                <a:lnTo>
                  <a:pt x="59867" y="34721"/>
                </a:lnTo>
                <a:lnTo>
                  <a:pt x="58483" y="35217"/>
                </a:lnTo>
                <a:lnTo>
                  <a:pt x="57150" y="36271"/>
                </a:lnTo>
                <a:lnTo>
                  <a:pt x="56527" y="38493"/>
                </a:lnTo>
                <a:lnTo>
                  <a:pt x="54140" y="39560"/>
                </a:lnTo>
                <a:lnTo>
                  <a:pt x="123402" y="39560"/>
                </a:lnTo>
                <a:lnTo>
                  <a:pt x="123716" y="30175"/>
                </a:lnTo>
                <a:lnTo>
                  <a:pt x="121653" y="30175"/>
                </a:lnTo>
                <a:lnTo>
                  <a:pt x="120091" y="29641"/>
                </a:lnTo>
                <a:lnTo>
                  <a:pt x="120207" y="27686"/>
                </a:lnTo>
                <a:lnTo>
                  <a:pt x="120357" y="27228"/>
                </a:lnTo>
                <a:lnTo>
                  <a:pt x="118655" y="26035"/>
                </a:lnTo>
                <a:lnTo>
                  <a:pt x="116306" y="26035"/>
                </a:lnTo>
                <a:lnTo>
                  <a:pt x="113557" y="25361"/>
                </a:lnTo>
                <a:lnTo>
                  <a:pt x="109740" y="25361"/>
                </a:lnTo>
                <a:lnTo>
                  <a:pt x="107792" y="24472"/>
                </a:lnTo>
                <a:lnTo>
                  <a:pt x="68440" y="24472"/>
                </a:lnTo>
                <a:lnTo>
                  <a:pt x="67335" y="23939"/>
                </a:lnTo>
                <a:close/>
              </a:path>
              <a:path w="123825" h="112395">
                <a:moveTo>
                  <a:pt x="16154" y="30429"/>
                </a:moveTo>
                <a:lnTo>
                  <a:pt x="13233" y="30683"/>
                </a:lnTo>
                <a:lnTo>
                  <a:pt x="11803" y="32461"/>
                </a:lnTo>
                <a:lnTo>
                  <a:pt x="11786" y="32651"/>
                </a:lnTo>
                <a:lnTo>
                  <a:pt x="12611" y="33794"/>
                </a:lnTo>
                <a:lnTo>
                  <a:pt x="15443" y="34239"/>
                </a:lnTo>
                <a:lnTo>
                  <a:pt x="17665" y="35394"/>
                </a:lnTo>
                <a:lnTo>
                  <a:pt x="18910" y="38404"/>
                </a:lnTo>
                <a:lnTo>
                  <a:pt x="19786" y="39293"/>
                </a:lnTo>
                <a:lnTo>
                  <a:pt x="21310" y="38773"/>
                </a:lnTo>
                <a:lnTo>
                  <a:pt x="32065" y="38773"/>
                </a:lnTo>
                <a:lnTo>
                  <a:pt x="32296" y="37528"/>
                </a:lnTo>
                <a:lnTo>
                  <a:pt x="33274" y="34874"/>
                </a:lnTo>
                <a:lnTo>
                  <a:pt x="34420" y="32651"/>
                </a:lnTo>
                <a:lnTo>
                  <a:pt x="21577" y="32651"/>
                </a:lnTo>
                <a:lnTo>
                  <a:pt x="19697" y="31673"/>
                </a:lnTo>
                <a:lnTo>
                  <a:pt x="17132" y="31407"/>
                </a:lnTo>
                <a:lnTo>
                  <a:pt x="16154" y="30429"/>
                </a:lnTo>
                <a:close/>
              </a:path>
              <a:path w="123825" h="112395">
                <a:moveTo>
                  <a:pt x="47129" y="33616"/>
                </a:moveTo>
                <a:lnTo>
                  <a:pt x="46329" y="34150"/>
                </a:lnTo>
                <a:lnTo>
                  <a:pt x="47321" y="34150"/>
                </a:lnTo>
                <a:lnTo>
                  <a:pt x="47129" y="33616"/>
                </a:lnTo>
                <a:close/>
              </a:path>
              <a:path w="123825" h="112395">
                <a:moveTo>
                  <a:pt x="44183" y="28384"/>
                </a:moveTo>
                <a:lnTo>
                  <a:pt x="43203" y="29451"/>
                </a:lnTo>
                <a:lnTo>
                  <a:pt x="43087" y="30175"/>
                </a:lnTo>
                <a:lnTo>
                  <a:pt x="43307" y="32740"/>
                </a:lnTo>
                <a:lnTo>
                  <a:pt x="45857" y="32740"/>
                </a:lnTo>
                <a:lnTo>
                  <a:pt x="45529" y="31762"/>
                </a:lnTo>
                <a:lnTo>
                  <a:pt x="45605" y="29286"/>
                </a:lnTo>
                <a:lnTo>
                  <a:pt x="44183" y="28384"/>
                </a:lnTo>
                <a:close/>
              </a:path>
              <a:path w="123825" h="112395">
                <a:moveTo>
                  <a:pt x="26631" y="27686"/>
                </a:moveTo>
                <a:lnTo>
                  <a:pt x="24765" y="28295"/>
                </a:lnTo>
                <a:lnTo>
                  <a:pt x="23964" y="31229"/>
                </a:lnTo>
                <a:lnTo>
                  <a:pt x="21577" y="32651"/>
                </a:lnTo>
                <a:lnTo>
                  <a:pt x="34420" y="32651"/>
                </a:lnTo>
                <a:lnTo>
                  <a:pt x="34518" y="32461"/>
                </a:lnTo>
                <a:lnTo>
                  <a:pt x="42188" y="32461"/>
                </a:lnTo>
                <a:lnTo>
                  <a:pt x="41552" y="31673"/>
                </a:lnTo>
                <a:lnTo>
                  <a:pt x="31953" y="31673"/>
                </a:lnTo>
                <a:lnTo>
                  <a:pt x="30441" y="29451"/>
                </a:lnTo>
                <a:lnTo>
                  <a:pt x="26631" y="27686"/>
                </a:lnTo>
                <a:close/>
              </a:path>
              <a:path w="123825" h="112395">
                <a:moveTo>
                  <a:pt x="34353" y="27508"/>
                </a:moveTo>
                <a:lnTo>
                  <a:pt x="33020" y="29286"/>
                </a:lnTo>
                <a:lnTo>
                  <a:pt x="31953" y="31673"/>
                </a:lnTo>
                <a:lnTo>
                  <a:pt x="41552" y="31673"/>
                </a:lnTo>
                <a:lnTo>
                  <a:pt x="40906" y="30873"/>
                </a:lnTo>
                <a:lnTo>
                  <a:pt x="39421" y="28295"/>
                </a:lnTo>
                <a:lnTo>
                  <a:pt x="39313" y="27940"/>
                </a:lnTo>
                <a:lnTo>
                  <a:pt x="35585" y="27940"/>
                </a:lnTo>
                <a:lnTo>
                  <a:pt x="34353" y="27508"/>
                </a:lnTo>
                <a:close/>
              </a:path>
              <a:path w="123825" h="112395">
                <a:moveTo>
                  <a:pt x="123736" y="29603"/>
                </a:moveTo>
                <a:lnTo>
                  <a:pt x="121653" y="30175"/>
                </a:lnTo>
                <a:lnTo>
                  <a:pt x="123716" y="30175"/>
                </a:lnTo>
                <a:lnTo>
                  <a:pt x="123736" y="29603"/>
                </a:lnTo>
                <a:close/>
              </a:path>
              <a:path w="123825" h="112395">
                <a:moveTo>
                  <a:pt x="39146" y="22974"/>
                </a:moveTo>
                <a:lnTo>
                  <a:pt x="29032" y="22974"/>
                </a:lnTo>
                <a:lnTo>
                  <a:pt x="35229" y="23698"/>
                </a:lnTo>
                <a:lnTo>
                  <a:pt x="35741" y="24841"/>
                </a:lnTo>
                <a:lnTo>
                  <a:pt x="35840" y="26035"/>
                </a:lnTo>
                <a:lnTo>
                  <a:pt x="35585" y="27940"/>
                </a:lnTo>
                <a:lnTo>
                  <a:pt x="39313" y="27940"/>
                </a:lnTo>
                <a:lnTo>
                  <a:pt x="39146" y="22974"/>
                </a:lnTo>
                <a:close/>
              </a:path>
              <a:path w="123825" h="112395">
                <a:moveTo>
                  <a:pt x="118529" y="25946"/>
                </a:moveTo>
                <a:lnTo>
                  <a:pt x="116306" y="26035"/>
                </a:lnTo>
                <a:lnTo>
                  <a:pt x="118655" y="26035"/>
                </a:lnTo>
                <a:close/>
              </a:path>
              <a:path w="123825" h="112395">
                <a:moveTo>
                  <a:pt x="111556" y="25019"/>
                </a:moveTo>
                <a:lnTo>
                  <a:pt x="109740" y="25361"/>
                </a:lnTo>
                <a:lnTo>
                  <a:pt x="113557" y="25361"/>
                </a:lnTo>
                <a:lnTo>
                  <a:pt x="113245" y="25285"/>
                </a:lnTo>
                <a:lnTo>
                  <a:pt x="111556" y="25019"/>
                </a:lnTo>
                <a:close/>
              </a:path>
              <a:path w="123825" h="112395">
                <a:moveTo>
                  <a:pt x="26740" y="24307"/>
                </a:moveTo>
                <a:lnTo>
                  <a:pt x="18910" y="24307"/>
                </a:lnTo>
                <a:lnTo>
                  <a:pt x="20421" y="25184"/>
                </a:lnTo>
                <a:lnTo>
                  <a:pt x="21831" y="24485"/>
                </a:lnTo>
                <a:lnTo>
                  <a:pt x="25951" y="24472"/>
                </a:lnTo>
                <a:lnTo>
                  <a:pt x="26740" y="24307"/>
                </a:lnTo>
                <a:close/>
              </a:path>
              <a:path w="123825" h="112395">
                <a:moveTo>
                  <a:pt x="25891" y="24485"/>
                </a:moveTo>
                <a:lnTo>
                  <a:pt x="21831" y="24485"/>
                </a:lnTo>
                <a:lnTo>
                  <a:pt x="23342" y="25019"/>
                </a:lnTo>
                <a:lnTo>
                  <a:pt x="25891" y="24485"/>
                </a:lnTo>
                <a:close/>
              </a:path>
              <a:path w="123825" h="112395">
                <a:moveTo>
                  <a:pt x="40540" y="13131"/>
                </a:moveTo>
                <a:lnTo>
                  <a:pt x="5511" y="13131"/>
                </a:lnTo>
                <a:lnTo>
                  <a:pt x="6832" y="14541"/>
                </a:lnTo>
                <a:lnTo>
                  <a:pt x="10299" y="16497"/>
                </a:lnTo>
                <a:lnTo>
                  <a:pt x="11633" y="18808"/>
                </a:lnTo>
                <a:lnTo>
                  <a:pt x="11099" y="19507"/>
                </a:lnTo>
                <a:lnTo>
                  <a:pt x="11811" y="22352"/>
                </a:lnTo>
                <a:lnTo>
                  <a:pt x="14376" y="24485"/>
                </a:lnTo>
                <a:lnTo>
                  <a:pt x="16687" y="24841"/>
                </a:lnTo>
                <a:lnTo>
                  <a:pt x="18910" y="24307"/>
                </a:lnTo>
                <a:lnTo>
                  <a:pt x="26740" y="24307"/>
                </a:lnTo>
                <a:lnTo>
                  <a:pt x="27165" y="24218"/>
                </a:lnTo>
                <a:lnTo>
                  <a:pt x="29908" y="24218"/>
                </a:lnTo>
                <a:lnTo>
                  <a:pt x="29032" y="22974"/>
                </a:lnTo>
                <a:lnTo>
                  <a:pt x="39146" y="22974"/>
                </a:lnTo>
                <a:lnTo>
                  <a:pt x="39040" y="22110"/>
                </a:lnTo>
                <a:lnTo>
                  <a:pt x="38344" y="19507"/>
                </a:lnTo>
                <a:lnTo>
                  <a:pt x="38324" y="19037"/>
                </a:lnTo>
                <a:lnTo>
                  <a:pt x="39573" y="16840"/>
                </a:lnTo>
                <a:lnTo>
                  <a:pt x="41023" y="14732"/>
                </a:lnTo>
                <a:lnTo>
                  <a:pt x="40951" y="14274"/>
                </a:lnTo>
                <a:lnTo>
                  <a:pt x="40540" y="13131"/>
                </a:lnTo>
                <a:close/>
              </a:path>
              <a:path w="123825" h="112395">
                <a:moveTo>
                  <a:pt x="29908" y="24218"/>
                </a:moveTo>
                <a:lnTo>
                  <a:pt x="27165" y="24218"/>
                </a:lnTo>
                <a:lnTo>
                  <a:pt x="28409" y="24574"/>
                </a:lnTo>
                <a:lnTo>
                  <a:pt x="29908" y="24218"/>
                </a:lnTo>
                <a:close/>
              </a:path>
              <a:path w="123825" h="112395">
                <a:moveTo>
                  <a:pt x="81686" y="14274"/>
                </a:moveTo>
                <a:lnTo>
                  <a:pt x="75565" y="17894"/>
                </a:lnTo>
                <a:lnTo>
                  <a:pt x="75214" y="18808"/>
                </a:lnTo>
                <a:lnTo>
                  <a:pt x="75148" y="19164"/>
                </a:lnTo>
                <a:lnTo>
                  <a:pt x="76263" y="21272"/>
                </a:lnTo>
                <a:lnTo>
                  <a:pt x="75780" y="23050"/>
                </a:lnTo>
                <a:lnTo>
                  <a:pt x="72224" y="23507"/>
                </a:lnTo>
                <a:lnTo>
                  <a:pt x="69951" y="24333"/>
                </a:lnTo>
                <a:lnTo>
                  <a:pt x="68440" y="24472"/>
                </a:lnTo>
                <a:lnTo>
                  <a:pt x="107792" y="24472"/>
                </a:lnTo>
                <a:lnTo>
                  <a:pt x="102616" y="22110"/>
                </a:lnTo>
                <a:lnTo>
                  <a:pt x="99504" y="21221"/>
                </a:lnTo>
                <a:lnTo>
                  <a:pt x="97015" y="21005"/>
                </a:lnTo>
                <a:lnTo>
                  <a:pt x="94703" y="19037"/>
                </a:lnTo>
                <a:lnTo>
                  <a:pt x="90309" y="18059"/>
                </a:lnTo>
                <a:lnTo>
                  <a:pt x="86575" y="16421"/>
                </a:lnTo>
                <a:lnTo>
                  <a:pt x="84582" y="14541"/>
                </a:lnTo>
                <a:lnTo>
                  <a:pt x="81686" y="14274"/>
                </a:lnTo>
                <a:close/>
              </a:path>
              <a:path w="123825" h="112395">
                <a:moveTo>
                  <a:pt x="19697" y="0"/>
                </a:moveTo>
                <a:lnTo>
                  <a:pt x="15798" y="800"/>
                </a:lnTo>
                <a:lnTo>
                  <a:pt x="14833" y="1689"/>
                </a:lnTo>
                <a:lnTo>
                  <a:pt x="11633" y="4165"/>
                </a:lnTo>
                <a:lnTo>
                  <a:pt x="9690" y="4699"/>
                </a:lnTo>
                <a:lnTo>
                  <a:pt x="8001" y="6299"/>
                </a:lnTo>
                <a:lnTo>
                  <a:pt x="4622" y="6388"/>
                </a:lnTo>
                <a:lnTo>
                  <a:pt x="2755" y="7975"/>
                </a:lnTo>
                <a:lnTo>
                  <a:pt x="3657" y="9575"/>
                </a:lnTo>
                <a:lnTo>
                  <a:pt x="3378" y="11353"/>
                </a:lnTo>
                <a:lnTo>
                  <a:pt x="457" y="13220"/>
                </a:lnTo>
                <a:lnTo>
                  <a:pt x="0" y="14732"/>
                </a:lnTo>
                <a:lnTo>
                  <a:pt x="2844" y="15163"/>
                </a:lnTo>
                <a:lnTo>
                  <a:pt x="4800" y="14109"/>
                </a:lnTo>
                <a:lnTo>
                  <a:pt x="5511" y="13131"/>
                </a:lnTo>
                <a:lnTo>
                  <a:pt x="40540" y="13131"/>
                </a:lnTo>
                <a:lnTo>
                  <a:pt x="40284" y="12420"/>
                </a:lnTo>
                <a:lnTo>
                  <a:pt x="38150" y="10655"/>
                </a:lnTo>
                <a:lnTo>
                  <a:pt x="38150" y="7632"/>
                </a:lnTo>
                <a:lnTo>
                  <a:pt x="38963" y="6299"/>
                </a:lnTo>
                <a:lnTo>
                  <a:pt x="37985" y="5219"/>
                </a:lnTo>
                <a:lnTo>
                  <a:pt x="35941" y="5054"/>
                </a:lnTo>
                <a:lnTo>
                  <a:pt x="29908" y="5054"/>
                </a:lnTo>
                <a:lnTo>
                  <a:pt x="26009" y="2387"/>
                </a:lnTo>
                <a:lnTo>
                  <a:pt x="19697" y="0"/>
                </a:lnTo>
                <a:close/>
              </a:path>
              <a:path w="123825" h="112395">
                <a:moveTo>
                  <a:pt x="33896" y="4889"/>
                </a:moveTo>
                <a:lnTo>
                  <a:pt x="29908" y="5054"/>
                </a:lnTo>
                <a:lnTo>
                  <a:pt x="35941" y="5054"/>
                </a:lnTo>
                <a:lnTo>
                  <a:pt x="33896" y="488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342443" y="376157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114" y="0"/>
                </a:moveTo>
                <a:lnTo>
                  <a:pt x="355" y="1447"/>
                </a:lnTo>
                <a:lnTo>
                  <a:pt x="0" y="3022"/>
                </a:lnTo>
                <a:lnTo>
                  <a:pt x="1015" y="4330"/>
                </a:lnTo>
                <a:lnTo>
                  <a:pt x="2565" y="3873"/>
                </a:lnTo>
                <a:lnTo>
                  <a:pt x="4940" y="1397"/>
                </a:lnTo>
                <a:lnTo>
                  <a:pt x="3162" y="127"/>
                </a:lnTo>
                <a:lnTo>
                  <a:pt x="1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379991" y="3834391"/>
            <a:ext cx="16510" cy="5715"/>
          </a:xfrm>
          <a:custGeom>
            <a:avLst/>
            <a:gdLst/>
            <a:ahLst/>
            <a:cxnLst/>
            <a:rect l="l" t="t" r="r" b="b"/>
            <a:pathLst>
              <a:path w="16510" h="5714">
                <a:moveTo>
                  <a:pt x="1778" y="0"/>
                </a:moveTo>
                <a:lnTo>
                  <a:pt x="0" y="2527"/>
                </a:lnTo>
                <a:lnTo>
                  <a:pt x="2489" y="5080"/>
                </a:lnTo>
                <a:lnTo>
                  <a:pt x="4305" y="5334"/>
                </a:lnTo>
                <a:lnTo>
                  <a:pt x="5867" y="4406"/>
                </a:lnTo>
                <a:lnTo>
                  <a:pt x="10596" y="4406"/>
                </a:lnTo>
                <a:lnTo>
                  <a:pt x="12306" y="3644"/>
                </a:lnTo>
                <a:lnTo>
                  <a:pt x="15024" y="3289"/>
                </a:lnTo>
                <a:lnTo>
                  <a:pt x="16090" y="1828"/>
                </a:lnTo>
                <a:lnTo>
                  <a:pt x="15901" y="1739"/>
                </a:lnTo>
                <a:lnTo>
                  <a:pt x="11557" y="1739"/>
                </a:lnTo>
                <a:lnTo>
                  <a:pt x="9690" y="1104"/>
                </a:lnTo>
                <a:lnTo>
                  <a:pt x="3060" y="889"/>
                </a:lnTo>
                <a:lnTo>
                  <a:pt x="1778" y="0"/>
                </a:lnTo>
                <a:close/>
              </a:path>
              <a:path w="16510" h="5714">
                <a:moveTo>
                  <a:pt x="10596" y="4406"/>
                </a:moveTo>
                <a:lnTo>
                  <a:pt x="5867" y="4406"/>
                </a:lnTo>
                <a:lnTo>
                  <a:pt x="10083" y="4635"/>
                </a:lnTo>
                <a:lnTo>
                  <a:pt x="10596" y="4406"/>
                </a:lnTo>
                <a:close/>
              </a:path>
              <a:path w="16510" h="5714">
                <a:moveTo>
                  <a:pt x="14846" y="1244"/>
                </a:moveTo>
                <a:lnTo>
                  <a:pt x="11557" y="1739"/>
                </a:lnTo>
                <a:lnTo>
                  <a:pt x="15901" y="1739"/>
                </a:lnTo>
                <a:lnTo>
                  <a:pt x="14846" y="12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409222" y="383422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977" y="0"/>
                </a:moveTo>
                <a:lnTo>
                  <a:pt x="0" y="888"/>
                </a:lnTo>
                <a:lnTo>
                  <a:pt x="90" y="1638"/>
                </a:lnTo>
                <a:lnTo>
                  <a:pt x="1714" y="3200"/>
                </a:lnTo>
                <a:lnTo>
                  <a:pt x="3289" y="1435"/>
                </a:lnTo>
                <a:lnTo>
                  <a:pt x="5136" y="1435"/>
                </a:lnTo>
                <a:lnTo>
                  <a:pt x="4826" y="965"/>
                </a:lnTo>
                <a:lnTo>
                  <a:pt x="3263" y="279"/>
                </a:lnTo>
                <a:lnTo>
                  <a:pt x="977" y="0"/>
                </a:lnTo>
                <a:close/>
              </a:path>
              <a:path w="5714" h="3810">
                <a:moveTo>
                  <a:pt x="5136" y="1435"/>
                </a:moveTo>
                <a:lnTo>
                  <a:pt x="3289" y="1435"/>
                </a:lnTo>
                <a:lnTo>
                  <a:pt x="4470" y="1638"/>
                </a:lnTo>
                <a:lnTo>
                  <a:pt x="5270" y="1638"/>
                </a:lnTo>
                <a:lnTo>
                  <a:pt x="5136" y="143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416454" y="3852687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1066" y="5067"/>
                </a:moveTo>
                <a:lnTo>
                  <a:pt x="0" y="5791"/>
                </a:lnTo>
                <a:lnTo>
                  <a:pt x="800" y="6896"/>
                </a:lnTo>
                <a:lnTo>
                  <a:pt x="4762" y="8089"/>
                </a:lnTo>
                <a:lnTo>
                  <a:pt x="7124" y="7162"/>
                </a:lnTo>
                <a:lnTo>
                  <a:pt x="8744" y="7162"/>
                </a:lnTo>
                <a:lnTo>
                  <a:pt x="8585" y="5740"/>
                </a:lnTo>
                <a:lnTo>
                  <a:pt x="8996" y="5156"/>
                </a:lnTo>
                <a:lnTo>
                  <a:pt x="3200" y="5156"/>
                </a:lnTo>
                <a:lnTo>
                  <a:pt x="1066" y="5067"/>
                </a:lnTo>
                <a:close/>
              </a:path>
              <a:path w="10795" h="8254">
                <a:moveTo>
                  <a:pt x="8744" y="7162"/>
                </a:moveTo>
                <a:lnTo>
                  <a:pt x="7124" y="7162"/>
                </a:lnTo>
                <a:lnTo>
                  <a:pt x="8813" y="7785"/>
                </a:lnTo>
                <a:lnTo>
                  <a:pt x="8744" y="7162"/>
                </a:lnTo>
                <a:close/>
              </a:path>
              <a:path w="10795" h="8254">
                <a:moveTo>
                  <a:pt x="6362" y="0"/>
                </a:moveTo>
                <a:lnTo>
                  <a:pt x="3784" y="1866"/>
                </a:lnTo>
                <a:lnTo>
                  <a:pt x="3200" y="5156"/>
                </a:lnTo>
                <a:lnTo>
                  <a:pt x="8996" y="5156"/>
                </a:lnTo>
                <a:lnTo>
                  <a:pt x="9702" y="4152"/>
                </a:lnTo>
                <a:lnTo>
                  <a:pt x="10236" y="1244"/>
                </a:lnTo>
                <a:lnTo>
                  <a:pt x="63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338359" y="375231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82" y="0"/>
                </a:moveTo>
                <a:lnTo>
                  <a:pt x="0" y="330"/>
                </a:lnTo>
                <a:lnTo>
                  <a:pt x="457" y="1485"/>
                </a:lnTo>
                <a:lnTo>
                  <a:pt x="2667" y="2273"/>
                </a:lnTo>
                <a:lnTo>
                  <a:pt x="3924" y="1562"/>
                </a:lnTo>
                <a:lnTo>
                  <a:pt x="3479" y="888"/>
                </a:lnTo>
                <a:lnTo>
                  <a:pt x="4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334293" y="376854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816" y="0"/>
                </a:moveTo>
                <a:lnTo>
                  <a:pt x="0" y="50"/>
                </a:lnTo>
                <a:lnTo>
                  <a:pt x="177" y="1308"/>
                </a:lnTo>
                <a:lnTo>
                  <a:pt x="2032" y="2133"/>
                </a:lnTo>
                <a:lnTo>
                  <a:pt x="2832" y="1092"/>
                </a:lnTo>
                <a:lnTo>
                  <a:pt x="18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424814" y="3791130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330" y="0"/>
                </a:moveTo>
                <a:lnTo>
                  <a:pt x="47" y="596"/>
                </a:lnTo>
                <a:lnTo>
                  <a:pt x="0" y="4064"/>
                </a:lnTo>
                <a:lnTo>
                  <a:pt x="673" y="3873"/>
                </a:lnTo>
                <a:lnTo>
                  <a:pt x="965" y="596"/>
                </a:lnTo>
                <a:lnTo>
                  <a:pt x="33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420706" y="3790302"/>
            <a:ext cx="3810" cy="9525"/>
          </a:xfrm>
          <a:custGeom>
            <a:avLst/>
            <a:gdLst/>
            <a:ahLst/>
            <a:cxnLst/>
            <a:rect l="l" t="t" r="r" b="b"/>
            <a:pathLst>
              <a:path w="3810" h="9525">
                <a:moveTo>
                  <a:pt x="2781" y="0"/>
                </a:moveTo>
                <a:lnTo>
                  <a:pt x="1650" y="711"/>
                </a:lnTo>
                <a:lnTo>
                  <a:pt x="380" y="4267"/>
                </a:lnTo>
                <a:lnTo>
                  <a:pt x="0" y="7823"/>
                </a:lnTo>
                <a:lnTo>
                  <a:pt x="977" y="9029"/>
                </a:lnTo>
                <a:lnTo>
                  <a:pt x="2870" y="7708"/>
                </a:lnTo>
                <a:lnTo>
                  <a:pt x="3517" y="5245"/>
                </a:lnTo>
                <a:lnTo>
                  <a:pt x="3390" y="965"/>
                </a:lnTo>
                <a:lnTo>
                  <a:pt x="278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662447" y="3754492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5" h="7620">
                <a:moveTo>
                  <a:pt x="6927" y="1587"/>
                </a:moveTo>
                <a:lnTo>
                  <a:pt x="2400" y="1587"/>
                </a:lnTo>
                <a:lnTo>
                  <a:pt x="3644" y="1676"/>
                </a:lnTo>
                <a:lnTo>
                  <a:pt x="5765" y="4508"/>
                </a:lnTo>
                <a:lnTo>
                  <a:pt x="5422" y="6108"/>
                </a:lnTo>
                <a:lnTo>
                  <a:pt x="7277" y="6464"/>
                </a:lnTo>
                <a:lnTo>
                  <a:pt x="7988" y="6464"/>
                </a:lnTo>
                <a:lnTo>
                  <a:pt x="9042" y="7010"/>
                </a:lnTo>
                <a:lnTo>
                  <a:pt x="11887" y="6464"/>
                </a:lnTo>
                <a:lnTo>
                  <a:pt x="10833" y="5410"/>
                </a:lnTo>
                <a:lnTo>
                  <a:pt x="9042" y="4508"/>
                </a:lnTo>
                <a:lnTo>
                  <a:pt x="7454" y="1930"/>
                </a:lnTo>
                <a:lnTo>
                  <a:pt x="6927" y="1587"/>
                </a:lnTo>
                <a:close/>
              </a:path>
              <a:path w="12065" h="7620">
                <a:moveTo>
                  <a:pt x="0" y="0"/>
                </a:moveTo>
                <a:lnTo>
                  <a:pt x="444" y="965"/>
                </a:lnTo>
                <a:lnTo>
                  <a:pt x="2489" y="2997"/>
                </a:lnTo>
                <a:lnTo>
                  <a:pt x="2400" y="1587"/>
                </a:lnTo>
                <a:lnTo>
                  <a:pt x="6927" y="1587"/>
                </a:lnTo>
                <a:lnTo>
                  <a:pt x="5422" y="609"/>
                </a:lnTo>
                <a:lnTo>
                  <a:pt x="3454" y="609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412273" y="385721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711" y="2006"/>
                </a:moveTo>
                <a:lnTo>
                  <a:pt x="1993" y="1346"/>
                </a:lnTo>
                <a:lnTo>
                  <a:pt x="1206" y="0"/>
                </a:lnTo>
                <a:lnTo>
                  <a:pt x="0" y="1206"/>
                </a:lnTo>
                <a:lnTo>
                  <a:pt x="711" y="20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416385" y="3839471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387" y="0"/>
                </a:moveTo>
                <a:lnTo>
                  <a:pt x="1803" y="139"/>
                </a:lnTo>
                <a:lnTo>
                  <a:pt x="64" y="139"/>
                </a:lnTo>
                <a:lnTo>
                  <a:pt x="444" y="660"/>
                </a:lnTo>
                <a:lnTo>
                  <a:pt x="2209" y="698"/>
                </a:lnTo>
                <a:lnTo>
                  <a:pt x="2352" y="139"/>
                </a:lnTo>
                <a:lnTo>
                  <a:pt x="1803" y="139"/>
                </a:lnTo>
                <a:lnTo>
                  <a:pt x="0" y="50"/>
                </a:lnTo>
                <a:lnTo>
                  <a:pt x="2374" y="5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335205" y="3689408"/>
            <a:ext cx="122555" cy="111125"/>
          </a:xfrm>
          <a:custGeom>
            <a:avLst/>
            <a:gdLst/>
            <a:ahLst/>
            <a:cxnLst/>
            <a:rect l="l" t="t" r="r" b="b"/>
            <a:pathLst>
              <a:path w="122554" h="111125">
                <a:moveTo>
                  <a:pt x="85042" y="102603"/>
                </a:moveTo>
                <a:lnTo>
                  <a:pt x="66941" y="102603"/>
                </a:lnTo>
                <a:lnTo>
                  <a:pt x="67373" y="103492"/>
                </a:lnTo>
                <a:lnTo>
                  <a:pt x="68618" y="105346"/>
                </a:lnTo>
                <a:lnTo>
                  <a:pt x="68186" y="107213"/>
                </a:lnTo>
                <a:lnTo>
                  <a:pt x="68897" y="110578"/>
                </a:lnTo>
                <a:lnTo>
                  <a:pt x="71285" y="110235"/>
                </a:lnTo>
                <a:lnTo>
                  <a:pt x="76352" y="107835"/>
                </a:lnTo>
                <a:lnTo>
                  <a:pt x="79895" y="107213"/>
                </a:lnTo>
                <a:lnTo>
                  <a:pt x="84074" y="104381"/>
                </a:lnTo>
                <a:lnTo>
                  <a:pt x="85042" y="102603"/>
                </a:lnTo>
                <a:close/>
              </a:path>
              <a:path w="122554" h="111125">
                <a:moveTo>
                  <a:pt x="90713" y="91592"/>
                </a:moveTo>
                <a:lnTo>
                  <a:pt x="34772" y="91592"/>
                </a:lnTo>
                <a:lnTo>
                  <a:pt x="35521" y="93230"/>
                </a:lnTo>
                <a:lnTo>
                  <a:pt x="35039" y="95364"/>
                </a:lnTo>
                <a:lnTo>
                  <a:pt x="36068" y="98386"/>
                </a:lnTo>
                <a:lnTo>
                  <a:pt x="36413" y="102603"/>
                </a:lnTo>
                <a:lnTo>
                  <a:pt x="36156" y="104533"/>
                </a:lnTo>
                <a:lnTo>
                  <a:pt x="37934" y="104533"/>
                </a:lnTo>
                <a:lnTo>
                  <a:pt x="40779" y="101015"/>
                </a:lnTo>
                <a:lnTo>
                  <a:pt x="42202" y="100609"/>
                </a:lnTo>
                <a:lnTo>
                  <a:pt x="45691" y="100609"/>
                </a:lnTo>
                <a:lnTo>
                  <a:pt x="45821" y="100304"/>
                </a:lnTo>
                <a:lnTo>
                  <a:pt x="48844" y="99847"/>
                </a:lnTo>
                <a:lnTo>
                  <a:pt x="50698" y="97815"/>
                </a:lnTo>
                <a:lnTo>
                  <a:pt x="52031" y="97624"/>
                </a:lnTo>
                <a:lnTo>
                  <a:pt x="86719" y="97624"/>
                </a:lnTo>
                <a:lnTo>
                  <a:pt x="87337" y="94894"/>
                </a:lnTo>
                <a:lnTo>
                  <a:pt x="89626" y="94894"/>
                </a:lnTo>
                <a:lnTo>
                  <a:pt x="91033" y="91897"/>
                </a:lnTo>
                <a:lnTo>
                  <a:pt x="90713" y="91592"/>
                </a:lnTo>
                <a:close/>
              </a:path>
              <a:path w="122554" h="111125">
                <a:moveTo>
                  <a:pt x="85719" y="101358"/>
                </a:moveTo>
                <a:lnTo>
                  <a:pt x="64452" y="101358"/>
                </a:lnTo>
                <a:lnTo>
                  <a:pt x="65786" y="103136"/>
                </a:lnTo>
                <a:lnTo>
                  <a:pt x="66941" y="102603"/>
                </a:lnTo>
                <a:lnTo>
                  <a:pt x="85042" y="102603"/>
                </a:lnTo>
                <a:lnTo>
                  <a:pt x="85719" y="101358"/>
                </a:lnTo>
                <a:close/>
              </a:path>
              <a:path w="122554" h="111125">
                <a:moveTo>
                  <a:pt x="86639" y="98069"/>
                </a:moveTo>
                <a:lnTo>
                  <a:pt x="55664" y="98069"/>
                </a:lnTo>
                <a:lnTo>
                  <a:pt x="56997" y="99225"/>
                </a:lnTo>
                <a:lnTo>
                  <a:pt x="56997" y="101180"/>
                </a:lnTo>
                <a:lnTo>
                  <a:pt x="57975" y="102438"/>
                </a:lnTo>
                <a:lnTo>
                  <a:pt x="60274" y="103098"/>
                </a:lnTo>
                <a:lnTo>
                  <a:pt x="59449" y="101498"/>
                </a:lnTo>
                <a:lnTo>
                  <a:pt x="59541" y="101180"/>
                </a:lnTo>
                <a:lnTo>
                  <a:pt x="60286" y="99491"/>
                </a:lnTo>
                <a:lnTo>
                  <a:pt x="86639" y="99491"/>
                </a:lnTo>
                <a:lnTo>
                  <a:pt x="86639" y="98069"/>
                </a:lnTo>
                <a:close/>
              </a:path>
              <a:path w="122554" h="111125">
                <a:moveTo>
                  <a:pt x="86639" y="99491"/>
                </a:moveTo>
                <a:lnTo>
                  <a:pt x="60286" y="99491"/>
                </a:lnTo>
                <a:lnTo>
                  <a:pt x="61353" y="101447"/>
                </a:lnTo>
                <a:lnTo>
                  <a:pt x="63309" y="101980"/>
                </a:lnTo>
                <a:lnTo>
                  <a:pt x="64452" y="101358"/>
                </a:lnTo>
                <a:lnTo>
                  <a:pt x="85719" y="101358"/>
                </a:lnTo>
                <a:lnTo>
                  <a:pt x="86542" y="99847"/>
                </a:lnTo>
                <a:lnTo>
                  <a:pt x="86639" y="99491"/>
                </a:lnTo>
                <a:close/>
              </a:path>
              <a:path w="122554" h="111125">
                <a:moveTo>
                  <a:pt x="45691" y="100609"/>
                </a:moveTo>
                <a:lnTo>
                  <a:pt x="42202" y="100609"/>
                </a:lnTo>
                <a:lnTo>
                  <a:pt x="43497" y="101765"/>
                </a:lnTo>
                <a:lnTo>
                  <a:pt x="45313" y="101498"/>
                </a:lnTo>
                <a:lnTo>
                  <a:pt x="45691" y="100609"/>
                </a:lnTo>
                <a:close/>
              </a:path>
              <a:path w="122554" h="111125">
                <a:moveTo>
                  <a:pt x="86719" y="97624"/>
                </a:moveTo>
                <a:lnTo>
                  <a:pt x="52031" y="97624"/>
                </a:lnTo>
                <a:lnTo>
                  <a:pt x="54254" y="98971"/>
                </a:lnTo>
                <a:lnTo>
                  <a:pt x="55664" y="98069"/>
                </a:lnTo>
                <a:lnTo>
                  <a:pt x="86639" y="98069"/>
                </a:lnTo>
                <a:lnTo>
                  <a:pt x="86719" y="97624"/>
                </a:lnTo>
                <a:close/>
              </a:path>
              <a:path w="122554" h="111125">
                <a:moveTo>
                  <a:pt x="34218" y="94564"/>
                </a:moveTo>
                <a:lnTo>
                  <a:pt x="20396" y="94564"/>
                </a:lnTo>
                <a:lnTo>
                  <a:pt x="21145" y="96164"/>
                </a:lnTo>
                <a:lnTo>
                  <a:pt x="23736" y="96342"/>
                </a:lnTo>
                <a:lnTo>
                  <a:pt x="25603" y="97015"/>
                </a:lnTo>
                <a:lnTo>
                  <a:pt x="28714" y="96748"/>
                </a:lnTo>
                <a:lnTo>
                  <a:pt x="30810" y="95237"/>
                </a:lnTo>
                <a:lnTo>
                  <a:pt x="33901" y="95237"/>
                </a:lnTo>
                <a:lnTo>
                  <a:pt x="34218" y="94564"/>
                </a:lnTo>
                <a:close/>
              </a:path>
              <a:path w="122554" h="111125">
                <a:moveTo>
                  <a:pt x="33901" y="95237"/>
                </a:moveTo>
                <a:lnTo>
                  <a:pt x="30810" y="95237"/>
                </a:lnTo>
                <a:lnTo>
                  <a:pt x="32321" y="96291"/>
                </a:lnTo>
                <a:lnTo>
                  <a:pt x="33883" y="95275"/>
                </a:lnTo>
                <a:close/>
              </a:path>
              <a:path w="122554" h="111125">
                <a:moveTo>
                  <a:pt x="15582" y="60832"/>
                </a:moveTo>
                <a:lnTo>
                  <a:pt x="12687" y="63106"/>
                </a:lnTo>
                <a:lnTo>
                  <a:pt x="8369" y="64122"/>
                </a:lnTo>
                <a:lnTo>
                  <a:pt x="6451" y="65811"/>
                </a:lnTo>
                <a:lnTo>
                  <a:pt x="4340" y="66052"/>
                </a:lnTo>
                <a:lnTo>
                  <a:pt x="4318" y="67055"/>
                </a:lnTo>
                <a:lnTo>
                  <a:pt x="7239" y="67741"/>
                </a:lnTo>
                <a:lnTo>
                  <a:pt x="10248" y="69507"/>
                </a:lnTo>
                <a:lnTo>
                  <a:pt x="13754" y="72999"/>
                </a:lnTo>
                <a:lnTo>
                  <a:pt x="14960" y="75183"/>
                </a:lnTo>
                <a:lnTo>
                  <a:pt x="15265" y="77368"/>
                </a:lnTo>
                <a:lnTo>
                  <a:pt x="13589" y="79806"/>
                </a:lnTo>
                <a:lnTo>
                  <a:pt x="12242" y="81445"/>
                </a:lnTo>
                <a:lnTo>
                  <a:pt x="12827" y="82956"/>
                </a:lnTo>
                <a:lnTo>
                  <a:pt x="14960" y="84353"/>
                </a:lnTo>
                <a:lnTo>
                  <a:pt x="15621" y="89865"/>
                </a:lnTo>
                <a:lnTo>
                  <a:pt x="15729" y="92925"/>
                </a:lnTo>
                <a:lnTo>
                  <a:pt x="17094" y="96215"/>
                </a:lnTo>
                <a:lnTo>
                  <a:pt x="18478" y="96215"/>
                </a:lnTo>
                <a:lnTo>
                  <a:pt x="20396" y="94564"/>
                </a:lnTo>
                <a:lnTo>
                  <a:pt x="34218" y="94564"/>
                </a:lnTo>
                <a:lnTo>
                  <a:pt x="34988" y="92925"/>
                </a:lnTo>
                <a:lnTo>
                  <a:pt x="34772" y="91592"/>
                </a:lnTo>
                <a:lnTo>
                  <a:pt x="90713" y="91592"/>
                </a:lnTo>
                <a:lnTo>
                  <a:pt x="89272" y="90220"/>
                </a:lnTo>
                <a:lnTo>
                  <a:pt x="89306" y="89141"/>
                </a:lnTo>
                <a:lnTo>
                  <a:pt x="92043" y="89141"/>
                </a:lnTo>
                <a:lnTo>
                  <a:pt x="92379" y="88290"/>
                </a:lnTo>
                <a:lnTo>
                  <a:pt x="92086" y="86740"/>
                </a:lnTo>
                <a:lnTo>
                  <a:pt x="90639" y="86740"/>
                </a:lnTo>
                <a:lnTo>
                  <a:pt x="89839" y="86207"/>
                </a:lnTo>
                <a:lnTo>
                  <a:pt x="91262" y="85178"/>
                </a:lnTo>
                <a:lnTo>
                  <a:pt x="91617" y="83007"/>
                </a:lnTo>
                <a:lnTo>
                  <a:pt x="91300" y="82689"/>
                </a:lnTo>
                <a:lnTo>
                  <a:pt x="88150" y="82689"/>
                </a:lnTo>
                <a:lnTo>
                  <a:pt x="89128" y="81279"/>
                </a:lnTo>
                <a:lnTo>
                  <a:pt x="88684" y="80175"/>
                </a:lnTo>
                <a:lnTo>
                  <a:pt x="91153" y="80175"/>
                </a:lnTo>
                <a:lnTo>
                  <a:pt x="92557" y="79590"/>
                </a:lnTo>
                <a:lnTo>
                  <a:pt x="92964" y="77406"/>
                </a:lnTo>
                <a:lnTo>
                  <a:pt x="95046" y="75006"/>
                </a:lnTo>
                <a:lnTo>
                  <a:pt x="95224" y="72389"/>
                </a:lnTo>
                <a:lnTo>
                  <a:pt x="94551" y="70738"/>
                </a:lnTo>
                <a:lnTo>
                  <a:pt x="99459" y="70738"/>
                </a:lnTo>
                <a:lnTo>
                  <a:pt x="100469" y="69240"/>
                </a:lnTo>
                <a:lnTo>
                  <a:pt x="99237" y="66052"/>
                </a:lnTo>
                <a:lnTo>
                  <a:pt x="102514" y="63474"/>
                </a:lnTo>
                <a:lnTo>
                  <a:pt x="103029" y="61010"/>
                </a:lnTo>
                <a:lnTo>
                  <a:pt x="17945" y="61010"/>
                </a:lnTo>
                <a:lnTo>
                  <a:pt x="15582" y="60832"/>
                </a:lnTo>
                <a:close/>
              </a:path>
              <a:path w="122554" h="111125">
                <a:moveTo>
                  <a:pt x="89626" y="94894"/>
                </a:moveTo>
                <a:lnTo>
                  <a:pt x="87337" y="94894"/>
                </a:lnTo>
                <a:lnTo>
                  <a:pt x="87871" y="95859"/>
                </a:lnTo>
                <a:lnTo>
                  <a:pt x="89179" y="95846"/>
                </a:lnTo>
                <a:lnTo>
                  <a:pt x="89626" y="94894"/>
                </a:lnTo>
                <a:close/>
              </a:path>
              <a:path w="122554" h="111125">
                <a:moveTo>
                  <a:pt x="92043" y="89141"/>
                </a:moveTo>
                <a:lnTo>
                  <a:pt x="89306" y="89141"/>
                </a:lnTo>
                <a:lnTo>
                  <a:pt x="89662" y="89636"/>
                </a:lnTo>
                <a:lnTo>
                  <a:pt x="91617" y="90220"/>
                </a:lnTo>
                <a:lnTo>
                  <a:pt x="92043" y="89141"/>
                </a:lnTo>
                <a:close/>
              </a:path>
              <a:path w="122554" h="111125">
                <a:moveTo>
                  <a:pt x="92062" y="86613"/>
                </a:moveTo>
                <a:lnTo>
                  <a:pt x="90639" y="86740"/>
                </a:lnTo>
                <a:lnTo>
                  <a:pt x="92086" y="86740"/>
                </a:lnTo>
                <a:close/>
              </a:path>
              <a:path w="122554" h="111125">
                <a:moveTo>
                  <a:pt x="91135" y="82524"/>
                </a:moveTo>
                <a:lnTo>
                  <a:pt x="88150" y="82689"/>
                </a:lnTo>
                <a:lnTo>
                  <a:pt x="91300" y="82689"/>
                </a:lnTo>
                <a:lnTo>
                  <a:pt x="91135" y="82524"/>
                </a:lnTo>
                <a:close/>
              </a:path>
              <a:path w="122554" h="111125">
                <a:moveTo>
                  <a:pt x="91153" y="80175"/>
                </a:moveTo>
                <a:lnTo>
                  <a:pt x="88684" y="80175"/>
                </a:lnTo>
                <a:lnTo>
                  <a:pt x="90512" y="80441"/>
                </a:lnTo>
                <a:lnTo>
                  <a:pt x="91153" y="80175"/>
                </a:lnTo>
                <a:close/>
              </a:path>
              <a:path w="122554" h="111125">
                <a:moveTo>
                  <a:pt x="99459" y="70738"/>
                </a:moveTo>
                <a:lnTo>
                  <a:pt x="94551" y="70738"/>
                </a:lnTo>
                <a:lnTo>
                  <a:pt x="95796" y="71361"/>
                </a:lnTo>
                <a:lnTo>
                  <a:pt x="96837" y="73672"/>
                </a:lnTo>
                <a:lnTo>
                  <a:pt x="98971" y="71462"/>
                </a:lnTo>
                <a:lnTo>
                  <a:pt x="99459" y="70738"/>
                </a:lnTo>
                <a:close/>
              </a:path>
              <a:path w="122554" h="111125">
                <a:moveTo>
                  <a:pt x="3695" y="58966"/>
                </a:moveTo>
                <a:lnTo>
                  <a:pt x="2933" y="59715"/>
                </a:lnTo>
                <a:lnTo>
                  <a:pt x="4495" y="62560"/>
                </a:lnTo>
                <a:lnTo>
                  <a:pt x="6997" y="63322"/>
                </a:lnTo>
                <a:lnTo>
                  <a:pt x="8597" y="62966"/>
                </a:lnTo>
                <a:lnTo>
                  <a:pt x="12420" y="62382"/>
                </a:lnTo>
                <a:lnTo>
                  <a:pt x="15709" y="60337"/>
                </a:lnTo>
                <a:lnTo>
                  <a:pt x="103169" y="60337"/>
                </a:lnTo>
                <a:lnTo>
                  <a:pt x="103310" y="59664"/>
                </a:lnTo>
                <a:lnTo>
                  <a:pt x="5118" y="59664"/>
                </a:lnTo>
                <a:lnTo>
                  <a:pt x="3695" y="58966"/>
                </a:lnTo>
                <a:close/>
              </a:path>
              <a:path w="122554" h="111125">
                <a:moveTo>
                  <a:pt x="103169" y="60337"/>
                </a:moveTo>
                <a:lnTo>
                  <a:pt x="15709" y="60337"/>
                </a:lnTo>
                <a:lnTo>
                  <a:pt x="17945" y="61010"/>
                </a:lnTo>
                <a:lnTo>
                  <a:pt x="103029" y="61010"/>
                </a:lnTo>
                <a:lnTo>
                  <a:pt x="103169" y="60337"/>
                </a:lnTo>
                <a:close/>
              </a:path>
              <a:path w="122554" h="111125">
                <a:moveTo>
                  <a:pt x="9499" y="32981"/>
                </a:moveTo>
                <a:lnTo>
                  <a:pt x="7581" y="33591"/>
                </a:lnTo>
                <a:lnTo>
                  <a:pt x="6350" y="35432"/>
                </a:lnTo>
                <a:lnTo>
                  <a:pt x="3416" y="39344"/>
                </a:lnTo>
                <a:lnTo>
                  <a:pt x="1473" y="42722"/>
                </a:lnTo>
                <a:lnTo>
                  <a:pt x="1333" y="44424"/>
                </a:lnTo>
                <a:lnTo>
                  <a:pt x="1929" y="45973"/>
                </a:lnTo>
                <a:lnTo>
                  <a:pt x="1944" y="46202"/>
                </a:lnTo>
                <a:lnTo>
                  <a:pt x="1689" y="47536"/>
                </a:lnTo>
                <a:lnTo>
                  <a:pt x="0" y="48564"/>
                </a:lnTo>
                <a:lnTo>
                  <a:pt x="355" y="53238"/>
                </a:lnTo>
                <a:lnTo>
                  <a:pt x="4013" y="57810"/>
                </a:lnTo>
                <a:lnTo>
                  <a:pt x="5118" y="59664"/>
                </a:lnTo>
                <a:lnTo>
                  <a:pt x="103310" y="59664"/>
                </a:lnTo>
                <a:lnTo>
                  <a:pt x="103403" y="59220"/>
                </a:lnTo>
                <a:lnTo>
                  <a:pt x="104470" y="57543"/>
                </a:lnTo>
                <a:lnTo>
                  <a:pt x="104914" y="52819"/>
                </a:lnTo>
                <a:lnTo>
                  <a:pt x="106070" y="51498"/>
                </a:lnTo>
                <a:lnTo>
                  <a:pt x="106070" y="49720"/>
                </a:lnTo>
                <a:lnTo>
                  <a:pt x="108635" y="47155"/>
                </a:lnTo>
                <a:lnTo>
                  <a:pt x="110437" y="47155"/>
                </a:lnTo>
                <a:lnTo>
                  <a:pt x="110206" y="46202"/>
                </a:lnTo>
                <a:lnTo>
                  <a:pt x="22009" y="46202"/>
                </a:lnTo>
                <a:lnTo>
                  <a:pt x="20180" y="45973"/>
                </a:lnTo>
                <a:lnTo>
                  <a:pt x="19164" y="43929"/>
                </a:lnTo>
                <a:lnTo>
                  <a:pt x="16357" y="41300"/>
                </a:lnTo>
                <a:lnTo>
                  <a:pt x="15963" y="40271"/>
                </a:lnTo>
                <a:lnTo>
                  <a:pt x="12001" y="37464"/>
                </a:lnTo>
                <a:lnTo>
                  <a:pt x="9499" y="32981"/>
                </a:lnTo>
                <a:close/>
              </a:path>
              <a:path w="122554" h="111125">
                <a:moveTo>
                  <a:pt x="110437" y="47155"/>
                </a:moveTo>
                <a:lnTo>
                  <a:pt x="108635" y="47155"/>
                </a:lnTo>
                <a:lnTo>
                  <a:pt x="109791" y="48666"/>
                </a:lnTo>
                <a:lnTo>
                  <a:pt x="110437" y="47536"/>
                </a:lnTo>
                <a:lnTo>
                  <a:pt x="110437" y="47155"/>
                </a:lnTo>
                <a:close/>
              </a:path>
              <a:path w="122554" h="111125">
                <a:moveTo>
                  <a:pt x="120041" y="44132"/>
                </a:moveTo>
                <a:lnTo>
                  <a:pt x="109702" y="44132"/>
                </a:lnTo>
                <a:lnTo>
                  <a:pt x="113690" y="48031"/>
                </a:lnTo>
                <a:lnTo>
                  <a:pt x="116522" y="48386"/>
                </a:lnTo>
                <a:lnTo>
                  <a:pt x="118389" y="47066"/>
                </a:lnTo>
                <a:lnTo>
                  <a:pt x="121513" y="47066"/>
                </a:lnTo>
                <a:lnTo>
                  <a:pt x="122123" y="44856"/>
                </a:lnTo>
                <a:lnTo>
                  <a:pt x="120167" y="44399"/>
                </a:lnTo>
                <a:lnTo>
                  <a:pt x="120041" y="44132"/>
                </a:lnTo>
                <a:close/>
              </a:path>
              <a:path w="122554" h="111125">
                <a:moveTo>
                  <a:pt x="121513" y="47066"/>
                </a:moveTo>
                <a:lnTo>
                  <a:pt x="118389" y="47066"/>
                </a:lnTo>
                <a:lnTo>
                  <a:pt x="120002" y="47688"/>
                </a:lnTo>
                <a:lnTo>
                  <a:pt x="121513" y="47066"/>
                </a:lnTo>
                <a:close/>
              </a:path>
              <a:path w="122554" h="111125">
                <a:moveTo>
                  <a:pt x="25958" y="43802"/>
                </a:moveTo>
                <a:lnTo>
                  <a:pt x="25552" y="45211"/>
                </a:lnTo>
                <a:lnTo>
                  <a:pt x="22009" y="46202"/>
                </a:lnTo>
                <a:lnTo>
                  <a:pt x="110206" y="46202"/>
                </a:lnTo>
                <a:lnTo>
                  <a:pt x="109702" y="44132"/>
                </a:lnTo>
                <a:lnTo>
                  <a:pt x="120041" y="44132"/>
                </a:lnTo>
                <a:lnTo>
                  <a:pt x="29032" y="44030"/>
                </a:lnTo>
                <a:lnTo>
                  <a:pt x="25958" y="43802"/>
                </a:lnTo>
                <a:close/>
              </a:path>
              <a:path w="122554" h="111125">
                <a:moveTo>
                  <a:pt x="30759" y="43129"/>
                </a:moveTo>
                <a:lnTo>
                  <a:pt x="29032" y="44030"/>
                </a:lnTo>
                <a:lnTo>
                  <a:pt x="119994" y="44030"/>
                </a:lnTo>
                <a:lnTo>
                  <a:pt x="119737" y="43484"/>
                </a:lnTo>
                <a:lnTo>
                  <a:pt x="37515" y="43484"/>
                </a:lnTo>
                <a:lnTo>
                  <a:pt x="30759" y="43129"/>
                </a:lnTo>
                <a:close/>
              </a:path>
              <a:path w="122554" h="111125">
                <a:moveTo>
                  <a:pt x="52158" y="38938"/>
                </a:moveTo>
                <a:lnTo>
                  <a:pt x="46189" y="39115"/>
                </a:lnTo>
                <a:lnTo>
                  <a:pt x="44361" y="40728"/>
                </a:lnTo>
                <a:lnTo>
                  <a:pt x="37515" y="43484"/>
                </a:lnTo>
                <a:lnTo>
                  <a:pt x="119737" y="43484"/>
                </a:lnTo>
                <a:lnTo>
                  <a:pt x="119456" y="42887"/>
                </a:lnTo>
                <a:lnTo>
                  <a:pt x="118625" y="41948"/>
                </a:lnTo>
                <a:lnTo>
                  <a:pt x="56248" y="41948"/>
                </a:lnTo>
                <a:lnTo>
                  <a:pt x="55270" y="40449"/>
                </a:lnTo>
                <a:lnTo>
                  <a:pt x="52158" y="38938"/>
                </a:lnTo>
                <a:close/>
              </a:path>
              <a:path w="122554" h="111125">
                <a:moveTo>
                  <a:pt x="86588" y="0"/>
                </a:moveTo>
                <a:lnTo>
                  <a:pt x="84116" y="2971"/>
                </a:lnTo>
                <a:lnTo>
                  <a:pt x="84026" y="3238"/>
                </a:lnTo>
                <a:lnTo>
                  <a:pt x="84188" y="4686"/>
                </a:lnTo>
                <a:lnTo>
                  <a:pt x="82956" y="6832"/>
                </a:lnTo>
                <a:lnTo>
                  <a:pt x="82956" y="8686"/>
                </a:lnTo>
                <a:lnTo>
                  <a:pt x="80289" y="18186"/>
                </a:lnTo>
                <a:lnTo>
                  <a:pt x="76568" y="23774"/>
                </a:lnTo>
                <a:lnTo>
                  <a:pt x="74612" y="28994"/>
                </a:lnTo>
                <a:lnTo>
                  <a:pt x="69735" y="36360"/>
                </a:lnTo>
                <a:lnTo>
                  <a:pt x="70091" y="38226"/>
                </a:lnTo>
                <a:lnTo>
                  <a:pt x="64223" y="39115"/>
                </a:lnTo>
                <a:lnTo>
                  <a:pt x="59169" y="41859"/>
                </a:lnTo>
                <a:lnTo>
                  <a:pt x="56248" y="41948"/>
                </a:lnTo>
                <a:lnTo>
                  <a:pt x="118625" y="41948"/>
                </a:lnTo>
                <a:lnTo>
                  <a:pt x="117424" y="40589"/>
                </a:lnTo>
                <a:lnTo>
                  <a:pt x="115646" y="40589"/>
                </a:lnTo>
                <a:lnTo>
                  <a:pt x="110413" y="35699"/>
                </a:lnTo>
                <a:lnTo>
                  <a:pt x="108546" y="34645"/>
                </a:lnTo>
                <a:lnTo>
                  <a:pt x="108013" y="32511"/>
                </a:lnTo>
                <a:lnTo>
                  <a:pt x="106946" y="31622"/>
                </a:lnTo>
                <a:lnTo>
                  <a:pt x="107403" y="30111"/>
                </a:lnTo>
                <a:lnTo>
                  <a:pt x="110591" y="29413"/>
                </a:lnTo>
                <a:lnTo>
                  <a:pt x="111823" y="27089"/>
                </a:lnTo>
                <a:lnTo>
                  <a:pt x="109969" y="25412"/>
                </a:lnTo>
                <a:lnTo>
                  <a:pt x="105892" y="21158"/>
                </a:lnTo>
                <a:lnTo>
                  <a:pt x="105092" y="18580"/>
                </a:lnTo>
                <a:lnTo>
                  <a:pt x="103047" y="16814"/>
                </a:lnTo>
                <a:lnTo>
                  <a:pt x="103936" y="14947"/>
                </a:lnTo>
                <a:lnTo>
                  <a:pt x="104990" y="14668"/>
                </a:lnTo>
                <a:lnTo>
                  <a:pt x="104711" y="13309"/>
                </a:lnTo>
                <a:lnTo>
                  <a:pt x="103670" y="12725"/>
                </a:lnTo>
                <a:lnTo>
                  <a:pt x="101727" y="10426"/>
                </a:lnTo>
                <a:lnTo>
                  <a:pt x="102870" y="9715"/>
                </a:lnTo>
                <a:lnTo>
                  <a:pt x="107335" y="9715"/>
                </a:lnTo>
                <a:lnTo>
                  <a:pt x="108369" y="9448"/>
                </a:lnTo>
                <a:lnTo>
                  <a:pt x="105968" y="6603"/>
                </a:lnTo>
                <a:lnTo>
                  <a:pt x="103403" y="5626"/>
                </a:lnTo>
                <a:lnTo>
                  <a:pt x="104203" y="4381"/>
                </a:lnTo>
                <a:lnTo>
                  <a:pt x="104025" y="3238"/>
                </a:lnTo>
                <a:lnTo>
                  <a:pt x="105270" y="2971"/>
                </a:lnTo>
                <a:lnTo>
                  <a:pt x="105397" y="2298"/>
                </a:lnTo>
                <a:lnTo>
                  <a:pt x="102988" y="1587"/>
                </a:lnTo>
                <a:lnTo>
                  <a:pt x="99275" y="1587"/>
                </a:lnTo>
                <a:lnTo>
                  <a:pt x="98315" y="876"/>
                </a:lnTo>
                <a:lnTo>
                  <a:pt x="88633" y="876"/>
                </a:lnTo>
                <a:lnTo>
                  <a:pt x="86588" y="0"/>
                </a:lnTo>
                <a:close/>
              </a:path>
              <a:path w="122554" h="111125">
                <a:moveTo>
                  <a:pt x="107335" y="9715"/>
                </a:moveTo>
                <a:lnTo>
                  <a:pt x="102870" y="9715"/>
                </a:lnTo>
                <a:lnTo>
                  <a:pt x="105613" y="10159"/>
                </a:lnTo>
                <a:lnTo>
                  <a:pt x="107335" y="9715"/>
                </a:lnTo>
                <a:close/>
              </a:path>
              <a:path w="122554" h="111125">
                <a:moveTo>
                  <a:pt x="102730" y="1511"/>
                </a:moveTo>
                <a:lnTo>
                  <a:pt x="99275" y="1587"/>
                </a:lnTo>
                <a:lnTo>
                  <a:pt x="102988" y="1587"/>
                </a:lnTo>
                <a:lnTo>
                  <a:pt x="102730" y="1511"/>
                </a:lnTo>
                <a:close/>
              </a:path>
              <a:path w="122554" h="111125">
                <a:moveTo>
                  <a:pt x="92532" y="520"/>
                </a:moveTo>
                <a:lnTo>
                  <a:pt x="88633" y="876"/>
                </a:lnTo>
                <a:lnTo>
                  <a:pt x="98315" y="876"/>
                </a:lnTo>
                <a:lnTo>
                  <a:pt x="97955" y="609"/>
                </a:lnTo>
                <a:lnTo>
                  <a:pt x="92532" y="52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400546" y="3849603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2755" y="431"/>
                </a:moveTo>
                <a:lnTo>
                  <a:pt x="0" y="1231"/>
                </a:lnTo>
                <a:lnTo>
                  <a:pt x="0" y="3086"/>
                </a:lnTo>
                <a:lnTo>
                  <a:pt x="1155" y="4686"/>
                </a:lnTo>
                <a:lnTo>
                  <a:pt x="4521" y="5397"/>
                </a:lnTo>
                <a:lnTo>
                  <a:pt x="7543" y="7708"/>
                </a:lnTo>
                <a:lnTo>
                  <a:pt x="8166" y="9131"/>
                </a:lnTo>
                <a:lnTo>
                  <a:pt x="9232" y="7607"/>
                </a:lnTo>
                <a:lnTo>
                  <a:pt x="11175" y="6642"/>
                </a:lnTo>
                <a:lnTo>
                  <a:pt x="11988" y="5753"/>
                </a:lnTo>
                <a:lnTo>
                  <a:pt x="14198" y="5308"/>
                </a:lnTo>
                <a:lnTo>
                  <a:pt x="14820" y="3886"/>
                </a:lnTo>
                <a:lnTo>
                  <a:pt x="12525" y="1142"/>
                </a:lnTo>
                <a:lnTo>
                  <a:pt x="5499" y="1142"/>
                </a:lnTo>
                <a:lnTo>
                  <a:pt x="2755" y="431"/>
                </a:lnTo>
                <a:close/>
              </a:path>
              <a:path w="15239" h="9525">
                <a:moveTo>
                  <a:pt x="8877" y="0"/>
                </a:moveTo>
                <a:lnTo>
                  <a:pt x="5499" y="1142"/>
                </a:lnTo>
                <a:lnTo>
                  <a:pt x="12525" y="1142"/>
                </a:lnTo>
                <a:lnTo>
                  <a:pt x="12153" y="698"/>
                </a:lnTo>
                <a:lnTo>
                  <a:pt x="88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339759" y="375766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5807" y="2933"/>
                </a:moveTo>
                <a:lnTo>
                  <a:pt x="2921" y="2933"/>
                </a:lnTo>
                <a:lnTo>
                  <a:pt x="5816" y="3060"/>
                </a:lnTo>
                <a:lnTo>
                  <a:pt x="5807" y="2933"/>
                </a:lnTo>
                <a:close/>
              </a:path>
              <a:path w="6350" h="3175">
                <a:moveTo>
                  <a:pt x="254" y="0"/>
                </a:moveTo>
                <a:lnTo>
                  <a:pt x="0" y="965"/>
                </a:lnTo>
                <a:lnTo>
                  <a:pt x="1727" y="2984"/>
                </a:lnTo>
                <a:lnTo>
                  <a:pt x="2921" y="2933"/>
                </a:lnTo>
                <a:lnTo>
                  <a:pt x="5807" y="2933"/>
                </a:lnTo>
                <a:lnTo>
                  <a:pt x="5753" y="2158"/>
                </a:lnTo>
                <a:lnTo>
                  <a:pt x="4775" y="1866"/>
                </a:lnTo>
                <a:lnTo>
                  <a:pt x="3416" y="558"/>
                </a:lnTo>
                <a:lnTo>
                  <a:pt x="2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605182" y="38422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8" y="0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657829" y="3766461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200" y="0"/>
                </a:moveTo>
                <a:lnTo>
                  <a:pt x="0" y="0"/>
                </a:lnTo>
                <a:lnTo>
                  <a:pt x="1777" y="622"/>
                </a:lnTo>
                <a:lnTo>
                  <a:pt x="32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605074" y="3840906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228"/>
                </a:moveTo>
                <a:lnTo>
                  <a:pt x="1549" y="901"/>
                </a:lnTo>
                <a:lnTo>
                  <a:pt x="2844" y="584"/>
                </a:lnTo>
                <a:lnTo>
                  <a:pt x="3213" y="0"/>
                </a:lnTo>
                <a:lnTo>
                  <a:pt x="0" y="22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604942" y="375849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40" y="0"/>
                </a:moveTo>
                <a:lnTo>
                  <a:pt x="0" y="1841"/>
                </a:lnTo>
                <a:lnTo>
                  <a:pt x="50" y="5181"/>
                </a:lnTo>
                <a:lnTo>
                  <a:pt x="2667" y="5740"/>
                </a:lnTo>
                <a:lnTo>
                  <a:pt x="3822" y="4902"/>
                </a:lnTo>
                <a:lnTo>
                  <a:pt x="4445" y="723"/>
                </a:lnTo>
                <a:lnTo>
                  <a:pt x="25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654113" y="375865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498" y="0"/>
                </a:moveTo>
                <a:lnTo>
                  <a:pt x="0" y="444"/>
                </a:lnTo>
                <a:lnTo>
                  <a:pt x="1422" y="1955"/>
                </a:lnTo>
                <a:lnTo>
                  <a:pt x="3022" y="1600"/>
                </a:lnTo>
                <a:lnTo>
                  <a:pt x="14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604546" y="3849709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2578" y="0"/>
                </a:moveTo>
                <a:lnTo>
                  <a:pt x="355" y="1523"/>
                </a:lnTo>
                <a:lnTo>
                  <a:pt x="0" y="2476"/>
                </a:lnTo>
                <a:lnTo>
                  <a:pt x="1777" y="2133"/>
                </a:lnTo>
                <a:lnTo>
                  <a:pt x="3378" y="888"/>
                </a:lnTo>
                <a:lnTo>
                  <a:pt x="3962" y="139"/>
                </a:lnTo>
                <a:lnTo>
                  <a:pt x="25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600174" y="3747484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79">
                <a:moveTo>
                  <a:pt x="10109" y="0"/>
                </a:moveTo>
                <a:lnTo>
                  <a:pt x="5969" y="0"/>
                </a:lnTo>
                <a:lnTo>
                  <a:pt x="4102" y="1422"/>
                </a:lnTo>
                <a:lnTo>
                  <a:pt x="1651" y="1473"/>
                </a:lnTo>
                <a:lnTo>
                  <a:pt x="889" y="1904"/>
                </a:lnTo>
                <a:lnTo>
                  <a:pt x="1689" y="2755"/>
                </a:lnTo>
                <a:lnTo>
                  <a:pt x="0" y="3251"/>
                </a:lnTo>
                <a:lnTo>
                  <a:pt x="3568" y="3771"/>
                </a:lnTo>
                <a:lnTo>
                  <a:pt x="5842" y="4813"/>
                </a:lnTo>
                <a:lnTo>
                  <a:pt x="7874" y="4495"/>
                </a:lnTo>
                <a:lnTo>
                  <a:pt x="7835" y="3479"/>
                </a:lnTo>
                <a:lnTo>
                  <a:pt x="5842" y="2666"/>
                </a:lnTo>
                <a:lnTo>
                  <a:pt x="5524" y="2133"/>
                </a:lnTo>
                <a:lnTo>
                  <a:pt x="6362" y="1638"/>
                </a:lnTo>
                <a:lnTo>
                  <a:pt x="12790" y="1638"/>
                </a:lnTo>
                <a:lnTo>
                  <a:pt x="10109" y="0"/>
                </a:lnTo>
                <a:close/>
              </a:path>
              <a:path w="13970" h="5079">
                <a:moveTo>
                  <a:pt x="12790" y="1638"/>
                </a:moveTo>
                <a:lnTo>
                  <a:pt x="6362" y="1638"/>
                </a:lnTo>
                <a:lnTo>
                  <a:pt x="9931" y="3644"/>
                </a:lnTo>
                <a:lnTo>
                  <a:pt x="11480" y="4229"/>
                </a:lnTo>
                <a:lnTo>
                  <a:pt x="13538" y="3505"/>
                </a:lnTo>
                <a:lnTo>
                  <a:pt x="13081" y="1816"/>
                </a:lnTo>
                <a:lnTo>
                  <a:pt x="12790" y="16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85538" y="374615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1676" y="1777"/>
                </a:lnTo>
                <a:lnTo>
                  <a:pt x="5016" y="3606"/>
                </a:lnTo>
                <a:lnTo>
                  <a:pt x="4660" y="2362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563462" y="3718816"/>
            <a:ext cx="18415" cy="41910"/>
          </a:xfrm>
          <a:custGeom>
            <a:avLst/>
            <a:gdLst/>
            <a:ahLst/>
            <a:cxnLst/>
            <a:rect l="l" t="t" r="r" b="b"/>
            <a:pathLst>
              <a:path w="18415" h="41910">
                <a:moveTo>
                  <a:pt x="7788" y="0"/>
                </a:moveTo>
                <a:lnTo>
                  <a:pt x="6530" y="355"/>
                </a:lnTo>
                <a:lnTo>
                  <a:pt x="2809" y="4000"/>
                </a:lnTo>
                <a:lnTo>
                  <a:pt x="2022" y="7531"/>
                </a:lnTo>
                <a:lnTo>
                  <a:pt x="2276" y="10642"/>
                </a:lnTo>
                <a:lnTo>
                  <a:pt x="764" y="11798"/>
                </a:lnTo>
                <a:lnTo>
                  <a:pt x="0" y="14820"/>
                </a:lnTo>
                <a:lnTo>
                  <a:pt x="46" y="14998"/>
                </a:lnTo>
                <a:lnTo>
                  <a:pt x="1222" y="16509"/>
                </a:lnTo>
                <a:lnTo>
                  <a:pt x="2644" y="19075"/>
                </a:lnTo>
                <a:lnTo>
                  <a:pt x="1666" y="20675"/>
                </a:lnTo>
                <a:lnTo>
                  <a:pt x="1315" y="22631"/>
                </a:lnTo>
                <a:lnTo>
                  <a:pt x="1331" y="23240"/>
                </a:lnTo>
                <a:lnTo>
                  <a:pt x="3622" y="25107"/>
                </a:lnTo>
                <a:lnTo>
                  <a:pt x="3254" y="26619"/>
                </a:lnTo>
                <a:lnTo>
                  <a:pt x="3698" y="28041"/>
                </a:lnTo>
                <a:lnTo>
                  <a:pt x="2720" y="30606"/>
                </a:lnTo>
                <a:lnTo>
                  <a:pt x="4320" y="33362"/>
                </a:lnTo>
                <a:lnTo>
                  <a:pt x="6899" y="34963"/>
                </a:lnTo>
                <a:lnTo>
                  <a:pt x="8854" y="38950"/>
                </a:lnTo>
                <a:lnTo>
                  <a:pt x="10975" y="39827"/>
                </a:lnTo>
                <a:lnTo>
                  <a:pt x="11509" y="41782"/>
                </a:lnTo>
                <a:lnTo>
                  <a:pt x="11686" y="40284"/>
                </a:lnTo>
                <a:lnTo>
                  <a:pt x="12664" y="39916"/>
                </a:lnTo>
                <a:lnTo>
                  <a:pt x="11966" y="38773"/>
                </a:lnTo>
                <a:lnTo>
                  <a:pt x="8753" y="35928"/>
                </a:lnTo>
                <a:lnTo>
                  <a:pt x="7788" y="32473"/>
                </a:lnTo>
                <a:lnTo>
                  <a:pt x="5743" y="28486"/>
                </a:lnTo>
                <a:lnTo>
                  <a:pt x="5743" y="23875"/>
                </a:lnTo>
                <a:lnTo>
                  <a:pt x="7521" y="23240"/>
                </a:lnTo>
                <a:lnTo>
                  <a:pt x="16183" y="23240"/>
                </a:lnTo>
                <a:lnTo>
                  <a:pt x="16030" y="22631"/>
                </a:lnTo>
                <a:lnTo>
                  <a:pt x="12931" y="20396"/>
                </a:lnTo>
                <a:lnTo>
                  <a:pt x="11331" y="20231"/>
                </a:lnTo>
                <a:lnTo>
                  <a:pt x="10353" y="18554"/>
                </a:lnTo>
                <a:lnTo>
                  <a:pt x="11661" y="17030"/>
                </a:lnTo>
                <a:lnTo>
                  <a:pt x="4587" y="17030"/>
                </a:lnTo>
                <a:lnTo>
                  <a:pt x="3614" y="15176"/>
                </a:lnTo>
                <a:lnTo>
                  <a:pt x="3698" y="14820"/>
                </a:lnTo>
                <a:lnTo>
                  <a:pt x="5298" y="13220"/>
                </a:lnTo>
                <a:lnTo>
                  <a:pt x="7254" y="13119"/>
                </a:lnTo>
                <a:lnTo>
                  <a:pt x="8232" y="10032"/>
                </a:lnTo>
                <a:lnTo>
                  <a:pt x="8232" y="6286"/>
                </a:lnTo>
                <a:lnTo>
                  <a:pt x="6098" y="5410"/>
                </a:lnTo>
                <a:lnTo>
                  <a:pt x="5667" y="4089"/>
                </a:lnTo>
                <a:lnTo>
                  <a:pt x="7521" y="1943"/>
                </a:lnTo>
                <a:lnTo>
                  <a:pt x="7788" y="0"/>
                </a:lnTo>
                <a:close/>
              </a:path>
              <a:path w="18415" h="41910">
                <a:moveTo>
                  <a:pt x="16183" y="23240"/>
                </a:moveTo>
                <a:lnTo>
                  <a:pt x="7521" y="23240"/>
                </a:lnTo>
                <a:lnTo>
                  <a:pt x="10353" y="24142"/>
                </a:lnTo>
                <a:lnTo>
                  <a:pt x="13553" y="24218"/>
                </a:lnTo>
                <a:lnTo>
                  <a:pt x="15242" y="25552"/>
                </a:lnTo>
                <a:lnTo>
                  <a:pt x="17630" y="25387"/>
                </a:lnTo>
                <a:lnTo>
                  <a:pt x="16474" y="24396"/>
                </a:lnTo>
                <a:lnTo>
                  <a:pt x="16183" y="23240"/>
                </a:lnTo>
                <a:close/>
              </a:path>
              <a:path w="18415" h="41910">
                <a:moveTo>
                  <a:pt x="16652" y="7531"/>
                </a:moveTo>
                <a:lnTo>
                  <a:pt x="12753" y="8953"/>
                </a:lnTo>
                <a:lnTo>
                  <a:pt x="9019" y="10820"/>
                </a:lnTo>
                <a:lnTo>
                  <a:pt x="8753" y="12509"/>
                </a:lnTo>
                <a:lnTo>
                  <a:pt x="9997" y="12598"/>
                </a:lnTo>
                <a:lnTo>
                  <a:pt x="8943" y="13842"/>
                </a:lnTo>
                <a:lnTo>
                  <a:pt x="6810" y="14820"/>
                </a:lnTo>
                <a:lnTo>
                  <a:pt x="6010" y="16763"/>
                </a:lnTo>
                <a:lnTo>
                  <a:pt x="4587" y="17030"/>
                </a:lnTo>
                <a:lnTo>
                  <a:pt x="11661" y="17030"/>
                </a:lnTo>
                <a:lnTo>
                  <a:pt x="11966" y="16675"/>
                </a:lnTo>
                <a:lnTo>
                  <a:pt x="16385" y="15176"/>
                </a:lnTo>
                <a:lnTo>
                  <a:pt x="18252" y="10820"/>
                </a:lnTo>
                <a:lnTo>
                  <a:pt x="18075" y="9055"/>
                </a:lnTo>
                <a:lnTo>
                  <a:pt x="16652" y="753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662980" y="3767288"/>
            <a:ext cx="17145" cy="3810"/>
          </a:xfrm>
          <a:custGeom>
            <a:avLst/>
            <a:gdLst/>
            <a:ahLst/>
            <a:cxnLst/>
            <a:rect l="l" t="t" r="r" b="b"/>
            <a:pathLst>
              <a:path w="17145" h="3810">
                <a:moveTo>
                  <a:pt x="0" y="0"/>
                </a:moveTo>
                <a:lnTo>
                  <a:pt x="709" y="946"/>
                </a:lnTo>
                <a:lnTo>
                  <a:pt x="4621" y="2546"/>
                </a:lnTo>
                <a:lnTo>
                  <a:pt x="10298" y="3346"/>
                </a:lnTo>
                <a:lnTo>
                  <a:pt x="15428" y="2546"/>
                </a:lnTo>
                <a:lnTo>
                  <a:pt x="16851" y="1733"/>
                </a:lnTo>
                <a:lnTo>
                  <a:pt x="16006" y="1555"/>
                </a:lnTo>
                <a:lnTo>
                  <a:pt x="4430" y="1555"/>
                </a:lnTo>
                <a:lnTo>
                  <a:pt x="0" y="0"/>
                </a:lnTo>
                <a:close/>
              </a:path>
              <a:path w="17145" h="3810">
                <a:moveTo>
                  <a:pt x="6919" y="311"/>
                </a:moveTo>
                <a:lnTo>
                  <a:pt x="4430" y="1555"/>
                </a:lnTo>
                <a:lnTo>
                  <a:pt x="16006" y="1555"/>
                </a:lnTo>
                <a:lnTo>
                  <a:pt x="15160" y="1377"/>
                </a:lnTo>
                <a:lnTo>
                  <a:pt x="10653" y="1377"/>
                </a:lnTo>
                <a:lnTo>
                  <a:pt x="6919" y="311"/>
                </a:lnTo>
                <a:close/>
              </a:path>
              <a:path w="17145" h="3810">
                <a:moveTo>
                  <a:pt x="12685" y="857"/>
                </a:moveTo>
                <a:lnTo>
                  <a:pt x="10653" y="1377"/>
                </a:lnTo>
                <a:lnTo>
                  <a:pt x="15160" y="1377"/>
                </a:lnTo>
                <a:lnTo>
                  <a:pt x="12685" y="85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605880" y="375667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993" y="0"/>
                </a:moveTo>
                <a:lnTo>
                  <a:pt x="0" y="317"/>
                </a:lnTo>
                <a:lnTo>
                  <a:pt x="1066" y="1485"/>
                </a:lnTo>
                <a:lnTo>
                  <a:pt x="19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601241" y="3757537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2311" y="0"/>
                </a:moveTo>
                <a:lnTo>
                  <a:pt x="0" y="482"/>
                </a:lnTo>
                <a:lnTo>
                  <a:pt x="1917" y="1498"/>
                </a:lnTo>
                <a:lnTo>
                  <a:pt x="4851" y="927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627159" y="3817090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0"/>
                </a:moveTo>
                <a:lnTo>
                  <a:pt x="660" y="2349"/>
                </a:lnTo>
                <a:lnTo>
                  <a:pt x="749" y="4305"/>
                </a:lnTo>
                <a:lnTo>
                  <a:pt x="1638" y="5245"/>
                </a:lnTo>
                <a:lnTo>
                  <a:pt x="1690" y="2349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650614" y="3815798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095" y="1473"/>
                </a:moveTo>
                <a:lnTo>
                  <a:pt x="1079" y="0"/>
                </a:lnTo>
                <a:lnTo>
                  <a:pt x="0" y="88"/>
                </a:lnTo>
                <a:lnTo>
                  <a:pt x="1168" y="1435"/>
                </a:lnTo>
                <a:lnTo>
                  <a:pt x="2095" y="147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629382" y="3814653"/>
            <a:ext cx="4445" cy="8255"/>
          </a:xfrm>
          <a:custGeom>
            <a:avLst/>
            <a:gdLst/>
            <a:ahLst/>
            <a:cxnLst/>
            <a:rect l="l" t="t" r="r" b="b"/>
            <a:pathLst>
              <a:path w="4445" h="8254">
                <a:moveTo>
                  <a:pt x="4406" y="0"/>
                </a:moveTo>
                <a:lnTo>
                  <a:pt x="1955" y="1282"/>
                </a:lnTo>
                <a:lnTo>
                  <a:pt x="889" y="6438"/>
                </a:lnTo>
                <a:lnTo>
                  <a:pt x="0" y="7912"/>
                </a:lnTo>
                <a:lnTo>
                  <a:pt x="1651" y="7289"/>
                </a:lnTo>
                <a:lnTo>
                  <a:pt x="3289" y="2209"/>
                </a:lnTo>
                <a:lnTo>
                  <a:pt x="44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649608" y="382759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723" y="0"/>
                </a:moveTo>
                <a:lnTo>
                  <a:pt x="0" y="571"/>
                </a:lnTo>
                <a:lnTo>
                  <a:pt x="127" y="1752"/>
                </a:lnTo>
                <a:lnTo>
                  <a:pt x="1117" y="2527"/>
                </a:lnTo>
                <a:lnTo>
                  <a:pt x="2374" y="2286"/>
                </a:lnTo>
                <a:lnTo>
                  <a:pt x="1943" y="1054"/>
                </a:lnTo>
                <a:lnTo>
                  <a:pt x="723" y="6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652159" y="383118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93" y="965"/>
                </a:moveTo>
                <a:lnTo>
                  <a:pt x="927" y="0"/>
                </a:lnTo>
                <a:lnTo>
                  <a:pt x="0" y="1054"/>
                </a:lnTo>
                <a:lnTo>
                  <a:pt x="622" y="1587"/>
                </a:lnTo>
                <a:lnTo>
                  <a:pt x="1193" y="96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647704" y="3822133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3835" y="0"/>
                </a:moveTo>
                <a:lnTo>
                  <a:pt x="1739" y="774"/>
                </a:lnTo>
                <a:lnTo>
                  <a:pt x="0" y="2298"/>
                </a:lnTo>
                <a:lnTo>
                  <a:pt x="431" y="2971"/>
                </a:lnTo>
                <a:lnTo>
                  <a:pt x="2997" y="4368"/>
                </a:lnTo>
                <a:lnTo>
                  <a:pt x="4013" y="5105"/>
                </a:lnTo>
                <a:lnTo>
                  <a:pt x="5283" y="3581"/>
                </a:lnTo>
                <a:lnTo>
                  <a:pt x="5524" y="2209"/>
                </a:lnTo>
                <a:lnTo>
                  <a:pt x="5016" y="1904"/>
                </a:lnTo>
                <a:lnTo>
                  <a:pt x="5232" y="1244"/>
                </a:lnTo>
                <a:lnTo>
                  <a:pt x="4483" y="114"/>
                </a:lnTo>
                <a:lnTo>
                  <a:pt x="383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645768" y="381939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04" y="25"/>
                </a:moveTo>
                <a:lnTo>
                  <a:pt x="0" y="876"/>
                </a:lnTo>
                <a:lnTo>
                  <a:pt x="977" y="850"/>
                </a:lnTo>
                <a:lnTo>
                  <a:pt x="977" y="0"/>
                </a:lnTo>
                <a:lnTo>
                  <a:pt x="304" y="2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646838" y="381651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55" y="3276"/>
                </a:moveTo>
                <a:lnTo>
                  <a:pt x="2616" y="3276"/>
                </a:lnTo>
                <a:lnTo>
                  <a:pt x="927" y="4495"/>
                </a:lnTo>
                <a:lnTo>
                  <a:pt x="1282" y="5956"/>
                </a:lnTo>
                <a:lnTo>
                  <a:pt x="2171" y="5854"/>
                </a:lnTo>
                <a:lnTo>
                  <a:pt x="3873" y="4660"/>
                </a:lnTo>
                <a:lnTo>
                  <a:pt x="5308" y="4660"/>
                </a:lnTo>
                <a:lnTo>
                  <a:pt x="5867" y="3556"/>
                </a:lnTo>
                <a:lnTo>
                  <a:pt x="5855" y="3276"/>
                </a:lnTo>
                <a:close/>
              </a:path>
              <a:path w="6350" h="6350">
                <a:moveTo>
                  <a:pt x="5308" y="4660"/>
                </a:moveTo>
                <a:lnTo>
                  <a:pt x="3873" y="4660"/>
                </a:lnTo>
                <a:lnTo>
                  <a:pt x="5283" y="4711"/>
                </a:lnTo>
                <a:close/>
              </a:path>
              <a:path w="6350" h="6350">
                <a:moveTo>
                  <a:pt x="2171" y="0"/>
                </a:moveTo>
                <a:lnTo>
                  <a:pt x="1104" y="1866"/>
                </a:lnTo>
                <a:lnTo>
                  <a:pt x="0" y="2171"/>
                </a:lnTo>
                <a:lnTo>
                  <a:pt x="1282" y="2527"/>
                </a:lnTo>
                <a:lnTo>
                  <a:pt x="1460" y="3505"/>
                </a:lnTo>
                <a:lnTo>
                  <a:pt x="2616" y="3276"/>
                </a:lnTo>
                <a:lnTo>
                  <a:pt x="5855" y="3276"/>
                </a:lnTo>
                <a:lnTo>
                  <a:pt x="5778" y="1409"/>
                </a:lnTo>
                <a:lnTo>
                  <a:pt x="4800" y="1282"/>
                </a:lnTo>
                <a:lnTo>
                  <a:pt x="3327" y="177"/>
                </a:lnTo>
                <a:lnTo>
                  <a:pt x="21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537583" y="3769581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333" y="88"/>
                </a:moveTo>
                <a:lnTo>
                  <a:pt x="0" y="698"/>
                </a:lnTo>
                <a:lnTo>
                  <a:pt x="990" y="1333"/>
                </a:lnTo>
                <a:lnTo>
                  <a:pt x="1066" y="2260"/>
                </a:lnTo>
                <a:lnTo>
                  <a:pt x="3746" y="3009"/>
                </a:lnTo>
                <a:lnTo>
                  <a:pt x="9118" y="1765"/>
                </a:lnTo>
                <a:lnTo>
                  <a:pt x="12014" y="1054"/>
                </a:lnTo>
                <a:lnTo>
                  <a:pt x="10520" y="787"/>
                </a:lnTo>
                <a:lnTo>
                  <a:pt x="3213" y="787"/>
                </a:lnTo>
                <a:lnTo>
                  <a:pt x="1333" y="88"/>
                </a:lnTo>
                <a:close/>
              </a:path>
              <a:path w="12065" h="3175">
                <a:moveTo>
                  <a:pt x="4940" y="0"/>
                </a:moveTo>
                <a:lnTo>
                  <a:pt x="3213" y="787"/>
                </a:lnTo>
                <a:lnTo>
                  <a:pt x="10520" y="787"/>
                </a:lnTo>
                <a:lnTo>
                  <a:pt x="9524" y="609"/>
                </a:lnTo>
                <a:lnTo>
                  <a:pt x="49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536875" y="385161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1" y="850"/>
                </a:moveTo>
                <a:lnTo>
                  <a:pt x="711" y="0"/>
                </a:lnTo>
                <a:lnTo>
                  <a:pt x="0" y="1028"/>
                </a:lnTo>
                <a:lnTo>
                  <a:pt x="444" y="1574"/>
                </a:lnTo>
                <a:lnTo>
                  <a:pt x="1371" y="85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543503" y="377326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889" y="0"/>
                </a:moveTo>
                <a:lnTo>
                  <a:pt x="0" y="495"/>
                </a:lnTo>
                <a:lnTo>
                  <a:pt x="457" y="2527"/>
                </a:lnTo>
                <a:lnTo>
                  <a:pt x="1511" y="5422"/>
                </a:lnTo>
                <a:lnTo>
                  <a:pt x="2489" y="5867"/>
                </a:lnTo>
                <a:lnTo>
                  <a:pt x="2590" y="4711"/>
                </a:lnTo>
                <a:lnTo>
                  <a:pt x="889" y="1968"/>
                </a:lnTo>
                <a:lnTo>
                  <a:pt x="8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645315" y="3823594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03" y="0"/>
                </a:moveTo>
                <a:lnTo>
                  <a:pt x="0" y="1219"/>
                </a:lnTo>
                <a:lnTo>
                  <a:pt x="1854" y="3314"/>
                </a:lnTo>
                <a:lnTo>
                  <a:pt x="3352" y="4089"/>
                </a:lnTo>
                <a:lnTo>
                  <a:pt x="4051" y="3619"/>
                </a:lnTo>
                <a:lnTo>
                  <a:pt x="2006" y="1676"/>
                </a:lnTo>
                <a:lnTo>
                  <a:pt x="1638" y="342"/>
                </a:lnTo>
                <a:lnTo>
                  <a:pt x="20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525209" y="376859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1777" y="317"/>
                </a:moveTo>
                <a:lnTo>
                  <a:pt x="177" y="1904"/>
                </a:lnTo>
                <a:lnTo>
                  <a:pt x="0" y="3124"/>
                </a:lnTo>
                <a:lnTo>
                  <a:pt x="888" y="4444"/>
                </a:lnTo>
                <a:lnTo>
                  <a:pt x="3213" y="4940"/>
                </a:lnTo>
                <a:lnTo>
                  <a:pt x="5867" y="3340"/>
                </a:lnTo>
                <a:lnTo>
                  <a:pt x="8535" y="3340"/>
                </a:lnTo>
                <a:lnTo>
                  <a:pt x="9791" y="2755"/>
                </a:lnTo>
                <a:lnTo>
                  <a:pt x="11692" y="2755"/>
                </a:lnTo>
                <a:lnTo>
                  <a:pt x="11668" y="1460"/>
                </a:lnTo>
                <a:lnTo>
                  <a:pt x="8496" y="1460"/>
                </a:lnTo>
                <a:lnTo>
                  <a:pt x="6946" y="622"/>
                </a:lnTo>
                <a:lnTo>
                  <a:pt x="2984" y="622"/>
                </a:lnTo>
                <a:lnTo>
                  <a:pt x="1777" y="317"/>
                </a:lnTo>
                <a:close/>
              </a:path>
              <a:path w="12065" h="5079">
                <a:moveTo>
                  <a:pt x="8535" y="3340"/>
                </a:moveTo>
                <a:lnTo>
                  <a:pt x="5867" y="3340"/>
                </a:lnTo>
                <a:lnTo>
                  <a:pt x="7607" y="3771"/>
                </a:lnTo>
                <a:lnTo>
                  <a:pt x="8535" y="3340"/>
                </a:lnTo>
                <a:close/>
              </a:path>
              <a:path w="12065" h="5079">
                <a:moveTo>
                  <a:pt x="11692" y="2755"/>
                </a:moveTo>
                <a:lnTo>
                  <a:pt x="9791" y="2755"/>
                </a:lnTo>
                <a:lnTo>
                  <a:pt x="11696" y="2984"/>
                </a:lnTo>
                <a:lnTo>
                  <a:pt x="11692" y="2755"/>
                </a:lnTo>
                <a:close/>
              </a:path>
              <a:path w="12065" h="5079">
                <a:moveTo>
                  <a:pt x="10071" y="317"/>
                </a:moveTo>
                <a:lnTo>
                  <a:pt x="8496" y="1460"/>
                </a:lnTo>
                <a:lnTo>
                  <a:pt x="11668" y="1460"/>
                </a:lnTo>
                <a:lnTo>
                  <a:pt x="11658" y="888"/>
                </a:lnTo>
                <a:lnTo>
                  <a:pt x="10071" y="317"/>
                </a:lnTo>
                <a:close/>
              </a:path>
              <a:path w="12065" h="5079">
                <a:moveTo>
                  <a:pt x="4495" y="0"/>
                </a:moveTo>
                <a:lnTo>
                  <a:pt x="2984" y="622"/>
                </a:lnTo>
                <a:lnTo>
                  <a:pt x="6946" y="622"/>
                </a:lnTo>
                <a:lnTo>
                  <a:pt x="44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644926" y="3826051"/>
            <a:ext cx="5715" cy="8890"/>
          </a:xfrm>
          <a:custGeom>
            <a:avLst/>
            <a:gdLst/>
            <a:ahLst/>
            <a:cxnLst/>
            <a:rect l="l" t="t" r="r" b="b"/>
            <a:pathLst>
              <a:path w="5715" h="8889">
                <a:moveTo>
                  <a:pt x="203" y="4940"/>
                </a:moveTo>
                <a:lnTo>
                  <a:pt x="0" y="7213"/>
                </a:lnTo>
                <a:lnTo>
                  <a:pt x="1142" y="8343"/>
                </a:lnTo>
                <a:lnTo>
                  <a:pt x="2374" y="8166"/>
                </a:lnTo>
                <a:lnTo>
                  <a:pt x="4648" y="6121"/>
                </a:lnTo>
                <a:lnTo>
                  <a:pt x="4755" y="5854"/>
                </a:lnTo>
                <a:lnTo>
                  <a:pt x="1879" y="5854"/>
                </a:lnTo>
                <a:lnTo>
                  <a:pt x="1028" y="5016"/>
                </a:lnTo>
                <a:lnTo>
                  <a:pt x="203" y="4940"/>
                </a:lnTo>
                <a:close/>
              </a:path>
              <a:path w="5715" h="8889">
                <a:moveTo>
                  <a:pt x="12" y="0"/>
                </a:moveTo>
                <a:lnTo>
                  <a:pt x="292" y="1028"/>
                </a:lnTo>
                <a:lnTo>
                  <a:pt x="355" y="3568"/>
                </a:lnTo>
                <a:lnTo>
                  <a:pt x="1308" y="4470"/>
                </a:lnTo>
                <a:lnTo>
                  <a:pt x="1879" y="5854"/>
                </a:lnTo>
                <a:lnTo>
                  <a:pt x="4755" y="5854"/>
                </a:lnTo>
                <a:lnTo>
                  <a:pt x="5092" y="5016"/>
                </a:lnTo>
                <a:lnTo>
                  <a:pt x="3987" y="4305"/>
                </a:lnTo>
                <a:lnTo>
                  <a:pt x="3200" y="2628"/>
                </a:lnTo>
                <a:lnTo>
                  <a:pt x="977" y="736"/>
                </a:lnTo>
                <a:lnTo>
                  <a:pt x="1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608016" y="3837895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5613" y="0"/>
                </a:moveTo>
                <a:lnTo>
                  <a:pt x="4444" y="888"/>
                </a:lnTo>
                <a:lnTo>
                  <a:pt x="4394" y="1816"/>
                </a:lnTo>
                <a:lnTo>
                  <a:pt x="1054" y="4787"/>
                </a:lnTo>
                <a:lnTo>
                  <a:pt x="927" y="5943"/>
                </a:lnTo>
                <a:lnTo>
                  <a:pt x="1371" y="6794"/>
                </a:lnTo>
                <a:lnTo>
                  <a:pt x="38" y="7912"/>
                </a:lnTo>
                <a:lnTo>
                  <a:pt x="0" y="9728"/>
                </a:lnTo>
                <a:lnTo>
                  <a:pt x="1790" y="11239"/>
                </a:lnTo>
                <a:lnTo>
                  <a:pt x="3340" y="10782"/>
                </a:lnTo>
                <a:lnTo>
                  <a:pt x="6134" y="7289"/>
                </a:lnTo>
                <a:lnTo>
                  <a:pt x="7073" y="4254"/>
                </a:lnTo>
                <a:lnTo>
                  <a:pt x="6578" y="2527"/>
                </a:lnTo>
                <a:lnTo>
                  <a:pt x="7251" y="1244"/>
                </a:lnTo>
                <a:lnTo>
                  <a:pt x="7035" y="342"/>
                </a:lnTo>
                <a:lnTo>
                  <a:pt x="561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699655" y="3849890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2311" y="0"/>
                </a:moveTo>
                <a:lnTo>
                  <a:pt x="1016" y="800"/>
                </a:lnTo>
                <a:lnTo>
                  <a:pt x="0" y="2717"/>
                </a:lnTo>
                <a:lnTo>
                  <a:pt x="1016" y="2933"/>
                </a:lnTo>
                <a:lnTo>
                  <a:pt x="3327" y="3746"/>
                </a:lnTo>
                <a:lnTo>
                  <a:pt x="4038" y="3022"/>
                </a:lnTo>
                <a:lnTo>
                  <a:pt x="3149" y="215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509854" y="3855616"/>
            <a:ext cx="47625" cy="25400"/>
          </a:xfrm>
          <a:custGeom>
            <a:avLst/>
            <a:gdLst/>
            <a:ahLst/>
            <a:cxnLst/>
            <a:rect l="l" t="t" r="r" b="b"/>
            <a:pathLst>
              <a:path w="47625" h="25400">
                <a:moveTo>
                  <a:pt x="749" y="21386"/>
                </a:moveTo>
                <a:lnTo>
                  <a:pt x="0" y="23926"/>
                </a:lnTo>
                <a:lnTo>
                  <a:pt x="1244" y="24891"/>
                </a:lnTo>
                <a:lnTo>
                  <a:pt x="5245" y="24676"/>
                </a:lnTo>
                <a:lnTo>
                  <a:pt x="8775" y="22364"/>
                </a:lnTo>
                <a:lnTo>
                  <a:pt x="9736" y="22072"/>
                </a:lnTo>
                <a:lnTo>
                  <a:pt x="1752" y="22072"/>
                </a:lnTo>
                <a:lnTo>
                  <a:pt x="749" y="21386"/>
                </a:lnTo>
                <a:close/>
              </a:path>
              <a:path w="47625" h="25400">
                <a:moveTo>
                  <a:pt x="46469" y="0"/>
                </a:moveTo>
                <a:lnTo>
                  <a:pt x="41783" y="1142"/>
                </a:lnTo>
                <a:lnTo>
                  <a:pt x="38163" y="1142"/>
                </a:lnTo>
                <a:lnTo>
                  <a:pt x="36106" y="1600"/>
                </a:lnTo>
                <a:lnTo>
                  <a:pt x="33616" y="1600"/>
                </a:lnTo>
                <a:lnTo>
                  <a:pt x="30251" y="2133"/>
                </a:lnTo>
                <a:lnTo>
                  <a:pt x="24805" y="2133"/>
                </a:lnTo>
                <a:lnTo>
                  <a:pt x="21196" y="5321"/>
                </a:lnTo>
                <a:lnTo>
                  <a:pt x="17208" y="7277"/>
                </a:lnTo>
                <a:lnTo>
                  <a:pt x="13576" y="8343"/>
                </a:lnTo>
                <a:lnTo>
                  <a:pt x="10287" y="8699"/>
                </a:lnTo>
                <a:lnTo>
                  <a:pt x="8331" y="10604"/>
                </a:lnTo>
                <a:lnTo>
                  <a:pt x="7620" y="11264"/>
                </a:lnTo>
                <a:lnTo>
                  <a:pt x="5232" y="12687"/>
                </a:lnTo>
                <a:lnTo>
                  <a:pt x="4343" y="15252"/>
                </a:lnTo>
                <a:lnTo>
                  <a:pt x="2032" y="19075"/>
                </a:lnTo>
                <a:lnTo>
                  <a:pt x="1663" y="20116"/>
                </a:lnTo>
                <a:lnTo>
                  <a:pt x="2667" y="21043"/>
                </a:lnTo>
                <a:lnTo>
                  <a:pt x="3073" y="22072"/>
                </a:lnTo>
                <a:lnTo>
                  <a:pt x="9736" y="22072"/>
                </a:lnTo>
                <a:lnTo>
                  <a:pt x="10947" y="21704"/>
                </a:lnTo>
                <a:lnTo>
                  <a:pt x="13181" y="21704"/>
                </a:lnTo>
                <a:lnTo>
                  <a:pt x="15265" y="20192"/>
                </a:lnTo>
                <a:lnTo>
                  <a:pt x="16776" y="17881"/>
                </a:lnTo>
                <a:lnTo>
                  <a:pt x="21399" y="14414"/>
                </a:lnTo>
                <a:lnTo>
                  <a:pt x="22517" y="12928"/>
                </a:lnTo>
                <a:lnTo>
                  <a:pt x="24168" y="12230"/>
                </a:lnTo>
                <a:lnTo>
                  <a:pt x="26441" y="10007"/>
                </a:lnTo>
                <a:lnTo>
                  <a:pt x="28448" y="9372"/>
                </a:lnTo>
                <a:lnTo>
                  <a:pt x="31738" y="9372"/>
                </a:lnTo>
                <a:lnTo>
                  <a:pt x="35788" y="8623"/>
                </a:lnTo>
                <a:lnTo>
                  <a:pt x="39255" y="6502"/>
                </a:lnTo>
                <a:lnTo>
                  <a:pt x="42824" y="5473"/>
                </a:lnTo>
                <a:lnTo>
                  <a:pt x="43751" y="4000"/>
                </a:lnTo>
                <a:lnTo>
                  <a:pt x="45135" y="3784"/>
                </a:lnTo>
                <a:lnTo>
                  <a:pt x="47586" y="2184"/>
                </a:lnTo>
                <a:lnTo>
                  <a:pt x="30251" y="2133"/>
                </a:lnTo>
                <a:lnTo>
                  <a:pt x="25107" y="1866"/>
                </a:lnTo>
                <a:lnTo>
                  <a:pt x="47598" y="1866"/>
                </a:lnTo>
                <a:lnTo>
                  <a:pt x="47599" y="1142"/>
                </a:lnTo>
                <a:lnTo>
                  <a:pt x="41783" y="1142"/>
                </a:lnTo>
                <a:lnTo>
                  <a:pt x="38849" y="990"/>
                </a:lnTo>
                <a:lnTo>
                  <a:pt x="47449" y="990"/>
                </a:lnTo>
                <a:lnTo>
                  <a:pt x="46469" y="0"/>
                </a:lnTo>
                <a:close/>
              </a:path>
              <a:path w="47625" h="25400">
                <a:moveTo>
                  <a:pt x="13181" y="21704"/>
                </a:moveTo>
                <a:lnTo>
                  <a:pt x="10947" y="21704"/>
                </a:lnTo>
                <a:lnTo>
                  <a:pt x="12954" y="21869"/>
                </a:lnTo>
                <a:lnTo>
                  <a:pt x="13181" y="21704"/>
                </a:lnTo>
                <a:close/>
              </a:path>
              <a:path w="47625" h="25400">
                <a:moveTo>
                  <a:pt x="31738" y="9372"/>
                </a:moveTo>
                <a:lnTo>
                  <a:pt x="28448" y="9372"/>
                </a:lnTo>
                <a:lnTo>
                  <a:pt x="30708" y="9563"/>
                </a:lnTo>
                <a:lnTo>
                  <a:pt x="31738" y="937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78052" y="3852152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289" y="622"/>
                </a:moveTo>
                <a:lnTo>
                  <a:pt x="2260" y="0"/>
                </a:lnTo>
                <a:lnTo>
                  <a:pt x="0" y="177"/>
                </a:lnTo>
                <a:lnTo>
                  <a:pt x="1244" y="800"/>
                </a:lnTo>
                <a:lnTo>
                  <a:pt x="3289" y="6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68979" y="3782611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29" h="13970">
                <a:moveTo>
                  <a:pt x="35784" y="7366"/>
                </a:moveTo>
                <a:lnTo>
                  <a:pt x="23474" y="7366"/>
                </a:lnTo>
                <a:lnTo>
                  <a:pt x="28351" y="10287"/>
                </a:lnTo>
                <a:lnTo>
                  <a:pt x="30573" y="10731"/>
                </a:lnTo>
                <a:lnTo>
                  <a:pt x="33228" y="13576"/>
                </a:lnTo>
                <a:lnTo>
                  <a:pt x="35806" y="13576"/>
                </a:lnTo>
                <a:lnTo>
                  <a:pt x="36784" y="11353"/>
                </a:lnTo>
                <a:lnTo>
                  <a:pt x="35784" y="7366"/>
                </a:lnTo>
                <a:close/>
              </a:path>
              <a:path w="36829" h="13970">
                <a:moveTo>
                  <a:pt x="34370" y="6032"/>
                </a:moveTo>
                <a:lnTo>
                  <a:pt x="13174" y="6032"/>
                </a:lnTo>
                <a:lnTo>
                  <a:pt x="14508" y="8331"/>
                </a:lnTo>
                <a:lnTo>
                  <a:pt x="19829" y="8953"/>
                </a:lnTo>
                <a:lnTo>
                  <a:pt x="20985" y="7366"/>
                </a:lnTo>
                <a:lnTo>
                  <a:pt x="35784" y="7366"/>
                </a:lnTo>
                <a:lnTo>
                  <a:pt x="35628" y="6743"/>
                </a:lnTo>
                <a:lnTo>
                  <a:pt x="34370" y="6032"/>
                </a:lnTo>
                <a:close/>
              </a:path>
              <a:path w="36829" h="13970">
                <a:moveTo>
                  <a:pt x="32325" y="4876"/>
                </a:moveTo>
                <a:lnTo>
                  <a:pt x="4221" y="4876"/>
                </a:lnTo>
                <a:lnTo>
                  <a:pt x="6088" y="6921"/>
                </a:lnTo>
                <a:lnTo>
                  <a:pt x="7142" y="8521"/>
                </a:lnTo>
                <a:lnTo>
                  <a:pt x="9364" y="8331"/>
                </a:lnTo>
                <a:lnTo>
                  <a:pt x="11676" y="6032"/>
                </a:lnTo>
                <a:lnTo>
                  <a:pt x="34370" y="6032"/>
                </a:lnTo>
                <a:lnTo>
                  <a:pt x="32325" y="4876"/>
                </a:lnTo>
                <a:close/>
              </a:path>
              <a:path w="36829" h="13970">
                <a:moveTo>
                  <a:pt x="12743" y="977"/>
                </a:moveTo>
                <a:lnTo>
                  <a:pt x="9098" y="1244"/>
                </a:lnTo>
                <a:lnTo>
                  <a:pt x="3964" y="1244"/>
                </a:lnTo>
                <a:lnTo>
                  <a:pt x="2976" y="2565"/>
                </a:lnTo>
                <a:lnTo>
                  <a:pt x="2786" y="3987"/>
                </a:lnTo>
                <a:lnTo>
                  <a:pt x="766" y="4686"/>
                </a:lnTo>
                <a:lnTo>
                  <a:pt x="0" y="6743"/>
                </a:lnTo>
                <a:lnTo>
                  <a:pt x="0" y="6921"/>
                </a:lnTo>
                <a:lnTo>
                  <a:pt x="576" y="8432"/>
                </a:lnTo>
                <a:lnTo>
                  <a:pt x="1998" y="8432"/>
                </a:lnTo>
                <a:lnTo>
                  <a:pt x="4221" y="4876"/>
                </a:lnTo>
                <a:lnTo>
                  <a:pt x="32325" y="4876"/>
                </a:lnTo>
                <a:lnTo>
                  <a:pt x="29494" y="3276"/>
                </a:lnTo>
                <a:lnTo>
                  <a:pt x="24439" y="2298"/>
                </a:lnTo>
                <a:lnTo>
                  <a:pt x="24009" y="1943"/>
                </a:lnTo>
                <a:lnTo>
                  <a:pt x="17086" y="1943"/>
                </a:lnTo>
                <a:lnTo>
                  <a:pt x="14508" y="1689"/>
                </a:lnTo>
                <a:lnTo>
                  <a:pt x="13405" y="1244"/>
                </a:lnTo>
                <a:lnTo>
                  <a:pt x="9098" y="1244"/>
                </a:lnTo>
                <a:lnTo>
                  <a:pt x="4030" y="1155"/>
                </a:lnTo>
                <a:lnTo>
                  <a:pt x="13184" y="1155"/>
                </a:lnTo>
                <a:lnTo>
                  <a:pt x="12743" y="977"/>
                </a:lnTo>
                <a:close/>
              </a:path>
              <a:path w="36829" h="13970">
                <a:moveTo>
                  <a:pt x="19296" y="0"/>
                </a:moveTo>
                <a:lnTo>
                  <a:pt x="17086" y="1943"/>
                </a:lnTo>
                <a:lnTo>
                  <a:pt x="24009" y="1943"/>
                </a:lnTo>
                <a:lnTo>
                  <a:pt x="21963" y="254"/>
                </a:lnTo>
                <a:lnTo>
                  <a:pt x="1929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487944" y="388092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184" y="0"/>
                </a:moveTo>
                <a:lnTo>
                  <a:pt x="1206" y="749"/>
                </a:lnTo>
                <a:lnTo>
                  <a:pt x="0" y="2755"/>
                </a:lnTo>
                <a:lnTo>
                  <a:pt x="2222" y="2870"/>
                </a:lnTo>
                <a:lnTo>
                  <a:pt x="3835" y="2082"/>
                </a:lnTo>
                <a:lnTo>
                  <a:pt x="3517" y="863"/>
                </a:lnTo>
                <a:lnTo>
                  <a:pt x="21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465322" y="3849419"/>
            <a:ext cx="41275" cy="12065"/>
          </a:xfrm>
          <a:custGeom>
            <a:avLst/>
            <a:gdLst/>
            <a:ahLst/>
            <a:cxnLst/>
            <a:rect l="l" t="t" r="r" b="b"/>
            <a:pathLst>
              <a:path w="41275" h="12064">
                <a:moveTo>
                  <a:pt x="18949" y="10553"/>
                </a:moveTo>
                <a:lnTo>
                  <a:pt x="8115" y="10553"/>
                </a:lnTo>
                <a:lnTo>
                  <a:pt x="10033" y="10820"/>
                </a:lnTo>
                <a:lnTo>
                  <a:pt x="11455" y="12026"/>
                </a:lnTo>
                <a:lnTo>
                  <a:pt x="13677" y="11087"/>
                </a:lnTo>
                <a:lnTo>
                  <a:pt x="17700" y="11087"/>
                </a:lnTo>
                <a:lnTo>
                  <a:pt x="18949" y="10553"/>
                </a:lnTo>
                <a:close/>
              </a:path>
              <a:path w="41275" h="12064">
                <a:moveTo>
                  <a:pt x="17700" y="11087"/>
                </a:moveTo>
                <a:lnTo>
                  <a:pt x="13677" y="11087"/>
                </a:lnTo>
                <a:lnTo>
                  <a:pt x="15062" y="11836"/>
                </a:lnTo>
                <a:lnTo>
                  <a:pt x="16840" y="11887"/>
                </a:lnTo>
                <a:lnTo>
                  <a:pt x="17373" y="11226"/>
                </a:lnTo>
                <a:lnTo>
                  <a:pt x="17700" y="11087"/>
                </a:lnTo>
                <a:close/>
              </a:path>
              <a:path w="41275" h="12064">
                <a:moveTo>
                  <a:pt x="19365" y="10375"/>
                </a:moveTo>
                <a:lnTo>
                  <a:pt x="4508" y="10375"/>
                </a:lnTo>
                <a:lnTo>
                  <a:pt x="6375" y="10871"/>
                </a:lnTo>
                <a:lnTo>
                  <a:pt x="8115" y="10553"/>
                </a:lnTo>
                <a:lnTo>
                  <a:pt x="18949" y="10553"/>
                </a:lnTo>
                <a:lnTo>
                  <a:pt x="19365" y="10375"/>
                </a:lnTo>
                <a:close/>
              </a:path>
              <a:path w="41275" h="12064">
                <a:moveTo>
                  <a:pt x="25643" y="10071"/>
                </a:moveTo>
                <a:lnTo>
                  <a:pt x="20078" y="10071"/>
                </a:lnTo>
                <a:lnTo>
                  <a:pt x="24041" y="10807"/>
                </a:lnTo>
                <a:lnTo>
                  <a:pt x="25643" y="10071"/>
                </a:lnTo>
                <a:close/>
              </a:path>
              <a:path w="41275" h="12064">
                <a:moveTo>
                  <a:pt x="10464" y="2387"/>
                </a:moveTo>
                <a:lnTo>
                  <a:pt x="4419" y="3721"/>
                </a:lnTo>
                <a:lnTo>
                  <a:pt x="698" y="5765"/>
                </a:lnTo>
                <a:lnTo>
                  <a:pt x="0" y="7797"/>
                </a:lnTo>
                <a:lnTo>
                  <a:pt x="88" y="7975"/>
                </a:lnTo>
                <a:lnTo>
                  <a:pt x="812" y="10071"/>
                </a:lnTo>
                <a:lnTo>
                  <a:pt x="2857" y="10553"/>
                </a:lnTo>
                <a:lnTo>
                  <a:pt x="4508" y="10375"/>
                </a:lnTo>
                <a:lnTo>
                  <a:pt x="19365" y="10375"/>
                </a:lnTo>
                <a:lnTo>
                  <a:pt x="20078" y="10071"/>
                </a:lnTo>
                <a:lnTo>
                  <a:pt x="25643" y="10071"/>
                </a:lnTo>
                <a:lnTo>
                  <a:pt x="27495" y="9220"/>
                </a:lnTo>
                <a:lnTo>
                  <a:pt x="33651" y="9220"/>
                </a:lnTo>
                <a:lnTo>
                  <a:pt x="34061" y="8775"/>
                </a:lnTo>
                <a:lnTo>
                  <a:pt x="36715" y="8420"/>
                </a:lnTo>
                <a:lnTo>
                  <a:pt x="37966" y="6731"/>
                </a:lnTo>
                <a:lnTo>
                  <a:pt x="29438" y="6731"/>
                </a:lnTo>
                <a:lnTo>
                  <a:pt x="28996" y="6388"/>
                </a:lnTo>
                <a:lnTo>
                  <a:pt x="21729" y="6388"/>
                </a:lnTo>
                <a:lnTo>
                  <a:pt x="18351" y="4254"/>
                </a:lnTo>
                <a:lnTo>
                  <a:pt x="16951" y="3898"/>
                </a:lnTo>
                <a:lnTo>
                  <a:pt x="13474" y="3898"/>
                </a:lnTo>
                <a:lnTo>
                  <a:pt x="10464" y="2387"/>
                </a:lnTo>
                <a:close/>
              </a:path>
              <a:path w="41275" h="12064">
                <a:moveTo>
                  <a:pt x="33651" y="9220"/>
                </a:moveTo>
                <a:lnTo>
                  <a:pt x="27495" y="9220"/>
                </a:lnTo>
                <a:lnTo>
                  <a:pt x="31216" y="9309"/>
                </a:lnTo>
                <a:lnTo>
                  <a:pt x="32994" y="9931"/>
                </a:lnTo>
                <a:lnTo>
                  <a:pt x="33651" y="9220"/>
                </a:lnTo>
                <a:close/>
              </a:path>
              <a:path w="41275" h="12064">
                <a:moveTo>
                  <a:pt x="38404" y="0"/>
                </a:moveTo>
                <a:lnTo>
                  <a:pt x="36271" y="1409"/>
                </a:lnTo>
                <a:lnTo>
                  <a:pt x="37249" y="1943"/>
                </a:lnTo>
                <a:lnTo>
                  <a:pt x="35839" y="4064"/>
                </a:lnTo>
                <a:lnTo>
                  <a:pt x="33604" y="4775"/>
                </a:lnTo>
                <a:lnTo>
                  <a:pt x="32194" y="6464"/>
                </a:lnTo>
                <a:lnTo>
                  <a:pt x="29438" y="6731"/>
                </a:lnTo>
                <a:lnTo>
                  <a:pt x="37966" y="6731"/>
                </a:lnTo>
                <a:lnTo>
                  <a:pt x="38493" y="6019"/>
                </a:lnTo>
                <a:lnTo>
                  <a:pt x="40093" y="5308"/>
                </a:lnTo>
                <a:lnTo>
                  <a:pt x="41149" y="3441"/>
                </a:lnTo>
                <a:lnTo>
                  <a:pt x="41025" y="1409"/>
                </a:lnTo>
                <a:lnTo>
                  <a:pt x="40982" y="1054"/>
                </a:lnTo>
                <a:lnTo>
                  <a:pt x="38404" y="0"/>
                </a:lnTo>
                <a:close/>
              </a:path>
              <a:path w="41275" h="12064">
                <a:moveTo>
                  <a:pt x="24295" y="5308"/>
                </a:moveTo>
                <a:lnTo>
                  <a:pt x="21729" y="6388"/>
                </a:lnTo>
                <a:lnTo>
                  <a:pt x="28996" y="6388"/>
                </a:lnTo>
                <a:lnTo>
                  <a:pt x="27851" y="5499"/>
                </a:lnTo>
                <a:lnTo>
                  <a:pt x="24295" y="5308"/>
                </a:lnTo>
                <a:close/>
              </a:path>
              <a:path w="41275" h="12064">
                <a:moveTo>
                  <a:pt x="15151" y="3441"/>
                </a:moveTo>
                <a:lnTo>
                  <a:pt x="13474" y="3898"/>
                </a:lnTo>
                <a:lnTo>
                  <a:pt x="16951" y="3898"/>
                </a:lnTo>
                <a:lnTo>
                  <a:pt x="15151" y="344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577245" y="379251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73" y="927"/>
                </a:moveTo>
                <a:lnTo>
                  <a:pt x="1384" y="0"/>
                </a:lnTo>
                <a:lnTo>
                  <a:pt x="0" y="215"/>
                </a:lnTo>
                <a:lnTo>
                  <a:pt x="546" y="1193"/>
                </a:lnTo>
                <a:lnTo>
                  <a:pt x="1473" y="92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17854" y="383464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333" y="0"/>
                </a:moveTo>
                <a:lnTo>
                  <a:pt x="0" y="1435"/>
                </a:lnTo>
                <a:lnTo>
                  <a:pt x="1993" y="393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615753" y="383709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3073" y="1587"/>
                </a:lnTo>
                <a:lnTo>
                  <a:pt x="2235" y="342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427080" y="3850298"/>
            <a:ext cx="31115" cy="13335"/>
          </a:xfrm>
          <a:custGeom>
            <a:avLst/>
            <a:gdLst/>
            <a:ahLst/>
            <a:cxnLst/>
            <a:rect l="l" t="t" r="r" b="b"/>
            <a:pathLst>
              <a:path w="31114" h="13335">
                <a:moveTo>
                  <a:pt x="5499" y="4000"/>
                </a:moveTo>
                <a:lnTo>
                  <a:pt x="1955" y="5321"/>
                </a:lnTo>
                <a:lnTo>
                  <a:pt x="177" y="7277"/>
                </a:lnTo>
                <a:lnTo>
                  <a:pt x="302" y="7454"/>
                </a:lnTo>
                <a:lnTo>
                  <a:pt x="0" y="8788"/>
                </a:lnTo>
                <a:lnTo>
                  <a:pt x="876" y="9664"/>
                </a:lnTo>
                <a:lnTo>
                  <a:pt x="177" y="10731"/>
                </a:lnTo>
                <a:lnTo>
                  <a:pt x="1231" y="12064"/>
                </a:lnTo>
                <a:lnTo>
                  <a:pt x="3454" y="13030"/>
                </a:lnTo>
                <a:lnTo>
                  <a:pt x="6654" y="12331"/>
                </a:lnTo>
                <a:lnTo>
                  <a:pt x="10548" y="12331"/>
                </a:lnTo>
                <a:lnTo>
                  <a:pt x="11087" y="12153"/>
                </a:lnTo>
                <a:lnTo>
                  <a:pt x="12141" y="10731"/>
                </a:lnTo>
                <a:lnTo>
                  <a:pt x="16230" y="10731"/>
                </a:lnTo>
                <a:lnTo>
                  <a:pt x="17030" y="10388"/>
                </a:lnTo>
                <a:lnTo>
                  <a:pt x="20018" y="10388"/>
                </a:lnTo>
                <a:lnTo>
                  <a:pt x="22174" y="8521"/>
                </a:lnTo>
                <a:lnTo>
                  <a:pt x="30384" y="8521"/>
                </a:lnTo>
                <a:lnTo>
                  <a:pt x="30402" y="8343"/>
                </a:lnTo>
                <a:lnTo>
                  <a:pt x="14985" y="8343"/>
                </a:lnTo>
                <a:lnTo>
                  <a:pt x="12064" y="6464"/>
                </a:lnTo>
                <a:lnTo>
                  <a:pt x="11498" y="4533"/>
                </a:lnTo>
                <a:lnTo>
                  <a:pt x="7721" y="4533"/>
                </a:lnTo>
                <a:lnTo>
                  <a:pt x="5499" y="4000"/>
                </a:lnTo>
                <a:close/>
              </a:path>
              <a:path w="31114" h="13335">
                <a:moveTo>
                  <a:pt x="10548" y="12331"/>
                </a:moveTo>
                <a:lnTo>
                  <a:pt x="6654" y="12331"/>
                </a:lnTo>
                <a:lnTo>
                  <a:pt x="8432" y="13030"/>
                </a:lnTo>
                <a:lnTo>
                  <a:pt x="10548" y="12331"/>
                </a:lnTo>
                <a:close/>
              </a:path>
              <a:path w="31114" h="13335">
                <a:moveTo>
                  <a:pt x="16230" y="10731"/>
                </a:moveTo>
                <a:lnTo>
                  <a:pt x="12141" y="10731"/>
                </a:lnTo>
                <a:lnTo>
                  <a:pt x="14363" y="11531"/>
                </a:lnTo>
                <a:lnTo>
                  <a:pt x="16230" y="10731"/>
                </a:lnTo>
                <a:close/>
              </a:path>
              <a:path w="31114" h="13335">
                <a:moveTo>
                  <a:pt x="20018" y="10388"/>
                </a:moveTo>
                <a:lnTo>
                  <a:pt x="17030" y="10388"/>
                </a:lnTo>
                <a:lnTo>
                  <a:pt x="19519" y="10820"/>
                </a:lnTo>
                <a:lnTo>
                  <a:pt x="20018" y="10388"/>
                </a:lnTo>
                <a:close/>
              </a:path>
              <a:path w="31114" h="13335">
                <a:moveTo>
                  <a:pt x="28206" y="9855"/>
                </a:moveTo>
                <a:lnTo>
                  <a:pt x="25285" y="9855"/>
                </a:lnTo>
                <a:lnTo>
                  <a:pt x="28740" y="10299"/>
                </a:lnTo>
                <a:lnTo>
                  <a:pt x="28206" y="9855"/>
                </a:lnTo>
                <a:close/>
              </a:path>
              <a:path w="31114" h="13335">
                <a:moveTo>
                  <a:pt x="30384" y="8521"/>
                </a:moveTo>
                <a:lnTo>
                  <a:pt x="22174" y="8521"/>
                </a:lnTo>
                <a:lnTo>
                  <a:pt x="22974" y="10198"/>
                </a:lnTo>
                <a:lnTo>
                  <a:pt x="25285" y="9855"/>
                </a:lnTo>
                <a:lnTo>
                  <a:pt x="28206" y="9855"/>
                </a:lnTo>
                <a:lnTo>
                  <a:pt x="27139" y="8966"/>
                </a:lnTo>
                <a:lnTo>
                  <a:pt x="30340" y="8966"/>
                </a:lnTo>
                <a:lnTo>
                  <a:pt x="30384" y="8521"/>
                </a:lnTo>
                <a:close/>
              </a:path>
              <a:path w="31114" h="13335">
                <a:moveTo>
                  <a:pt x="16243" y="0"/>
                </a:moveTo>
                <a:lnTo>
                  <a:pt x="13220" y="1866"/>
                </a:lnTo>
                <a:lnTo>
                  <a:pt x="13309" y="3187"/>
                </a:lnTo>
                <a:lnTo>
                  <a:pt x="18275" y="5054"/>
                </a:lnTo>
                <a:lnTo>
                  <a:pt x="20218" y="7010"/>
                </a:lnTo>
                <a:lnTo>
                  <a:pt x="16941" y="7454"/>
                </a:lnTo>
                <a:lnTo>
                  <a:pt x="14985" y="8343"/>
                </a:lnTo>
                <a:lnTo>
                  <a:pt x="30402" y="8343"/>
                </a:lnTo>
                <a:lnTo>
                  <a:pt x="30501" y="7365"/>
                </a:lnTo>
                <a:lnTo>
                  <a:pt x="29717" y="7365"/>
                </a:lnTo>
                <a:lnTo>
                  <a:pt x="29063" y="5321"/>
                </a:lnTo>
                <a:lnTo>
                  <a:pt x="29019" y="5054"/>
                </a:lnTo>
                <a:lnTo>
                  <a:pt x="25806" y="5054"/>
                </a:lnTo>
                <a:lnTo>
                  <a:pt x="25552" y="2920"/>
                </a:lnTo>
                <a:lnTo>
                  <a:pt x="24539" y="2311"/>
                </a:lnTo>
                <a:lnTo>
                  <a:pt x="20573" y="2311"/>
                </a:lnTo>
                <a:lnTo>
                  <a:pt x="18275" y="888"/>
                </a:lnTo>
                <a:lnTo>
                  <a:pt x="16243" y="0"/>
                </a:lnTo>
                <a:close/>
              </a:path>
              <a:path w="31114" h="13335">
                <a:moveTo>
                  <a:pt x="30606" y="6311"/>
                </a:moveTo>
                <a:lnTo>
                  <a:pt x="29717" y="7365"/>
                </a:lnTo>
                <a:lnTo>
                  <a:pt x="30501" y="7365"/>
                </a:lnTo>
                <a:lnTo>
                  <a:pt x="30606" y="6311"/>
                </a:lnTo>
                <a:close/>
              </a:path>
              <a:path w="31114" h="13335">
                <a:moveTo>
                  <a:pt x="26695" y="2565"/>
                </a:moveTo>
                <a:lnTo>
                  <a:pt x="27050" y="4533"/>
                </a:lnTo>
                <a:lnTo>
                  <a:pt x="25806" y="5054"/>
                </a:lnTo>
                <a:lnTo>
                  <a:pt x="29019" y="5054"/>
                </a:lnTo>
                <a:lnTo>
                  <a:pt x="29273" y="3289"/>
                </a:lnTo>
                <a:lnTo>
                  <a:pt x="26695" y="2565"/>
                </a:lnTo>
                <a:close/>
              </a:path>
              <a:path w="31114" h="13335">
                <a:moveTo>
                  <a:pt x="9753" y="4000"/>
                </a:moveTo>
                <a:lnTo>
                  <a:pt x="7721" y="4533"/>
                </a:lnTo>
                <a:lnTo>
                  <a:pt x="11498" y="4533"/>
                </a:lnTo>
                <a:lnTo>
                  <a:pt x="11442" y="4343"/>
                </a:lnTo>
                <a:lnTo>
                  <a:pt x="9753" y="4000"/>
                </a:lnTo>
                <a:close/>
              </a:path>
              <a:path w="31114" h="13335">
                <a:moveTo>
                  <a:pt x="23063" y="1422"/>
                </a:moveTo>
                <a:lnTo>
                  <a:pt x="20573" y="2311"/>
                </a:lnTo>
                <a:lnTo>
                  <a:pt x="24539" y="2311"/>
                </a:lnTo>
                <a:lnTo>
                  <a:pt x="23063" y="14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575243" y="383704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117" y="0"/>
                </a:moveTo>
                <a:lnTo>
                  <a:pt x="0" y="888"/>
                </a:lnTo>
                <a:lnTo>
                  <a:pt x="406" y="1816"/>
                </a:lnTo>
                <a:lnTo>
                  <a:pt x="1739" y="1866"/>
                </a:lnTo>
                <a:lnTo>
                  <a:pt x="2362" y="888"/>
                </a:lnTo>
                <a:lnTo>
                  <a:pt x="11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574941" y="37929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244" y="0"/>
                </a:moveTo>
                <a:lnTo>
                  <a:pt x="0" y="0"/>
                </a:lnTo>
                <a:lnTo>
                  <a:pt x="253" y="1117"/>
                </a:lnTo>
                <a:lnTo>
                  <a:pt x="1473" y="1117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565638" y="3850693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651" y="0"/>
                </a:moveTo>
                <a:lnTo>
                  <a:pt x="3644" y="393"/>
                </a:lnTo>
                <a:lnTo>
                  <a:pt x="86" y="393"/>
                </a:lnTo>
                <a:lnTo>
                  <a:pt x="342" y="1143"/>
                </a:lnTo>
                <a:lnTo>
                  <a:pt x="2755" y="2311"/>
                </a:lnTo>
                <a:lnTo>
                  <a:pt x="5651" y="1282"/>
                </a:lnTo>
                <a:lnTo>
                  <a:pt x="5651" y="393"/>
                </a:lnTo>
                <a:lnTo>
                  <a:pt x="3644" y="393"/>
                </a:lnTo>
                <a:lnTo>
                  <a:pt x="0" y="139"/>
                </a:lnTo>
                <a:lnTo>
                  <a:pt x="5651" y="139"/>
                </a:lnTo>
                <a:lnTo>
                  <a:pt x="56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251119" y="381381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524" y="0"/>
                </a:moveTo>
                <a:lnTo>
                  <a:pt x="0" y="622"/>
                </a:lnTo>
                <a:lnTo>
                  <a:pt x="3124" y="2895"/>
                </a:lnTo>
                <a:lnTo>
                  <a:pt x="3073" y="1168"/>
                </a:lnTo>
                <a:lnTo>
                  <a:pt x="152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189212" y="3728249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60" h="12064">
                <a:moveTo>
                  <a:pt x="3606" y="0"/>
                </a:moveTo>
                <a:lnTo>
                  <a:pt x="2400" y="1308"/>
                </a:lnTo>
                <a:lnTo>
                  <a:pt x="0" y="1384"/>
                </a:lnTo>
                <a:lnTo>
                  <a:pt x="2832" y="4241"/>
                </a:lnTo>
                <a:lnTo>
                  <a:pt x="3441" y="6972"/>
                </a:lnTo>
                <a:lnTo>
                  <a:pt x="5168" y="7429"/>
                </a:lnTo>
                <a:lnTo>
                  <a:pt x="7518" y="11734"/>
                </a:lnTo>
                <a:lnTo>
                  <a:pt x="8610" y="11239"/>
                </a:lnTo>
                <a:lnTo>
                  <a:pt x="9118" y="8013"/>
                </a:lnTo>
                <a:lnTo>
                  <a:pt x="9880" y="6286"/>
                </a:lnTo>
                <a:lnTo>
                  <a:pt x="7023" y="4063"/>
                </a:lnTo>
                <a:lnTo>
                  <a:pt x="5207" y="584"/>
                </a:lnTo>
                <a:lnTo>
                  <a:pt x="36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218956" y="377324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244" y="0"/>
                </a:moveTo>
                <a:lnTo>
                  <a:pt x="0" y="1422"/>
                </a:lnTo>
                <a:lnTo>
                  <a:pt x="1422" y="3289"/>
                </a:lnTo>
                <a:lnTo>
                  <a:pt x="4165" y="4165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226757" y="3783440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1600" y="0"/>
                </a:moveTo>
                <a:lnTo>
                  <a:pt x="0" y="2222"/>
                </a:lnTo>
                <a:lnTo>
                  <a:pt x="4533" y="6388"/>
                </a:lnTo>
                <a:lnTo>
                  <a:pt x="4000" y="3987"/>
                </a:lnTo>
                <a:lnTo>
                  <a:pt x="4178" y="1968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206800" y="376002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2578" y="0"/>
                </a:moveTo>
                <a:lnTo>
                  <a:pt x="0" y="2044"/>
                </a:lnTo>
                <a:lnTo>
                  <a:pt x="0" y="4000"/>
                </a:lnTo>
                <a:lnTo>
                  <a:pt x="2666" y="4965"/>
                </a:lnTo>
                <a:lnTo>
                  <a:pt x="5854" y="9766"/>
                </a:lnTo>
                <a:lnTo>
                  <a:pt x="8953" y="10744"/>
                </a:lnTo>
                <a:lnTo>
                  <a:pt x="8953" y="6134"/>
                </a:lnTo>
                <a:lnTo>
                  <a:pt x="5321" y="889"/>
                </a:lnTo>
                <a:lnTo>
                  <a:pt x="25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189079" y="371966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828" y="0"/>
                </a:moveTo>
                <a:lnTo>
                  <a:pt x="0" y="622"/>
                </a:lnTo>
                <a:lnTo>
                  <a:pt x="2895" y="1562"/>
                </a:lnTo>
                <a:lnTo>
                  <a:pt x="18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206814" y="374442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346" y="0"/>
                </a:moveTo>
                <a:lnTo>
                  <a:pt x="0" y="1816"/>
                </a:lnTo>
                <a:lnTo>
                  <a:pt x="2895" y="1866"/>
                </a:lnTo>
                <a:lnTo>
                  <a:pt x="3962" y="2616"/>
                </a:lnTo>
                <a:lnTo>
                  <a:pt x="4229" y="1028"/>
                </a:lnTo>
                <a:lnTo>
                  <a:pt x="13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203927" y="375291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257" y="0"/>
                </a:moveTo>
                <a:lnTo>
                  <a:pt x="0" y="2679"/>
                </a:lnTo>
                <a:lnTo>
                  <a:pt x="1473" y="4368"/>
                </a:lnTo>
                <a:lnTo>
                  <a:pt x="3149" y="2679"/>
                </a:lnTo>
                <a:lnTo>
                  <a:pt x="3162" y="838"/>
                </a:lnTo>
                <a:lnTo>
                  <a:pt x="125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224725" y="3781054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355" y="2654"/>
                </a:lnTo>
                <a:lnTo>
                  <a:pt x="2222" y="977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586908" y="383139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244" y="0"/>
                </a:moveTo>
                <a:lnTo>
                  <a:pt x="0" y="939"/>
                </a:lnTo>
                <a:lnTo>
                  <a:pt x="1689" y="1028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164762" y="3673971"/>
            <a:ext cx="136525" cy="149225"/>
          </a:xfrm>
          <a:custGeom>
            <a:avLst/>
            <a:gdLst/>
            <a:ahLst/>
            <a:cxnLst/>
            <a:rect l="l" t="t" r="r" b="b"/>
            <a:pathLst>
              <a:path w="136525" h="149225">
                <a:moveTo>
                  <a:pt x="77101" y="51485"/>
                </a:moveTo>
                <a:lnTo>
                  <a:pt x="45440" y="51485"/>
                </a:lnTo>
                <a:lnTo>
                  <a:pt x="45736" y="52374"/>
                </a:lnTo>
                <a:lnTo>
                  <a:pt x="45822" y="52870"/>
                </a:lnTo>
                <a:lnTo>
                  <a:pt x="44894" y="54508"/>
                </a:lnTo>
                <a:lnTo>
                  <a:pt x="46456" y="56235"/>
                </a:lnTo>
                <a:lnTo>
                  <a:pt x="47663" y="59359"/>
                </a:lnTo>
                <a:lnTo>
                  <a:pt x="47536" y="60147"/>
                </a:lnTo>
                <a:lnTo>
                  <a:pt x="50025" y="66713"/>
                </a:lnTo>
                <a:lnTo>
                  <a:pt x="51180" y="70269"/>
                </a:lnTo>
                <a:lnTo>
                  <a:pt x="54368" y="71234"/>
                </a:lnTo>
                <a:lnTo>
                  <a:pt x="58013" y="73723"/>
                </a:lnTo>
                <a:lnTo>
                  <a:pt x="58013" y="75857"/>
                </a:lnTo>
                <a:lnTo>
                  <a:pt x="61036" y="81178"/>
                </a:lnTo>
                <a:lnTo>
                  <a:pt x="63855" y="83299"/>
                </a:lnTo>
                <a:lnTo>
                  <a:pt x="64401" y="89331"/>
                </a:lnTo>
                <a:lnTo>
                  <a:pt x="68999" y="97853"/>
                </a:lnTo>
                <a:lnTo>
                  <a:pt x="68745" y="101320"/>
                </a:lnTo>
                <a:lnTo>
                  <a:pt x="69900" y="104419"/>
                </a:lnTo>
                <a:lnTo>
                  <a:pt x="74333" y="107797"/>
                </a:lnTo>
                <a:lnTo>
                  <a:pt x="78854" y="113372"/>
                </a:lnTo>
                <a:lnTo>
                  <a:pt x="80098" y="116395"/>
                </a:lnTo>
                <a:lnTo>
                  <a:pt x="83553" y="117106"/>
                </a:lnTo>
                <a:lnTo>
                  <a:pt x="84810" y="118529"/>
                </a:lnTo>
                <a:lnTo>
                  <a:pt x="87820" y="120484"/>
                </a:lnTo>
                <a:lnTo>
                  <a:pt x="88264" y="124028"/>
                </a:lnTo>
                <a:lnTo>
                  <a:pt x="90919" y="125717"/>
                </a:lnTo>
                <a:lnTo>
                  <a:pt x="94119" y="129260"/>
                </a:lnTo>
                <a:lnTo>
                  <a:pt x="99618" y="132714"/>
                </a:lnTo>
                <a:lnTo>
                  <a:pt x="100863" y="135381"/>
                </a:lnTo>
                <a:lnTo>
                  <a:pt x="104406" y="136359"/>
                </a:lnTo>
                <a:lnTo>
                  <a:pt x="111683" y="142760"/>
                </a:lnTo>
                <a:lnTo>
                  <a:pt x="112306" y="145313"/>
                </a:lnTo>
                <a:lnTo>
                  <a:pt x="113906" y="146024"/>
                </a:lnTo>
                <a:lnTo>
                  <a:pt x="115595" y="148869"/>
                </a:lnTo>
                <a:lnTo>
                  <a:pt x="116471" y="147802"/>
                </a:lnTo>
                <a:lnTo>
                  <a:pt x="116420" y="145313"/>
                </a:lnTo>
                <a:lnTo>
                  <a:pt x="115760" y="144170"/>
                </a:lnTo>
                <a:lnTo>
                  <a:pt x="115760" y="142836"/>
                </a:lnTo>
                <a:lnTo>
                  <a:pt x="124352" y="142836"/>
                </a:lnTo>
                <a:lnTo>
                  <a:pt x="124815" y="142036"/>
                </a:lnTo>
                <a:lnTo>
                  <a:pt x="132043" y="142036"/>
                </a:lnTo>
                <a:lnTo>
                  <a:pt x="131914" y="139382"/>
                </a:lnTo>
                <a:lnTo>
                  <a:pt x="133159" y="132638"/>
                </a:lnTo>
                <a:lnTo>
                  <a:pt x="131825" y="128104"/>
                </a:lnTo>
                <a:lnTo>
                  <a:pt x="133870" y="123228"/>
                </a:lnTo>
                <a:lnTo>
                  <a:pt x="132803" y="121373"/>
                </a:lnTo>
                <a:lnTo>
                  <a:pt x="132981" y="117449"/>
                </a:lnTo>
                <a:lnTo>
                  <a:pt x="135191" y="116484"/>
                </a:lnTo>
                <a:lnTo>
                  <a:pt x="136169" y="114706"/>
                </a:lnTo>
                <a:lnTo>
                  <a:pt x="135826" y="112407"/>
                </a:lnTo>
                <a:lnTo>
                  <a:pt x="133959" y="111518"/>
                </a:lnTo>
                <a:lnTo>
                  <a:pt x="131737" y="109740"/>
                </a:lnTo>
                <a:lnTo>
                  <a:pt x="130759" y="106908"/>
                </a:lnTo>
                <a:lnTo>
                  <a:pt x="129260" y="106108"/>
                </a:lnTo>
                <a:lnTo>
                  <a:pt x="128549" y="104152"/>
                </a:lnTo>
                <a:lnTo>
                  <a:pt x="127288" y="103619"/>
                </a:lnTo>
                <a:lnTo>
                  <a:pt x="122516" y="103619"/>
                </a:lnTo>
                <a:lnTo>
                  <a:pt x="120116" y="103263"/>
                </a:lnTo>
                <a:lnTo>
                  <a:pt x="119760" y="99631"/>
                </a:lnTo>
                <a:lnTo>
                  <a:pt x="118701" y="98209"/>
                </a:lnTo>
                <a:lnTo>
                  <a:pt x="116395" y="98209"/>
                </a:lnTo>
                <a:lnTo>
                  <a:pt x="117538" y="95821"/>
                </a:lnTo>
                <a:lnTo>
                  <a:pt x="116560" y="93154"/>
                </a:lnTo>
                <a:lnTo>
                  <a:pt x="116273" y="88277"/>
                </a:lnTo>
                <a:lnTo>
                  <a:pt x="113283" y="88277"/>
                </a:lnTo>
                <a:lnTo>
                  <a:pt x="112039" y="87121"/>
                </a:lnTo>
                <a:lnTo>
                  <a:pt x="107251" y="87033"/>
                </a:lnTo>
                <a:lnTo>
                  <a:pt x="103073" y="84200"/>
                </a:lnTo>
                <a:lnTo>
                  <a:pt x="103162" y="82143"/>
                </a:lnTo>
                <a:lnTo>
                  <a:pt x="105651" y="80987"/>
                </a:lnTo>
                <a:lnTo>
                  <a:pt x="108508" y="79400"/>
                </a:lnTo>
                <a:lnTo>
                  <a:pt x="108173" y="79222"/>
                </a:lnTo>
                <a:lnTo>
                  <a:pt x="99834" y="79222"/>
                </a:lnTo>
                <a:lnTo>
                  <a:pt x="101752" y="77482"/>
                </a:lnTo>
                <a:lnTo>
                  <a:pt x="104673" y="75298"/>
                </a:lnTo>
                <a:lnTo>
                  <a:pt x="108318" y="74726"/>
                </a:lnTo>
                <a:lnTo>
                  <a:pt x="107619" y="72186"/>
                </a:lnTo>
                <a:lnTo>
                  <a:pt x="106897" y="71386"/>
                </a:lnTo>
                <a:lnTo>
                  <a:pt x="93167" y="71386"/>
                </a:lnTo>
                <a:lnTo>
                  <a:pt x="94957" y="71031"/>
                </a:lnTo>
                <a:lnTo>
                  <a:pt x="96100" y="69951"/>
                </a:lnTo>
                <a:lnTo>
                  <a:pt x="97256" y="69646"/>
                </a:lnTo>
                <a:lnTo>
                  <a:pt x="98435" y="67995"/>
                </a:lnTo>
                <a:lnTo>
                  <a:pt x="98377" y="67729"/>
                </a:lnTo>
                <a:lnTo>
                  <a:pt x="97878" y="66395"/>
                </a:lnTo>
                <a:lnTo>
                  <a:pt x="95366" y="65201"/>
                </a:lnTo>
                <a:lnTo>
                  <a:pt x="90766" y="65201"/>
                </a:lnTo>
                <a:lnTo>
                  <a:pt x="87706" y="62661"/>
                </a:lnTo>
                <a:lnTo>
                  <a:pt x="87596" y="60147"/>
                </a:lnTo>
                <a:lnTo>
                  <a:pt x="87299" y="57810"/>
                </a:lnTo>
                <a:lnTo>
                  <a:pt x="82297" y="52870"/>
                </a:lnTo>
                <a:lnTo>
                  <a:pt x="78854" y="52870"/>
                </a:lnTo>
                <a:lnTo>
                  <a:pt x="77101" y="51485"/>
                </a:lnTo>
                <a:close/>
              </a:path>
              <a:path w="136525" h="149225">
                <a:moveTo>
                  <a:pt x="124352" y="142836"/>
                </a:moveTo>
                <a:lnTo>
                  <a:pt x="115760" y="142836"/>
                </a:lnTo>
                <a:lnTo>
                  <a:pt x="117982" y="143281"/>
                </a:lnTo>
                <a:lnTo>
                  <a:pt x="122770" y="147713"/>
                </a:lnTo>
                <a:lnTo>
                  <a:pt x="123748" y="146913"/>
                </a:lnTo>
                <a:lnTo>
                  <a:pt x="123837" y="143725"/>
                </a:lnTo>
                <a:lnTo>
                  <a:pt x="124352" y="142836"/>
                </a:lnTo>
                <a:close/>
              </a:path>
              <a:path w="136525" h="149225">
                <a:moveTo>
                  <a:pt x="132043" y="142036"/>
                </a:moveTo>
                <a:lnTo>
                  <a:pt x="124815" y="142036"/>
                </a:lnTo>
                <a:lnTo>
                  <a:pt x="126860" y="142481"/>
                </a:lnTo>
                <a:lnTo>
                  <a:pt x="129070" y="145935"/>
                </a:lnTo>
                <a:lnTo>
                  <a:pt x="130492" y="146557"/>
                </a:lnTo>
                <a:lnTo>
                  <a:pt x="132181" y="144881"/>
                </a:lnTo>
                <a:lnTo>
                  <a:pt x="132043" y="142036"/>
                </a:lnTo>
                <a:close/>
              </a:path>
              <a:path w="136525" h="149225">
                <a:moveTo>
                  <a:pt x="126237" y="103174"/>
                </a:moveTo>
                <a:lnTo>
                  <a:pt x="122516" y="103619"/>
                </a:lnTo>
                <a:lnTo>
                  <a:pt x="127288" y="103619"/>
                </a:lnTo>
                <a:lnTo>
                  <a:pt x="126237" y="103174"/>
                </a:lnTo>
                <a:close/>
              </a:path>
              <a:path w="136525" h="149225">
                <a:moveTo>
                  <a:pt x="117982" y="97243"/>
                </a:moveTo>
                <a:lnTo>
                  <a:pt x="116395" y="98209"/>
                </a:lnTo>
                <a:lnTo>
                  <a:pt x="118701" y="98209"/>
                </a:lnTo>
                <a:lnTo>
                  <a:pt x="117982" y="97243"/>
                </a:lnTo>
                <a:close/>
              </a:path>
              <a:path w="136525" h="149225">
                <a:moveTo>
                  <a:pt x="116204" y="87121"/>
                </a:moveTo>
                <a:lnTo>
                  <a:pt x="113283" y="88277"/>
                </a:lnTo>
                <a:lnTo>
                  <a:pt x="116273" y="88277"/>
                </a:lnTo>
                <a:lnTo>
                  <a:pt x="116204" y="87121"/>
                </a:lnTo>
                <a:close/>
              </a:path>
              <a:path w="136525" h="149225">
                <a:moveTo>
                  <a:pt x="102501" y="78244"/>
                </a:moveTo>
                <a:lnTo>
                  <a:pt x="99834" y="79222"/>
                </a:lnTo>
                <a:lnTo>
                  <a:pt x="108173" y="79222"/>
                </a:lnTo>
                <a:lnTo>
                  <a:pt x="107407" y="78816"/>
                </a:lnTo>
                <a:lnTo>
                  <a:pt x="103974" y="78816"/>
                </a:lnTo>
                <a:lnTo>
                  <a:pt x="102501" y="78244"/>
                </a:lnTo>
                <a:close/>
              </a:path>
              <a:path w="136525" h="149225">
                <a:moveTo>
                  <a:pt x="106641" y="78409"/>
                </a:moveTo>
                <a:lnTo>
                  <a:pt x="103974" y="78816"/>
                </a:lnTo>
                <a:lnTo>
                  <a:pt x="107407" y="78816"/>
                </a:lnTo>
                <a:lnTo>
                  <a:pt x="106641" y="78409"/>
                </a:lnTo>
                <a:close/>
              </a:path>
              <a:path w="136525" h="149225">
                <a:moveTo>
                  <a:pt x="101663" y="67729"/>
                </a:moveTo>
                <a:lnTo>
                  <a:pt x="98805" y="69646"/>
                </a:lnTo>
                <a:lnTo>
                  <a:pt x="96278" y="71196"/>
                </a:lnTo>
                <a:lnTo>
                  <a:pt x="93167" y="71386"/>
                </a:lnTo>
                <a:lnTo>
                  <a:pt x="106897" y="71386"/>
                </a:lnTo>
                <a:lnTo>
                  <a:pt x="103835" y="67995"/>
                </a:lnTo>
                <a:lnTo>
                  <a:pt x="101663" y="67729"/>
                </a:lnTo>
                <a:close/>
              </a:path>
              <a:path w="136525" h="149225">
                <a:moveTo>
                  <a:pt x="95072" y="65062"/>
                </a:moveTo>
                <a:lnTo>
                  <a:pt x="90766" y="65201"/>
                </a:lnTo>
                <a:lnTo>
                  <a:pt x="95366" y="65201"/>
                </a:lnTo>
                <a:lnTo>
                  <a:pt x="95072" y="65062"/>
                </a:lnTo>
                <a:close/>
              </a:path>
              <a:path w="136525" h="149225">
                <a:moveTo>
                  <a:pt x="80454" y="52374"/>
                </a:moveTo>
                <a:lnTo>
                  <a:pt x="78854" y="52870"/>
                </a:lnTo>
                <a:lnTo>
                  <a:pt x="82297" y="52870"/>
                </a:lnTo>
                <a:lnTo>
                  <a:pt x="82156" y="52730"/>
                </a:lnTo>
                <a:lnTo>
                  <a:pt x="80454" y="52374"/>
                </a:lnTo>
                <a:close/>
              </a:path>
              <a:path w="136525" h="149225">
                <a:moveTo>
                  <a:pt x="76111" y="46570"/>
                </a:moveTo>
                <a:lnTo>
                  <a:pt x="38988" y="46570"/>
                </a:lnTo>
                <a:lnTo>
                  <a:pt x="42278" y="50736"/>
                </a:lnTo>
                <a:lnTo>
                  <a:pt x="43967" y="51701"/>
                </a:lnTo>
                <a:lnTo>
                  <a:pt x="45440" y="51485"/>
                </a:lnTo>
                <a:lnTo>
                  <a:pt x="77101" y="51485"/>
                </a:lnTo>
                <a:lnTo>
                  <a:pt x="76860" y="51295"/>
                </a:lnTo>
                <a:lnTo>
                  <a:pt x="76288" y="46748"/>
                </a:lnTo>
                <a:lnTo>
                  <a:pt x="76111" y="46570"/>
                </a:lnTo>
                <a:close/>
              </a:path>
              <a:path w="136525" h="149225">
                <a:moveTo>
                  <a:pt x="43856" y="23431"/>
                </a:moveTo>
                <a:lnTo>
                  <a:pt x="19329" y="23431"/>
                </a:lnTo>
                <a:lnTo>
                  <a:pt x="23317" y="26784"/>
                </a:lnTo>
                <a:lnTo>
                  <a:pt x="27660" y="33705"/>
                </a:lnTo>
                <a:lnTo>
                  <a:pt x="32016" y="37884"/>
                </a:lnTo>
                <a:lnTo>
                  <a:pt x="33261" y="37884"/>
                </a:lnTo>
                <a:lnTo>
                  <a:pt x="33261" y="41071"/>
                </a:lnTo>
                <a:lnTo>
                  <a:pt x="34404" y="42036"/>
                </a:lnTo>
                <a:lnTo>
                  <a:pt x="34861" y="45199"/>
                </a:lnTo>
                <a:lnTo>
                  <a:pt x="36410" y="46621"/>
                </a:lnTo>
                <a:lnTo>
                  <a:pt x="38988" y="46570"/>
                </a:lnTo>
                <a:lnTo>
                  <a:pt x="76111" y="46570"/>
                </a:lnTo>
                <a:lnTo>
                  <a:pt x="72745" y="43205"/>
                </a:lnTo>
                <a:lnTo>
                  <a:pt x="69862" y="41605"/>
                </a:lnTo>
                <a:lnTo>
                  <a:pt x="64579" y="41605"/>
                </a:lnTo>
                <a:lnTo>
                  <a:pt x="63157" y="40639"/>
                </a:lnTo>
                <a:lnTo>
                  <a:pt x="62811" y="39039"/>
                </a:lnTo>
                <a:lnTo>
                  <a:pt x="60769" y="39039"/>
                </a:lnTo>
                <a:lnTo>
                  <a:pt x="59512" y="37261"/>
                </a:lnTo>
                <a:lnTo>
                  <a:pt x="59334" y="33616"/>
                </a:lnTo>
                <a:lnTo>
                  <a:pt x="57124" y="30772"/>
                </a:lnTo>
                <a:lnTo>
                  <a:pt x="54470" y="30251"/>
                </a:lnTo>
                <a:lnTo>
                  <a:pt x="53479" y="28562"/>
                </a:lnTo>
                <a:lnTo>
                  <a:pt x="46380" y="23863"/>
                </a:lnTo>
                <a:lnTo>
                  <a:pt x="43992" y="23583"/>
                </a:lnTo>
                <a:lnTo>
                  <a:pt x="43856" y="23431"/>
                </a:lnTo>
                <a:close/>
              </a:path>
              <a:path w="136525" h="149225">
                <a:moveTo>
                  <a:pt x="65201" y="40462"/>
                </a:moveTo>
                <a:lnTo>
                  <a:pt x="64579" y="41605"/>
                </a:lnTo>
                <a:lnTo>
                  <a:pt x="69862" y="41605"/>
                </a:lnTo>
                <a:lnTo>
                  <a:pt x="68122" y="40639"/>
                </a:lnTo>
                <a:lnTo>
                  <a:pt x="65201" y="40462"/>
                </a:lnTo>
                <a:close/>
              </a:path>
              <a:path w="136525" h="149225">
                <a:moveTo>
                  <a:pt x="62445" y="37350"/>
                </a:moveTo>
                <a:lnTo>
                  <a:pt x="60769" y="39039"/>
                </a:lnTo>
                <a:lnTo>
                  <a:pt x="62811" y="39039"/>
                </a:lnTo>
                <a:lnTo>
                  <a:pt x="62445" y="37350"/>
                </a:lnTo>
                <a:close/>
              </a:path>
              <a:path w="136525" h="149225">
                <a:moveTo>
                  <a:pt x="2298" y="0"/>
                </a:moveTo>
                <a:lnTo>
                  <a:pt x="520" y="876"/>
                </a:lnTo>
                <a:lnTo>
                  <a:pt x="0" y="2197"/>
                </a:lnTo>
                <a:lnTo>
                  <a:pt x="622" y="5816"/>
                </a:lnTo>
                <a:lnTo>
                  <a:pt x="3708" y="12496"/>
                </a:lnTo>
                <a:lnTo>
                  <a:pt x="5664" y="13398"/>
                </a:lnTo>
                <a:lnTo>
                  <a:pt x="10985" y="19240"/>
                </a:lnTo>
                <a:lnTo>
                  <a:pt x="12585" y="19240"/>
                </a:lnTo>
                <a:lnTo>
                  <a:pt x="15874" y="23329"/>
                </a:lnTo>
                <a:lnTo>
                  <a:pt x="17729" y="24041"/>
                </a:lnTo>
                <a:lnTo>
                  <a:pt x="19329" y="23431"/>
                </a:lnTo>
                <a:lnTo>
                  <a:pt x="43856" y="23431"/>
                </a:lnTo>
                <a:lnTo>
                  <a:pt x="41071" y="20319"/>
                </a:lnTo>
                <a:lnTo>
                  <a:pt x="38138" y="19862"/>
                </a:lnTo>
                <a:lnTo>
                  <a:pt x="37337" y="17995"/>
                </a:lnTo>
                <a:lnTo>
                  <a:pt x="36715" y="14096"/>
                </a:lnTo>
                <a:lnTo>
                  <a:pt x="34226" y="12763"/>
                </a:lnTo>
                <a:lnTo>
                  <a:pt x="32816" y="9753"/>
                </a:lnTo>
                <a:lnTo>
                  <a:pt x="31749" y="9397"/>
                </a:lnTo>
                <a:lnTo>
                  <a:pt x="29971" y="6210"/>
                </a:lnTo>
                <a:lnTo>
                  <a:pt x="28786" y="5765"/>
                </a:lnTo>
                <a:lnTo>
                  <a:pt x="14808" y="5765"/>
                </a:lnTo>
                <a:lnTo>
                  <a:pt x="13030" y="4610"/>
                </a:lnTo>
                <a:lnTo>
                  <a:pt x="7340" y="711"/>
                </a:lnTo>
                <a:lnTo>
                  <a:pt x="2298" y="0"/>
                </a:lnTo>
                <a:close/>
              </a:path>
              <a:path w="136525" h="149225">
                <a:moveTo>
                  <a:pt x="18440" y="4787"/>
                </a:moveTo>
                <a:lnTo>
                  <a:pt x="14808" y="5765"/>
                </a:lnTo>
                <a:lnTo>
                  <a:pt x="22872" y="5765"/>
                </a:lnTo>
                <a:lnTo>
                  <a:pt x="21539" y="4876"/>
                </a:lnTo>
                <a:lnTo>
                  <a:pt x="18440" y="4787"/>
                </a:lnTo>
                <a:close/>
              </a:path>
              <a:path w="136525" h="149225">
                <a:moveTo>
                  <a:pt x="27127" y="5143"/>
                </a:moveTo>
                <a:lnTo>
                  <a:pt x="24561" y="5143"/>
                </a:lnTo>
                <a:lnTo>
                  <a:pt x="22872" y="5765"/>
                </a:lnTo>
                <a:lnTo>
                  <a:pt x="28786" y="5765"/>
                </a:lnTo>
                <a:lnTo>
                  <a:pt x="27127" y="514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593800" y="382602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57" y="0"/>
                </a:moveTo>
                <a:lnTo>
                  <a:pt x="0" y="1638"/>
                </a:lnTo>
                <a:lnTo>
                  <a:pt x="1701" y="622"/>
                </a:lnTo>
                <a:lnTo>
                  <a:pt x="45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588562" y="384562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422" y="0"/>
                </a:moveTo>
                <a:lnTo>
                  <a:pt x="0" y="698"/>
                </a:lnTo>
                <a:lnTo>
                  <a:pt x="88" y="2006"/>
                </a:lnTo>
                <a:lnTo>
                  <a:pt x="1638" y="3289"/>
                </a:lnTo>
                <a:lnTo>
                  <a:pt x="3517" y="2895"/>
                </a:lnTo>
                <a:lnTo>
                  <a:pt x="3022" y="927"/>
                </a:lnTo>
                <a:lnTo>
                  <a:pt x="14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288997" y="383034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44" y="0"/>
                </a:moveTo>
                <a:lnTo>
                  <a:pt x="0" y="0"/>
                </a:lnTo>
                <a:lnTo>
                  <a:pt x="279" y="1231"/>
                </a:lnTo>
                <a:lnTo>
                  <a:pt x="1155" y="1143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590114" y="3849927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540" y="0"/>
                </a:moveTo>
                <a:lnTo>
                  <a:pt x="0" y="1346"/>
                </a:lnTo>
                <a:lnTo>
                  <a:pt x="1473" y="1346"/>
                </a:lnTo>
                <a:lnTo>
                  <a:pt x="25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289983" y="3821563"/>
            <a:ext cx="110489" cy="38100"/>
          </a:xfrm>
          <a:custGeom>
            <a:avLst/>
            <a:gdLst/>
            <a:ahLst/>
            <a:cxnLst/>
            <a:rect l="l" t="t" r="r" b="b"/>
            <a:pathLst>
              <a:path w="110489" h="38100">
                <a:moveTo>
                  <a:pt x="109597" y="36144"/>
                </a:moveTo>
                <a:lnTo>
                  <a:pt x="106591" y="36144"/>
                </a:lnTo>
                <a:lnTo>
                  <a:pt x="108407" y="38023"/>
                </a:lnTo>
                <a:lnTo>
                  <a:pt x="109867" y="37579"/>
                </a:lnTo>
                <a:lnTo>
                  <a:pt x="109597" y="36144"/>
                </a:lnTo>
                <a:close/>
              </a:path>
              <a:path w="110489" h="38100">
                <a:moveTo>
                  <a:pt x="109135" y="30619"/>
                </a:moveTo>
                <a:lnTo>
                  <a:pt x="93916" y="30619"/>
                </a:lnTo>
                <a:lnTo>
                  <a:pt x="95770" y="30670"/>
                </a:lnTo>
                <a:lnTo>
                  <a:pt x="98132" y="33172"/>
                </a:lnTo>
                <a:lnTo>
                  <a:pt x="100672" y="33832"/>
                </a:lnTo>
                <a:lnTo>
                  <a:pt x="103822" y="36461"/>
                </a:lnTo>
                <a:lnTo>
                  <a:pt x="106591" y="36144"/>
                </a:lnTo>
                <a:lnTo>
                  <a:pt x="109597" y="36144"/>
                </a:lnTo>
                <a:lnTo>
                  <a:pt x="109169" y="33870"/>
                </a:lnTo>
                <a:lnTo>
                  <a:pt x="107772" y="32943"/>
                </a:lnTo>
                <a:lnTo>
                  <a:pt x="109029" y="31381"/>
                </a:lnTo>
                <a:lnTo>
                  <a:pt x="109135" y="30619"/>
                </a:lnTo>
                <a:close/>
              </a:path>
              <a:path w="110489" h="38100">
                <a:moveTo>
                  <a:pt x="109207" y="30098"/>
                </a:moveTo>
                <a:lnTo>
                  <a:pt x="80149" y="30098"/>
                </a:lnTo>
                <a:lnTo>
                  <a:pt x="83616" y="30810"/>
                </a:lnTo>
                <a:lnTo>
                  <a:pt x="86715" y="32588"/>
                </a:lnTo>
                <a:lnTo>
                  <a:pt x="90398" y="32461"/>
                </a:lnTo>
                <a:lnTo>
                  <a:pt x="93916" y="30619"/>
                </a:lnTo>
                <a:lnTo>
                  <a:pt x="109135" y="30619"/>
                </a:lnTo>
                <a:lnTo>
                  <a:pt x="109207" y="30098"/>
                </a:lnTo>
                <a:close/>
              </a:path>
              <a:path w="110489" h="38100">
                <a:moveTo>
                  <a:pt x="109218" y="30022"/>
                </a:moveTo>
                <a:lnTo>
                  <a:pt x="69951" y="30022"/>
                </a:lnTo>
                <a:lnTo>
                  <a:pt x="74206" y="30289"/>
                </a:lnTo>
                <a:lnTo>
                  <a:pt x="77317" y="32499"/>
                </a:lnTo>
                <a:lnTo>
                  <a:pt x="80149" y="30098"/>
                </a:lnTo>
                <a:lnTo>
                  <a:pt x="109207" y="30098"/>
                </a:lnTo>
                <a:close/>
              </a:path>
              <a:path w="110489" h="38100">
                <a:moveTo>
                  <a:pt x="109075" y="25222"/>
                </a:moveTo>
                <a:lnTo>
                  <a:pt x="54965" y="25222"/>
                </a:lnTo>
                <a:lnTo>
                  <a:pt x="60896" y="28968"/>
                </a:lnTo>
                <a:lnTo>
                  <a:pt x="67373" y="31445"/>
                </a:lnTo>
                <a:lnTo>
                  <a:pt x="69951" y="30022"/>
                </a:lnTo>
                <a:lnTo>
                  <a:pt x="109218" y="30022"/>
                </a:lnTo>
                <a:lnTo>
                  <a:pt x="109778" y="25996"/>
                </a:lnTo>
                <a:lnTo>
                  <a:pt x="109075" y="25222"/>
                </a:lnTo>
                <a:close/>
              </a:path>
              <a:path w="110489" h="38100">
                <a:moveTo>
                  <a:pt x="90950" y="19862"/>
                </a:moveTo>
                <a:lnTo>
                  <a:pt x="22047" y="19862"/>
                </a:lnTo>
                <a:lnTo>
                  <a:pt x="23723" y="20739"/>
                </a:lnTo>
                <a:lnTo>
                  <a:pt x="27457" y="21005"/>
                </a:lnTo>
                <a:lnTo>
                  <a:pt x="31292" y="23914"/>
                </a:lnTo>
                <a:lnTo>
                  <a:pt x="36753" y="25476"/>
                </a:lnTo>
                <a:lnTo>
                  <a:pt x="38976" y="22885"/>
                </a:lnTo>
                <a:lnTo>
                  <a:pt x="40678" y="22745"/>
                </a:lnTo>
                <a:lnTo>
                  <a:pt x="92524" y="22745"/>
                </a:lnTo>
                <a:lnTo>
                  <a:pt x="91150" y="21196"/>
                </a:lnTo>
                <a:lnTo>
                  <a:pt x="91035" y="20739"/>
                </a:lnTo>
                <a:lnTo>
                  <a:pt x="90950" y="19862"/>
                </a:lnTo>
                <a:close/>
              </a:path>
              <a:path w="110489" h="38100">
                <a:moveTo>
                  <a:pt x="93328" y="23279"/>
                </a:moveTo>
                <a:lnTo>
                  <a:pt x="48120" y="23279"/>
                </a:lnTo>
                <a:lnTo>
                  <a:pt x="51054" y="25311"/>
                </a:lnTo>
                <a:lnTo>
                  <a:pt x="54965" y="25222"/>
                </a:lnTo>
                <a:lnTo>
                  <a:pt x="109075" y="25222"/>
                </a:lnTo>
                <a:lnTo>
                  <a:pt x="108407" y="24485"/>
                </a:lnTo>
                <a:lnTo>
                  <a:pt x="100088" y="24485"/>
                </a:lnTo>
                <a:lnTo>
                  <a:pt x="99798" y="24307"/>
                </a:lnTo>
                <a:lnTo>
                  <a:pt x="95516" y="24307"/>
                </a:lnTo>
                <a:lnTo>
                  <a:pt x="93328" y="23279"/>
                </a:lnTo>
                <a:close/>
              </a:path>
              <a:path w="110489" h="38100">
                <a:moveTo>
                  <a:pt x="92524" y="22745"/>
                </a:moveTo>
                <a:lnTo>
                  <a:pt x="40678" y="22745"/>
                </a:lnTo>
                <a:lnTo>
                  <a:pt x="42532" y="24701"/>
                </a:lnTo>
                <a:lnTo>
                  <a:pt x="44843" y="25133"/>
                </a:lnTo>
                <a:lnTo>
                  <a:pt x="46355" y="23367"/>
                </a:lnTo>
                <a:lnTo>
                  <a:pt x="48120" y="23279"/>
                </a:lnTo>
                <a:lnTo>
                  <a:pt x="93328" y="23279"/>
                </a:lnTo>
                <a:lnTo>
                  <a:pt x="92760" y="23012"/>
                </a:lnTo>
                <a:lnTo>
                  <a:pt x="92524" y="22745"/>
                </a:lnTo>
                <a:close/>
              </a:path>
              <a:path w="110489" h="38100">
                <a:moveTo>
                  <a:pt x="105689" y="23317"/>
                </a:moveTo>
                <a:lnTo>
                  <a:pt x="103695" y="23367"/>
                </a:lnTo>
                <a:lnTo>
                  <a:pt x="102095" y="24396"/>
                </a:lnTo>
                <a:lnTo>
                  <a:pt x="100088" y="24485"/>
                </a:lnTo>
                <a:lnTo>
                  <a:pt x="108407" y="24485"/>
                </a:lnTo>
                <a:lnTo>
                  <a:pt x="106273" y="24129"/>
                </a:lnTo>
                <a:lnTo>
                  <a:pt x="105689" y="23317"/>
                </a:lnTo>
                <a:close/>
              </a:path>
              <a:path w="110489" h="38100">
                <a:moveTo>
                  <a:pt x="98183" y="23317"/>
                </a:moveTo>
                <a:lnTo>
                  <a:pt x="95516" y="24307"/>
                </a:lnTo>
                <a:lnTo>
                  <a:pt x="99798" y="24307"/>
                </a:lnTo>
                <a:lnTo>
                  <a:pt x="98183" y="23317"/>
                </a:lnTo>
                <a:close/>
              </a:path>
              <a:path w="110489" h="38100">
                <a:moveTo>
                  <a:pt x="88463" y="14376"/>
                </a:moveTo>
                <a:lnTo>
                  <a:pt x="13550" y="14376"/>
                </a:lnTo>
                <a:lnTo>
                  <a:pt x="15290" y="14465"/>
                </a:lnTo>
                <a:lnTo>
                  <a:pt x="14224" y="15493"/>
                </a:lnTo>
                <a:lnTo>
                  <a:pt x="12522" y="18567"/>
                </a:lnTo>
                <a:lnTo>
                  <a:pt x="13639" y="19634"/>
                </a:lnTo>
                <a:lnTo>
                  <a:pt x="16891" y="20167"/>
                </a:lnTo>
                <a:lnTo>
                  <a:pt x="19773" y="21196"/>
                </a:lnTo>
                <a:lnTo>
                  <a:pt x="22047" y="19862"/>
                </a:lnTo>
                <a:lnTo>
                  <a:pt x="90950" y="19862"/>
                </a:lnTo>
                <a:lnTo>
                  <a:pt x="90893" y="19278"/>
                </a:lnTo>
                <a:lnTo>
                  <a:pt x="88531" y="16154"/>
                </a:lnTo>
                <a:lnTo>
                  <a:pt x="88463" y="14376"/>
                </a:lnTo>
                <a:close/>
              </a:path>
              <a:path w="110489" h="38100">
                <a:moveTo>
                  <a:pt x="42391" y="12026"/>
                </a:moveTo>
                <a:lnTo>
                  <a:pt x="9334" y="12026"/>
                </a:lnTo>
                <a:lnTo>
                  <a:pt x="10452" y="14160"/>
                </a:lnTo>
                <a:lnTo>
                  <a:pt x="12090" y="15176"/>
                </a:lnTo>
                <a:lnTo>
                  <a:pt x="13550" y="14376"/>
                </a:lnTo>
                <a:lnTo>
                  <a:pt x="88463" y="14376"/>
                </a:lnTo>
                <a:lnTo>
                  <a:pt x="88437" y="13715"/>
                </a:lnTo>
                <a:lnTo>
                  <a:pt x="58039" y="13715"/>
                </a:lnTo>
                <a:lnTo>
                  <a:pt x="52311" y="12776"/>
                </a:lnTo>
                <a:lnTo>
                  <a:pt x="44043" y="12776"/>
                </a:lnTo>
                <a:lnTo>
                  <a:pt x="42391" y="12026"/>
                </a:lnTo>
                <a:close/>
              </a:path>
              <a:path w="110489" h="38100">
                <a:moveTo>
                  <a:pt x="68186" y="5791"/>
                </a:moveTo>
                <a:lnTo>
                  <a:pt x="65862" y="5918"/>
                </a:lnTo>
                <a:lnTo>
                  <a:pt x="65202" y="10502"/>
                </a:lnTo>
                <a:lnTo>
                  <a:pt x="65096" y="10858"/>
                </a:lnTo>
                <a:lnTo>
                  <a:pt x="63652" y="12776"/>
                </a:lnTo>
                <a:lnTo>
                  <a:pt x="58039" y="13715"/>
                </a:lnTo>
                <a:lnTo>
                  <a:pt x="88437" y="13715"/>
                </a:lnTo>
                <a:lnTo>
                  <a:pt x="83515" y="13627"/>
                </a:lnTo>
                <a:lnTo>
                  <a:pt x="81902" y="11849"/>
                </a:lnTo>
                <a:lnTo>
                  <a:pt x="79641" y="11849"/>
                </a:lnTo>
                <a:lnTo>
                  <a:pt x="77076" y="9575"/>
                </a:lnTo>
                <a:lnTo>
                  <a:pt x="76130" y="9004"/>
                </a:lnTo>
                <a:lnTo>
                  <a:pt x="71208" y="9004"/>
                </a:lnTo>
                <a:lnTo>
                  <a:pt x="68186" y="5791"/>
                </a:lnTo>
                <a:close/>
              </a:path>
              <a:path w="110489" h="38100">
                <a:moveTo>
                  <a:pt x="85115" y="12826"/>
                </a:moveTo>
                <a:lnTo>
                  <a:pt x="83515" y="13627"/>
                </a:lnTo>
                <a:lnTo>
                  <a:pt x="88434" y="13627"/>
                </a:lnTo>
                <a:lnTo>
                  <a:pt x="88404" y="12865"/>
                </a:lnTo>
                <a:lnTo>
                  <a:pt x="85115" y="12826"/>
                </a:lnTo>
                <a:close/>
              </a:path>
              <a:path w="110489" h="38100">
                <a:moveTo>
                  <a:pt x="850" y="10502"/>
                </a:moveTo>
                <a:lnTo>
                  <a:pt x="0" y="10642"/>
                </a:lnTo>
                <a:lnTo>
                  <a:pt x="88" y="12064"/>
                </a:lnTo>
                <a:lnTo>
                  <a:pt x="1689" y="12992"/>
                </a:lnTo>
                <a:lnTo>
                  <a:pt x="6667" y="13093"/>
                </a:lnTo>
                <a:lnTo>
                  <a:pt x="9334" y="12026"/>
                </a:lnTo>
                <a:lnTo>
                  <a:pt x="42391" y="12026"/>
                </a:lnTo>
                <a:lnTo>
                  <a:pt x="41298" y="11531"/>
                </a:lnTo>
                <a:lnTo>
                  <a:pt x="1816" y="11531"/>
                </a:lnTo>
                <a:lnTo>
                  <a:pt x="850" y="10502"/>
                </a:lnTo>
                <a:close/>
              </a:path>
              <a:path w="110489" h="38100">
                <a:moveTo>
                  <a:pt x="51460" y="12636"/>
                </a:moveTo>
                <a:lnTo>
                  <a:pt x="44043" y="12776"/>
                </a:lnTo>
                <a:lnTo>
                  <a:pt x="52311" y="12776"/>
                </a:lnTo>
                <a:lnTo>
                  <a:pt x="51460" y="12636"/>
                </a:lnTo>
                <a:close/>
              </a:path>
              <a:path w="110489" h="38100">
                <a:moveTo>
                  <a:pt x="81775" y="11709"/>
                </a:moveTo>
                <a:lnTo>
                  <a:pt x="79641" y="11849"/>
                </a:lnTo>
                <a:lnTo>
                  <a:pt x="81902" y="11849"/>
                </a:lnTo>
                <a:lnTo>
                  <a:pt x="81775" y="11709"/>
                </a:lnTo>
                <a:close/>
              </a:path>
              <a:path w="110489" h="38100">
                <a:moveTo>
                  <a:pt x="9956" y="0"/>
                </a:moveTo>
                <a:lnTo>
                  <a:pt x="7467" y="2895"/>
                </a:lnTo>
                <a:lnTo>
                  <a:pt x="7632" y="5473"/>
                </a:lnTo>
                <a:lnTo>
                  <a:pt x="6489" y="8013"/>
                </a:lnTo>
                <a:lnTo>
                  <a:pt x="3898" y="8369"/>
                </a:lnTo>
                <a:lnTo>
                  <a:pt x="3683" y="10858"/>
                </a:lnTo>
                <a:lnTo>
                  <a:pt x="1816" y="11531"/>
                </a:lnTo>
                <a:lnTo>
                  <a:pt x="41298" y="11531"/>
                </a:lnTo>
                <a:lnTo>
                  <a:pt x="39814" y="10858"/>
                </a:lnTo>
                <a:lnTo>
                  <a:pt x="38849" y="9829"/>
                </a:lnTo>
                <a:lnTo>
                  <a:pt x="39281" y="7429"/>
                </a:lnTo>
                <a:lnTo>
                  <a:pt x="37871" y="4851"/>
                </a:lnTo>
                <a:lnTo>
                  <a:pt x="32486" y="4279"/>
                </a:lnTo>
                <a:lnTo>
                  <a:pt x="28092" y="3200"/>
                </a:lnTo>
                <a:lnTo>
                  <a:pt x="19773" y="3200"/>
                </a:lnTo>
                <a:lnTo>
                  <a:pt x="17907" y="1689"/>
                </a:lnTo>
                <a:lnTo>
                  <a:pt x="14279" y="1117"/>
                </a:lnTo>
                <a:lnTo>
                  <a:pt x="11061" y="1117"/>
                </a:lnTo>
                <a:lnTo>
                  <a:pt x="9956" y="0"/>
                </a:lnTo>
                <a:close/>
              </a:path>
              <a:path w="110489" h="38100">
                <a:moveTo>
                  <a:pt x="75374" y="8547"/>
                </a:moveTo>
                <a:lnTo>
                  <a:pt x="73164" y="8953"/>
                </a:lnTo>
                <a:lnTo>
                  <a:pt x="71208" y="9004"/>
                </a:lnTo>
                <a:lnTo>
                  <a:pt x="76130" y="9004"/>
                </a:lnTo>
                <a:lnTo>
                  <a:pt x="75374" y="8547"/>
                </a:lnTo>
                <a:close/>
              </a:path>
              <a:path w="110489" h="38100">
                <a:moveTo>
                  <a:pt x="21894" y="1066"/>
                </a:moveTo>
                <a:lnTo>
                  <a:pt x="20802" y="2311"/>
                </a:lnTo>
                <a:lnTo>
                  <a:pt x="19773" y="3200"/>
                </a:lnTo>
                <a:lnTo>
                  <a:pt x="28092" y="3200"/>
                </a:lnTo>
                <a:lnTo>
                  <a:pt x="25692" y="1295"/>
                </a:lnTo>
                <a:lnTo>
                  <a:pt x="21894" y="1066"/>
                </a:lnTo>
                <a:close/>
              </a:path>
              <a:path w="110489" h="38100">
                <a:moveTo>
                  <a:pt x="13957" y="1066"/>
                </a:moveTo>
                <a:lnTo>
                  <a:pt x="11061" y="1117"/>
                </a:lnTo>
                <a:lnTo>
                  <a:pt x="14279" y="1117"/>
                </a:lnTo>
                <a:lnTo>
                  <a:pt x="13957" y="106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278642" y="3730476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5511" y="0"/>
                </a:moveTo>
                <a:lnTo>
                  <a:pt x="4178" y="317"/>
                </a:lnTo>
                <a:lnTo>
                  <a:pt x="3022" y="1384"/>
                </a:lnTo>
                <a:lnTo>
                  <a:pt x="1055" y="1384"/>
                </a:lnTo>
                <a:lnTo>
                  <a:pt x="0" y="3746"/>
                </a:lnTo>
                <a:lnTo>
                  <a:pt x="2628" y="4470"/>
                </a:lnTo>
                <a:lnTo>
                  <a:pt x="3378" y="7531"/>
                </a:lnTo>
                <a:lnTo>
                  <a:pt x="4991" y="6959"/>
                </a:lnTo>
                <a:lnTo>
                  <a:pt x="5740" y="3213"/>
                </a:lnTo>
                <a:lnTo>
                  <a:pt x="4533" y="1930"/>
                </a:lnTo>
                <a:lnTo>
                  <a:pt x="4810" y="1384"/>
                </a:lnTo>
                <a:lnTo>
                  <a:pt x="3022" y="1384"/>
                </a:lnTo>
                <a:lnTo>
                  <a:pt x="1117" y="1244"/>
                </a:lnTo>
                <a:lnTo>
                  <a:pt x="4881" y="1244"/>
                </a:lnTo>
                <a:lnTo>
                  <a:pt x="5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281304" y="374846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6310" y="3251"/>
                </a:moveTo>
                <a:lnTo>
                  <a:pt x="3251" y="3251"/>
                </a:lnTo>
                <a:lnTo>
                  <a:pt x="6096" y="4775"/>
                </a:lnTo>
                <a:lnTo>
                  <a:pt x="7073" y="3962"/>
                </a:lnTo>
                <a:lnTo>
                  <a:pt x="6310" y="3251"/>
                </a:lnTo>
                <a:close/>
              </a:path>
              <a:path w="7620" h="5079">
                <a:moveTo>
                  <a:pt x="1346" y="0"/>
                </a:moveTo>
                <a:lnTo>
                  <a:pt x="0" y="2412"/>
                </a:lnTo>
                <a:lnTo>
                  <a:pt x="1244" y="3911"/>
                </a:lnTo>
                <a:lnTo>
                  <a:pt x="3251" y="3251"/>
                </a:lnTo>
                <a:lnTo>
                  <a:pt x="6310" y="3251"/>
                </a:lnTo>
                <a:lnTo>
                  <a:pt x="3340" y="482"/>
                </a:lnTo>
                <a:lnTo>
                  <a:pt x="13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273711" y="3730744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327" y="0"/>
                </a:moveTo>
                <a:lnTo>
                  <a:pt x="0" y="3301"/>
                </a:lnTo>
                <a:lnTo>
                  <a:pt x="2628" y="4152"/>
                </a:lnTo>
                <a:lnTo>
                  <a:pt x="3835" y="1739"/>
                </a:lnTo>
                <a:lnTo>
                  <a:pt x="33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279452" y="3753801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327" y="0"/>
                </a:moveTo>
                <a:lnTo>
                  <a:pt x="1244" y="0"/>
                </a:lnTo>
                <a:lnTo>
                  <a:pt x="0" y="1663"/>
                </a:lnTo>
                <a:lnTo>
                  <a:pt x="1993" y="3568"/>
                </a:lnTo>
                <a:lnTo>
                  <a:pt x="4127" y="2324"/>
                </a:lnTo>
                <a:lnTo>
                  <a:pt x="33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568625" y="3792380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4546" y="2082"/>
                </a:moveTo>
                <a:lnTo>
                  <a:pt x="3467" y="2082"/>
                </a:lnTo>
                <a:lnTo>
                  <a:pt x="3898" y="3238"/>
                </a:lnTo>
                <a:lnTo>
                  <a:pt x="4546" y="2082"/>
                </a:lnTo>
                <a:close/>
              </a:path>
              <a:path w="5715" h="3810">
                <a:moveTo>
                  <a:pt x="4089" y="0"/>
                </a:moveTo>
                <a:lnTo>
                  <a:pt x="2870" y="888"/>
                </a:lnTo>
                <a:lnTo>
                  <a:pt x="0" y="1777"/>
                </a:lnTo>
                <a:lnTo>
                  <a:pt x="1638" y="3200"/>
                </a:lnTo>
                <a:lnTo>
                  <a:pt x="3467" y="2082"/>
                </a:lnTo>
                <a:lnTo>
                  <a:pt x="4546" y="2082"/>
                </a:lnTo>
                <a:lnTo>
                  <a:pt x="5372" y="609"/>
                </a:lnTo>
                <a:lnTo>
                  <a:pt x="40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242598" y="372051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3594" y="0"/>
                </a:moveTo>
                <a:lnTo>
                  <a:pt x="2082" y="1295"/>
                </a:lnTo>
                <a:lnTo>
                  <a:pt x="0" y="1689"/>
                </a:lnTo>
                <a:lnTo>
                  <a:pt x="1333" y="5384"/>
                </a:lnTo>
                <a:lnTo>
                  <a:pt x="3555" y="5029"/>
                </a:lnTo>
                <a:lnTo>
                  <a:pt x="5778" y="2489"/>
                </a:lnTo>
                <a:lnTo>
                  <a:pt x="359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302246" y="370867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50" y="0"/>
                </a:moveTo>
                <a:lnTo>
                  <a:pt x="0" y="1993"/>
                </a:lnTo>
                <a:lnTo>
                  <a:pt x="1320" y="1282"/>
                </a:lnTo>
                <a:lnTo>
                  <a:pt x="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251087" y="372812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1295" y="0"/>
                </a:moveTo>
                <a:lnTo>
                  <a:pt x="0" y="88"/>
                </a:lnTo>
                <a:lnTo>
                  <a:pt x="3073" y="4622"/>
                </a:lnTo>
                <a:lnTo>
                  <a:pt x="4267" y="5702"/>
                </a:lnTo>
                <a:lnTo>
                  <a:pt x="5829" y="3022"/>
                </a:lnTo>
                <a:lnTo>
                  <a:pt x="4495" y="1168"/>
                </a:lnTo>
                <a:lnTo>
                  <a:pt x="1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170644" y="3709463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1689" y="0"/>
                </a:moveTo>
                <a:lnTo>
                  <a:pt x="711" y="1028"/>
                </a:lnTo>
                <a:lnTo>
                  <a:pt x="0" y="2540"/>
                </a:lnTo>
                <a:lnTo>
                  <a:pt x="2349" y="4013"/>
                </a:lnTo>
                <a:lnTo>
                  <a:pt x="5245" y="3619"/>
                </a:lnTo>
                <a:lnTo>
                  <a:pt x="3555" y="1346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256249" y="373199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20">
                <a:moveTo>
                  <a:pt x="1816" y="0"/>
                </a:moveTo>
                <a:lnTo>
                  <a:pt x="0" y="3073"/>
                </a:lnTo>
                <a:lnTo>
                  <a:pt x="444" y="5384"/>
                </a:lnTo>
                <a:lnTo>
                  <a:pt x="4660" y="5880"/>
                </a:lnTo>
                <a:lnTo>
                  <a:pt x="7556" y="7289"/>
                </a:lnTo>
                <a:lnTo>
                  <a:pt x="8483" y="6489"/>
                </a:lnTo>
                <a:lnTo>
                  <a:pt x="7683" y="2946"/>
                </a:lnTo>
                <a:lnTo>
                  <a:pt x="4978" y="635"/>
                </a:lnTo>
                <a:lnTo>
                  <a:pt x="18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322777" y="3690646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340" y="0"/>
                </a:moveTo>
                <a:lnTo>
                  <a:pt x="1244" y="1244"/>
                </a:lnTo>
                <a:lnTo>
                  <a:pt x="0" y="2984"/>
                </a:lnTo>
                <a:lnTo>
                  <a:pt x="2451" y="5346"/>
                </a:lnTo>
                <a:lnTo>
                  <a:pt x="3822" y="5346"/>
                </a:lnTo>
                <a:lnTo>
                  <a:pt x="3301" y="7251"/>
                </a:lnTo>
                <a:lnTo>
                  <a:pt x="5118" y="7251"/>
                </a:lnTo>
                <a:lnTo>
                  <a:pt x="6134" y="3784"/>
                </a:lnTo>
                <a:lnTo>
                  <a:pt x="33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315617" y="3779685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12352" y="4025"/>
                </a:moveTo>
                <a:lnTo>
                  <a:pt x="3517" y="4025"/>
                </a:lnTo>
                <a:lnTo>
                  <a:pt x="3454" y="7518"/>
                </a:lnTo>
                <a:lnTo>
                  <a:pt x="5321" y="9423"/>
                </a:lnTo>
                <a:lnTo>
                  <a:pt x="7416" y="6184"/>
                </a:lnTo>
                <a:lnTo>
                  <a:pt x="12563" y="6184"/>
                </a:lnTo>
                <a:lnTo>
                  <a:pt x="13207" y="5880"/>
                </a:lnTo>
                <a:lnTo>
                  <a:pt x="12352" y="4025"/>
                </a:lnTo>
                <a:close/>
              </a:path>
              <a:path w="13335" h="9525">
                <a:moveTo>
                  <a:pt x="12563" y="6184"/>
                </a:moveTo>
                <a:lnTo>
                  <a:pt x="7416" y="6184"/>
                </a:lnTo>
                <a:lnTo>
                  <a:pt x="8699" y="8128"/>
                </a:lnTo>
                <a:lnTo>
                  <a:pt x="10591" y="8496"/>
                </a:lnTo>
                <a:lnTo>
                  <a:pt x="11328" y="6769"/>
                </a:lnTo>
                <a:lnTo>
                  <a:pt x="12563" y="6184"/>
                </a:lnTo>
                <a:close/>
              </a:path>
              <a:path w="13335" h="9525">
                <a:moveTo>
                  <a:pt x="3835" y="0"/>
                </a:moveTo>
                <a:lnTo>
                  <a:pt x="2590" y="381"/>
                </a:lnTo>
                <a:lnTo>
                  <a:pt x="3479" y="2514"/>
                </a:lnTo>
                <a:lnTo>
                  <a:pt x="3340" y="3721"/>
                </a:lnTo>
                <a:lnTo>
                  <a:pt x="838" y="4318"/>
                </a:lnTo>
                <a:lnTo>
                  <a:pt x="0" y="5562"/>
                </a:lnTo>
                <a:lnTo>
                  <a:pt x="1968" y="5651"/>
                </a:lnTo>
                <a:lnTo>
                  <a:pt x="1904" y="4838"/>
                </a:lnTo>
                <a:lnTo>
                  <a:pt x="3517" y="4025"/>
                </a:lnTo>
                <a:lnTo>
                  <a:pt x="12352" y="4025"/>
                </a:lnTo>
                <a:lnTo>
                  <a:pt x="12077" y="3429"/>
                </a:lnTo>
                <a:lnTo>
                  <a:pt x="7962" y="774"/>
                </a:lnTo>
                <a:lnTo>
                  <a:pt x="383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309900" y="3784693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342" y="0"/>
                </a:moveTo>
                <a:lnTo>
                  <a:pt x="0" y="2108"/>
                </a:lnTo>
                <a:lnTo>
                  <a:pt x="1460" y="812"/>
                </a:lnTo>
                <a:lnTo>
                  <a:pt x="34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294585" y="370655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727" y="0"/>
                </a:moveTo>
                <a:lnTo>
                  <a:pt x="253" y="381"/>
                </a:lnTo>
                <a:lnTo>
                  <a:pt x="0" y="2527"/>
                </a:lnTo>
                <a:lnTo>
                  <a:pt x="1333" y="3352"/>
                </a:lnTo>
                <a:lnTo>
                  <a:pt x="3733" y="787"/>
                </a:lnTo>
                <a:lnTo>
                  <a:pt x="17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290209" y="3767209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4" h="20954">
                <a:moveTo>
                  <a:pt x="17273" y="17145"/>
                </a:moveTo>
                <a:lnTo>
                  <a:pt x="14617" y="17145"/>
                </a:lnTo>
                <a:lnTo>
                  <a:pt x="15417" y="19596"/>
                </a:lnTo>
                <a:lnTo>
                  <a:pt x="16573" y="20561"/>
                </a:lnTo>
                <a:lnTo>
                  <a:pt x="17818" y="18745"/>
                </a:lnTo>
                <a:lnTo>
                  <a:pt x="17273" y="17145"/>
                </a:lnTo>
                <a:close/>
              </a:path>
              <a:path w="18414" h="20954">
                <a:moveTo>
                  <a:pt x="3149" y="1295"/>
                </a:moveTo>
                <a:lnTo>
                  <a:pt x="2349" y="1739"/>
                </a:lnTo>
                <a:lnTo>
                  <a:pt x="2311" y="3746"/>
                </a:lnTo>
                <a:lnTo>
                  <a:pt x="0" y="5511"/>
                </a:lnTo>
                <a:lnTo>
                  <a:pt x="1511" y="7518"/>
                </a:lnTo>
                <a:lnTo>
                  <a:pt x="5994" y="7835"/>
                </a:lnTo>
                <a:lnTo>
                  <a:pt x="7188" y="9042"/>
                </a:lnTo>
                <a:lnTo>
                  <a:pt x="7289" y="11493"/>
                </a:lnTo>
                <a:lnTo>
                  <a:pt x="8661" y="12369"/>
                </a:lnTo>
                <a:lnTo>
                  <a:pt x="9410" y="15671"/>
                </a:lnTo>
                <a:lnTo>
                  <a:pt x="12179" y="17449"/>
                </a:lnTo>
                <a:lnTo>
                  <a:pt x="14617" y="17145"/>
                </a:lnTo>
                <a:lnTo>
                  <a:pt x="17273" y="17145"/>
                </a:lnTo>
                <a:lnTo>
                  <a:pt x="16967" y="16243"/>
                </a:lnTo>
                <a:lnTo>
                  <a:pt x="18262" y="13220"/>
                </a:lnTo>
                <a:lnTo>
                  <a:pt x="14211" y="12293"/>
                </a:lnTo>
                <a:lnTo>
                  <a:pt x="11595" y="9398"/>
                </a:lnTo>
                <a:lnTo>
                  <a:pt x="10617" y="3835"/>
                </a:lnTo>
                <a:lnTo>
                  <a:pt x="7112" y="3797"/>
                </a:lnTo>
                <a:lnTo>
                  <a:pt x="4737" y="2984"/>
                </a:lnTo>
                <a:lnTo>
                  <a:pt x="3149" y="1295"/>
                </a:lnTo>
                <a:close/>
              </a:path>
              <a:path w="18414" h="20954">
                <a:moveTo>
                  <a:pt x="7543" y="0"/>
                </a:moveTo>
                <a:lnTo>
                  <a:pt x="5994" y="0"/>
                </a:lnTo>
                <a:lnTo>
                  <a:pt x="6210" y="2184"/>
                </a:lnTo>
                <a:lnTo>
                  <a:pt x="7112" y="3797"/>
                </a:lnTo>
                <a:lnTo>
                  <a:pt x="10575" y="3797"/>
                </a:lnTo>
                <a:lnTo>
                  <a:pt x="9639" y="2946"/>
                </a:lnTo>
                <a:lnTo>
                  <a:pt x="9321" y="850"/>
                </a:lnTo>
                <a:lnTo>
                  <a:pt x="75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301811" y="370461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749" y="0"/>
                </a:moveTo>
                <a:lnTo>
                  <a:pt x="0" y="1473"/>
                </a:lnTo>
                <a:lnTo>
                  <a:pt x="1638" y="1701"/>
                </a:lnTo>
                <a:lnTo>
                  <a:pt x="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302073" y="3701375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177" y="2133"/>
                </a:lnTo>
                <a:lnTo>
                  <a:pt x="1498" y="69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454306" y="3865027"/>
            <a:ext cx="24130" cy="13970"/>
          </a:xfrm>
          <a:custGeom>
            <a:avLst/>
            <a:gdLst/>
            <a:ahLst/>
            <a:cxnLst/>
            <a:rect l="l" t="t" r="r" b="b"/>
            <a:pathLst>
              <a:path w="24129" h="13970">
                <a:moveTo>
                  <a:pt x="20397" y="6565"/>
                </a:moveTo>
                <a:lnTo>
                  <a:pt x="8077" y="6565"/>
                </a:lnTo>
                <a:lnTo>
                  <a:pt x="10033" y="8953"/>
                </a:lnTo>
                <a:lnTo>
                  <a:pt x="12077" y="9398"/>
                </a:lnTo>
                <a:lnTo>
                  <a:pt x="14109" y="12331"/>
                </a:lnTo>
                <a:lnTo>
                  <a:pt x="16954" y="13563"/>
                </a:lnTo>
                <a:lnTo>
                  <a:pt x="20408" y="13220"/>
                </a:lnTo>
                <a:lnTo>
                  <a:pt x="23520" y="11633"/>
                </a:lnTo>
                <a:lnTo>
                  <a:pt x="23431" y="10033"/>
                </a:lnTo>
                <a:lnTo>
                  <a:pt x="21386" y="8064"/>
                </a:lnTo>
                <a:lnTo>
                  <a:pt x="20397" y="6565"/>
                </a:lnTo>
                <a:close/>
              </a:path>
              <a:path w="24129" h="13970">
                <a:moveTo>
                  <a:pt x="5511" y="0"/>
                </a:moveTo>
                <a:lnTo>
                  <a:pt x="177" y="2755"/>
                </a:lnTo>
                <a:lnTo>
                  <a:pt x="0" y="4521"/>
                </a:lnTo>
                <a:lnTo>
                  <a:pt x="1955" y="6299"/>
                </a:lnTo>
                <a:lnTo>
                  <a:pt x="5334" y="7010"/>
                </a:lnTo>
                <a:lnTo>
                  <a:pt x="8077" y="6565"/>
                </a:lnTo>
                <a:lnTo>
                  <a:pt x="20397" y="6565"/>
                </a:lnTo>
                <a:lnTo>
                  <a:pt x="19342" y="4965"/>
                </a:lnTo>
                <a:lnTo>
                  <a:pt x="16954" y="4965"/>
                </a:lnTo>
                <a:lnTo>
                  <a:pt x="16154" y="2755"/>
                </a:lnTo>
                <a:lnTo>
                  <a:pt x="15766" y="2565"/>
                </a:lnTo>
                <a:lnTo>
                  <a:pt x="8788" y="2565"/>
                </a:lnTo>
                <a:lnTo>
                  <a:pt x="5511" y="0"/>
                </a:lnTo>
                <a:close/>
              </a:path>
              <a:path w="24129" h="13970">
                <a:moveTo>
                  <a:pt x="13233" y="1320"/>
                </a:moveTo>
                <a:lnTo>
                  <a:pt x="11010" y="2565"/>
                </a:lnTo>
                <a:lnTo>
                  <a:pt x="15766" y="2565"/>
                </a:lnTo>
                <a:lnTo>
                  <a:pt x="13233" y="132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503403" y="3803760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4749" y="0"/>
                </a:moveTo>
                <a:lnTo>
                  <a:pt x="3733" y="927"/>
                </a:lnTo>
                <a:lnTo>
                  <a:pt x="3505" y="4787"/>
                </a:lnTo>
                <a:lnTo>
                  <a:pt x="2400" y="8610"/>
                </a:lnTo>
                <a:lnTo>
                  <a:pt x="304" y="12217"/>
                </a:lnTo>
                <a:lnTo>
                  <a:pt x="0" y="14033"/>
                </a:lnTo>
                <a:lnTo>
                  <a:pt x="1638" y="14935"/>
                </a:lnTo>
                <a:lnTo>
                  <a:pt x="3187" y="14122"/>
                </a:lnTo>
                <a:lnTo>
                  <a:pt x="4584" y="11760"/>
                </a:lnTo>
                <a:lnTo>
                  <a:pt x="6045" y="11290"/>
                </a:lnTo>
                <a:lnTo>
                  <a:pt x="6896" y="10261"/>
                </a:lnTo>
                <a:lnTo>
                  <a:pt x="6489" y="9156"/>
                </a:lnTo>
                <a:lnTo>
                  <a:pt x="4533" y="8699"/>
                </a:lnTo>
                <a:lnTo>
                  <a:pt x="4000" y="6845"/>
                </a:lnTo>
                <a:lnTo>
                  <a:pt x="4711" y="5905"/>
                </a:lnTo>
                <a:lnTo>
                  <a:pt x="6124" y="4787"/>
                </a:lnTo>
                <a:lnTo>
                  <a:pt x="6207" y="4660"/>
                </a:lnTo>
                <a:lnTo>
                  <a:pt x="6591" y="3683"/>
                </a:lnTo>
                <a:lnTo>
                  <a:pt x="7276" y="3683"/>
                </a:lnTo>
                <a:lnTo>
                  <a:pt x="7289" y="3505"/>
                </a:lnTo>
                <a:lnTo>
                  <a:pt x="6527" y="1866"/>
                </a:lnTo>
                <a:lnTo>
                  <a:pt x="6489" y="266"/>
                </a:lnTo>
                <a:lnTo>
                  <a:pt x="4749" y="0"/>
                </a:lnTo>
                <a:close/>
              </a:path>
              <a:path w="7620" h="15239">
                <a:moveTo>
                  <a:pt x="7276" y="3683"/>
                </a:moveTo>
                <a:lnTo>
                  <a:pt x="6591" y="3683"/>
                </a:lnTo>
                <a:lnTo>
                  <a:pt x="7200" y="4660"/>
                </a:lnTo>
                <a:lnTo>
                  <a:pt x="7276" y="368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556593" y="3850246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806" y="1028"/>
                </a:moveTo>
                <a:lnTo>
                  <a:pt x="1562" y="0"/>
                </a:lnTo>
                <a:lnTo>
                  <a:pt x="0" y="800"/>
                </a:lnTo>
                <a:lnTo>
                  <a:pt x="1295" y="1816"/>
                </a:lnTo>
                <a:lnTo>
                  <a:pt x="2806" y="102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507540" y="385223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600" y="0"/>
                </a:moveTo>
                <a:lnTo>
                  <a:pt x="0" y="1384"/>
                </a:lnTo>
                <a:lnTo>
                  <a:pt x="1244" y="2095"/>
                </a:lnTo>
                <a:lnTo>
                  <a:pt x="1993" y="1041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500890" y="3881442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7543" y="0"/>
                </a:moveTo>
                <a:lnTo>
                  <a:pt x="5232" y="1054"/>
                </a:lnTo>
                <a:lnTo>
                  <a:pt x="5676" y="1511"/>
                </a:lnTo>
                <a:lnTo>
                  <a:pt x="1866" y="3365"/>
                </a:lnTo>
                <a:lnTo>
                  <a:pt x="0" y="5054"/>
                </a:lnTo>
                <a:lnTo>
                  <a:pt x="1777" y="5676"/>
                </a:lnTo>
                <a:lnTo>
                  <a:pt x="7365" y="3365"/>
                </a:lnTo>
                <a:lnTo>
                  <a:pt x="8166" y="1422"/>
                </a:lnTo>
                <a:lnTo>
                  <a:pt x="75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506864" y="387717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95" y="0"/>
                </a:moveTo>
                <a:lnTo>
                  <a:pt x="0" y="2044"/>
                </a:lnTo>
                <a:lnTo>
                  <a:pt x="1295" y="2540"/>
                </a:lnTo>
                <a:lnTo>
                  <a:pt x="2235" y="38"/>
                </a:lnTo>
                <a:lnTo>
                  <a:pt x="1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504463" y="3855885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378" y="0"/>
                </a:moveTo>
                <a:lnTo>
                  <a:pt x="838" y="495"/>
                </a:lnTo>
                <a:lnTo>
                  <a:pt x="0" y="2451"/>
                </a:lnTo>
                <a:lnTo>
                  <a:pt x="1371" y="990"/>
                </a:lnTo>
                <a:lnTo>
                  <a:pt x="33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559128" y="384148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838" y="0"/>
                </a:moveTo>
                <a:lnTo>
                  <a:pt x="79" y="698"/>
                </a:lnTo>
                <a:lnTo>
                  <a:pt x="0" y="2349"/>
                </a:lnTo>
                <a:lnTo>
                  <a:pt x="2311" y="698"/>
                </a:lnTo>
                <a:lnTo>
                  <a:pt x="8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440561" y="3702280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355" y="2616"/>
                </a:moveTo>
                <a:lnTo>
                  <a:pt x="1155" y="2857"/>
                </a:lnTo>
                <a:lnTo>
                  <a:pt x="1181" y="685"/>
                </a:lnTo>
                <a:lnTo>
                  <a:pt x="0" y="0"/>
                </a:lnTo>
                <a:lnTo>
                  <a:pt x="355" y="261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559708" y="375624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888" y="0"/>
                </a:moveTo>
                <a:lnTo>
                  <a:pt x="0" y="1638"/>
                </a:lnTo>
                <a:lnTo>
                  <a:pt x="2539" y="2400"/>
                </a:lnTo>
                <a:lnTo>
                  <a:pt x="1650" y="571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62911" y="376498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3429" y="0"/>
                </a:moveTo>
                <a:lnTo>
                  <a:pt x="0" y="2590"/>
                </a:lnTo>
                <a:lnTo>
                  <a:pt x="1384" y="4063"/>
                </a:lnTo>
                <a:lnTo>
                  <a:pt x="3517" y="4952"/>
                </a:lnTo>
                <a:lnTo>
                  <a:pt x="5168" y="4635"/>
                </a:lnTo>
                <a:lnTo>
                  <a:pt x="8724" y="4635"/>
                </a:lnTo>
                <a:lnTo>
                  <a:pt x="9448" y="3200"/>
                </a:lnTo>
                <a:lnTo>
                  <a:pt x="6413" y="139"/>
                </a:lnTo>
                <a:lnTo>
                  <a:pt x="342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566299" y="378664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09" y="0"/>
                </a:moveTo>
                <a:lnTo>
                  <a:pt x="0" y="1282"/>
                </a:lnTo>
                <a:lnTo>
                  <a:pt x="1371" y="1511"/>
                </a:lnTo>
                <a:lnTo>
                  <a:pt x="14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568202" y="378411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495" y="1193"/>
                </a:moveTo>
                <a:lnTo>
                  <a:pt x="1752" y="1117"/>
                </a:lnTo>
                <a:lnTo>
                  <a:pt x="2146" y="0"/>
                </a:lnTo>
                <a:lnTo>
                  <a:pt x="0" y="126"/>
                </a:lnTo>
                <a:lnTo>
                  <a:pt x="495" y="119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562203" y="38513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689" y="0"/>
                </a:moveTo>
                <a:lnTo>
                  <a:pt x="0" y="495"/>
                </a:lnTo>
                <a:lnTo>
                  <a:pt x="1612" y="1333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225171" y="3659056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39" h="71120">
                <a:moveTo>
                  <a:pt x="50201" y="69507"/>
                </a:moveTo>
                <a:lnTo>
                  <a:pt x="47231" y="69507"/>
                </a:lnTo>
                <a:lnTo>
                  <a:pt x="48107" y="70802"/>
                </a:lnTo>
                <a:lnTo>
                  <a:pt x="50201" y="69507"/>
                </a:lnTo>
                <a:close/>
              </a:path>
              <a:path w="53339" h="71120">
                <a:moveTo>
                  <a:pt x="50590" y="61468"/>
                </a:moveTo>
                <a:lnTo>
                  <a:pt x="31521" y="61468"/>
                </a:lnTo>
                <a:lnTo>
                  <a:pt x="32829" y="62547"/>
                </a:lnTo>
                <a:lnTo>
                  <a:pt x="34683" y="64579"/>
                </a:lnTo>
                <a:lnTo>
                  <a:pt x="38404" y="66535"/>
                </a:lnTo>
                <a:lnTo>
                  <a:pt x="42443" y="67322"/>
                </a:lnTo>
                <a:lnTo>
                  <a:pt x="44018" y="69189"/>
                </a:lnTo>
                <a:lnTo>
                  <a:pt x="46431" y="70345"/>
                </a:lnTo>
                <a:lnTo>
                  <a:pt x="47231" y="69507"/>
                </a:lnTo>
                <a:lnTo>
                  <a:pt x="50201" y="69507"/>
                </a:lnTo>
                <a:lnTo>
                  <a:pt x="50571" y="69278"/>
                </a:lnTo>
                <a:lnTo>
                  <a:pt x="50571" y="68719"/>
                </a:lnTo>
                <a:lnTo>
                  <a:pt x="49415" y="68529"/>
                </a:lnTo>
                <a:lnTo>
                  <a:pt x="50190" y="68262"/>
                </a:lnTo>
                <a:lnTo>
                  <a:pt x="50393" y="66903"/>
                </a:lnTo>
                <a:lnTo>
                  <a:pt x="49644" y="65976"/>
                </a:lnTo>
                <a:lnTo>
                  <a:pt x="52889" y="65976"/>
                </a:lnTo>
                <a:lnTo>
                  <a:pt x="50590" y="61468"/>
                </a:lnTo>
                <a:close/>
              </a:path>
              <a:path w="53339" h="71120">
                <a:moveTo>
                  <a:pt x="52889" y="65976"/>
                </a:moveTo>
                <a:lnTo>
                  <a:pt x="49644" y="65976"/>
                </a:lnTo>
                <a:lnTo>
                  <a:pt x="50920" y="66903"/>
                </a:lnTo>
                <a:lnTo>
                  <a:pt x="50994" y="68529"/>
                </a:lnTo>
                <a:lnTo>
                  <a:pt x="51358" y="69278"/>
                </a:lnTo>
                <a:lnTo>
                  <a:pt x="53212" y="69608"/>
                </a:lnTo>
                <a:lnTo>
                  <a:pt x="53174" y="66535"/>
                </a:lnTo>
                <a:lnTo>
                  <a:pt x="52889" y="65976"/>
                </a:lnTo>
                <a:close/>
              </a:path>
              <a:path w="53339" h="71120">
                <a:moveTo>
                  <a:pt x="2400" y="0"/>
                </a:moveTo>
                <a:lnTo>
                  <a:pt x="800" y="2032"/>
                </a:lnTo>
                <a:lnTo>
                  <a:pt x="0" y="4864"/>
                </a:lnTo>
                <a:lnTo>
                  <a:pt x="2539" y="9004"/>
                </a:lnTo>
                <a:lnTo>
                  <a:pt x="3848" y="19151"/>
                </a:lnTo>
                <a:lnTo>
                  <a:pt x="5245" y="22517"/>
                </a:lnTo>
                <a:lnTo>
                  <a:pt x="6743" y="25577"/>
                </a:lnTo>
                <a:lnTo>
                  <a:pt x="6273" y="29591"/>
                </a:lnTo>
                <a:lnTo>
                  <a:pt x="5524" y="30238"/>
                </a:lnTo>
                <a:lnTo>
                  <a:pt x="5803" y="32943"/>
                </a:lnTo>
                <a:lnTo>
                  <a:pt x="7670" y="34709"/>
                </a:lnTo>
                <a:lnTo>
                  <a:pt x="7010" y="35814"/>
                </a:lnTo>
                <a:lnTo>
                  <a:pt x="8508" y="37973"/>
                </a:lnTo>
                <a:lnTo>
                  <a:pt x="11861" y="39928"/>
                </a:lnTo>
                <a:lnTo>
                  <a:pt x="14008" y="43268"/>
                </a:lnTo>
                <a:lnTo>
                  <a:pt x="16230" y="44577"/>
                </a:lnTo>
                <a:lnTo>
                  <a:pt x="17703" y="46837"/>
                </a:lnTo>
                <a:lnTo>
                  <a:pt x="15836" y="48602"/>
                </a:lnTo>
                <a:lnTo>
                  <a:pt x="15557" y="50292"/>
                </a:lnTo>
                <a:lnTo>
                  <a:pt x="17094" y="51676"/>
                </a:lnTo>
                <a:lnTo>
                  <a:pt x="21501" y="53390"/>
                </a:lnTo>
                <a:lnTo>
                  <a:pt x="25260" y="56362"/>
                </a:lnTo>
                <a:lnTo>
                  <a:pt x="25031" y="58648"/>
                </a:lnTo>
                <a:lnTo>
                  <a:pt x="28003" y="61798"/>
                </a:lnTo>
                <a:lnTo>
                  <a:pt x="29768" y="61887"/>
                </a:lnTo>
                <a:lnTo>
                  <a:pt x="31521" y="61468"/>
                </a:lnTo>
                <a:lnTo>
                  <a:pt x="50590" y="61468"/>
                </a:lnTo>
                <a:lnTo>
                  <a:pt x="49822" y="61061"/>
                </a:lnTo>
                <a:lnTo>
                  <a:pt x="49872" y="60312"/>
                </a:lnTo>
                <a:lnTo>
                  <a:pt x="49364" y="59385"/>
                </a:lnTo>
                <a:lnTo>
                  <a:pt x="48526" y="58686"/>
                </a:lnTo>
                <a:lnTo>
                  <a:pt x="48056" y="54965"/>
                </a:lnTo>
                <a:lnTo>
                  <a:pt x="48386" y="54051"/>
                </a:lnTo>
                <a:lnTo>
                  <a:pt x="47828" y="52971"/>
                </a:lnTo>
                <a:lnTo>
                  <a:pt x="45872" y="52933"/>
                </a:lnTo>
                <a:lnTo>
                  <a:pt x="43052" y="50368"/>
                </a:lnTo>
                <a:lnTo>
                  <a:pt x="41465" y="47167"/>
                </a:lnTo>
                <a:lnTo>
                  <a:pt x="41465" y="41046"/>
                </a:lnTo>
                <a:lnTo>
                  <a:pt x="40538" y="39420"/>
                </a:lnTo>
                <a:lnTo>
                  <a:pt x="40538" y="37274"/>
                </a:lnTo>
                <a:lnTo>
                  <a:pt x="41135" y="36207"/>
                </a:lnTo>
                <a:lnTo>
                  <a:pt x="40830" y="30149"/>
                </a:lnTo>
                <a:lnTo>
                  <a:pt x="14287" y="13931"/>
                </a:lnTo>
                <a:lnTo>
                  <a:pt x="11010" y="13131"/>
                </a:lnTo>
                <a:lnTo>
                  <a:pt x="11099" y="11353"/>
                </a:lnTo>
                <a:lnTo>
                  <a:pt x="12509" y="9575"/>
                </a:lnTo>
                <a:lnTo>
                  <a:pt x="12865" y="6032"/>
                </a:lnTo>
                <a:lnTo>
                  <a:pt x="11264" y="4432"/>
                </a:lnTo>
                <a:lnTo>
                  <a:pt x="8699" y="4432"/>
                </a:lnTo>
                <a:lnTo>
                  <a:pt x="8077" y="3022"/>
                </a:lnTo>
                <a:lnTo>
                  <a:pt x="4698" y="2032"/>
                </a:lnTo>
                <a:lnTo>
                  <a:pt x="2400" y="0"/>
                </a:lnTo>
                <a:close/>
              </a:path>
              <a:path w="53339" h="71120">
                <a:moveTo>
                  <a:pt x="19253" y="11264"/>
                </a:moveTo>
                <a:lnTo>
                  <a:pt x="17043" y="11531"/>
                </a:lnTo>
                <a:lnTo>
                  <a:pt x="14287" y="13931"/>
                </a:lnTo>
                <a:lnTo>
                  <a:pt x="32446" y="13931"/>
                </a:lnTo>
                <a:lnTo>
                  <a:pt x="31229" y="12687"/>
                </a:lnTo>
                <a:lnTo>
                  <a:pt x="20942" y="12687"/>
                </a:lnTo>
                <a:lnTo>
                  <a:pt x="19253" y="11264"/>
                </a:lnTo>
                <a:close/>
              </a:path>
              <a:path w="53339" h="71120">
                <a:moveTo>
                  <a:pt x="27127" y="7048"/>
                </a:moveTo>
                <a:lnTo>
                  <a:pt x="26098" y="7327"/>
                </a:lnTo>
                <a:lnTo>
                  <a:pt x="24993" y="8547"/>
                </a:lnTo>
                <a:lnTo>
                  <a:pt x="23215" y="8636"/>
                </a:lnTo>
                <a:lnTo>
                  <a:pt x="22631" y="9220"/>
                </a:lnTo>
                <a:lnTo>
                  <a:pt x="22510" y="11531"/>
                </a:lnTo>
                <a:lnTo>
                  <a:pt x="20942" y="12687"/>
                </a:lnTo>
                <a:lnTo>
                  <a:pt x="31229" y="12687"/>
                </a:lnTo>
                <a:lnTo>
                  <a:pt x="28994" y="10401"/>
                </a:lnTo>
                <a:lnTo>
                  <a:pt x="27127" y="7048"/>
                </a:lnTo>
                <a:close/>
              </a:path>
              <a:path w="53339" h="71120">
                <a:moveTo>
                  <a:pt x="23215" y="8610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368013" y="3712145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514" y="0"/>
                </a:moveTo>
                <a:lnTo>
                  <a:pt x="0" y="622"/>
                </a:lnTo>
                <a:lnTo>
                  <a:pt x="0" y="1841"/>
                </a:lnTo>
                <a:lnTo>
                  <a:pt x="1790" y="3594"/>
                </a:lnTo>
                <a:lnTo>
                  <a:pt x="3314" y="2844"/>
                </a:lnTo>
                <a:lnTo>
                  <a:pt x="25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433392" y="365202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222" y="0"/>
                </a:moveTo>
                <a:lnTo>
                  <a:pt x="0" y="2108"/>
                </a:lnTo>
                <a:lnTo>
                  <a:pt x="584" y="2908"/>
                </a:lnTo>
                <a:lnTo>
                  <a:pt x="3263" y="2133"/>
                </a:lnTo>
                <a:lnTo>
                  <a:pt x="3340" y="304"/>
                </a:lnTo>
                <a:lnTo>
                  <a:pt x="2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429260" y="365196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49" y="0"/>
                </a:moveTo>
                <a:lnTo>
                  <a:pt x="0" y="1841"/>
                </a:lnTo>
                <a:lnTo>
                  <a:pt x="1549" y="1777"/>
                </a:lnTo>
                <a:lnTo>
                  <a:pt x="3086" y="863"/>
                </a:lnTo>
                <a:lnTo>
                  <a:pt x="31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366747" y="371245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50" y="0"/>
                </a:moveTo>
                <a:lnTo>
                  <a:pt x="0" y="1600"/>
                </a:lnTo>
                <a:lnTo>
                  <a:pt x="292" y="2311"/>
                </a:lnTo>
                <a:lnTo>
                  <a:pt x="711" y="2082"/>
                </a:lnTo>
                <a:lnTo>
                  <a:pt x="825" y="139"/>
                </a:lnTo>
                <a:lnTo>
                  <a:pt x="8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344713" y="3656445"/>
            <a:ext cx="116839" cy="79375"/>
          </a:xfrm>
          <a:custGeom>
            <a:avLst/>
            <a:gdLst/>
            <a:ahLst/>
            <a:cxnLst/>
            <a:rect l="l" t="t" r="r" b="b"/>
            <a:pathLst>
              <a:path w="116839" h="79375">
                <a:moveTo>
                  <a:pt x="914" y="65646"/>
                </a:moveTo>
                <a:lnTo>
                  <a:pt x="0" y="65938"/>
                </a:lnTo>
                <a:lnTo>
                  <a:pt x="2489" y="70434"/>
                </a:lnTo>
                <a:lnTo>
                  <a:pt x="6451" y="73240"/>
                </a:lnTo>
                <a:lnTo>
                  <a:pt x="6845" y="74269"/>
                </a:lnTo>
                <a:lnTo>
                  <a:pt x="9651" y="76885"/>
                </a:lnTo>
                <a:lnTo>
                  <a:pt x="10680" y="78943"/>
                </a:lnTo>
                <a:lnTo>
                  <a:pt x="12496" y="79171"/>
                </a:lnTo>
                <a:lnTo>
                  <a:pt x="16052" y="78181"/>
                </a:lnTo>
                <a:lnTo>
                  <a:pt x="16459" y="76758"/>
                </a:lnTo>
                <a:lnTo>
                  <a:pt x="19964" y="76758"/>
                </a:lnTo>
                <a:lnTo>
                  <a:pt x="21247" y="76098"/>
                </a:lnTo>
                <a:lnTo>
                  <a:pt x="28884" y="76098"/>
                </a:lnTo>
                <a:lnTo>
                  <a:pt x="34861" y="73685"/>
                </a:lnTo>
                <a:lnTo>
                  <a:pt x="36317" y="72402"/>
                </a:lnTo>
                <a:lnTo>
                  <a:pt x="17856" y="72402"/>
                </a:lnTo>
                <a:lnTo>
                  <a:pt x="12979" y="71780"/>
                </a:lnTo>
                <a:lnTo>
                  <a:pt x="8198" y="70002"/>
                </a:lnTo>
                <a:lnTo>
                  <a:pt x="4368" y="70002"/>
                </a:lnTo>
                <a:lnTo>
                  <a:pt x="3035" y="68059"/>
                </a:lnTo>
                <a:lnTo>
                  <a:pt x="914" y="65646"/>
                </a:lnTo>
                <a:close/>
              </a:path>
              <a:path w="116839" h="79375">
                <a:moveTo>
                  <a:pt x="19964" y="76758"/>
                </a:moveTo>
                <a:lnTo>
                  <a:pt x="16459" y="76758"/>
                </a:lnTo>
                <a:lnTo>
                  <a:pt x="19519" y="76987"/>
                </a:lnTo>
                <a:lnTo>
                  <a:pt x="19964" y="76758"/>
                </a:lnTo>
                <a:close/>
              </a:path>
              <a:path w="116839" h="79375">
                <a:moveTo>
                  <a:pt x="28884" y="76098"/>
                </a:moveTo>
                <a:lnTo>
                  <a:pt x="21247" y="76098"/>
                </a:lnTo>
                <a:lnTo>
                  <a:pt x="28003" y="76453"/>
                </a:lnTo>
                <a:lnTo>
                  <a:pt x="28884" y="76098"/>
                </a:lnTo>
                <a:close/>
              </a:path>
              <a:path w="116839" h="79375">
                <a:moveTo>
                  <a:pt x="55878" y="71907"/>
                </a:moveTo>
                <a:lnTo>
                  <a:pt x="42659" y="71907"/>
                </a:lnTo>
                <a:lnTo>
                  <a:pt x="45758" y="73405"/>
                </a:lnTo>
                <a:lnTo>
                  <a:pt x="46735" y="74917"/>
                </a:lnTo>
                <a:lnTo>
                  <a:pt x="49669" y="74828"/>
                </a:lnTo>
                <a:lnTo>
                  <a:pt x="54724" y="72085"/>
                </a:lnTo>
                <a:lnTo>
                  <a:pt x="55878" y="71907"/>
                </a:lnTo>
                <a:close/>
              </a:path>
              <a:path w="116839" h="79375">
                <a:moveTo>
                  <a:pt x="26746" y="59461"/>
                </a:moveTo>
                <a:lnTo>
                  <a:pt x="25018" y="60375"/>
                </a:lnTo>
                <a:lnTo>
                  <a:pt x="22123" y="60731"/>
                </a:lnTo>
                <a:lnTo>
                  <a:pt x="20764" y="62382"/>
                </a:lnTo>
                <a:lnTo>
                  <a:pt x="19951" y="64947"/>
                </a:lnTo>
                <a:lnTo>
                  <a:pt x="19900" y="68491"/>
                </a:lnTo>
                <a:lnTo>
                  <a:pt x="17942" y="71183"/>
                </a:lnTo>
                <a:lnTo>
                  <a:pt x="17856" y="72402"/>
                </a:lnTo>
                <a:lnTo>
                  <a:pt x="36317" y="72402"/>
                </a:lnTo>
                <a:lnTo>
                  <a:pt x="36677" y="72085"/>
                </a:lnTo>
                <a:lnTo>
                  <a:pt x="42659" y="71907"/>
                </a:lnTo>
                <a:lnTo>
                  <a:pt x="55878" y="71907"/>
                </a:lnTo>
                <a:lnTo>
                  <a:pt x="60578" y="71183"/>
                </a:lnTo>
                <a:lnTo>
                  <a:pt x="60223" y="69329"/>
                </a:lnTo>
                <a:lnTo>
                  <a:pt x="65100" y="61963"/>
                </a:lnTo>
                <a:lnTo>
                  <a:pt x="65821" y="60045"/>
                </a:lnTo>
                <a:lnTo>
                  <a:pt x="28282" y="60045"/>
                </a:lnTo>
                <a:lnTo>
                  <a:pt x="26746" y="59461"/>
                </a:lnTo>
                <a:close/>
              </a:path>
              <a:path w="116839" h="79375">
                <a:moveTo>
                  <a:pt x="7924" y="69900"/>
                </a:moveTo>
                <a:lnTo>
                  <a:pt x="4368" y="70002"/>
                </a:lnTo>
                <a:lnTo>
                  <a:pt x="8198" y="70002"/>
                </a:lnTo>
                <a:lnTo>
                  <a:pt x="7924" y="69900"/>
                </a:lnTo>
                <a:close/>
              </a:path>
              <a:path w="116839" h="79375">
                <a:moveTo>
                  <a:pt x="54203" y="30302"/>
                </a:moveTo>
                <a:lnTo>
                  <a:pt x="52552" y="32410"/>
                </a:lnTo>
                <a:lnTo>
                  <a:pt x="52463" y="35318"/>
                </a:lnTo>
                <a:lnTo>
                  <a:pt x="49263" y="38061"/>
                </a:lnTo>
                <a:lnTo>
                  <a:pt x="48120" y="40538"/>
                </a:lnTo>
                <a:lnTo>
                  <a:pt x="44653" y="43827"/>
                </a:lnTo>
                <a:lnTo>
                  <a:pt x="43865" y="46050"/>
                </a:lnTo>
                <a:lnTo>
                  <a:pt x="40843" y="49771"/>
                </a:lnTo>
                <a:lnTo>
                  <a:pt x="37553" y="52603"/>
                </a:lnTo>
                <a:lnTo>
                  <a:pt x="27533" y="55003"/>
                </a:lnTo>
                <a:lnTo>
                  <a:pt x="26428" y="55537"/>
                </a:lnTo>
                <a:lnTo>
                  <a:pt x="27101" y="58724"/>
                </a:lnTo>
                <a:lnTo>
                  <a:pt x="28282" y="60045"/>
                </a:lnTo>
                <a:lnTo>
                  <a:pt x="65821" y="60045"/>
                </a:lnTo>
                <a:lnTo>
                  <a:pt x="67068" y="56730"/>
                </a:lnTo>
                <a:lnTo>
                  <a:pt x="70789" y="51142"/>
                </a:lnTo>
                <a:lnTo>
                  <a:pt x="73444" y="41655"/>
                </a:lnTo>
                <a:lnTo>
                  <a:pt x="73444" y="39789"/>
                </a:lnTo>
                <a:lnTo>
                  <a:pt x="74688" y="37655"/>
                </a:lnTo>
                <a:lnTo>
                  <a:pt x="74579" y="36741"/>
                </a:lnTo>
                <a:lnTo>
                  <a:pt x="61874" y="36741"/>
                </a:lnTo>
                <a:lnTo>
                  <a:pt x="59474" y="34861"/>
                </a:lnTo>
                <a:lnTo>
                  <a:pt x="57340" y="31254"/>
                </a:lnTo>
                <a:lnTo>
                  <a:pt x="56057" y="31127"/>
                </a:lnTo>
                <a:lnTo>
                  <a:pt x="54203" y="30302"/>
                </a:lnTo>
                <a:close/>
              </a:path>
              <a:path w="116839" h="79375">
                <a:moveTo>
                  <a:pt x="64744" y="28498"/>
                </a:moveTo>
                <a:lnTo>
                  <a:pt x="63652" y="28638"/>
                </a:lnTo>
                <a:lnTo>
                  <a:pt x="62550" y="30302"/>
                </a:lnTo>
                <a:lnTo>
                  <a:pt x="62426" y="31254"/>
                </a:lnTo>
                <a:lnTo>
                  <a:pt x="63169" y="36106"/>
                </a:lnTo>
                <a:lnTo>
                  <a:pt x="61874" y="36741"/>
                </a:lnTo>
                <a:lnTo>
                  <a:pt x="74579" y="36741"/>
                </a:lnTo>
                <a:lnTo>
                  <a:pt x="74498" y="36055"/>
                </a:lnTo>
                <a:lnTo>
                  <a:pt x="75258" y="35140"/>
                </a:lnTo>
                <a:lnTo>
                  <a:pt x="67525" y="35140"/>
                </a:lnTo>
                <a:lnTo>
                  <a:pt x="65874" y="34201"/>
                </a:lnTo>
                <a:lnTo>
                  <a:pt x="65658" y="31127"/>
                </a:lnTo>
                <a:lnTo>
                  <a:pt x="65159" y="29006"/>
                </a:lnTo>
                <a:lnTo>
                  <a:pt x="64706" y="29006"/>
                </a:lnTo>
                <a:lnTo>
                  <a:pt x="64744" y="28498"/>
                </a:lnTo>
                <a:close/>
              </a:path>
              <a:path w="116839" h="79375">
                <a:moveTo>
                  <a:pt x="106845" y="34162"/>
                </a:moveTo>
                <a:lnTo>
                  <a:pt x="96113" y="34162"/>
                </a:lnTo>
                <a:lnTo>
                  <a:pt x="99034" y="36106"/>
                </a:lnTo>
                <a:lnTo>
                  <a:pt x="101079" y="36652"/>
                </a:lnTo>
                <a:lnTo>
                  <a:pt x="103657" y="35318"/>
                </a:lnTo>
                <a:lnTo>
                  <a:pt x="106845" y="34683"/>
                </a:lnTo>
                <a:lnTo>
                  <a:pt x="106845" y="34162"/>
                </a:lnTo>
                <a:close/>
              </a:path>
              <a:path w="116839" h="79375">
                <a:moveTo>
                  <a:pt x="96053" y="34467"/>
                </a:moveTo>
                <a:lnTo>
                  <a:pt x="93217" y="34467"/>
                </a:lnTo>
                <a:lnTo>
                  <a:pt x="95897" y="35255"/>
                </a:lnTo>
                <a:lnTo>
                  <a:pt x="96053" y="34467"/>
                </a:lnTo>
                <a:close/>
              </a:path>
              <a:path w="116839" h="79375">
                <a:moveTo>
                  <a:pt x="115643" y="24587"/>
                </a:moveTo>
                <a:lnTo>
                  <a:pt x="70294" y="24587"/>
                </a:lnTo>
                <a:lnTo>
                  <a:pt x="69138" y="26352"/>
                </a:lnTo>
                <a:lnTo>
                  <a:pt x="67182" y="27330"/>
                </a:lnTo>
                <a:lnTo>
                  <a:pt x="66840" y="27800"/>
                </a:lnTo>
                <a:lnTo>
                  <a:pt x="67049" y="28638"/>
                </a:lnTo>
                <a:lnTo>
                  <a:pt x="68368" y="32410"/>
                </a:lnTo>
                <a:lnTo>
                  <a:pt x="68476" y="33273"/>
                </a:lnTo>
                <a:lnTo>
                  <a:pt x="67525" y="35140"/>
                </a:lnTo>
                <a:lnTo>
                  <a:pt x="75258" y="35140"/>
                </a:lnTo>
                <a:lnTo>
                  <a:pt x="77076" y="32956"/>
                </a:lnTo>
                <a:lnTo>
                  <a:pt x="106467" y="32956"/>
                </a:lnTo>
                <a:lnTo>
                  <a:pt x="103568" y="30518"/>
                </a:lnTo>
                <a:lnTo>
                  <a:pt x="103568" y="27330"/>
                </a:lnTo>
                <a:lnTo>
                  <a:pt x="105067" y="26263"/>
                </a:lnTo>
                <a:lnTo>
                  <a:pt x="111897" y="26263"/>
                </a:lnTo>
                <a:lnTo>
                  <a:pt x="114134" y="25730"/>
                </a:lnTo>
                <a:lnTo>
                  <a:pt x="115643" y="24587"/>
                </a:lnTo>
                <a:close/>
              </a:path>
              <a:path w="116839" h="79375">
                <a:moveTo>
                  <a:pt x="106845" y="33477"/>
                </a:moveTo>
                <a:lnTo>
                  <a:pt x="83019" y="33477"/>
                </a:lnTo>
                <a:lnTo>
                  <a:pt x="88442" y="33566"/>
                </a:lnTo>
                <a:lnTo>
                  <a:pt x="89763" y="34556"/>
                </a:lnTo>
                <a:lnTo>
                  <a:pt x="93217" y="34467"/>
                </a:lnTo>
                <a:lnTo>
                  <a:pt x="96053" y="34467"/>
                </a:lnTo>
                <a:lnTo>
                  <a:pt x="96113" y="34162"/>
                </a:lnTo>
                <a:lnTo>
                  <a:pt x="106845" y="34162"/>
                </a:lnTo>
                <a:lnTo>
                  <a:pt x="106845" y="33477"/>
                </a:lnTo>
                <a:close/>
              </a:path>
              <a:path w="116839" h="79375">
                <a:moveTo>
                  <a:pt x="106467" y="32956"/>
                </a:moveTo>
                <a:lnTo>
                  <a:pt x="77076" y="32956"/>
                </a:lnTo>
                <a:lnTo>
                  <a:pt x="79133" y="33832"/>
                </a:lnTo>
                <a:lnTo>
                  <a:pt x="83019" y="33477"/>
                </a:lnTo>
                <a:lnTo>
                  <a:pt x="106845" y="33477"/>
                </a:lnTo>
                <a:lnTo>
                  <a:pt x="106845" y="33273"/>
                </a:lnTo>
                <a:lnTo>
                  <a:pt x="106467" y="32956"/>
                </a:lnTo>
                <a:close/>
              </a:path>
              <a:path w="116839" h="79375">
                <a:moveTo>
                  <a:pt x="65138" y="28917"/>
                </a:moveTo>
                <a:lnTo>
                  <a:pt x="64706" y="29006"/>
                </a:lnTo>
                <a:lnTo>
                  <a:pt x="65159" y="29006"/>
                </a:lnTo>
                <a:close/>
              </a:path>
              <a:path w="116839" h="79375">
                <a:moveTo>
                  <a:pt x="111897" y="26263"/>
                </a:moveTo>
                <a:lnTo>
                  <a:pt x="105067" y="26263"/>
                </a:lnTo>
                <a:lnTo>
                  <a:pt x="110032" y="26708"/>
                </a:lnTo>
                <a:lnTo>
                  <a:pt x="111897" y="26263"/>
                </a:lnTo>
                <a:close/>
              </a:path>
              <a:path w="116839" h="79375">
                <a:moveTo>
                  <a:pt x="116652" y="23609"/>
                </a:moveTo>
                <a:lnTo>
                  <a:pt x="67182" y="23609"/>
                </a:lnTo>
                <a:lnTo>
                  <a:pt x="66306" y="24930"/>
                </a:lnTo>
                <a:lnTo>
                  <a:pt x="67449" y="25374"/>
                </a:lnTo>
                <a:lnTo>
                  <a:pt x="70294" y="24587"/>
                </a:lnTo>
                <a:lnTo>
                  <a:pt x="115643" y="24587"/>
                </a:lnTo>
                <a:lnTo>
                  <a:pt x="116700" y="23787"/>
                </a:lnTo>
                <a:lnTo>
                  <a:pt x="116652" y="23609"/>
                </a:lnTo>
                <a:close/>
              </a:path>
              <a:path w="116839" h="79375">
                <a:moveTo>
                  <a:pt x="83692" y="977"/>
                </a:moveTo>
                <a:lnTo>
                  <a:pt x="82003" y="6476"/>
                </a:lnTo>
                <a:lnTo>
                  <a:pt x="80225" y="6921"/>
                </a:lnTo>
                <a:lnTo>
                  <a:pt x="77660" y="12865"/>
                </a:lnTo>
                <a:lnTo>
                  <a:pt x="77215" y="16052"/>
                </a:lnTo>
                <a:lnTo>
                  <a:pt x="72783" y="20764"/>
                </a:lnTo>
                <a:lnTo>
                  <a:pt x="70650" y="20764"/>
                </a:lnTo>
                <a:lnTo>
                  <a:pt x="67106" y="22097"/>
                </a:lnTo>
                <a:lnTo>
                  <a:pt x="65862" y="23685"/>
                </a:lnTo>
                <a:lnTo>
                  <a:pt x="67182" y="23609"/>
                </a:lnTo>
                <a:lnTo>
                  <a:pt x="116652" y="23609"/>
                </a:lnTo>
                <a:lnTo>
                  <a:pt x="116166" y="21818"/>
                </a:lnTo>
                <a:lnTo>
                  <a:pt x="114211" y="21818"/>
                </a:lnTo>
                <a:lnTo>
                  <a:pt x="111366" y="21285"/>
                </a:lnTo>
                <a:lnTo>
                  <a:pt x="109453" y="19532"/>
                </a:lnTo>
                <a:lnTo>
                  <a:pt x="107111" y="19532"/>
                </a:lnTo>
                <a:lnTo>
                  <a:pt x="106004" y="18453"/>
                </a:lnTo>
                <a:lnTo>
                  <a:pt x="100469" y="18453"/>
                </a:lnTo>
                <a:lnTo>
                  <a:pt x="99301" y="17386"/>
                </a:lnTo>
                <a:lnTo>
                  <a:pt x="100745" y="16141"/>
                </a:lnTo>
                <a:lnTo>
                  <a:pt x="97891" y="16141"/>
                </a:lnTo>
                <a:lnTo>
                  <a:pt x="96824" y="14808"/>
                </a:lnTo>
                <a:lnTo>
                  <a:pt x="95846" y="14376"/>
                </a:lnTo>
                <a:lnTo>
                  <a:pt x="95935" y="10731"/>
                </a:lnTo>
                <a:lnTo>
                  <a:pt x="98069" y="9931"/>
                </a:lnTo>
                <a:lnTo>
                  <a:pt x="97980" y="8343"/>
                </a:lnTo>
                <a:lnTo>
                  <a:pt x="96113" y="7099"/>
                </a:lnTo>
                <a:lnTo>
                  <a:pt x="93979" y="7099"/>
                </a:lnTo>
                <a:lnTo>
                  <a:pt x="92255" y="5499"/>
                </a:lnTo>
                <a:lnTo>
                  <a:pt x="86004" y="5499"/>
                </a:lnTo>
                <a:lnTo>
                  <a:pt x="84937" y="5333"/>
                </a:lnTo>
                <a:lnTo>
                  <a:pt x="85737" y="3098"/>
                </a:lnTo>
                <a:lnTo>
                  <a:pt x="85293" y="1066"/>
                </a:lnTo>
                <a:lnTo>
                  <a:pt x="83692" y="977"/>
                </a:lnTo>
                <a:close/>
              </a:path>
              <a:path w="116839" h="79375">
                <a:moveTo>
                  <a:pt x="109245" y="19342"/>
                </a:moveTo>
                <a:lnTo>
                  <a:pt x="107111" y="19532"/>
                </a:lnTo>
                <a:lnTo>
                  <a:pt x="109453" y="19532"/>
                </a:lnTo>
                <a:lnTo>
                  <a:pt x="109245" y="19342"/>
                </a:lnTo>
                <a:close/>
              </a:path>
              <a:path w="116839" h="79375">
                <a:moveTo>
                  <a:pt x="104101" y="16598"/>
                </a:moveTo>
                <a:lnTo>
                  <a:pt x="102412" y="16598"/>
                </a:lnTo>
                <a:lnTo>
                  <a:pt x="100469" y="18453"/>
                </a:lnTo>
                <a:lnTo>
                  <a:pt x="106004" y="18453"/>
                </a:lnTo>
                <a:lnTo>
                  <a:pt x="104101" y="16598"/>
                </a:lnTo>
                <a:close/>
              </a:path>
              <a:path w="116839" h="79375">
                <a:moveTo>
                  <a:pt x="100634" y="13487"/>
                </a:moveTo>
                <a:lnTo>
                  <a:pt x="99567" y="13842"/>
                </a:lnTo>
                <a:lnTo>
                  <a:pt x="97891" y="16141"/>
                </a:lnTo>
                <a:lnTo>
                  <a:pt x="100745" y="16141"/>
                </a:lnTo>
                <a:lnTo>
                  <a:pt x="101968" y="15087"/>
                </a:lnTo>
                <a:lnTo>
                  <a:pt x="100634" y="13487"/>
                </a:lnTo>
                <a:close/>
              </a:path>
              <a:path w="116839" h="79375">
                <a:moveTo>
                  <a:pt x="95046" y="6388"/>
                </a:moveTo>
                <a:lnTo>
                  <a:pt x="93979" y="7099"/>
                </a:lnTo>
                <a:lnTo>
                  <a:pt x="96113" y="7099"/>
                </a:lnTo>
                <a:lnTo>
                  <a:pt x="95046" y="6388"/>
                </a:lnTo>
                <a:close/>
              </a:path>
              <a:path w="116839" h="79375">
                <a:moveTo>
                  <a:pt x="89103" y="0"/>
                </a:moveTo>
                <a:lnTo>
                  <a:pt x="87960" y="711"/>
                </a:lnTo>
                <a:lnTo>
                  <a:pt x="88645" y="2933"/>
                </a:lnTo>
                <a:lnTo>
                  <a:pt x="86004" y="5499"/>
                </a:lnTo>
                <a:lnTo>
                  <a:pt x="92255" y="5499"/>
                </a:lnTo>
                <a:lnTo>
                  <a:pt x="91681" y="4965"/>
                </a:lnTo>
                <a:lnTo>
                  <a:pt x="91579" y="1600"/>
                </a:lnTo>
                <a:lnTo>
                  <a:pt x="8910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367334" y="371489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609"/>
                </a:moveTo>
                <a:lnTo>
                  <a:pt x="482" y="1676"/>
                </a:lnTo>
                <a:lnTo>
                  <a:pt x="1841" y="1079"/>
                </a:lnTo>
                <a:lnTo>
                  <a:pt x="457" y="0"/>
                </a:lnTo>
                <a:lnTo>
                  <a:pt x="0" y="60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224737" y="367453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0"/>
                </a:moveTo>
                <a:lnTo>
                  <a:pt x="444" y="2540"/>
                </a:lnTo>
                <a:lnTo>
                  <a:pt x="1778" y="4368"/>
                </a:lnTo>
                <a:lnTo>
                  <a:pt x="2755" y="3695"/>
                </a:lnTo>
                <a:lnTo>
                  <a:pt x="2311" y="2006"/>
                </a:lnTo>
                <a:lnTo>
                  <a:pt x="1016" y="26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365342" y="371545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409" y="0"/>
                </a:moveTo>
                <a:lnTo>
                  <a:pt x="0" y="2044"/>
                </a:lnTo>
                <a:lnTo>
                  <a:pt x="2006" y="1206"/>
                </a:lnTo>
                <a:lnTo>
                  <a:pt x="14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398914" y="3681565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10414" y="0"/>
                </a:moveTo>
                <a:lnTo>
                  <a:pt x="8026" y="863"/>
                </a:lnTo>
                <a:lnTo>
                  <a:pt x="5092" y="3086"/>
                </a:lnTo>
                <a:lnTo>
                  <a:pt x="584" y="4445"/>
                </a:lnTo>
                <a:lnTo>
                  <a:pt x="0" y="5181"/>
                </a:lnTo>
                <a:lnTo>
                  <a:pt x="1854" y="6007"/>
                </a:lnTo>
                <a:lnTo>
                  <a:pt x="3136" y="6134"/>
                </a:lnTo>
                <a:lnTo>
                  <a:pt x="5270" y="9740"/>
                </a:lnTo>
                <a:lnTo>
                  <a:pt x="7683" y="11620"/>
                </a:lnTo>
                <a:lnTo>
                  <a:pt x="8966" y="10985"/>
                </a:lnTo>
                <a:lnTo>
                  <a:pt x="8128" y="5511"/>
                </a:lnTo>
                <a:lnTo>
                  <a:pt x="9461" y="3517"/>
                </a:lnTo>
                <a:lnTo>
                  <a:pt x="10541" y="3378"/>
                </a:lnTo>
                <a:lnTo>
                  <a:pt x="10476" y="863"/>
                </a:lnTo>
                <a:lnTo>
                  <a:pt x="104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409856" y="3684246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1701" y="0"/>
                </a:moveTo>
                <a:lnTo>
                  <a:pt x="1066" y="850"/>
                </a:lnTo>
                <a:lnTo>
                  <a:pt x="0" y="1117"/>
                </a:lnTo>
                <a:lnTo>
                  <a:pt x="507" y="3327"/>
                </a:lnTo>
                <a:lnTo>
                  <a:pt x="736" y="6400"/>
                </a:lnTo>
                <a:lnTo>
                  <a:pt x="2387" y="7327"/>
                </a:lnTo>
                <a:lnTo>
                  <a:pt x="3454" y="5245"/>
                </a:lnTo>
                <a:lnTo>
                  <a:pt x="1914" y="850"/>
                </a:lnTo>
                <a:lnTo>
                  <a:pt x="17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269150" y="3611469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2260" y="0"/>
                </a:moveTo>
                <a:lnTo>
                  <a:pt x="0" y="1422"/>
                </a:lnTo>
                <a:lnTo>
                  <a:pt x="1371" y="3073"/>
                </a:lnTo>
                <a:lnTo>
                  <a:pt x="838" y="4368"/>
                </a:lnTo>
                <a:lnTo>
                  <a:pt x="1866" y="6413"/>
                </a:lnTo>
                <a:lnTo>
                  <a:pt x="3238" y="5740"/>
                </a:lnTo>
                <a:lnTo>
                  <a:pt x="3771" y="2006"/>
                </a:lnTo>
                <a:lnTo>
                  <a:pt x="2984" y="1689"/>
                </a:lnTo>
                <a:lnTo>
                  <a:pt x="22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235115" y="3439171"/>
            <a:ext cx="101600" cy="196850"/>
          </a:xfrm>
          <a:custGeom>
            <a:avLst/>
            <a:gdLst/>
            <a:ahLst/>
            <a:cxnLst/>
            <a:rect l="l" t="t" r="r" b="b"/>
            <a:pathLst>
              <a:path w="101600" h="196850">
                <a:moveTo>
                  <a:pt x="54648" y="193040"/>
                </a:moveTo>
                <a:lnTo>
                  <a:pt x="49580" y="193040"/>
                </a:lnTo>
                <a:lnTo>
                  <a:pt x="48374" y="194310"/>
                </a:lnTo>
                <a:lnTo>
                  <a:pt x="46151" y="195580"/>
                </a:lnTo>
                <a:lnTo>
                  <a:pt x="44297" y="196850"/>
                </a:lnTo>
                <a:lnTo>
                  <a:pt x="47218" y="196850"/>
                </a:lnTo>
                <a:lnTo>
                  <a:pt x="52654" y="195580"/>
                </a:lnTo>
                <a:lnTo>
                  <a:pt x="52514" y="194310"/>
                </a:lnTo>
                <a:lnTo>
                  <a:pt x="53111" y="194310"/>
                </a:lnTo>
                <a:lnTo>
                  <a:pt x="54648" y="193040"/>
                </a:lnTo>
                <a:close/>
              </a:path>
              <a:path w="101600" h="196850">
                <a:moveTo>
                  <a:pt x="55524" y="189230"/>
                </a:moveTo>
                <a:lnTo>
                  <a:pt x="46888" y="189230"/>
                </a:lnTo>
                <a:lnTo>
                  <a:pt x="46621" y="193040"/>
                </a:lnTo>
                <a:lnTo>
                  <a:pt x="48336" y="194310"/>
                </a:lnTo>
                <a:lnTo>
                  <a:pt x="49580" y="193040"/>
                </a:lnTo>
                <a:lnTo>
                  <a:pt x="54648" y="193040"/>
                </a:lnTo>
                <a:lnTo>
                  <a:pt x="54978" y="190500"/>
                </a:lnTo>
                <a:lnTo>
                  <a:pt x="55524" y="189230"/>
                </a:lnTo>
                <a:close/>
              </a:path>
              <a:path w="101600" h="196850">
                <a:moveTo>
                  <a:pt x="83997" y="170180"/>
                </a:moveTo>
                <a:lnTo>
                  <a:pt x="44094" y="170180"/>
                </a:lnTo>
                <a:lnTo>
                  <a:pt x="41808" y="173990"/>
                </a:lnTo>
                <a:lnTo>
                  <a:pt x="42392" y="173990"/>
                </a:lnTo>
                <a:lnTo>
                  <a:pt x="42481" y="175260"/>
                </a:lnTo>
                <a:lnTo>
                  <a:pt x="42113" y="176530"/>
                </a:lnTo>
                <a:lnTo>
                  <a:pt x="53022" y="176530"/>
                </a:lnTo>
                <a:lnTo>
                  <a:pt x="51955" y="177800"/>
                </a:lnTo>
                <a:lnTo>
                  <a:pt x="48526" y="180340"/>
                </a:lnTo>
                <a:lnTo>
                  <a:pt x="46710" y="182880"/>
                </a:lnTo>
                <a:lnTo>
                  <a:pt x="46939" y="186690"/>
                </a:lnTo>
                <a:lnTo>
                  <a:pt x="46469" y="189230"/>
                </a:lnTo>
                <a:lnTo>
                  <a:pt x="58178" y="189230"/>
                </a:lnTo>
                <a:lnTo>
                  <a:pt x="60540" y="186690"/>
                </a:lnTo>
                <a:lnTo>
                  <a:pt x="61810" y="186690"/>
                </a:lnTo>
                <a:lnTo>
                  <a:pt x="62458" y="185420"/>
                </a:lnTo>
                <a:lnTo>
                  <a:pt x="63423" y="185420"/>
                </a:lnTo>
                <a:lnTo>
                  <a:pt x="62915" y="184150"/>
                </a:lnTo>
                <a:lnTo>
                  <a:pt x="62356" y="181610"/>
                </a:lnTo>
                <a:lnTo>
                  <a:pt x="66814" y="181610"/>
                </a:lnTo>
                <a:lnTo>
                  <a:pt x="67043" y="180340"/>
                </a:lnTo>
                <a:lnTo>
                  <a:pt x="64795" y="177800"/>
                </a:lnTo>
                <a:lnTo>
                  <a:pt x="68351" y="177800"/>
                </a:lnTo>
                <a:lnTo>
                  <a:pt x="69087" y="176530"/>
                </a:lnTo>
                <a:lnTo>
                  <a:pt x="65735" y="175260"/>
                </a:lnTo>
                <a:lnTo>
                  <a:pt x="68389" y="175260"/>
                </a:lnTo>
                <a:lnTo>
                  <a:pt x="68440" y="173990"/>
                </a:lnTo>
                <a:lnTo>
                  <a:pt x="67043" y="172720"/>
                </a:lnTo>
                <a:lnTo>
                  <a:pt x="69507" y="172720"/>
                </a:lnTo>
                <a:lnTo>
                  <a:pt x="70065" y="171450"/>
                </a:lnTo>
                <a:lnTo>
                  <a:pt x="82562" y="171450"/>
                </a:lnTo>
                <a:lnTo>
                  <a:pt x="83997" y="170180"/>
                </a:lnTo>
                <a:close/>
              </a:path>
              <a:path w="101600" h="196850">
                <a:moveTo>
                  <a:pt x="66814" y="181610"/>
                </a:moveTo>
                <a:lnTo>
                  <a:pt x="63753" y="181610"/>
                </a:lnTo>
                <a:lnTo>
                  <a:pt x="64719" y="182880"/>
                </a:lnTo>
                <a:lnTo>
                  <a:pt x="65785" y="182880"/>
                </a:lnTo>
                <a:lnTo>
                  <a:pt x="66814" y="181610"/>
                </a:lnTo>
                <a:close/>
              </a:path>
              <a:path w="101600" h="196850">
                <a:moveTo>
                  <a:pt x="68351" y="177800"/>
                </a:moveTo>
                <a:lnTo>
                  <a:pt x="64795" y="177800"/>
                </a:lnTo>
                <a:lnTo>
                  <a:pt x="67462" y="180340"/>
                </a:lnTo>
                <a:lnTo>
                  <a:pt x="69265" y="179070"/>
                </a:lnTo>
                <a:lnTo>
                  <a:pt x="68351" y="177800"/>
                </a:lnTo>
                <a:close/>
              </a:path>
              <a:path w="101600" h="196850">
                <a:moveTo>
                  <a:pt x="48653" y="176530"/>
                </a:moveTo>
                <a:lnTo>
                  <a:pt x="45643" y="176530"/>
                </a:lnTo>
                <a:lnTo>
                  <a:pt x="46799" y="177800"/>
                </a:lnTo>
                <a:lnTo>
                  <a:pt x="48653" y="176530"/>
                </a:lnTo>
                <a:close/>
              </a:path>
              <a:path w="101600" h="196850">
                <a:moveTo>
                  <a:pt x="82562" y="171450"/>
                </a:moveTo>
                <a:lnTo>
                  <a:pt x="70065" y="171450"/>
                </a:lnTo>
                <a:lnTo>
                  <a:pt x="70154" y="172720"/>
                </a:lnTo>
                <a:lnTo>
                  <a:pt x="69837" y="173990"/>
                </a:lnTo>
                <a:lnTo>
                  <a:pt x="70294" y="175260"/>
                </a:lnTo>
                <a:lnTo>
                  <a:pt x="72618" y="173990"/>
                </a:lnTo>
                <a:lnTo>
                  <a:pt x="77215" y="173990"/>
                </a:lnTo>
                <a:lnTo>
                  <a:pt x="82562" y="171450"/>
                </a:lnTo>
                <a:close/>
              </a:path>
              <a:path w="101600" h="196850">
                <a:moveTo>
                  <a:pt x="77215" y="173990"/>
                </a:moveTo>
                <a:lnTo>
                  <a:pt x="72618" y="173990"/>
                </a:lnTo>
                <a:lnTo>
                  <a:pt x="74015" y="175260"/>
                </a:lnTo>
                <a:lnTo>
                  <a:pt x="77215" y="173990"/>
                </a:lnTo>
                <a:close/>
              </a:path>
              <a:path w="101600" h="196850">
                <a:moveTo>
                  <a:pt x="50660" y="166370"/>
                </a:moveTo>
                <a:lnTo>
                  <a:pt x="48183" y="166370"/>
                </a:lnTo>
                <a:lnTo>
                  <a:pt x="46761" y="170180"/>
                </a:lnTo>
                <a:lnTo>
                  <a:pt x="86220" y="170180"/>
                </a:lnTo>
                <a:lnTo>
                  <a:pt x="86359" y="168910"/>
                </a:lnTo>
                <a:lnTo>
                  <a:pt x="60769" y="168910"/>
                </a:lnTo>
                <a:lnTo>
                  <a:pt x="60147" y="167640"/>
                </a:lnTo>
                <a:lnTo>
                  <a:pt x="51981" y="167640"/>
                </a:lnTo>
                <a:lnTo>
                  <a:pt x="50660" y="166370"/>
                </a:lnTo>
                <a:close/>
              </a:path>
              <a:path w="101600" h="196850">
                <a:moveTo>
                  <a:pt x="89357" y="105410"/>
                </a:moveTo>
                <a:lnTo>
                  <a:pt x="76479" y="105410"/>
                </a:lnTo>
                <a:lnTo>
                  <a:pt x="76479" y="109220"/>
                </a:lnTo>
                <a:lnTo>
                  <a:pt x="73012" y="111760"/>
                </a:lnTo>
                <a:lnTo>
                  <a:pt x="73545" y="114300"/>
                </a:lnTo>
                <a:lnTo>
                  <a:pt x="74434" y="116840"/>
                </a:lnTo>
                <a:lnTo>
                  <a:pt x="74802" y="120650"/>
                </a:lnTo>
                <a:lnTo>
                  <a:pt x="72478" y="121920"/>
                </a:lnTo>
                <a:lnTo>
                  <a:pt x="72085" y="121920"/>
                </a:lnTo>
                <a:lnTo>
                  <a:pt x="73545" y="125730"/>
                </a:lnTo>
                <a:lnTo>
                  <a:pt x="75768" y="127000"/>
                </a:lnTo>
                <a:lnTo>
                  <a:pt x="77901" y="132080"/>
                </a:lnTo>
                <a:lnTo>
                  <a:pt x="77368" y="135890"/>
                </a:lnTo>
                <a:lnTo>
                  <a:pt x="78257" y="137160"/>
                </a:lnTo>
                <a:lnTo>
                  <a:pt x="77457" y="140970"/>
                </a:lnTo>
                <a:lnTo>
                  <a:pt x="77901" y="143510"/>
                </a:lnTo>
                <a:lnTo>
                  <a:pt x="76123" y="147320"/>
                </a:lnTo>
                <a:lnTo>
                  <a:pt x="74180" y="148590"/>
                </a:lnTo>
                <a:lnTo>
                  <a:pt x="73634" y="149860"/>
                </a:lnTo>
                <a:lnTo>
                  <a:pt x="70269" y="151130"/>
                </a:lnTo>
                <a:lnTo>
                  <a:pt x="66725" y="153670"/>
                </a:lnTo>
                <a:lnTo>
                  <a:pt x="65481" y="154940"/>
                </a:lnTo>
                <a:lnTo>
                  <a:pt x="60947" y="154940"/>
                </a:lnTo>
                <a:lnTo>
                  <a:pt x="58470" y="157480"/>
                </a:lnTo>
                <a:lnTo>
                  <a:pt x="59004" y="161290"/>
                </a:lnTo>
                <a:lnTo>
                  <a:pt x="61747" y="162560"/>
                </a:lnTo>
                <a:lnTo>
                  <a:pt x="63969" y="165100"/>
                </a:lnTo>
                <a:lnTo>
                  <a:pt x="63525" y="166370"/>
                </a:lnTo>
                <a:lnTo>
                  <a:pt x="64681" y="168910"/>
                </a:lnTo>
                <a:lnTo>
                  <a:pt x="86359" y="168910"/>
                </a:lnTo>
                <a:lnTo>
                  <a:pt x="86499" y="167640"/>
                </a:lnTo>
                <a:lnTo>
                  <a:pt x="88963" y="166370"/>
                </a:lnTo>
                <a:lnTo>
                  <a:pt x="90779" y="165100"/>
                </a:lnTo>
                <a:lnTo>
                  <a:pt x="93560" y="162560"/>
                </a:lnTo>
                <a:lnTo>
                  <a:pt x="94856" y="161290"/>
                </a:lnTo>
                <a:lnTo>
                  <a:pt x="95224" y="158750"/>
                </a:lnTo>
                <a:lnTo>
                  <a:pt x="96570" y="157480"/>
                </a:lnTo>
                <a:lnTo>
                  <a:pt x="98209" y="156210"/>
                </a:lnTo>
                <a:lnTo>
                  <a:pt x="97408" y="154940"/>
                </a:lnTo>
                <a:lnTo>
                  <a:pt x="98348" y="153670"/>
                </a:lnTo>
                <a:lnTo>
                  <a:pt x="96634" y="151130"/>
                </a:lnTo>
                <a:lnTo>
                  <a:pt x="98577" y="148590"/>
                </a:lnTo>
                <a:lnTo>
                  <a:pt x="98666" y="147320"/>
                </a:lnTo>
                <a:lnTo>
                  <a:pt x="99923" y="147320"/>
                </a:lnTo>
                <a:lnTo>
                  <a:pt x="100152" y="146050"/>
                </a:lnTo>
                <a:lnTo>
                  <a:pt x="98996" y="144780"/>
                </a:lnTo>
                <a:lnTo>
                  <a:pt x="98856" y="142240"/>
                </a:lnTo>
                <a:lnTo>
                  <a:pt x="101549" y="142240"/>
                </a:lnTo>
                <a:lnTo>
                  <a:pt x="100101" y="139700"/>
                </a:lnTo>
                <a:lnTo>
                  <a:pt x="99555" y="137160"/>
                </a:lnTo>
                <a:lnTo>
                  <a:pt x="98437" y="137160"/>
                </a:lnTo>
                <a:lnTo>
                  <a:pt x="98348" y="135890"/>
                </a:lnTo>
                <a:lnTo>
                  <a:pt x="97459" y="132080"/>
                </a:lnTo>
                <a:lnTo>
                  <a:pt x="98031" y="132080"/>
                </a:lnTo>
                <a:lnTo>
                  <a:pt x="97231" y="129540"/>
                </a:lnTo>
                <a:lnTo>
                  <a:pt x="97650" y="128270"/>
                </a:lnTo>
                <a:lnTo>
                  <a:pt x="97561" y="125730"/>
                </a:lnTo>
                <a:lnTo>
                  <a:pt x="96761" y="125730"/>
                </a:lnTo>
                <a:lnTo>
                  <a:pt x="95796" y="121920"/>
                </a:lnTo>
                <a:lnTo>
                  <a:pt x="94856" y="120650"/>
                </a:lnTo>
                <a:lnTo>
                  <a:pt x="94297" y="115570"/>
                </a:lnTo>
                <a:lnTo>
                  <a:pt x="92151" y="113030"/>
                </a:lnTo>
                <a:lnTo>
                  <a:pt x="92709" y="113030"/>
                </a:lnTo>
                <a:lnTo>
                  <a:pt x="92049" y="111760"/>
                </a:lnTo>
                <a:lnTo>
                  <a:pt x="92049" y="110490"/>
                </a:lnTo>
                <a:lnTo>
                  <a:pt x="89268" y="107950"/>
                </a:lnTo>
                <a:lnTo>
                  <a:pt x="89357" y="105410"/>
                </a:lnTo>
                <a:close/>
              </a:path>
              <a:path w="101600" h="196850">
                <a:moveTo>
                  <a:pt x="57759" y="166370"/>
                </a:moveTo>
                <a:lnTo>
                  <a:pt x="51981" y="167640"/>
                </a:lnTo>
                <a:lnTo>
                  <a:pt x="60147" y="167640"/>
                </a:lnTo>
                <a:lnTo>
                  <a:pt x="57759" y="166370"/>
                </a:lnTo>
                <a:close/>
              </a:path>
              <a:path w="101600" h="196850">
                <a:moveTo>
                  <a:pt x="101549" y="142240"/>
                </a:moveTo>
                <a:lnTo>
                  <a:pt x="99872" y="142240"/>
                </a:lnTo>
                <a:lnTo>
                  <a:pt x="100672" y="143510"/>
                </a:lnTo>
                <a:lnTo>
                  <a:pt x="101269" y="143510"/>
                </a:lnTo>
                <a:lnTo>
                  <a:pt x="101549" y="142240"/>
                </a:lnTo>
                <a:close/>
              </a:path>
              <a:path w="101600" h="196850">
                <a:moveTo>
                  <a:pt x="48564" y="64770"/>
                </a:moveTo>
                <a:lnTo>
                  <a:pt x="35750" y="64770"/>
                </a:lnTo>
                <a:lnTo>
                  <a:pt x="39382" y="66040"/>
                </a:lnTo>
                <a:lnTo>
                  <a:pt x="41871" y="67310"/>
                </a:lnTo>
                <a:lnTo>
                  <a:pt x="44983" y="71120"/>
                </a:lnTo>
                <a:lnTo>
                  <a:pt x="48539" y="72390"/>
                </a:lnTo>
                <a:lnTo>
                  <a:pt x="51015" y="76200"/>
                </a:lnTo>
                <a:lnTo>
                  <a:pt x="50838" y="77470"/>
                </a:lnTo>
                <a:lnTo>
                  <a:pt x="54660" y="82550"/>
                </a:lnTo>
                <a:lnTo>
                  <a:pt x="55714" y="85090"/>
                </a:lnTo>
                <a:lnTo>
                  <a:pt x="57315" y="86360"/>
                </a:lnTo>
                <a:lnTo>
                  <a:pt x="60324" y="86360"/>
                </a:lnTo>
                <a:lnTo>
                  <a:pt x="61658" y="87630"/>
                </a:lnTo>
                <a:lnTo>
                  <a:pt x="62014" y="90170"/>
                </a:lnTo>
                <a:lnTo>
                  <a:pt x="63614" y="91440"/>
                </a:lnTo>
                <a:lnTo>
                  <a:pt x="64681" y="91440"/>
                </a:lnTo>
                <a:lnTo>
                  <a:pt x="66535" y="92710"/>
                </a:lnTo>
                <a:lnTo>
                  <a:pt x="66090" y="93980"/>
                </a:lnTo>
                <a:lnTo>
                  <a:pt x="67081" y="95250"/>
                </a:lnTo>
                <a:lnTo>
                  <a:pt x="69837" y="95250"/>
                </a:lnTo>
                <a:lnTo>
                  <a:pt x="71335" y="97790"/>
                </a:lnTo>
                <a:lnTo>
                  <a:pt x="74968" y="97790"/>
                </a:lnTo>
                <a:lnTo>
                  <a:pt x="75768" y="99060"/>
                </a:lnTo>
                <a:lnTo>
                  <a:pt x="73990" y="100330"/>
                </a:lnTo>
                <a:lnTo>
                  <a:pt x="73634" y="104140"/>
                </a:lnTo>
                <a:lnTo>
                  <a:pt x="74612" y="105410"/>
                </a:lnTo>
                <a:lnTo>
                  <a:pt x="88620" y="105410"/>
                </a:lnTo>
                <a:lnTo>
                  <a:pt x="88239" y="104140"/>
                </a:lnTo>
                <a:lnTo>
                  <a:pt x="86486" y="100330"/>
                </a:lnTo>
                <a:lnTo>
                  <a:pt x="80975" y="96520"/>
                </a:lnTo>
                <a:lnTo>
                  <a:pt x="79667" y="93980"/>
                </a:lnTo>
                <a:lnTo>
                  <a:pt x="73710" y="90170"/>
                </a:lnTo>
                <a:lnTo>
                  <a:pt x="67094" y="86360"/>
                </a:lnTo>
                <a:lnTo>
                  <a:pt x="66827" y="85090"/>
                </a:lnTo>
                <a:lnTo>
                  <a:pt x="64122" y="83820"/>
                </a:lnTo>
                <a:lnTo>
                  <a:pt x="59283" y="80010"/>
                </a:lnTo>
                <a:lnTo>
                  <a:pt x="58813" y="78740"/>
                </a:lnTo>
                <a:lnTo>
                  <a:pt x="57784" y="74930"/>
                </a:lnTo>
                <a:lnTo>
                  <a:pt x="58254" y="74930"/>
                </a:lnTo>
                <a:lnTo>
                  <a:pt x="58254" y="73660"/>
                </a:lnTo>
                <a:lnTo>
                  <a:pt x="57196" y="71120"/>
                </a:lnTo>
                <a:lnTo>
                  <a:pt x="55460" y="71120"/>
                </a:lnTo>
                <a:lnTo>
                  <a:pt x="52196" y="67310"/>
                </a:lnTo>
                <a:lnTo>
                  <a:pt x="48564" y="64770"/>
                </a:lnTo>
                <a:close/>
              </a:path>
              <a:path w="101600" h="196850">
                <a:moveTo>
                  <a:pt x="56667" y="69850"/>
                </a:moveTo>
                <a:lnTo>
                  <a:pt x="55460" y="71120"/>
                </a:lnTo>
                <a:lnTo>
                  <a:pt x="57196" y="71120"/>
                </a:lnTo>
                <a:lnTo>
                  <a:pt x="56667" y="69850"/>
                </a:lnTo>
                <a:close/>
              </a:path>
              <a:path w="101600" h="196850">
                <a:moveTo>
                  <a:pt x="8051" y="8890"/>
                </a:moveTo>
                <a:lnTo>
                  <a:pt x="6451" y="8890"/>
                </a:lnTo>
                <a:lnTo>
                  <a:pt x="3848" y="10160"/>
                </a:lnTo>
                <a:lnTo>
                  <a:pt x="2501" y="11430"/>
                </a:lnTo>
                <a:lnTo>
                  <a:pt x="1866" y="12700"/>
                </a:lnTo>
                <a:lnTo>
                  <a:pt x="863" y="12700"/>
                </a:lnTo>
                <a:lnTo>
                  <a:pt x="0" y="13970"/>
                </a:lnTo>
                <a:lnTo>
                  <a:pt x="800" y="15240"/>
                </a:lnTo>
                <a:lnTo>
                  <a:pt x="5067" y="16510"/>
                </a:lnTo>
                <a:lnTo>
                  <a:pt x="7099" y="20320"/>
                </a:lnTo>
                <a:lnTo>
                  <a:pt x="9309" y="21590"/>
                </a:lnTo>
                <a:lnTo>
                  <a:pt x="9766" y="24130"/>
                </a:lnTo>
                <a:lnTo>
                  <a:pt x="8775" y="26670"/>
                </a:lnTo>
                <a:lnTo>
                  <a:pt x="13030" y="30480"/>
                </a:lnTo>
                <a:lnTo>
                  <a:pt x="15608" y="34290"/>
                </a:lnTo>
                <a:lnTo>
                  <a:pt x="29984" y="34290"/>
                </a:lnTo>
                <a:lnTo>
                  <a:pt x="31762" y="35560"/>
                </a:lnTo>
                <a:lnTo>
                  <a:pt x="34950" y="36830"/>
                </a:lnTo>
                <a:lnTo>
                  <a:pt x="35407" y="39370"/>
                </a:lnTo>
                <a:lnTo>
                  <a:pt x="35331" y="41910"/>
                </a:lnTo>
                <a:lnTo>
                  <a:pt x="38836" y="41910"/>
                </a:lnTo>
                <a:lnTo>
                  <a:pt x="38836" y="44450"/>
                </a:lnTo>
                <a:lnTo>
                  <a:pt x="37058" y="44450"/>
                </a:lnTo>
                <a:lnTo>
                  <a:pt x="35636" y="49530"/>
                </a:lnTo>
                <a:lnTo>
                  <a:pt x="34302" y="50800"/>
                </a:lnTo>
                <a:lnTo>
                  <a:pt x="31927" y="50800"/>
                </a:lnTo>
                <a:lnTo>
                  <a:pt x="28397" y="52070"/>
                </a:lnTo>
                <a:lnTo>
                  <a:pt x="26530" y="52070"/>
                </a:lnTo>
                <a:lnTo>
                  <a:pt x="26885" y="54610"/>
                </a:lnTo>
                <a:lnTo>
                  <a:pt x="29451" y="57150"/>
                </a:lnTo>
                <a:lnTo>
                  <a:pt x="27685" y="59690"/>
                </a:lnTo>
                <a:lnTo>
                  <a:pt x="28206" y="60960"/>
                </a:lnTo>
                <a:lnTo>
                  <a:pt x="30162" y="60960"/>
                </a:lnTo>
                <a:lnTo>
                  <a:pt x="31927" y="64770"/>
                </a:lnTo>
                <a:lnTo>
                  <a:pt x="46431" y="64770"/>
                </a:lnTo>
                <a:lnTo>
                  <a:pt x="48463" y="63500"/>
                </a:lnTo>
                <a:lnTo>
                  <a:pt x="48755" y="62230"/>
                </a:lnTo>
                <a:lnTo>
                  <a:pt x="46139" y="60960"/>
                </a:lnTo>
                <a:lnTo>
                  <a:pt x="47548" y="58420"/>
                </a:lnTo>
                <a:lnTo>
                  <a:pt x="48755" y="54610"/>
                </a:lnTo>
                <a:lnTo>
                  <a:pt x="47828" y="53340"/>
                </a:lnTo>
                <a:lnTo>
                  <a:pt x="46888" y="53340"/>
                </a:lnTo>
                <a:lnTo>
                  <a:pt x="46989" y="50800"/>
                </a:lnTo>
                <a:lnTo>
                  <a:pt x="48018" y="49530"/>
                </a:lnTo>
                <a:lnTo>
                  <a:pt x="48691" y="48260"/>
                </a:lnTo>
                <a:lnTo>
                  <a:pt x="49822" y="46990"/>
                </a:lnTo>
                <a:lnTo>
                  <a:pt x="49910" y="45720"/>
                </a:lnTo>
                <a:lnTo>
                  <a:pt x="52700" y="45720"/>
                </a:lnTo>
                <a:lnTo>
                  <a:pt x="53911" y="43180"/>
                </a:lnTo>
                <a:lnTo>
                  <a:pt x="54825" y="43180"/>
                </a:lnTo>
                <a:lnTo>
                  <a:pt x="55486" y="41910"/>
                </a:lnTo>
                <a:lnTo>
                  <a:pt x="54775" y="40640"/>
                </a:lnTo>
                <a:lnTo>
                  <a:pt x="55117" y="40640"/>
                </a:lnTo>
                <a:lnTo>
                  <a:pt x="55016" y="38100"/>
                </a:lnTo>
                <a:lnTo>
                  <a:pt x="55333" y="36830"/>
                </a:lnTo>
                <a:lnTo>
                  <a:pt x="54698" y="35560"/>
                </a:lnTo>
                <a:lnTo>
                  <a:pt x="55625" y="34290"/>
                </a:lnTo>
                <a:lnTo>
                  <a:pt x="55803" y="33020"/>
                </a:lnTo>
                <a:lnTo>
                  <a:pt x="62458" y="33020"/>
                </a:lnTo>
                <a:lnTo>
                  <a:pt x="62915" y="31750"/>
                </a:lnTo>
                <a:lnTo>
                  <a:pt x="64122" y="31750"/>
                </a:lnTo>
                <a:lnTo>
                  <a:pt x="63614" y="29210"/>
                </a:lnTo>
                <a:lnTo>
                  <a:pt x="64261" y="29210"/>
                </a:lnTo>
                <a:lnTo>
                  <a:pt x="66497" y="27940"/>
                </a:lnTo>
                <a:lnTo>
                  <a:pt x="68618" y="27940"/>
                </a:lnTo>
                <a:lnTo>
                  <a:pt x="70764" y="26670"/>
                </a:lnTo>
                <a:lnTo>
                  <a:pt x="73088" y="26670"/>
                </a:lnTo>
                <a:lnTo>
                  <a:pt x="73913" y="25400"/>
                </a:lnTo>
                <a:lnTo>
                  <a:pt x="73444" y="24130"/>
                </a:lnTo>
                <a:lnTo>
                  <a:pt x="73647" y="24130"/>
                </a:lnTo>
                <a:lnTo>
                  <a:pt x="71462" y="22860"/>
                </a:lnTo>
                <a:lnTo>
                  <a:pt x="66357" y="22860"/>
                </a:lnTo>
                <a:lnTo>
                  <a:pt x="63880" y="21590"/>
                </a:lnTo>
                <a:lnTo>
                  <a:pt x="61480" y="21590"/>
                </a:lnTo>
                <a:lnTo>
                  <a:pt x="60769" y="19050"/>
                </a:lnTo>
                <a:lnTo>
                  <a:pt x="55803" y="17780"/>
                </a:lnTo>
                <a:lnTo>
                  <a:pt x="55092" y="15240"/>
                </a:lnTo>
                <a:lnTo>
                  <a:pt x="53670" y="13970"/>
                </a:lnTo>
                <a:lnTo>
                  <a:pt x="54499" y="11430"/>
                </a:lnTo>
                <a:lnTo>
                  <a:pt x="7899" y="11430"/>
                </a:lnTo>
                <a:lnTo>
                  <a:pt x="8051" y="8890"/>
                </a:lnTo>
                <a:close/>
              </a:path>
              <a:path w="101600" h="196850">
                <a:moveTo>
                  <a:pt x="52700" y="45720"/>
                </a:moveTo>
                <a:lnTo>
                  <a:pt x="49910" y="45720"/>
                </a:lnTo>
                <a:lnTo>
                  <a:pt x="50507" y="46990"/>
                </a:lnTo>
                <a:lnTo>
                  <a:pt x="52095" y="46990"/>
                </a:lnTo>
                <a:lnTo>
                  <a:pt x="52700" y="45720"/>
                </a:lnTo>
                <a:close/>
              </a:path>
              <a:path w="101600" h="196850">
                <a:moveTo>
                  <a:pt x="26530" y="34290"/>
                </a:moveTo>
                <a:lnTo>
                  <a:pt x="20751" y="34290"/>
                </a:lnTo>
                <a:lnTo>
                  <a:pt x="23774" y="35560"/>
                </a:lnTo>
                <a:lnTo>
                  <a:pt x="26530" y="34290"/>
                </a:lnTo>
                <a:close/>
              </a:path>
              <a:path w="101600" h="196850">
                <a:moveTo>
                  <a:pt x="59435" y="33020"/>
                </a:moveTo>
                <a:lnTo>
                  <a:pt x="56641" y="33020"/>
                </a:lnTo>
                <a:lnTo>
                  <a:pt x="57429" y="34290"/>
                </a:lnTo>
                <a:lnTo>
                  <a:pt x="58267" y="34290"/>
                </a:lnTo>
                <a:lnTo>
                  <a:pt x="59435" y="33020"/>
                </a:lnTo>
                <a:close/>
              </a:path>
              <a:path w="101600" h="196850">
                <a:moveTo>
                  <a:pt x="18173" y="8890"/>
                </a:moveTo>
                <a:lnTo>
                  <a:pt x="16751" y="8890"/>
                </a:lnTo>
                <a:lnTo>
                  <a:pt x="15455" y="10160"/>
                </a:lnTo>
                <a:lnTo>
                  <a:pt x="11125" y="10160"/>
                </a:lnTo>
                <a:lnTo>
                  <a:pt x="10693" y="11430"/>
                </a:lnTo>
                <a:lnTo>
                  <a:pt x="18745" y="11430"/>
                </a:lnTo>
                <a:lnTo>
                  <a:pt x="18459" y="10160"/>
                </a:lnTo>
                <a:lnTo>
                  <a:pt x="15455" y="10160"/>
                </a:lnTo>
                <a:lnTo>
                  <a:pt x="12966" y="8890"/>
                </a:lnTo>
                <a:lnTo>
                  <a:pt x="18173" y="8890"/>
                </a:lnTo>
                <a:close/>
              </a:path>
              <a:path w="101600" h="196850">
                <a:moveTo>
                  <a:pt x="38684" y="0"/>
                </a:moveTo>
                <a:lnTo>
                  <a:pt x="37007" y="1270"/>
                </a:lnTo>
                <a:lnTo>
                  <a:pt x="33985" y="1270"/>
                </a:lnTo>
                <a:lnTo>
                  <a:pt x="31318" y="2540"/>
                </a:lnTo>
                <a:lnTo>
                  <a:pt x="31495" y="6350"/>
                </a:lnTo>
                <a:lnTo>
                  <a:pt x="27368" y="7620"/>
                </a:lnTo>
                <a:lnTo>
                  <a:pt x="21945" y="7620"/>
                </a:lnTo>
                <a:lnTo>
                  <a:pt x="21501" y="10160"/>
                </a:lnTo>
                <a:lnTo>
                  <a:pt x="18745" y="11430"/>
                </a:lnTo>
                <a:lnTo>
                  <a:pt x="54499" y="11430"/>
                </a:lnTo>
                <a:lnTo>
                  <a:pt x="54914" y="10160"/>
                </a:lnTo>
                <a:lnTo>
                  <a:pt x="56692" y="10160"/>
                </a:lnTo>
                <a:lnTo>
                  <a:pt x="57137" y="7620"/>
                </a:lnTo>
                <a:lnTo>
                  <a:pt x="27368" y="7620"/>
                </a:lnTo>
                <a:lnTo>
                  <a:pt x="24968" y="6350"/>
                </a:lnTo>
                <a:lnTo>
                  <a:pt x="51727" y="6350"/>
                </a:lnTo>
                <a:lnTo>
                  <a:pt x="50749" y="5080"/>
                </a:lnTo>
                <a:lnTo>
                  <a:pt x="45161" y="5080"/>
                </a:lnTo>
                <a:lnTo>
                  <a:pt x="44094" y="3810"/>
                </a:lnTo>
                <a:lnTo>
                  <a:pt x="41338" y="3810"/>
                </a:lnTo>
                <a:lnTo>
                  <a:pt x="41338" y="2540"/>
                </a:lnTo>
                <a:lnTo>
                  <a:pt x="38684" y="0"/>
                </a:lnTo>
                <a:close/>
              </a:path>
              <a:path w="101600" h="196850">
                <a:moveTo>
                  <a:pt x="55003" y="5080"/>
                </a:moveTo>
                <a:lnTo>
                  <a:pt x="51727" y="6350"/>
                </a:lnTo>
                <a:lnTo>
                  <a:pt x="56070" y="6350"/>
                </a:lnTo>
                <a:lnTo>
                  <a:pt x="55003" y="508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248514" y="3556051"/>
            <a:ext cx="65405" cy="55880"/>
          </a:xfrm>
          <a:custGeom>
            <a:avLst/>
            <a:gdLst/>
            <a:ahLst/>
            <a:cxnLst/>
            <a:rect l="l" t="t" r="r" b="b"/>
            <a:pathLst>
              <a:path w="65404" h="55879">
                <a:moveTo>
                  <a:pt x="29764" y="54190"/>
                </a:moveTo>
                <a:lnTo>
                  <a:pt x="26162" y="54190"/>
                </a:lnTo>
                <a:lnTo>
                  <a:pt x="28409" y="55854"/>
                </a:lnTo>
                <a:lnTo>
                  <a:pt x="29764" y="54190"/>
                </a:lnTo>
                <a:close/>
              </a:path>
              <a:path w="65404" h="55879">
                <a:moveTo>
                  <a:pt x="50070" y="46494"/>
                </a:moveTo>
                <a:lnTo>
                  <a:pt x="17843" y="46494"/>
                </a:lnTo>
                <a:lnTo>
                  <a:pt x="17843" y="47967"/>
                </a:lnTo>
                <a:lnTo>
                  <a:pt x="18676" y="49860"/>
                </a:lnTo>
                <a:lnTo>
                  <a:pt x="18523" y="51282"/>
                </a:lnTo>
                <a:lnTo>
                  <a:pt x="18426" y="51549"/>
                </a:lnTo>
                <a:lnTo>
                  <a:pt x="16967" y="53225"/>
                </a:lnTo>
                <a:lnTo>
                  <a:pt x="17754" y="54381"/>
                </a:lnTo>
                <a:lnTo>
                  <a:pt x="18072" y="55308"/>
                </a:lnTo>
                <a:lnTo>
                  <a:pt x="19431" y="55397"/>
                </a:lnTo>
                <a:lnTo>
                  <a:pt x="21424" y="53543"/>
                </a:lnTo>
                <a:lnTo>
                  <a:pt x="21615" y="52844"/>
                </a:lnTo>
                <a:lnTo>
                  <a:pt x="31915" y="52844"/>
                </a:lnTo>
                <a:lnTo>
                  <a:pt x="33362" y="52603"/>
                </a:lnTo>
                <a:lnTo>
                  <a:pt x="34785" y="49047"/>
                </a:lnTo>
                <a:lnTo>
                  <a:pt x="37261" y="48958"/>
                </a:lnTo>
                <a:lnTo>
                  <a:pt x="42250" y="48958"/>
                </a:lnTo>
                <a:lnTo>
                  <a:pt x="44361" y="48437"/>
                </a:lnTo>
                <a:lnTo>
                  <a:pt x="50197" y="48437"/>
                </a:lnTo>
                <a:lnTo>
                  <a:pt x="50571" y="47015"/>
                </a:lnTo>
                <a:lnTo>
                  <a:pt x="50070" y="46494"/>
                </a:lnTo>
                <a:close/>
              </a:path>
              <a:path w="65404" h="55879">
                <a:moveTo>
                  <a:pt x="31915" y="52844"/>
                </a:moveTo>
                <a:lnTo>
                  <a:pt x="21615" y="52844"/>
                </a:lnTo>
                <a:lnTo>
                  <a:pt x="22948" y="53873"/>
                </a:lnTo>
                <a:lnTo>
                  <a:pt x="25425" y="54660"/>
                </a:lnTo>
                <a:lnTo>
                  <a:pt x="26162" y="54190"/>
                </a:lnTo>
                <a:lnTo>
                  <a:pt x="29764" y="54190"/>
                </a:lnTo>
                <a:lnTo>
                  <a:pt x="30695" y="53047"/>
                </a:lnTo>
                <a:lnTo>
                  <a:pt x="31915" y="52844"/>
                </a:lnTo>
                <a:close/>
              </a:path>
              <a:path w="65404" h="55879">
                <a:moveTo>
                  <a:pt x="50197" y="48437"/>
                </a:moveTo>
                <a:lnTo>
                  <a:pt x="44361" y="48437"/>
                </a:lnTo>
                <a:lnTo>
                  <a:pt x="46765" y="49872"/>
                </a:lnTo>
                <a:lnTo>
                  <a:pt x="47371" y="51549"/>
                </a:lnTo>
                <a:lnTo>
                  <a:pt x="51282" y="51282"/>
                </a:lnTo>
                <a:lnTo>
                  <a:pt x="50240" y="48958"/>
                </a:lnTo>
                <a:lnTo>
                  <a:pt x="50197" y="48437"/>
                </a:lnTo>
                <a:close/>
              </a:path>
              <a:path w="65404" h="55879">
                <a:moveTo>
                  <a:pt x="45562" y="43560"/>
                </a:moveTo>
                <a:lnTo>
                  <a:pt x="9956" y="43560"/>
                </a:lnTo>
                <a:lnTo>
                  <a:pt x="10883" y="45377"/>
                </a:lnTo>
                <a:lnTo>
                  <a:pt x="10706" y="47320"/>
                </a:lnTo>
                <a:lnTo>
                  <a:pt x="11524" y="48704"/>
                </a:lnTo>
                <a:lnTo>
                  <a:pt x="11861" y="50571"/>
                </a:lnTo>
                <a:lnTo>
                  <a:pt x="13766" y="50812"/>
                </a:lnTo>
                <a:lnTo>
                  <a:pt x="15290" y="50571"/>
                </a:lnTo>
                <a:lnTo>
                  <a:pt x="15399" y="48437"/>
                </a:lnTo>
                <a:lnTo>
                  <a:pt x="16827" y="47180"/>
                </a:lnTo>
                <a:lnTo>
                  <a:pt x="17843" y="46494"/>
                </a:lnTo>
                <a:lnTo>
                  <a:pt x="50070" y="46494"/>
                </a:lnTo>
                <a:lnTo>
                  <a:pt x="48348" y="44703"/>
                </a:lnTo>
                <a:lnTo>
                  <a:pt x="45649" y="43929"/>
                </a:lnTo>
                <a:lnTo>
                  <a:pt x="45562" y="43560"/>
                </a:lnTo>
                <a:close/>
              </a:path>
              <a:path w="65404" h="55879">
                <a:moveTo>
                  <a:pt x="42250" y="48958"/>
                </a:moveTo>
                <a:lnTo>
                  <a:pt x="37261" y="48958"/>
                </a:lnTo>
                <a:lnTo>
                  <a:pt x="38595" y="49860"/>
                </a:lnTo>
                <a:lnTo>
                  <a:pt x="42250" y="48958"/>
                </a:lnTo>
                <a:close/>
              </a:path>
              <a:path w="65404" h="55879">
                <a:moveTo>
                  <a:pt x="34417" y="2946"/>
                </a:moveTo>
                <a:lnTo>
                  <a:pt x="32829" y="3721"/>
                </a:lnTo>
                <a:lnTo>
                  <a:pt x="5676" y="3721"/>
                </a:lnTo>
                <a:lnTo>
                  <a:pt x="3098" y="7353"/>
                </a:lnTo>
                <a:lnTo>
                  <a:pt x="2311" y="10998"/>
                </a:lnTo>
                <a:lnTo>
                  <a:pt x="266" y="13741"/>
                </a:lnTo>
                <a:lnTo>
                  <a:pt x="0" y="18529"/>
                </a:lnTo>
                <a:lnTo>
                  <a:pt x="1066" y="23406"/>
                </a:lnTo>
                <a:lnTo>
                  <a:pt x="3187" y="24561"/>
                </a:lnTo>
                <a:lnTo>
                  <a:pt x="4343" y="26962"/>
                </a:lnTo>
                <a:lnTo>
                  <a:pt x="4076" y="31495"/>
                </a:lnTo>
                <a:lnTo>
                  <a:pt x="3746" y="33375"/>
                </a:lnTo>
                <a:lnTo>
                  <a:pt x="5448" y="35331"/>
                </a:lnTo>
                <a:lnTo>
                  <a:pt x="5537" y="37668"/>
                </a:lnTo>
                <a:lnTo>
                  <a:pt x="7162" y="39103"/>
                </a:lnTo>
                <a:lnTo>
                  <a:pt x="7264" y="41465"/>
                </a:lnTo>
                <a:lnTo>
                  <a:pt x="8978" y="43929"/>
                </a:lnTo>
                <a:lnTo>
                  <a:pt x="9956" y="43560"/>
                </a:lnTo>
                <a:lnTo>
                  <a:pt x="45562" y="43560"/>
                </a:lnTo>
                <a:lnTo>
                  <a:pt x="45072" y="39560"/>
                </a:lnTo>
                <a:lnTo>
                  <a:pt x="47561" y="37782"/>
                </a:lnTo>
                <a:lnTo>
                  <a:pt x="52181" y="37782"/>
                </a:lnTo>
                <a:lnTo>
                  <a:pt x="53327" y="35572"/>
                </a:lnTo>
                <a:lnTo>
                  <a:pt x="56870" y="33261"/>
                </a:lnTo>
                <a:lnTo>
                  <a:pt x="60248" y="32283"/>
                </a:lnTo>
                <a:lnTo>
                  <a:pt x="60782" y="30683"/>
                </a:lnTo>
                <a:lnTo>
                  <a:pt x="62738" y="29895"/>
                </a:lnTo>
                <a:lnTo>
                  <a:pt x="64503" y="26250"/>
                </a:lnTo>
                <a:lnTo>
                  <a:pt x="64058" y="23406"/>
                </a:lnTo>
                <a:lnTo>
                  <a:pt x="64858" y="20142"/>
                </a:lnTo>
                <a:lnTo>
                  <a:pt x="63969" y="17729"/>
                </a:lnTo>
                <a:lnTo>
                  <a:pt x="64503" y="13919"/>
                </a:lnTo>
                <a:lnTo>
                  <a:pt x="63627" y="11874"/>
                </a:lnTo>
                <a:lnTo>
                  <a:pt x="47917" y="11874"/>
                </a:lnTo>
                <a:lnTo>
                  <a:pt x="44094" y="10452"/>
                </a:lnTo>
                <a:lnTo>
                  <a:pt x="41871" y="6819"/>
                </a:lnTo>
                <a:lnTo>
                  <a:pt x="38328" y="6730"/>
                </a:lnTo>
                <a:lnTo>
                  <a:pt x="37261" y="5054"/>
                </a:lnTo>
                <a:lnTo>
                  <a:pt x="34417" y="2946"/>
                </a:lnTo>
                <a:close/>
              </a:path>
              <a:path w="65404" h="55879">
                <a:moveTo>
                  <a:pt x="52181" y="37782"/>
                </a:moveTo>
                <a:lnTo>
                  <a:pt x="47561" y="37782"/>
                </a:lnTo>
                <a:lnTo>
                  <a:pt x="52082" y="37972"/>
                </a:lnTo>
                <a:lnTo>
                  <a:pt x="52181" y="37782"/>
                </a:lnTo>
                <a:close/>
              </a:path>
              <a:path w="65404" h="55879">
                <a:moveTo>
                  <a:pt x="51460" y="0"/>
                </a:moveTo>
                <a:lnTo>
                  <a:pt x="47282" y="876"/>
                </a:lnTo>
                <a:lnTo>
                  <a:pt x="45072" y="2933"/>
                </a:lnTo>
                <a:lnTo>
                  <a:pt x="47739" y="5575"/>
                </a:lnTo>
                <a:lnTo>
                  <a:pt x="47282" y="7886"/>
                </a:lnTo>
                <a:lnTo>
                  <a:pt x="48082" y="10198"/>
                </a:lnTo>
                <a:lnTo>
                  <a:pt x="47917" y="11874"/>
                </a:lnTo>
                <a:lnTo>
                  <a:pt x="63627" y="11874"/>
                </a:lnTo>
                <a:lnTo>
                  <a:pt x="62369" y="8940"/>
                </a:lnTo>
                <a:lnTo>
                  <a:pt x="60147" y="7797"/>
                </a:lnTo>
                <a:lnTo>
                  <a:pt x="58728" y="4076"/>
                </a:lnTo>
                <a:lnTo>
                  <a:pt x="56870" y="4076"/>
                </a:lnTo>
                <a:lnTo>
                  <a:pt x="54394" y="2476"/>
                </a:lnTo>
                <a:lnTo>
                  <a:pt x="52616" y="1943"/>
                </a:lnTo>
                <a:lnTo>
                  <a:pt x="51460" y="0"/>
                </a:lnTo>
                <a:close/>
              </a:path>
              <a:path w="65404" h="55879">
                <a:moveTo>
                  <a:pt x="58699" y="4000"/>
                </a:moveTo>
                <a:lnTo>
                  <a:pt x="56870" y="4076"/>
                </a:lnTo>
                <a:lnTo>
                  <a:pt x="58728" y="4076"/>
                </a:lnTo>
                <a:close/>
              </a:path>
              <a:path w="65404" h="55879">
                <a:moveTo>
                  <a:pt x="13843" y="1854"/>
                </a:moveTo>
                <a:lnTo>
                  <a:pt x="8077" y="3721"/>
                </a:lnTo>
                <a:lnTo>
                  <a:pt x="32829" y="3721"/>
                </a:lnTo>
                <a:lnTo>
                  <a:pt x="31931" y="3009"/>
                </a:lnTo>
                <a:lnTo>
                  <a:pt x="18465" y="3009"/>
                </a:lnTo>
                <a:lnTo>
                  <a:pt x="17386" y="1943"/>
                </a:lnTo>
                <a:lnTo>
                  <a:pt x="13843" y="1854"/>
                </a:lnTo>
                <a:close/>
              </a:path>
              <a:path w="65404" h="55879">
                <a:moveTo>
                  <a:pt x="24574" y="1765"/>
                </a:moveTo>
                <a:lnTo>
                  <a:pt x="21907" y="1765"/>
                </a:lnTo>
                <a:lnTo>
                  <a:pt x="18465" y="3009"/>
                </a:lnTo>
                <a:lnTo>
                  <a:pt x="31931" y="3009"/>
                </a:lnTo>
                <a:lnTo>
                  <a:pt x="31257" y="2476"/>
                </a:lnTo>
                <a:lnTo>
                  <a:pt x="27228" y="2476"/>
                </a:lnTo>
                <a:lnTo>
                  <a:pt x="24574" y="1765"/>
                </a:lnTo>
                <a:close/>
              </a:path>
              <a:path w="65404" h="55879">
                <a:moveTo>
                  <a:pt x="30695" y="2031"/>
                </a:moveTo>
                <a:lnTo>
                  <a:pt x="27228" y="2476"/>
                </a:lnTo>
                <a:lnTo>
                  <a:pt x="31257" y="2476"/>
                </a:lnTo>
                <a:lnTo>
                  <a:pt x="30695" y="203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211257" y="3451776"/>
            <a:ext cx="100330" cy="116205"/>
          </a:xfrm>
          <a:custGeom>
            <a:avLst/>
            <a:gdLst/>
            <a:ahLst/>
            <a:cxnLst/>
            <a:rect l="l" t="t" r="r" b="b"/>
            <a:pathLst>
              <a:path w="100329" h="116204">
                <a:moveTo>
                  <a:pt x="67332" y="55613"/>
                </a:moveTo>
                <a:lnTo>
                  <a:pt x="47269" y="55613"/>
                </a:lnTo>
                <a:lnTo>
                  <a:pt x="52781" y="57035"/>
                </a:lnTo>
                <a:lnTo>
                  <a:pt x="54559" y="60578"/>
                </a:lnTo>
                <a:lnTo>
                  <a:pt x="62903" y="66649"/>
                </a:lnTo>
                <a:lnTo>
                  <a:pt x="64135" y="69303"/>
                </a:lnTo>
                <a:lnTo>
                  <a:pt x="63690" y="71450"/>
                </a:lnTo>
                <a:lnTo>
                  <a:pt x="62814" y="72961"/>
                </a:lnTo>
                <a:lnTo>
                  <a:pt x="64135" y="75869"/>
                </a:lnTo>
                <a:lnTo>
                  <a:pt x="63957" y="79336"/>
                </a:lnTo>
                <a:lnTo>
                  <a:pt x="63334" y="81203"/>
                </a:lnTo>
                <a:lnTo>
                  <a:pt x="65557" y="82803"/>
                </a:lnTo>
                <a:lnTo>
                  <a:pt x="68135" y="85636"/>
                </a:lnTo>
                <a:lnTo>
                  <a:pt x="70434" y="85813"/>
                </a:lnTo>
                <a:lnTo>
                  <a:pt x="72567" y="86702"/>
                </a:lnTo>
                <a:lnTo>
                  <a:pt x="71767" y="88036"/>
                </a:lnTo>
                <a:lnTo>
                  <a:pt x="74866" y="90081"/>
                </a:lnTo>
                <a:lnTo>
                  <a:pt x="75412" y="91744"/>
                </a:lnTo>
                <a:lnTo>
                  <a:pt x="74599" y="94500"/>
                </a:lnTo>
                <a:lnTo>
                  <a:pt x="74777" y="96100"/>
                </a:lnTo>
                <a:lnTo>
                  <a:pt x="73888" y="98412"/>
                </a:lnTo>
                <a:lnTo>
                  <a:pt x="74777" y="100355"/>
                </a:lnTo>
                <a:lnTo>
                  <a:pt x="74599" y="104800"/>
                </a:lnTo>
                <a:lnTo>
                  <a:pt x="72999" y="106565"/>
                </a:lnTo>
                <a:lnTo>
                  <a:pt x="71666" y="107226"/>
                </a:lnTo>
                <a:lnTo>
                  <a:pt x="74523" y="109321"/>
                </a:lnTo>
                <a:lnTo>
                  <a:pt x="75590" y="111010"/>
                </a:lnTo>
                <a:lnTo>
                  <a:pt x="79121" y="111099"/>
                </a:lnTo>
                <a:lnTo>
                  <a:pt x="81343" y="114731"/>
                </a:lnTo>
                <a:lnTo>
                  <a:pt x="85166" y="116154"/>
                </a:lnTo>
                <a:lnTo>
                  <a:pt x="85344" y="114477"/>
                </a:lnTo>
                <a:lnTo>
                  <a:pt x="84543" y="112153"/>
                </a:lnTo>
                <a:lnTo>
                  <a:pt x="84988" y="109854"/>
                </a:lnTo>
                <a:lnTo>
                  <a:pt x="82334" y="107200"/>
                </a:lnTo>
                <a:lnTo>
                  <a:pt x="84543" y="105155"/>
                </a:lnTo>
                <a:lnTo>
                  <a:pt x="88722" y="104279"/>
                </a:lnTo>
                <a:lnTo>
                  <a:pt x="98403" y="104279"/>
                </a:lnTo>
                <a:lnTo>
                  <a:pt x="98298" y="103200"/>
                </a:lnTo>
                <a:lnTo>
                  <a:pt x="97409" y="101523"/>
                </a:lnTo>
                <a:lnTo>
                  <a:pt x="96875" y="98323"/>
                </a:lnTo>
                <a:lnTo>
                  <a:pt x="100330" y="95580"/>
                </a:lnTo>
                <a:lnTo>
                  <a:pt x="100330" y="92646"/>
                </a:lnTo>
                <a:lnTo>
                  <a:pt x="98475" y="92379"/>
                </a:lnTo>
                <a:lnTo>
                  <a:pt x="97497" y="90957"/>
                </a:lnTo>
                <a:lnTo>
                  <a:pt x="97853" y="87668"/>
                </a:lnTo>
                <a:lnTo>
                  <a:pt x="99631" y="85890"/>
                </a:lnTo>
                <a:lnTo>
                  <a:pt x="99253" y="85013"/>
                </a:lnTo>
                <a:lnTo>
                  <a:pt x="96431" y="85013"/>
                </a:lnTo>
                <a:lnTo>
                  <a:pt x="95186" y="84645"/>
                </a:lnTo>
                <a:lnTo>
                  <a:pt x="93687" y="82626"/>
                </a:lnTo>
                <a:lnTo>
                  <a:pt x="90932" y="82448"/>
                </a:lnTo>
                <a:lnTo>
                  <a:pt x="89954" y="81203"/>
                </a:lnTo>
                <a:lnTo>
                  <a:pt x="90398" y="79159"/>
                </a:lnTo>
                <a:lnTo>
                  <a:pt x="89397" y="78727"/>
                </a:lnTo>
                <a:lnTo>
                  <a:pt x="87464" y="78727"/>
                </a:lnTo>
                <a:lnTo>
                  <a:pt x="85877" y="77038"/>
                </a:lnTo>
                <a:lnTo>
                  <a:pt x="85521" y="74891"/>
                </a:lnTo>
                <a:lnTo>
                  <a:pt x="84188" y="72682"/>
                </a:lnTo>
                <a:lnTo>
                  <a:pt x="81178" y="72682"/>
                </a:lnTo>
                <a:lnTo>
                  <a:pt x="79578" y="71881"/>
                </a:lnTo>
                <a:lnTo>
                  <a:pt x="78511" y="68948"/>
                </a:lnTo>
                <a:lnTo>
                  <a:pt x="74701" y="64693"/>
                </a:lnTo>
                <a:lnTo>
                  <a:pt x="74866" y="62839"/>
                </a:lnTo>
                <a:lnTo>
                  <a:pt x="72390" y="59283"/>
                </a:lnTo>
                <a:lnTo>
                  <a:pt x="68846" y="57683"/>
                </a:lnTo>
                <a:lnTo>
                  <a:pt x="67332" y="55613"/>
                </a:lnTo>
                <a:close/>
              </a:path>
              <a:path w="100329" h="116204">
                <a:moveTo>
                  <a:pt x="98403" y="104279"/>
                </a:moveTo>
                <a:lnTo>
                  <a:pt x="88722" y="104279"/>
                </a:lnTo>
                <a:lnTo>
                  <a:pt x="89865" y="106222"/>
                </a:lnTo>
                <a:lnTo>
                  <a:pt x="91655" y="106756"/>
                </a:lnTo>
                <a:lnTo>
                  <a:pt x="94132" y="108343"/>
                </a:lnTo>
                <a:lnTo>
                  <a:pt x="96342" y="108267"/>
                </a:lnTo>
                <a:lnTo>
                  <a:pt x="98653" y="106832"/>
                </a:lnTo>
                <a:lnTo>
                  <a:pt x="98403" y="104279"/>
                </a:lnTo>
                <a:close/>
              </a:path>
              <a:path w="100329" h="116204">
                <a:moveTo>
                  <a:pt x="98831" y="84035"/>
                </a:moveTo>
                <a:lnTo>
                  <a:pt x="96431" y="85013"/>
                </a:lnTo>
                <a:lnTo>
                  <a:pt x="99253" y="85013"/>
                </a:lnTo>
                <a:lnTo>
                  <a:pt x="98831" y="84035"/>
                </a:lnTo>
                <a:close/>
              </a:path>
              <a:path w="100329" h="116204">
                <a:moveTo>
                  <a:pt x="88544" y="78358"/>
                </a:moveTo>
                <a:lnTo>
                  <a:pt x="87464" y="78727"/>
                </a:lnTo>
                <a:lnTo>
                  <a:pt x="89397" y="78727"/>
                </a:lnTo>
                <a:lnTo>
                  <a:pt x="88544" y="78358"/>
                </a:lnTo>
                <a:close/>
              </a:path>
              <a:path w="100329" h="116204">
                <a:moveTo>
                  <a:pt x="50459" y="39674"/>
                </a:moveTo>
                <a:lnTo>
                  <a:pt x="11607" y="39674"/>
                </a:lnTo>
                <a:lnTo>
                  <a:pt x="16141" y="39776"/>
                </a:lnTo>
                <a:lnTo>
                  <a:pt x="16230" y="41897"/>
                </a:lnTo>
                <a:lnTo>
                  <a:pt x="14808" y="44729"/>
                </a:lnTo>
                <a:lnTo>
                  <a:pt x="16230" y="47142"/>
                </a:lnTo>
                <a:lnTo>
                  <a:pt x="16141" y="49072"/>
                </a:lnTo>
                <a:lnTo>
                  <a:pt x="14719" y="50952"/>
                </a:lnTo>
                <a:lnTo>
                  <a:pt x="15773" y="53962"/>
                </a:lnTo>
                <a:lnTo>
                  <a:pt x="15900" y="62014"/>
                </a:lnTo>
                <a:lnTo>
                  <a:pt x="15989" y="64668"/>
                </a:lnTo>
                <a:lnTo>
                  <a:pt x="19367" y="62890"/>
                </a:lnTo>
                <a:lnTo>
                  <a:pt x="22390" y="62179"/>
                </a:lnTo>
                <a:lnTo>
                  <a:pt x="22745" y="59689"/>
                </a:lnTo>
                <a:lnTo>
                  <a:pt x="26657" y="57911"/>
                </a:lnTo>
                <a:lnTo>
                  <a:pt x="42497" y="57911"/>
                </a:lnTo>
                <a:lnTo>
                  <a:pt x="43180" y="56502"/>
                </a:lnTo>
                <a:lnTo>
                  <a:pt x="47269" y="55613"/>
                </a:lnTo>
                <a:lnTo>
                  <a:pt x="67332" y="55613"/>
                </a:lnTo>
                <a:lnTo>
                  <a:pt x="65735" y="53428"/>
                </a:lnTo>
                <a:lnTo>
                  <a:pt x="63246" y="53162"/>
                </a:lnTo>
                <a:lnTo>
                  <a:pt x="59613" y="51206"/>
                </a:lnTo>
                <a:lnTo>
                  <a:pt x="55791" y="50952"/>
                </a:lnTo>
                <a:lnTo>
                  <a:pt x="54025" y="47739"/>
                </a:lnTo>
                <a:lnTo>
                  <a:pt x="52070" y="47739"/>
                </a:lnTo>
                <a:lnTo>
                  <a:pt x="51536" y="46151"/>
                </a:lnTo>
                <a:lnTo>
                  <a:pt x="53314" y="44208"/>
                </a:lnTo>
                <a:lnTo>
                  <a:pt x="50749" y="41274"/>
                </a:lnTo>
                <a:lnTo>
                  <a:pt x="50459" y="39674"/>
                </a:lnTo>
                <a:close/>
              </a:path>
              <a:path w="100329" h="116204">
                <a:moveTo>
                  <a:pt x="41545" y="59880"/>
                </a:moveTo>
                <a:lnTo>
                  <a:pt x="33235" y="59880"/>
                </a:lnTo>
                <a:lnTo>
                  <a:pt x="35369" y="62547"/>
                </a:lnTo>
                <a:lnTo>
                  <a:pt x="40513" y="62014"/>
                </a:lnTo>
                <a:lnTo>
                  <a:pt x="41545" y="59880"/>
                </a:lnTo>
                <a:close/>
              </a:path>
              <a:path w="100329" h="116204">
                <a:moveTo>
                  <a:pt x="42497" y="57911"/>
                </a:moveTo>
                <a:lnTo>
                  <a:pt x="26657" y="57911"/>
                </a:lnTo>
                <a:lnTo>
                  <a:pt x="30746" y="60058"/>
                </a:lnTo>
                <a:lnTo>
                  <a:pt x="33235" y="59880"/>
                </a:lnTo>
                <a:lnTo>
                  <a:pt x="41545" y="59880"/>
                </a:lnTo>
                <a:lnTo>
                  <a:pt x="42497" y="57911"/>
                </a:lnTo>
                <a:close/>
              </a:path>
              <a:path w="100329" h="116204">
                <a:moveTo>
                  <a:pt x="62699" y="29108"/>
                </a:moveTo>
                <a:lnTo>
                  <a:pt x="4699" y="29108"/>
                </a:lnTo>
                <a:lnTo>
                  <a:pt x="7086" y="31953"/>
                </a:lnTo>
                <a:lnTo>
                  <a:pt x="7721" y="36207"/>
                </a:lnTo>
                <a:lnTo>
                  <a:pt x="5765" y="37630"/>
                </a:lnTo>
                <a:lnTo>
                  <a:pt x="7531" y="40741"/>
                </a:lnTo>
                <a:lnTo>
                  <a:pt x="9486" y="41452"/>
                </a:lnTo>
                <a:lnTo>
                  <a:pt x="11607" y="39674"/>
                </a:lnTo>
                <a:lnTo>
                  <a:pt x="50459" y="39674"/>
                </a:lnTo>
                <a:lnTo>
                  <a:pt x="50380" y="39242"/>
                </a:lnTo>
                <a:lnTo>
                  <a:pt x="52260" y="39141"/>
                </a:lnTo>
                <a:lnTo>
                  <a:pt x="55791" y="37896"/>
                </a:lnTo>
                <a:lnTo>
                  <a:pt x="58166" y="37503"/>
                </a:lnTo>
                <a:lnTo>
                  <a:pt x="59499" y="36169"/>
                </a:lnTo>
                <a:lnTo>
                  <a:pt x="60921" y="31356"/>
                </a:lnTo>
                <a:lnTo>
                  <a:pt x="62699" y="30733"/>
                </a:lnTo>
                <a:lnTo>
                  <a:pt x="62699" y="29108"/>
                </a:lnTo>
                <a:close/>
              </a:path>
              <a:path w="100329" h="116204">
                <a:moveTo>
                  <a:pt x="11455" y="13157"/>
                </a:moveTo>
                <a:lnTo>
                  <a:pt x="9042" y="15278"/>
                </a:lnTo>
                <a:lnTo>
                  <a:pt x="5588" y="15976"/>
                </a:lnTo>
                <a:lnTo>
                  <a:pt x="5499" y="18300"/>
                </a:lnTo>
                <a:lnTo>
                  <a:pt x="4076" y="20243"/>
                </a:lnTo>
                <a:lnTo>
                  <a:pt x="5219" y="21843"/>
                </a:lnTo>
                <a:lnTo>
                  <a:pt x="2743" y="23875"/>
                </a:lnTo>
                <a:lnTo>
                  <a:pt x="1409" y="23875"/>
                </a:lnTo>
                <a:lnTo>
                  <a:pt x="0" y="27025"/>
                </a:lnTo>
                <a:lnTo>
                  <a:pt x="1409" y="29921"/>
                </a:lnTo>
                <a:lnTo>
                  <a:pt x="4699" y="29108"/>
                </a:lnTo>
                <a:lnTo>
                  <a:pt x="62699" y="29108"/>
                </a:lnTo>
                <a:lnTo>
                  <a:pt x="59194" y="28193"/>
                </a:lnTo>
                <a:lnTo>
                  <a:pt x="59258" y="26009"/>
                </a:lnTo>
                <a:lnTo>
                  <a:pt x="58813" y="23520"/>
                </a:lnTo>
                <a:lnTo>
                  <a:pt x="55626" y="22910"/>
                </a:lnTo>
                <a:lnTo>
                  <a:pt x="55199" y="22377"/>
                </a:lnTo>
                <a:lnTo>
                  <a:pt x="47637" y="22377"/>
                </a:lnTo>
                <a:lnTo>
                  <a:pt x="44615" y="21488"/>
                </a:lnTo>
                <a:lnTo>
                  <a:pt x="39471" y="21399"/>
                </a:lnTo>
                <a:lnTo>
                  <a:pt x="36893" y="17208"/>
                </a:lnTo>
                <a:lnTo>
                  <a:pt x="35969" y="16344"/>
                </a:lnTo>
                <a:lnTo>
                  <a:pt x="14097" y="16344"/>
                </a:lnTo>
                <a:lnTo>
                  <a:pt x="13030" y="14300"/>
                </a:lnTo>
                <a:lnTo>
                  <a:pt x="11455" y="13157"/>
                </a:lnTo>
                <a:close/>
              </a:path>
              <a:path w="100329" h="116204">
                <a:moveTo>
                  <a:pt x="53848" y="20688"/>
                </a:moveTo>
                <a:lnTo>
                  <a:pt x="50380" y="20688"/>
                </a:lnTo>
                <a:lnTo>
                  <a:pt x="47637" y="22377"/>
                </a:lnTo>
                <a:lnTo>
                  <a:pt x="55199" y="22377"/>
                </a:lnTo>
                <a:lnTo>
                  <a:pt x="53848" y="20688"/>
                </a:lnTo>
                <a:close/>
              </a:path>
              <a:path w="100329" h="116204">
                <a:moveTo>
                  <a:pt x="17297" y="15366"/>
                </a:moveTo>
                <a:lnTo>
                  <a:pt x="14097" y="16344"/>
                </a:lnTo>
                <a:lnTo>
                  <a:pt x="35969" y="16344"/>
                </a:lnTo>
                <a:lnTo>
                  <a:pt x="35479" y="15887"/>
                </a:lnTo>
                <a:lnTo>
                  <a:pt x="19418" y="15887"/>
                </a:lnTo>
                <a:lnTo>
                  <a:pt x="17297" y="15366"/>
                </a:lnTo>
                <a:close/>
              </a:path>
              <a:path w="100329" h="116204">
                <a:moveTo>
                  <a:pt x="23761" y="0"/>
                </a:moveTo>
                <a:lnTo>
                  <a:pt x="19164" y="190"/>
                </a:lnTo>
                <a:lnTo>
                  <a:pt x="19164" y="1968"/>
                </a:lnTo>
                <a:lnTo>
                  <a:pt x="17462" y="3124"/>
                </a:lnTo>
                <a:lnTo>
                  <a:pt x="17653" y="7277"/>
                </a:lnTo>
                <a:lnTo>
                  <a:pt x="18529" y="9855"/>
                </a:lnTo>
                <a:lnTo>
                  <a:pt x="18707" y="12788"/>
                </a:lnTo>
                <a:lnTo>
                  <a:pt x="19418" y="15887"/>
                </a:lnTo>
                <a:lnTo>
                  <a:pt x="35479" y="15887"/>
                </a:lnTo>
                <a:lnTo>
                  <a:pt x="32639" y="13233"/>
                </a:lnTo>
                <a:lnTo>
                  <a:pt x="33616" y="11201"/>
                </a:lnTo>
                <a:lnTo>
                  <a:pt x="33172" y="8534"/>
                </a:lnTo>
                <a:lnTo>
                  <a:pt x="30962" y="6680"/>
                </a:lnTo>
                <a:lnTo>
                  <a:pt x="28917" y="3555"/>
                </a:lnTo>
                <a:lnTo>
                  <a:pt x="24663" y="1790"/>
                </a:lnTo>
                <a:lnTo>
                  <a:pt x="2376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220890" y="3622144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1777" y="0"/>
                </a:moveTo>
                <a:lnTo>
                  <a:pt x="0" y="1155"/>
                </a:lnTo>
                <a:lnTo>
                  <a:pt x="177" y="2755"/>
                </a:lnTo>
                <a:lnTo>
                  <a:pt x="1955" y="4267"/>
                </a:lnTo>
                <a:lnTo>
                  <a:pt x="2489" y="1790"/>
                </a:lnTo>
                <a:lnTo>
                  <a:pt x="17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219864" y="361952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235" y="0"/>
                </a:moveTo>
                <a:lnTo>
                  <a:pt x="0" y="838"/>
                </a:lnTo>
                <a:lnTo>
                  <a:pt x="1600" y="1320"/>
                </a:lnTo>
                <a:lnTo>
                  <a:pt x="223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218023" y="366002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584" y="0"/>
                </a:moveTo>
                <a:lnTo>
                  <a:pt x="0" y="355"/>
                </a:lnTo>
                <a:lnTo>
                  <a:pt x="927" y="2311"/>
                </a:lnTo>
                <a:lnTo>
                  <a:pt x="1816" y="1968"/>
                </a:lnTo>
                <a:lnTo>
                  <a:pt x="1473" y="444"/>
                </a:lnTo>
                <a:lnTo>
                  <a:pt x="5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210289" y="364830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444" y="2539"/>
                </a:moveTo>
                <a:lnTo>
                  <a:pt x="800" y="1206"/>
                </a:lnTo>
                <a:lnTo>
                  <a:pt x="635" y="139"/>
                </a:lnTo>
                <a:lnTo>
                  <a:pt x="0" y="0"/>
                </a:lnTo>
                <a:lnTo>
                  <a:pt x="444" y="253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246341" y="3589164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190" y="2082"/>
                </a:lnTo>
                <a:lnTo>
                  <a:pt x="1930" y="3555"/>
                </a:lnTo>
                <a:lnTo>
                  <a:pt x="3213" y="3289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181699" y="3479944"/>
            <a:ext cx="105410" cy="193040"/>
          </a:xfrm>
          <a:custGeom>
            <a:avLst/>
            <a:gdLst/>
            <a:ahLst/>
            <a:cxnLst/>
            <a:rect l="l" t="t" r="r" b="b"/>
            <a:pathLst>
              <a:path w="105410" h="193039">
                <a:moveTo>
                  <a:pt x="58940" y="179069"/>
                </a:moveTo>
                <a:lnTo>
                  <a:pt x="56451" y="179069"/>
                </a:lnTo>
                <a:lnTo>
                  <a:pt x="55435" y="180339"/>
                </a:lnTo>
                <a:lnTo>
                  <a:pt x="45872" y="180339"/>
                </a:lnTo>
                <a:lnTo>
                  <a:pt x="48183" y="181609"/>
                </a:lnTo>
                <a:lnTo>
                  <a:pt x="51562" y="182879"/>
                </a:lnTo>
                <a:lnTo>
                  <a:pt x="52184" y="184149"/>
                </a:lnTo>
                <a:lnTo>
                  <a:pt x="54737" y="184149"/>
                </a:lnTo>
                <a:lnTo>
                  <a:pt x="56337" y="185419"/>
                </a:lnTo>
                <a:lnTo>
                  <a:pt x="55981" y="189229"/>
                </a:lnTo>
                <a:lnTo>
                  <a:pt x="54571" y="190499"/>
                </a:lnTo>
                <a:lnTo>
                  <a:pt x="54483" y="193039"/>
                </a:lnTo>
                <a:lnTo>
                  <a:pt x="57772" y="193039"/>
                </a:lnTo>
                <a:lnTo>
                  <a:pt x="60515" y="191769"/>
                </a:lnTo>
                <a:lnTo>
                  <a:pt x="62725" y="190499"/>
                </a:lnTo>
                <a:lnTo>
                  <a:pt x="66103" y="190499"/>
                </a:lnTo>
                <a:lnTo>
                  <a:pt x="66103" y="189229"/>
                </a:lnTo>
                <a:lnTo>
                  <a:pt x="66687" y="187959"/>
                </a:lnTo>
                <a:lnTo>
                  <a:pt x="66408" y="186689"/>
                </a:lnTo>
                <a:lnTo>
                  <a:pt x="64160" y="185419"/>
                </a:lnTo>
                <a:lnTo>
                  <a:pt x="62826" y="184149"/>
                </a:lnTo>
                <a:lnTo>
                  <a:pt x="61226" y="180339"/>
                </a:lnTo>
                <a:lnTo>
                  <a:pt x="58940" y="179069"/>
                </a:lnTo>
                <a:close/>
              </a:path>
              <a:path w="105410" h="193039">
                <a:moveTo>
                  <a:pt x="66103" y="190499"/>
                </a:moveTo>
                <a:lnTo>
                  <a:pt x="62725" y="190499"/>
                </a:lnTo>
                <a:lnTo>
                  <a:pt x="64414" y="193039"/>
                </a:lnTo>
                <a:lnTo>
                  <a:pt x="66103" y="191769"/>
                </a:lnTo>
                <a:lnTo>
                  <a:pt x="66103" y="190499"/>
                </a:lnTo>
                <a:close/>
              </a:path>
              <a:path w="105410" h="193039">
                <a:moveTo>
                  <a:pt x="46634" y="162559"/>
                </a:moveTo>
                <a:lnTo>
                  <a:pt x="27584" y="162559"/>
                </a:lnTo>
                <a:lnTo>
                  <a:pt x="28981" y="167639"/>
                </a:lnTo>
                <a:lnTo>
                  <a:pt x="30746" y="167639"/>
                </a:lnTo>
                <a:lnTo>
                  <a:pt x="33540" y="171449"/>
                </a:lnTo>
                <a:lnTo>
                  <a:pt x="33540" y="172719"/>
                </a:lnTo>
                <a:lnTo>
                  <a:pt x="35953" y="173989"/>
                </a:lnTo>
                <a:lnTo>
                  <a:pt x="36791" y="175259"/>
                </a:lnTo>
                <a:lnTo>
                  <a:pt x="38100" y="175259"/>
                </a:lnTo>
                <a:lnTo>
                  <a:pt x="38011" y="176529"/>
                </a:lnTo>
                <a:lnTo>
                  <a:pt x="36982" y="177799"/>
                </a:lnTo>
                <a:lnTo>
                  <a:pt x="37160" y="179069"/>
                </a:lnTo>
                <a:lnTo>
                  <a:pt x="42456" y="182879"/>
                </a:lnTo>
                <a:lnTo>
                  <a:pt x="43472" y="184149"/>
                </a:lnTo>
                <a:lnTo>
                  <a:pt x="44272" y="181609"/>
                </a:lnTo>
                <a:lnTo>
                  <a:pt x="45872" y="180339"/>
                </a:lnTo>
                <a:lnTo>
                  <a:pt x="55435" y="180339"/>
                </a:lnTo>
                <a:lnTo>
                  <a:pt x="53962" y="179069"/>
                </a:lnTo>
                <a:lnTo>
                  <a:pt x="50457" y="175259"/>
                </a:lnTo>
                <a:lnTo>
                  <a:pt x="48818" y="173989"/>
                </a:lnTo>
                <a:lnTo>
                  <a:pt x="48698" y="172719"/>
                </a:lnTo>
                <a:lnTo>
                  <a:pt x="47421" y="172719"/>
                </a:lnTo>
                <a:lnTo>
                  <a:pt x="43853" y="171449"/>
                </a:lnTo>
                <a:lnTo>
                  <a:pt x="44170" y="170179"/>
                </a:lnTo>
                <a:lnTo>
                  <a:pt x="46126" y="168909"/>
                </a:lnTo>
                <a:lnTo>
                  <a:pt x="47142" y="168909"/>
                </a:lnTo>
                <a:lnTo>
                  <a:pt x="47599" y="167639"/>
                </a:lnTo>
                <a:lnTo>
                  <a:pt x="46634" y="162559"/>
                </a:lnTo>
                <a:close/>
              </a:path>
              <a:path w="105410" h="193039">
                <a:moveTo>
                  <a:pt x="48577" y="171449"/>
                </a:moveTo>
                <a:lnTo>
                  <a:pt x="47840" y="171449"/>
                </a:lnTo>
                <a:lnTo>
                  <a:pt x="47421" y="172719"/>
                </a:lnTo>
                <a:lnTo>
                  <a:pt x="48698" y="172719"/>
                </a:lnTo>
                <a:lnTo>
                  <a:pt x="48577" y="171449"/>
                </a:lnTo>
                <a:close/>
              </a:path>
              <a:path w="105410" h="193039">
                <a:moveTo>
                  <a:pt x="47142" y="168909"/>
                </a:moveTo>
                <a:lnTo>
                  <a:pt x="46126" y="168909"/>
                </a:lnTo>
                <a:lnTo>
                  <a:pt x="46723" y="170179"/>
                </a:lnTo>
                <a:lnTo>
                  <a:pt x="47142" y="168909"/>
                </a:lnTo>
                <a:close/>
              </a:path>
              <a:path w="105410" h="193039">
                <a:moveTo>
                  <a:pt x="7721" y="11429"/>
                </a:moveTo>
                <a:lnTo>
                  <a:pt x="5765" y="13969"/>
                </a:lnTo>
                <a:lnTo>
                  <a:pt x="6388" y="17779"/>
                </a:lnTo>
                <a:lnTo>
                  <a:pt x="4610" y="20319"/>
                </a:lnTo>
                <a:lnTo>
                  <a:pt x="4610" y="22859"/>
                </a:lnTo>
                <a:lnTo>
                  <a:pt x="5511" y="25399"/>
                </a:lnTo>
                <a:lnTo>
                  <a:pt x="3200" y="26669"/>
                </a:lnTo>
                <a:lnTo>
                  <a:pt x="0" y="27939"/>
                </a:lnTo>
                <a:lnTo>
                  <a:pt x="266" y="30479"/>
                </a:lnTo>
                <a:lnTo>
                  <a:pt x="2133" y="30479"/>
                </a:lnTo>
                <a:lnTo>
                  <a:pt x="4178" y="34289"/>
                </a:lnTo>
                <a:lnTo>
                  <a:pt x="5956" y="35559"/>
                </a:lnTo>
                <a:lnTo>
                  <a:pt x="6654" y="38099"/>
                </a:lnTo>
                <a:lnTo>
                  <a:pt x="9855" y="40639"/>
                </a:lnTo>
                <a:lnTo>
                  <a:pt x="12788" y="46989"/>
                </a:lnTo>
                <a:lnTo>
                  <a:pt x="14732" y="46989"/>
                </a:lnTo>
                <a:lnTo>
                  <a:pt x="16154" y="50799"/>
                </a:lnTo>
                <a:lnTo>
                  <a:pt x="16598" y="53339"/>
                </a:lnTo>
                <a:lnTo>
                  <a:pt x="19164" y="54609"/>
                </a:lnTo>
                <a:lnTo>
                  <a:pt x="19443" y="57149"/>
                </a:lnTo>
                <a:lnTo>
                  <a:pt x="17132" y="58419"/>
                </a:lnTo>
                <a:lnTo>
                  <a:pt x="16154" y="59689"/>
                </a:lnTo>
                <a:lnTo>
                  <a:pt x="17576" y="66039"/>
                </a:lnTo>
                <a:lnTo>
                  <a:pt x="17221" y="68579"/>
                </a:lnTo>
                <a:lnTo>
                  <a:pt x="14643" y="69849"/>
                </a:lnTo>
                <a:lnTo>
                  <a:pt x="16408" y="73659"/>
                </a:lnTo>
                <a:lnTo>
                  <a:pt x="16510" y="76199"/>
                </a:lnTo>
                <a:lnTo>
                  <a:pt x="19697" y="80009"/>
                </a:lnTo>
                <a:lnTo>
                  <a:pt x="23431" y="82549"/>
                </a:lnTo>
                <a:lnTo>
                  <a:pt x="26797" y="86359"/>
                </a:lnTo>
                <a:lnTo>
                  <a:pt x="28397" y="91439"/>
                </a:lnTo>
                <a:lnTo>
                  <a:pt x="27508" y="93979"/>
                </a:lnTo>
                <a:lnTo>
                  <a:pt x="28041" y="96519"/>
                </a:lnTo>
                <a:lnTo>
                  <a:pt x="27774" y="99059"/>
                </a:lnTo>
                <a:lnTo>
                  <a:pt x="29197" y="100329"/>
                </a:lnTo>
                <a:lnTo>
                  <a:pt x="29718" y="104139"/>
                </a:lnTo>
                <a:lnTo>
                  <a:pt x="30797" y="105409"/>
                </a:lnTo>
                <a:lnTo>
                  <a:pt x="30607" y="109219"/>
                </a:lnTo>
                <a:lnTo>
                  <a:pt x="32207" y="111759"/>
                </a:lnTo>
                <a:lnTo>
                  <a:pt x="32042" y="116839"/>
                </a:lnTo>
                <a:lnTo>
                  <a:pt x="30607" y="116839"/>
                </a:lnTo>
                <a:lnTo>
                  <a:pt x="27686" y="125729"/>
                </a:lnTo>
                <a:lnTo>
                  <a:pt x="25019" y="126999"/>
                </a:lnTo>
                <a:lnTo>
                  <a:pt x="24663" y="129539"/>
                </a:lnTo>
                <a:lnTo>
                  <a:pt x="23520" y="132079"/>
                </a:lnTo>
                <a:lnTo>
                  <a:pt x="22872" y="133349"/>
                </a:lnTo>
                <a:lnTo>
                  <a:pt x="22364" y="138429"/>
                </a:lnTo>
                <a:lnTo>
                  <a:pt x="23761" y="138429"/>
                </a:lnTo>
                <a:lnTo>
                  <a:pt x="22174" y="140969"/>
                </a:lnTo>
                <a:lnTo>
                  <a:pt x="22733" y="140969"/>
                </a:lnTo>
                <a:lnTo>
                  <a:pt x="20967" y="143509"/>
                </a:lnTo>
                <a:lnTo>
                  <a:pt x="22364" y="144779"/>
                </a:lnTo>
                <a:lnTo>
                  <a:pt x="21437" y="146049"/>
                </a:lnTo>
                <a:lnTo>
                  <a:pt x="20129" y="146049"/>
                </a:lnTo>
                <a:lnTo>
                  <a:pt x="20218" y="151129"/>
                </a:lnTo>
                <a:lnTo>
                  <a:pt x="18643" y="151129"/>
                </a:lnTo>
                <a:lnTo>
                  <a:pt x="18999" y="154939"/>
                </a:lnTo>
                <a:lnTo>
                  <a:pt x="18453" y="156209"/>
                </a:lnTo>
                <a:lnTo>
                  <a:pt x="19100" y="160019"/>
                </a:lnTo>
                <a:lnTo>
                  <a:pt x="20218" y="161289"/>
                </a:lnTo>
                <a:lnTo>
                  <a:pt x="21793" y="162559"/>
                </a:lnTo>
                <a:lnTo>
                  <a:pt x="21717" y="160019"/>
                </a:lnTo>
                <a:lnTo>
                  <a:pt x="24041" y="158749"/>
                </a:lnTo>
                <a:lnTo>
                  <a:pt x="41935" y="158749"/>
                </a:lnTo>
                <a:lnTo>
                  <a:pt x="40690" y="156209"/>
                </a:lnTo>
                <a:lnTo>
                  <a:pt x="39382" y="154939"/>
                </a:lnTo>
                <a:lnTo>
                  <a:pt x="39624" y="152399"/>
                </a:lnTo>
                <a:lnTo>
                  <a:pt x="38506" y="151129"/>
                </a:lnTo>
                <a:lnTo>
                  <a:pt x="38366" y="149859"/>
                </a:lnTo>
                <a:lnTo>
                  <a:pt x="31813" y="149859"/>
                </a:lnTo>
                <a:lnTo>
                  <a:pt x="31076" y="148589"/>
                </a:lnTo>
                <a:lnTo>
                  <a:pt x="32283" y="146049"/>
                </a:lnTo>
                <a:lnTo>
                  <a:pt x="29870" y="143509"/>
                </a:lnTo>
                <a:lnTo>
                  <a:pt x="29870" y="140969"/>
                </a:lnTo>
                <a:lnTo>
                  <a:pt x="29260" y="138429"/>
                </a:lnTo>
                <a:lnTo>
                  <a:pt x="29083" y="137159"/>
                </a:lnTo>
                <a:lnTo>
                  <a:pt x="30238" y="135889"/>
                </a:lnTo>
                <a:lnTo>
                  <a:pt x="28613" y="135889"/>
                </a:lnTo>
                <a:lnTo>
                  <a:pt x="29781" y="133349"/>
                </a:lnTo>
                <a:lnTo>
                  <a:pt x="29781" y="130809"/>
                </a:lnTo>
                <a:lnTo>
                  <a:pt x="32702" y="126999"/>
                </a:lnTo>
                <a:lnTo>
                  <a:pt x="33350" y="116839"/>
                </a:lnTo>
                <a:lnTo>
                  <a:pt x="35115" y="114299"/>
                </a:lnTo>
                <a:lnTo>
                  <a:pt x="35496" y="111759"/>
                </a:lnTo>
                <a:lnTo>
                  <a:pt x="37261" y="109219"/>
                </a:lnTo>
                <a:lnTo>
                  <a:pt x="37630" y="106679"/>
                </a:lnTo>
                <a:lnTo>
                  <a:pt x="36703" y="105409"/>
                </a:lnTo>
                <a:lnTo>
                  <a:pt x="37160" y="104139"/>
                </a:lnTo>
                <a:lnTo>
                  <a:pt x="37071" y="101599"/>
                </a:lnTo>
                <a:lnTo>
                  <a:pt x="38379" y="99059"/>
                </a:lnTo>
                <a:lnTo>
                  <a:pt x="38011" y="96519"/>
                </a:lnTo>
                <a:lnTo>
                  <a:pt x="35953" y="96519"/>
                </a:lnTo>
                <a:lnTo>
                  <a:pt x="36512" y="93979"/>
                </a:lnTo>
                <a:lnTo>
                  <a:pt x="38646" y="93979"/>
                </a:lnTo>
                <a:lnTo>
                  <a:pt x="39433" y="92709"/>
                </a:lnTo>
                <a:lnTo>
                  <a:pt x="66948" y="92709"/>
                </a:lnTo>
                <a:lnTo>
                  <a:pt x="67081" y="90169"/>
                </a:lnTo>
                <a:lnTo>
                  <a:pt x="69126" y="87629"/>
                </a:lnTo>
                <a:lnTo>
                  <a:pt x="69913" y="83819"/>
                </a:lnTo>
                <a:lnTo>
                  <a:pt x="72491" y="80009"/>
                </a:lnTo>
                <a:lnTo>
                  <a:pt x="74891" y="80009"/>
                </a:lnTo>
                <a:lnTo>
                  <a:pt x="80657" y="78739"/>
                </a:lnTo>
                <a:lnTo>
                  <a:pt x="102565" y="78739"/>
                </a:lnTo>
                <a:lnTo>
                  <a:pt x="104165" y="77469"/>
                </a:lnTo>
                <a:lnTo>
                  <a:pt x="104343" y="72389"/>
                </a:lnTo>
                <a:lnTo>
                  <a:pt x="103454" y="71119"/>
                </a:lnTo>
                <a:lnTo>
                  <a:pt x="104343" y="68579"/>
                </a:lnTo>
                <a:lnTo>
                  <a:pt x="104165" y="67309"/>
                </a:lnTo>
                <a:lnTo>
                  <a:pt x="104965" y="64769"/>
                </a:lnTo>
                <a:lnTo>
                  <a:pt x="104432" y="62229"/>
                </a:lnTo>
                <a:lnTo>
                  <a:pt x="101333" y="60959"/>
                </a:lnTo>
                <a:lnTo>
                  <a:pt x="102120" y="59689"/>
                </a:lnTo>
                <a:lnTo>
                  <a:pt x="99999" y="58419"/>
                </a:lnTo>
                <a:lnTo>
                  <a:pt x="97688" y="58419"/>
                </a:lnTo>
                <a:lnTo>
                  <a:pt x="95123" y="55879"/>
                </a:lnTo>
                <a:lnTo>
                  <a:pt x="92900" y="53339"/>
                </a:lnTo>
                <a:lnTo>
                  <a:pt x="93510" y="52069"/>
                </a:lnTo>
                <a:lnTo>
                  <a:pt x="93700" y="48259"/>
                </a:lnTo>
                <a:lnTo>
                  <a:pt x="92367" y="45719"/>
                </a:lnTo>
                <a:lnTo>
                  <a:pt x="93256" y="44449"/>
                </a:lnTo>
                <a:lnTo>
                  <a:pt x="93700" y="41909"/>
                </a:lnTo>
                <a:lnTo>
                  <a:pt x="92456" y="39369"/>
                </a:lnTo>
                <a:lnTo>
                  <a:pt x="89118" y="36829"/>
                </a:lnTo>
                <a:lnTo>
                  <a:pt x="45542" y="36829"/>
                </a:lnTo>
                <a:lnTo>
                  <a:pt x="45420" y="33019"/>
                </a:lnTo>
                <a:lnTo>
                  <a:pt x="45339" y="26669"/>
                </a:lnTo>
                <a:lnTo>
                  <a:pt x="44272" y="22859"/>
                </a:lnTo>
                <a:lnTo>
                  <a:pt x="45694" y="21589"/>
                </a:lnTo>
                <a:lnTo>
                  <a:pt x="45783" y="19049"/>
                </a:lnTo>
                <a:lnTo>
                  <a:pt x="44373" y="17779"/>
                </a:lnTo>
                <a:lnTo>
                  <a:pt x="45783" y="13969"/>
                </a:lnTo>
                <a:lnTo>
                  <a:pt x="39052" y="13969"/>
                </a:lnTo>
                <a:lnTo>
                  <a:pt x="37096" y="12699"/>
                </a:lnTo>
                <a:lnTo>
                  <a:pt x="12331" y="12699"/>
                </a:lnTo>
                <a:lnTo>
                  <a:pt x="7721" y="11429"/>
                </a:lnTo>
                <a:close/>
              </a:path>
              <a:path w="105410" h="193039">
                <a:moveTo>
                  <a:pt x="43421" y="156209"/>
                </a:moveTo>
                <a:lnTo>
                  <a:pt x="43294" y="158749"/>
                </a:lnTo>
                <a:lnTo>
                  <a:pt x="24041" y="158749"/>
                </a:lnTo>
                <a:lnTo>
                  <a:pt x="23952" y="160019"/>
                </a:lnTo>
                <a:lnTo>
                  <a:pt x="25336" y="161289"/>
                </a:lnTo>
                <a:lnTo>
                  <a:pt x="25336" y="162559"/>
                </a:lnTo>
                <a:lnTo>
                  <a:pt x="45478" y="162559"/>
                </a:lnTo>
                <a:lnTo>
                  <a:pt x="45427" y="160019"/>
                </a:lnTo>
                <a:lnTo>
                  <a:pt x="44030" y="158749"/>
                </a:lnTo>
                <a:lnTo>
                  <a:pt x="43421" y="156209"/>
                </a:lnTo>
                <a:close/>
              </a:path>
              <a:path w="105410" h="193039">
                <a:moveTo>
                  <a:pt x="37160" y="147319"/>
                </a:moveTo>
                <a:lnTo>
                  <a:pt x="34696" y="147319"/>
                </a:lnTo>
                <a:lnTo>
                  <a:pt x="33489" y="148589"/>
                </a:lnTo>
                <a:lnTo>
                  <a:pt x="33172" y="149859"/>
                </a:lnTo>
                <a:lnTo>
                  <a:pt x="38366" y="149859"/>
                </a:lnTo>
                <a:lnTo>
                  <a:pt x="38227" y="148589"/>
                </a:lnTo>
                <a:lnTo>
                  <a:pt x="37160" y="147319"/>
                </a:lnTo>
                <a:close/>
              </a:path>
              <a:path w="105410" h="193039">
                <a:moveTo>
                  <a:pt x="70580" y="102869"/>
                </a:moveTo>
                <a:lnTo>
                  <a:pt x="58483" y="102869"/>
                </a:lnTo>
                <a:lnTo>
                  <a:pt x="60248" y="104139"/>
                </a:lnTo>
                <a:lnTo>
                  <a:pt x="63487" y="106679"/>
                </a:lnTo>
                <a:lnTo>
                  <a:pt x="65024" y="107949"/>
                </a:lnTo>
                <a:lnTo>
                  <a:pt x="64973" y="109219"/>
                </a:lnTo>
                <a:lnTo>
                  <a:pt x="65951" y="109219"/>
                </a:lnTo>
                <a:lnTo>
                  <a:pt x="68503" y="111759"/>
                </a:lnTo>
                <a:lnTo>
                  <a:pt x="69329" y="111759"/>
                </a:lnTo>
                <a:lnTo>
                  <a:pt x="69481" y="110489"/>
                </a:lnTo>
                <a:lnTo>
                  <a:pt x="70561" y="110489"/>
                </a:lnTo>
                <a:lnTo>
                  <a:pt x="70891" y="107949"/>
                </a:lnTo>
                <a:lnTo>
                  <a:pt x="71158" y="104139"/>
                </a:lnTo>
                <a:lnTo>
                  <a:pt x="70580" y="102869"/>
                </a:lnTo>
                <a:close/>
              </a:path>
              <a:path w="105410" h="193039">
                <a:moveTo>
                  <a:pt x="53428" y="104139"/>
                </a:moveTo>
                <a:lnTo>
                  <a:pt x="49225" y="104139"/>
                </a:lnTo>
                <a:lnTo>
                  <a:pt x="50952" y="105409"/>
                </a:lnTo>
                <a:lnTo>
                  <a:pt x="53428" y="104139"/>
                </a:lnTo>
                <a:close/>
              </a:path>
              <a:path w="105410" h="193039">
                <a:moveTo>
                  <a:pt x="66948" y="92709"/>
                </a:moveTo>
                <a:lnTo>
                  <a:pt x="45389" y="92709"/>
                </a:lnTo>
                <a:lnTo>
                  <a:pt x="45796" y="93979"/>
                </a:lnTo>
                <a:lnTo>
                  <a:pt x="47929" y="93979"/>
                </a:lnTo>
                <a:lnTo>
                  <a:pt x="48577" y="95249"/>
                </a:lnTo>
                <a:lnTo>
                  <a:pt x="47891" y="96519"/>
                </a:lnTo>
                <a:lnTo>
                  <a:pt x="47701" y="99059"/>
                </a:lnTo>
                <a:lnTo>
                  <a:pt x="48818" y="101599"/>
                </a:lnTo>
                <a:lnTo>
                  <a:pt x="48031" y="102869"/>
                </a:lnTo>
                <a:lnTo>
                  <a:pt x="47371" y="104139"/>
                </a:lnTo>
                <a:lnTo>
                  <a:pt x="53428" y="104139"/>
                </a:lnTo>
                <a:lnTo>
                  <a:pt x="56057" y="105409"/>
                </a:lnTo>
                <a:lnTo>
                  <a:pt x="57365" y="105409"/>
                </a:lnTo>
                <a:lnTo>
                  <a:pt x="57073" y="104139"/>
                </a:lnTo>
                <a:lnTo>
                  <a:pt x="58483" y="102869"/>
                </a:lnTo>
                <a:lnTo>
                  <a:pt x="70580" y="102869"/>
                </a:lnTo>
                <a:lnTo>
                  <a:pt x="70002" y="101599"/>
                </a:lnTo>
                <a:lnTo>
                  <a:pt x="67881" y="100329"/>
                </a:lnTo>
                <a:lnTo>
                  <a:pt x="66814" y="95249"/>
                </a:lnTo>
                <a:lnTo>
                  <a:pt x="66948" y="92709"/>
                </a:lnTo>
                <a:close/>
              </a:path>
              <a:path w="105410" h="193039">
                <a:moveTo>
                  <a:pt x="43700" y="92709"/>
                </a:moveTo>
                <a:lnTo>
                  <a:pt x="39433" y="92709"/>
                </a:lnTo>
                <a:lnTo>
                  <a:pt x="40322" y="93979"/>
                </a:lnTo>
                <a:lnTo>
                  <a:pt x="41795" y="93979"/>
                </a:lnTo>
                <a:lnTo>
                  <a:pt x="43700" y="92709"/>
                </a:lnTo>
                <a:close/>
              </a:path>
              <a:path w="105410" h="193039">
                <a:moveTo>
                  <a:pt x="45389" y="92709"/>
                </a:moveTo>
                <a:lnTo>
                  <a:pt x="43700" y="92709"/>
                </a:lnTo>
                <a:lnTo>
                  <a:pt x="44589" y="93979"/>
                </a:lnTo>
                <a:lnTo>
                  <a:pt x="45389" y="92709"/>
                </a:lnTo>
                <a:close/>
              </a:path>
              <a:path w="105410" h="193039">
                <a:moveTo>
                  <a:pt x="88722" y="78739"/>
                </a:moveTo>
                <a:lnTo>
                  <a:pt x="84201" y="78739"/>
                </a:lnTo>
                <a:lnTo>
                  <a:pt x="85280" y="80009"/>
                </a:lnTo>
                <a:lnTo>
                  <a:pt x="88722" y="78739"/>
                </a:lnTo>
                <a:close/>
              </a:path>
              <a:path w="105410" h="193039">
                <a:moveTo>
                  <a:pt x="102565" y="78739"/>
                </a:moveTo>
                <a:lnTo>
                  <a:pt x="97510" y="78739"/>
                </a:lnTo>
                <a:lnTo>
                  <a:pt x="99644" y="80009"/>
                </a:lnTo>
                <a:lnTo>
                  <a:pt x="102565" y="78739"/>
                </a:lnTo>
                <a:close/>
              </a:path>
              <a:path w="105410" h="193039">
                <a:moveTo>
                  <a:pt x="56222" y="30479"/>
                </a:moveTo>
                <a:lnTo>
                  <a:pt x="52298" y="31749"/>
                </a:lnTo>
                <a:lnTo>
                  <a:pt x="51943" y="34289"/>
                </a:lnTo>
                <a:lnTo>
                  <a:pt x="48933" y="35559"/>
                </a:lnTo>
                <a:lnTo>
                  <a:pt x="45542" y="36829"/>
                </a:lnTo>
                <a:lnTo>
                  <a:pt x="89118" y="36829"/>
                </a:lnTo>
                <a:lnTo>
                  <a:pt x="87449" y="35559"/>
                </a:lnTo>
                <a:lnTo>
                  <a:pt x="64922" y="35559"/>
                </a:lnTo>
                <a:lnTo>
                  <a:pt x="63500" y="33019"/>
                </a:lnTo>
                <a:lnTo>
                  <a:pt x="60299" y="33019"/>
                </a:lnTo>
                <a:lnTo>
                  <a:pt x="56222" y="30479"/>
                </a:lnTo>
                <a:close/>
              </a:path>
              <a:path w="105410" h="193039">
                <a:moveTo>
                  <a:pt x="76822" y="27939"/>
                </a:moveTo>
                <a:lnTo>
                  <a:pt x="72745" y="29209"/>
                </a:lnTo>
                <a:lnTo>
                  <a:pt x="70065" y="34289"/>
                </a:lnTo>
                <a:lnTo>
                  <a:pt x="64922" y="35559"/>
                </a:lnTo>
                <a:lnTo>
                  <a:pt x="87449" y="35559"/>
                </a:lnTo>
                <a:lnTo>
                  <a:pt x="84112" y="33019"/>
                </a:lnTo>
                <a:lnTo>
                  <a:pt x="82334" y="29209"/>
                </a:lnTo>
                <a:lnTo>
                  <a:pt x="76822" y="27939"/>
                </a:lnTo>
                <a:close/>
              </a:path>
              <a:path w="105410" h="193039">
                <a:moveTo>
                  <a:pt x="62788" y="31749"/>
                </a:moveTo>
                <a:lnTo>
                  <a:pt x="60299" y="33019"/>
                </a:lnTo>
                <a:lnTo>
                  <a:pt x="63500" y="33019"/>
                </a:lnTo>
                <a:lnTo>
                  <a:pt x="62788" y="31749"/>
                </a:lnTo>
                <a:close/>
              </a:path>
              <a:path w="105410" h="193039">
                <a:moveTo>
                  <a:pt x="45694" y="12699"/>
                </a:moveTo>
                <a:lnTo>
                  <a:pt x="41173" y="12699"/>
                </a:lnTo>
                <a:lnTo>
                  <a:pt x="39052" y="13969"/>
                </a:lnTo>
                <a:lnTo>
                  <a:pt x="45783" y="13969"/>
                </a:lnTo>
                <a:lnTo>
                  <a:pt x="45694" y="12699"/>
                </a:lnTo>
                <a:close/>
              </a:path>
              <a:path w="105410" h="193039">
                <a:moveTo>
                  <a:pt x="29565" y="0"/>
                </a:moveTo>
                <a:lnTo>
                  <a:pt x="25844" y="0"/>
                </a:lnTo>
                <a:lnTo>
                  <a:pt x="23088" y="1269"/>
                </a:lnTo>
                <a:lnTo>
                  <a:pt x="23037" y="2539"/>
                </a:lnTo>
                <a:lnTo>
                  <a:pt x="24384" y="3809"/>
                </a:lnTo>
                <a:lnTo>
                  <a:pt x="23456" y="5079"/>
                </a:lnTo>
                <a:lnTo>
                  <a:pt x="20332" y="5079"/>
                </a:lnTo>
                <a:lnTo>
                  <a:pt x="18783" y="6349"/>
                </a:lnTo>
                <a:lnTo>
                  <a:pt x="18694" y="8889"/>
                </a:lnTo>
                <a:lnTo>
                  <a:pt x="17894" y="10159"/>
                </a:lnTo>
                <a:lnTo>
                  <a:pt x="15189" y="10159"/>
                </a:lnTo>
                <a:lnTo>
                  <a:pt x="12331" y="12699"/>
                </a:lnTo>
                <a:lnTo>
                  <a:pt x="37096" y="12699"/>
                </a:lnTo>
                <a:lnTo>
                  <a:pt x="35318" y="10159"/>
                </a:lnTo>
                <a:lnTo>
                  <a:pt x="37274" y="8889"/>
                </a:lnTo>
                <a:lnTo>
                  <a:pt x="36652" y="3809"/>
                </a:lnTo>
                <a:lnTo>
                  <a:pt x="35452" y="2539"/>
                </a:lnTo>
                <a:lnTo>
                  <a:pt x="30962" y="2539"/>
                </a:lnTo>
                <a:lnTo>
                  <a:pt x="29565" y="0"/>
                </a:lnTo>
                <a:close/>
              </a:path>
              <a:path w="105410" h="193039">
                <a:moveTo>
                  <a:pt x="34251" y="1269"/>
                </a:moveTo>
                <a:lnTo>
                  <a:pt x="30962" y="2539"/>
                </a:lnTo>
                <a:lnTo>
                  <a:pt x="35452" y="2539"/>
                </a:lnTo>
                <a:lnTo>
                  <a:pt x="34251" y="126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200994" y="3642040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762" y="0"/>
                </a:moveTo>
                <a:lnTo>
                  <a:pt x="533" y="38"/>
                </a:lnTo>
                <a:lnTo>
                  <a:pt x="0" y="1638"/>
                </a:lnTo>
                <a:lnTo>
                  <a:pt x="533" y="2667"/>
                </a:lnTo>
                <a:lnTo>
                  <a:pt x="406" y="5194"/>
                </a:lnTo>
                <a:lnTo>
                  <a:pt x="2006" y="3111"/>
                </a:lnTo>
                <a:lnTo>
                  <a:pt x="2006" y="127"/>
                </a:lnTo>
                <a:lnTo>
                  <a:pt x="7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114334" y="3373875"/>
            <a:ext cx="109855" cy="245110"/>
          </a:xfrm>
          <a:custGeom>
            <a:avLst/>
            <a:gdLst/>
            <a:ahLst/>
            <a:cxnLst/>
            <a:rect l="l" t="t" r="r" b="b"/>
            <a:pathLst>
              <a:path w="109854" h="245110">
                <a:moveTo>
                  <a:pt x="94797" y="194309"/>
                </a:moveTo>
                <a:lnTo>
                  <a:pt x="82550" y="194309"/>
                </a:lnTo>
                <a:lnTo>
                  <a:pt x="84328" y="196849"/>
                </a:lnTo>
                <a:lnTo>
                  <a:pt x="84874" y="199389"/>
                </a:lnTo>
                <a:lnTo>
                  <a:pt x="86563" y="201929"/>
                </a:lnTo>
                <a:lnTo>
                  <a:pt x="87401" y="209549"/>
                </a:lnTo>
                <a:lnTo>
                  <a:pt x="88607" y="209549"/>
                </a:lnTo>
                <a:lnTo>
                  <a:pt x="89344" y="212089"/>
                </a:lnTo>
                <a:lnTo>
                  <a:pt x="88519" y="213359"/>
                </a:lnTo>
                <a:lnTo>
                  <a:pt x="88607" y="217169"/>
                </a:lnTo>
                <a:lnTo>
                  <a:pt x="89814" y="218439"/>
                </a:lnTo>
                <a:lnTo>
                  <a:pt x="91630" y="219709"/>
                </a:lnTo>
                <a:lnTo>
                  <a:pt x="89954" y="222249"/>
                </a:lnTo>
                <a:lnTo>
                  <a:pt x="91084" y="224789"/>
                </a:lnTo>
                <a:lnTo>
                  <a:pt x="90462" y="226059"/>
                </a:lnTo>
                <a:lnTo>
                  <a:pt x="89662" y="227329"/>
                </a:lnTo>
                <a:lnTo>
                  <a:pt x="89255" y="229869"/>
                </a:lnTo>
                <a:lnTo>
                  <a:pt x="89992" y="231139"/>
                </a:lnTo>
                <a:lnTo>
                  <a:pt x="89992" y="232409"/>
                </a:lnTo>
                <a:lnTo>
                  <a:pt x="88506" y="234949"/>
                </a:lnTo>
                <a:lnTo>
                  <a:pt x="87591" y="236219"/>
                </a:lnTo>
                <a:lnTo>
                  <a:pt x="86652" y="236219"/>
                </a:lnTo>
                <a:lnTo>
                  <a:pt x="86741" y="237489"/>
                </a:lnTo>
                <a:lnTo>
                  <a:pt x="87591" y="238759"/>
                </a:lnTo>
                <a:lnTo>
                  <a:pt x="87680" y="241299"/>
                </a:lnTo>
                <a:lnTo>
                  <a:pt x="88874" y="245109"/>
                </a:lnTo>
                <a:lnTo>
                  <a:pt x="89154" y="242569"/>
                </a:lnTo>
                <a:lnTo>
                  <a:pt x="90284" y="240029"/>
                </a:lnTo>
                <a:lnTo>
                  <a:pt x="90881" y="238759"/>
                </a:lnTo>
                <a:lnTo>
                  <a:pt x="92036" y="236219"/>
                </a:lnTo>
                <a:lnTo>
                  <a:pt x="92392" y="233679"/>
                </a:lnTo>
                <a:lnTo>
                  <a:pt x="95046" y="231139"/>
                </a:lnTo>
                <a:lnTo>
                  <a:pt x="97980" y="223519"/>
                </a:lnTo>
                <a:lnTo>
                  <a:pt x="99402" y="222249"/>
                </a:lnTo>
                <a:lnTo>
                  <a:pt x="99580" y="218439"/>
                </a:lnTo>
                <a:lnTo>
                  <a:pt x="97980" y="215899"/>
                </a:lnTo>
                <a:lnTo>
                  <a:pt x="98158" y="212089"/>
                </a:lnTo>
                <a:lnTo>
                  <a:pt x="97091" y="209549"/>
                </a:lnTo>
                <a:lnTo>
                  <a:pt x="96558" y="205739"/>
                </a:lnTo>
                <a:lnTo>
                  <a:pt x="95148" y="204469"/>
                </a:lnTo>
                <a:lnTo>
                  <a:pt x="95415" y="201929"/>
                </a:lnTo>
                <a:lnTo>
                  <a:pt x="94869" y="199389"/>
                </a:lnTo>
                <a:lnTo>
                  <a:pt x="95758" y="198119"/>
                </a:lnTo>
                <a:lnTo>
                  <a:pt x="94797" y="194309"/>
                </a:lnTo>
                <a:close/>
              </a:path>
              <a:path w="109854" h="245110">
                <a:moveTo>
                  <a:pt x="83737" y="157479"/>
                </a:moveTo>
                <a:lnTo>
                  <a:pt x="72682" y="157479"/>
                </a:lnTo>
                <a:lnTo>
                  <a:pt x="72580" y="158749"/>
                </a:lnTo>
                <a:lnTo>
                  <a:pt x="71932" y="160019"/>
                </a:lnTo>
                <a:lnTo>
                  <a:pt x="73431" y="162559"/>
                </a:lnTo>
                <a:lnTo>
                  <a:pt x="73431" y="165099"/>
                </a:lnTo>
                <a:lnTo>
                  <a:pt x="72491" y="165099"/>
                </a:lnTo>
                <a:lnTo>
                  <a:pt x="72961" y="167639"/>
                </a:lnTo>
                <a:lnTo>
                  <a:pt x="74447" y="167639"/>
                </a:lnTo>
                <a:lnTo>
                  <a:pt x="75476" y="177799"/>
                </a:lnTo>
                <a:lnTo>
                  <a:pt x="76314" y="177799"/>
                </a:lnTo>
                <a:lnTo>
                  <a:pt x="76415" y="181609"/>
                </a:lnTo>
                <a:lnTo>
                  <a:pt x="79476" y="184149"/>
                </a:lnTo>
                <a:lnTo>
                  <a:pt x="78549" y="184149"/>
                </a:lnTo>
                <a:lnTo>
                  <a:pt x="78740" y="186689"/>
                </a:lnTo>
                <a:lnTo>
                  <a:pt x="80505" y="189229"/>
                </a:lnTo>
                <a:lnTo>
                  <a:pt x="80314" y="194309"/>
                </a:lnTo>
                <a:lnTo>
                  <a:pt x="81432" y="196849"/>
                </a:lnTo>
                <a:lnTo>
                  <a:pt x="81343" y="199389"/>
                </a:lnTo>
                <a:lnTo>
                  <a:pt x="82080" y="198119"/>
                </a:lnTo>
                <a:lnTo>
                  <a:pt x="82550" y="194309"/>
                </a:lnTo>
                <a:lnTo>
                  <a:pt x="94797" y="194309"/>
                </a:lnTo>
                <a:lnTo>
                  <a:pt x="94157" y="191769"/>
                </a:lnTo>
                <a:lnTo>
                  <a:pt x="90792" y="189229"/>
                </a:lnTo>
                <a:lnTo>
                  <a:pt x="87058" y="186689"/>
                </a:lnTo>
                <a:lnTo>
                  <a:pt x="83870" y="181609"/>
                </a:lnTo>
                <a:lnTo>
                  <a:pt x="83781" y="180339"/>
                </a:lnTo>
                <a:lnTo>
                  <a:pt x="82003" y="175259"/>
                </a:lnTo>
                <a:lnTo>
                  <a:pt x="84582" y="173989"/>
                </a:lnTo>
                <a:lnTo>
                  <a:pt x="84937" y="172719"/>
                </a:lnTo>
                <a:lnTo>
                  <a:pt x="83515" y="166369"/>
                </a:lnTo>
                <a:lnTo>
                  <a:pt x="84493" y="163829"/>
                </a:lnTo>
                <a:lnTo>
                  <a:pt x="86804" y="162559"/>
                </a:lnTo>
                <a:lnTo>
                  <a:pt x="86537" y="160019"/>
                </a:lnTo>
                <a:lnTo>
                  <a:pt x="83959" y="158749"/>
                </a:lnTo>
                <a:lnTo>
                  <a:pt x="83737" y="157479"/>
                </a:lnTo>
                <a:close/>
              </a:path>
              <a:path w="109854" h="245110">
                <a:moveTo>
                  <a:pt x="54711" y="158749"/>
                </a:moveTo>
                <a:lnTo>
                  <a:pt x="36449" y="158749"/>
                </a:lnTo>
                <a:lnTo>
                  <a:pt x="36271" y="163829"/>
                </a:lnTo>
                <a:lnTo>
                  <a:pt x="33020" y="166369"/>
                </a:lnTo>
                <a:lnTo>
                  <a:pt x="33020" y="170179"/>
                </a:lnTo>
                <a:lnTo>
                  <a:pt x="34417" y="170179"/>
                </a:lnTo>
                <a:lnTo>
                  <a:pt x="34772" y="167639"/>
                </a:lnTo>
                <a:lnTo>
                  <a:pt x="38125" y="166369"/>
                </a:lnTo>
                <a:lnTo>
                  <a:pt x="45212" y="166369"/>
                </a:lnTo>
                <a:lnTo>
                  <a:pt x="50152" y="163829"/>
                </a:lnTo>
                <a:lnTo>
                  <a:pt x="50800" y="161289"/>
                </a:lnTo>
                <a:lnTo>
                  <a:pt x="55124" y="161289"/>
                </a:lnTo>
                <a:lnTo>
                  <a:pt x="56476" y="160019"/>
                </a:lnTo>
                <a:lnTo>
                  <a:pt x="54521" y="160019"/>
                </a:lnTo>
                <a:lnTo>
                  <a:pt x="54711" y="158749"/>
                </a:lnTo>
                <a:close/>
              </a:path>
              <a:path w="109854" h="245110">
                <a:moveTo>
                  <a:pt x="87693" y="110489"/>
                </a:moveTo>
                <a:lnTo>
                  <a:pt x="11772" y="110489"/>
                </a:lnTo>
                <a:lnTo>
                  <a:pt x="12331" y="111759"/>
                </a:lnTo>
                <a:lnTo>
                  <a:pt x="14478" y="113029"/>
                </a:lnTo>
                <a:lnTo>
                  <a:pt x="15494" y="114299"/>
                </a:lnTo>
                <a:lnTo>
                  <a:pt x="19316" y="114299"/>
                </a:lnTo>
                <a:lnTo>
                  <a:pt x="21742" y="118109"/>
                </a:lnTo>
                <a:lnTo>
                  <a:pt x="21831" y="120649"/>
                </a:lnTo>
                <a:lnTo>
                  <a:pt x="17081" y="120649"/>
                </a:lnTo>
                <a:lnTo>
                  <a:pt x="18859" y="121919"/>
                </a:lnTo>
                <a:lnTo>
                  <a:pt x="19596" y="123189"/>
                </a:lnTo>
                <a:lnTo>
                  <a:pt x="21831" y="123189"/>
                </a:lnTo>
                <a:lnTo>
                  <a:pt x="24815" y="124459"/>
                </a:lnTo>
                <a:lnTo>
                  <a:pt x="24815" y="126999"/>
                </a:lnTo>
                <a:lnTo>
                  <a:pt x="25742" y="129539"/>
                </a:lnTo>
                <a:lnTo>
                  <a:pt x="27139" y="130809"/>
                </a:lnTo>
                <a:lnTo>
                  <a:pt x="28067" y="134619"/>
                </a:lnTo>
                <a:lnTo>
                  <a:pt x="29845" y="135889"/>
                </a:lnTo>
                <a:lnTo>
                  <a:pt x="29095" y="135889"/>
                </a:lnTo>
                <a:lnTo>
                  <a:pt x="29845" y="137159"/>
                </a:lnTo>
                <a:lnTo>
                  <a:pt x="31051" y="138429"/>
                </a:lnTo>
                <a:lnTo>
                  <a:pt x="31330" y="143509"/>
                </a:lnTo>
                <a:lnTo>
                  <a:pt x="33528" y="148589"/>
                </a:lnTo>
                <a:lnTo>
                  <a:pt x="34645" y="149859"/>
                </a:lnTo>
                <a:lnTo>
                  <a:pt x="31851" y="151129"/>
                </a:lnTo>
                <a:lnTo>
                  <a:pt x="29845" y="163829"/>
                </a:lnTo>
                <a:lnTo>
                  <a:pt x="30581" y="166369"/>
                </a:lnTo>
                <a:lnTo>
                  <a:pt x="30213" y="166369"/>
                </a:lnTo>
                <a:lnTo>
                  <a:pt x="30492" y="167639"/>
                </a:lnTo>
                <a:lnTo>
                  <a:pt x="32359" y="165099"/>
                </a:lnTo>
                <a:lnTo>
                  <a:pt x="34963" y="162559"/>
                </a:lnTo>
                <a:lnTo>
                  <a:pt x="36449" y="158749"/>
                </a:lnTo>
                <a:lnTo>
                  <a:pt x="54711" y="158749"/>
                </a:lnTo>
                <a:lnTo>
                  <a:pt x="53771" y="157479"/>
                </a:lnTo>
                <a:lnTo>
                  <a:pt x="59639" y="157479"/>
                </a:lnTo>
                <a:lnTo>
                  <a:pt x="61226" y="156209"/>
                </a:lnTo>
                <a:lnTo>
                  <a:pt x="60769" y="154939"/>
                </a:lnTo>
                <a:lnTo>
                  <a:pt x="61874" y="153669"/>
                </a:lnTo>
                <a:lnTo>
                  <a:pt x="62166" y="151129"/>
                </a:lnTo>
                <a:lnTo>
                  <a:pt x="60769" y="149859"/>
                </a:lnTo>
                <a:lnTo>
                  <a:pt x="60947" y="148589"/>
                </a:lnTo>
                <a:lnTo>
                  <a:pt x="61404" y="148589"/>
                </a:lnTo>
                <a:lnTo>
                  <a:pt x="60020" y="146049"/>
                </a:lnTo>
                <a:lnTo>
                  <a:pt x="77216" y="146049"/>
                </a:lnTo>
                <a:lnTo>
                  <a:pt x="74015" y="143509"/>
                </a:lnTo>
                <a:lnTo>
                  <a:pt x="73317" y="142239"/>
                </a:lnTo>
                <a:lnTo>
                  <a:pt x="71539" y="140969"/>
                </a:lnTo>
                <a:lnTo>
                  <a:pt x="69507" y="137159"/>
                </a:lnTo>
                <a:lnTo>
                  <a:pt x="67627" y="135889"/>
                </a:lnTo>
                <a:lnTo>
                  <a:pt x="67373" y="134619"/>
                </a:lnTo>
                <a:lnTo>
                  <a:pt x="70561" y="133349"/>
                </a:lnTo>
                <a:lnTo>
                  <a:pt x="72872" y="132079"/>
                </a:lnTo>
                <a:lnTo>
                  <a:pt x="71983" y="129539"/>
                </a:lnTo>
                <a:lnTo>
                  <a:pt x="71983" y="125729"/>
                </a:lnTo>
                <a:lnTo>
                  <a:pt x="73761" y="124459"/>
                </a:lnTo>
                <a:lnTo>
                  <a:pt x="73294" y="120649"/>
                </a:lnTo>
                <a:lnTo>
                  <a:pt x="20345" y="120649"/>
                </a:lnTo>
                <a:lnTo>
                  <a:pt x="18948" y="119379"/>
                </a:lnTo>
                <a:lnTo>
                  <a:pt x="73139" y="119379"/>
                </a:lnTo>
                <a:lnTo>
                  <a:pt x="75095" y="116839"/>
                </a:lnTo>
                <a:lnTo>
                  <a:pt x="85267" y="116839"/>
                </a:lnTo>
                <a:lnTo>
                  <a:pt x="86055" y="115569"/>
                </a:lnTo>
                <a:lnTo>
                  <a:pt x="86144" y="113029"/>
                </a:lnTo>
                <a:lnTo>
                  <a:pt x="87693" y="110489"/>
                </a:lnTo>
                <a:close/>
              </a:path>
              <a:path w="109854" h="245110">
                <a:moveTo>
                  <a:pt x="41021" y="166369"/>
                </a:moveTo>
                <a:lnTo>
                  <a:pt x="38125" y="166369"/>
                </a:lnTo>
                <a:lnTo>
                  <a:pt x="39522" y="167639"/>
                </a:lnTo>
                <a:lnTo>
                  <a:pt x="40741" y="167639"/>
                </a:lnTo>
                <a:lnTo>
                  <a:pt x="41021" y="166369"/>
                </a:lnTo>
                <a:close/>
              </a:path>
              <a:path w="109854" h="245110">
                <a:moveTo>
                  <a:pt x="42786" y="166369"/>
                </a:moveTo>
                <a:lnTo>
                  <a:pt x="41021" y="166369"/>
                </a:lnTo>
                <a:lnTo>
                  <a:pt x="41109" y="167639"/>
                </a:lnTo>
                <a:lnTo>
                  <a:pt x="42418" y="167639"/>
                </a:lnTo>
                <a:lnTo>
                  <a:pt x="42786" y="166369"/>
                </a:lnTo>
                <a:close/>
              </a:path>
              <a:path w="109854" h="245110">
                <a:moveTo>
                  <a:pt x="55124" y="161289"/>
                </a:moveTo>
                <a:lnTo>
                  <a:pt x="50800" y="161289"/>
                </a:lnTo>
                <a:lnTo>
                  <a:pt x="52006" y="162559"/>
                </a:lnTo>
                <a:lnTo>
                  <a:pt x="53771" y="162559"/>
                </a:lnTo>
                <a:lnTo>
                  <a:pt x="55124" y="161289"/>
                </a:lnTo>
                <a:close/>
              </a:path>
              <a:path w="109854" h="245110">
                <a:moveTo>
                  <a:pt x="77216" y="146049"/>
                </a:moveTo>
                <a:lnTo>
                  <a:pt x="60020" y="146049"/>
                </a:lnTo>
                <a:lnTo>
                  <a:pt x="62255" y="147319"/>
                </a:lnTo>
                <a:lnTo>
                  <a:pt x="62255" y="149859"/>
                </a:lnTo>
                <a:lnTo>
                  <a:pt x="63461" y="149859"/>
                </a:lnTo>
                <a:lnTo>
                  <a:pt x="63919" y="151129"/>
                </a:lnTo>
                <a:lnTo>
                  <a:pt x="66357" y="154939"/>
                </a:lnTo>
                <a:lnTo>
                  <a:pt x="67373" y="156209"/>
                </a:lnTo>
                <a:lnTo>
                  <a:pt x="68033" y="160019"/>
                </a:lnTo>
                <a:lnTo>
                  <a:pt x="70167" y="160019"/>
                </a:lnTo>
                <a:lnTo>
                  <a:pt x="71843" y="158749"/>
                </a:lnTo>
                <a:lnTo>
                  <a:pt x="72682" y="157479"/>
                </a:lnTo>
                <a:lnTo>
                  <a:pt x="83737" y="157479"/>
                </a:lnTo>
                <a:lnTo>
                  <a:pt x="83515" y="156209"/>
                </a:lnTo>
                <a:lnTo>
                  <a:pt x="82092" y="153669"/>
                </a:lnTo>
                <a:lnTo>
                  <a:pt x="80149" y="152399"/>
                </a:lnTo>
                <a:lnTo>
                  <a:pt x="77216" y="146049"/>
                </a:lnTo>
                <a:close/>
              </a:path>
              <a:path w="109854" h="245110">
                <a:moveTo>
                  <a:pt x="59639" y="157479"/>
                </a:moveTo>
                <a:lnTo>
                  <a:pt x="54610" y="157479"/>
                </a:lnTo>
                <a:lnTo>
                  <a:pt x="56007" y="158749"/>
                </a:lnTo>
                <a:lnTo>
                  <a:pt x="58051" y="158749"/>
                </a:lnTo>
                <a:lnTo>
                  <a:pt x="59639" y="157479"/>
                </a:lnTo>
                <a:close/>
              </a:path>
              <a:path w="109854" h="245110">
                <a:moveTo>
                  <a:pt x="16154" y="120649"/>
                </a:moveTo>
                <a:lnTo>
                  <a:pt x="13919" y="120649"/>
                </a:lnTo>
                <a:lnTo>
                  <a:pt x="14198" y="121919"/>
                </a:lnTo>
                <a:lnTo>
                  <a:pt x="16522" y="124459"/>
                </a:lnTo>
                <a:lnTo>
                  <a:pt x="16713" y="125729"/>
                </a:lnTo>
                <a:lnTo>
                  <a:pt x="18859" y="128269"/>
                </a:lnTo>
                <a:lnTo>
                  <a:pt x="23418" y="129539"/>
                </a:lnTo>
                <a:lnTo>
                  <a:pt x="22860" y="124459"/>
                </a:lnTo>
                <a:lnTo>
                  <a:pt x="21831" y="123189"/>
                </a:lnTo>
                <a:lnTo>
                  <a:pt x="17005" y="123189"/>
                </a:lnTo>
                <a:lnTo>
                  <a:pt x="16154" y="120649"/>
                </a:lnTo>
                <a:close/>
              </a:path>
              <a:path w="109854" h="245110">
                <a:moveTo>
                  <a:pt x="82550" y="116839"/>
                </a:moveTo>
                <a:lnTo>
                  <a:pt x="75095" y="116839"/>
                </a:lnTo>
                <a:lnTo>
                  <a:pt x="79705" y="119379"/>
                </a:lnTo>
                <a:lnTo>
                  <a:pt x="82550" y="116839"/>
                </a:lnTo>
                <a:close/>
              </a:path>
              <a:path w="109854" h="245110">
                <a:moveTo>
                  <a:pt x="90411" y="107949"/>
                </a:moveTo>
                <a:lnTo>
                  <a:pt x="6654" y="107949"/>
                </a:lnTo>
                <a:lnTo>
                  <a:pt x="8610" y="109219"/>
                </a:lnTo>
                <a:lnTo>
                  <a:pt x="10934" y="109219"/>
                </a:lnTo>
                <a:lnTo>
                  <a:pt x="9067" y="111759"/>
                </a:lnTo>
                <a:lnTo>
                  <a:pt x="9258" y="113029"/>
                </a:lnTo>
                <a:lnTo>
                  <a:pt x="11493" y="111759"/>
                </a:lnTo>
                <a:lnTo>
                  <a:pt x="11772" y="110489"/>
                </a:lnTo>
                <a:lnTo>
                  <a:pt x="91744" y="110489"/>
                </a:lnTo>
                <a:lnTo>
                  <a:pt x="90411" y="107949"/>
                </a:lnTo>
                <a:close/>
              </a:path>
              <a:path w="109854" h="245110">
                <a:moveTo>
                  <a:pt x="2768" y="93979"/>
                </a:moveTo>
                <a:lnTo>
                  <a:pt x="381" y="97789"/>
                </a:lnTo>
                <a:lnTo>
                  <a:pt x="0" y="99059"/>
                </a:lnTo>
                <a:lnTo>
                  <a:pt x="177" y="100329"/>
                </a:lnTo>
                <a:lnTo>
                  <a:pt x="1447" y="102869"/>
                </a:lnTo>
                <a:lnTo>
                  <a:pt x="2413" y="106679"/>
                </a:lnTo>
                <a:lnTo>
                  <a:pt x="7874" y="111759"/>
                </a:lnTo>
                <a:lnTo>
                  <a:pt x="6654" y="109219"/>
                </a:lnTo>
                <a:lnTo>
                  <a:pt x="6654" y="107949"/>
                </a:lnTo>
                <a:lnTo>
                  <a:pt x="90411" y="107949"/>
                </a:lnTo>
                <a:lnTo>
                  <a:pt x="90449" y="106679"/>
                </a:lnTo>
                <a:lnTo>
                  <a:pt x="93218" y="105409"/>
                </a:lnTo>
                <a:lnTo>
                  <a:pt x="96824" y="105409"/>
                </a:lnTo>
                <a:lnTo>
                  <a:pt x="98336" y="102869"/>
                </a:lnTo>
                <a:lnTo>
                  <a:pt x="99669" y="102869"/>
                </a:lnTo>
                <a:lnTo>
                  <a:pt x="102146" y="100329"/>
                </a:lnTo>
                <a:lnTo>
                  <a:pt x="101003" y="99059"/>
                </a:lnTo>
                <a:lnTo>
                  <a:pt x="102412" y="96519"/>
                </a:lnTo>
                <a:lnTo>
                  <a:pt x="102457" y="95249"/>
                </a:lnTo>
                <a:lnTo>
                  <a:pt x="3746" y="95249"/>
                </a:lnTo>
                <a:lnTo>
                  <a:pt x="2768" y="93979"/>
                </a:lnTo>
                <a:close/>
              </a:path>
              <a:path w="109854" h="245110">
                <a:moveTo>
                  <a:pt x="91744" y="110489"/>
                </a:moveTo>
                <a:lnTo>
                  <a:pt x="87693" y="110489"/>
                </a:lnTo>
                <a:lnTo>
                  <a:pt x="90817" y="111759"/>
                </a:lnTo>
                <a:lnTo>
                  <a:pt x="91744" y="110489"/>
                </a:lnTo>
                <a:close/>
              </a:path>
              <a:path w="109854" h="245110">
                <a:moveTo>
                  <a:pt x="5613" y="85089"/>
                </a:moveTo>
                <a:lnTo>
                  <a:pt x="5092" y="87629"/>
                </a:lnTo>
                <a:lnTo>
                  <a:pt x="5092" y="91439"/>
                </a:lnTo>
                <a:lnTo>
                  <a:pt x="3746" y="95249"/>
                </a:lnTo>
                <a:lnTo>
                  <a:pt x="102457" y="95249"/>
                </a:lnTo>
                <a:lnTo>
                  <a:pt x="102501" y="93979"/>
                </a:lnTo>
                <a:lnTo>
                  <a:pt x="105968" y="93979"/>
                </a:lnTo>
                <a:lnTo>
                  <a:pt x="108271" y="91439"/>
                </a:lnTo>
                <a:lnTo>
                  <a:pt x="97269" y="91439"/>
                </a:lnTo>
                <a:lnTo>
                  <a:pt x="94424" y="90169"/>
                </a:lnTo>
                <a:lnTo>
                  <a:pt x="93624" y="87629"/>
                </a:lnTo>
                <a:lnTo>
                  <a:pt x="93980" y="86359"/>
                </a:lnTo>
                <a:lnTo>
                  <a:pt x="6756" y="86359"/>
                </a:lnTo>
                <a:lnTo>
                  <a:pt x="5613" y="85089"/>
                </a:lnTo>
                <a:close/>
              </a:path>
              <a:path w="109854" h="245110">
                <a:moveTo>
                  <a:pt x="107302" y="87629"/>
                </a:moveTo>
                <a:lnTo>
                  <a:pt x="101701" y="90169"/>
                </a:lnTo>
                <a:lnTo>
                  <a:pt x="98958" y="90169"/>
                </a:lnTo>
                <a:lnTo>
                  <a:pt x="97269" y="91439"/>
                </a:lnTo>
                <a:lnTo>
                  <a:pt x="108271" y="91439"/>
                </a:lnTo>
                <a:lnTo>
                  <a:pt x="109423" y="90169"/>
                </a:lnTo>
                <a:lnTo>
                  <a:pt x="109689" y="88899"/>
                </a:lnTo>
                <a:lnTo>
                  <a:pt x="107302" y="87629"/>
                </a:lnTo>
                <a:close/>
              </a:path>
              <a:path w="109854" h="245110">
                <a:moveTo>
                  <a:pt x="74472" y="55879"/>
                </a:moveTo>
                <a:lnTo>
                  <a:pt x="68884" y="57149"/>
                </a:lnTo>
                <a:lnTo>
                  <a:pt x="65951" y="59689"/>
                </a:lnTo>
                <a:lnTo>
                  <a:pt x="10312" y="59689"/>
                </a:lnTo>
                <a:lnTo>
                  <a:pt x="11823" y="64769"/>
                </a:lnTo>
                <a:lnTo>
                  <a:pt x="11764" y="67309"/>
                </a:lnTo>
                <a:lnTo>
                  <a:pt x="11645" y="69849"/>
                </a:lnTo>
                <a:lnTo>
                  <a:pt x="11468" y="72389"/>
                </a:lnTo>
                <a:lnTo>
                  <a:pt x="8902" y="72389"/>
                </a:lnTo>
                <a:lnTo>
                  <a:pt x="9347" y="76199"/>
                </a:lnTo>
                <a:lnTo>
                  <a:pt x="8902" y="78739"/>
                </a:lnTo>
                <a:lnTo>
                  <a:pt x="9525" y="81279"/>
                </a:lnTo>
                <a:lnTo>
                  <a:pt x="8102" y="85089"/>
                </a:lnTo>
                <a:lnTo>
                  <a:pt x="6756" y="86359"/>
                </a:lnTo>
                <a:lnTo>
                  <a:pt x="93980" y="86359"/>
                </a:lnTo>
                <a:lnTo>
                  <a:pt x="94335" y="85089"/>
                </a:lnTo>
                <a:lnTo>
                  <a:pt x="93491" y="83819"/>
                </a:lnTo>
                <a:lnTo>
                  <a:pt x="84404" y="83819"/>
                </a:lnTo>
                <a:lnTo>
                  <a:pt x="83959" y="82549"/>
                </a:lnTo>
                <a:lnTo>
                  <a:pt x="86271" y="80009"/>
                </a:lnTo>
                <a:lnTo>
                  <a:pt x="89103" y="76199"/>
                </a:lnTo>
                <a:lnTo>
                  <a:pt x="89027" y="73659"/>
                </a:lnTo>
                <a:lnTo>
                  <a:pt x="90081" y="72389"/>
                </a:lnTo>
                <a:lnTo>
                  <a:pt x="90081" y="69849"/>
                </a:lnTo>
                <a:lnTo>
                  <a:pt x="83693" y="69849"/>
                </a:lnTo>
                <a:lnTo>
                  <a:pt x="82715" y="68579"/>
                </a:lnTo>
                <a:lnTo>
                  <a:pt x="83337" y="67309"/>
                </a:lnTo>
                <a:lnTo>
                  <a:pt x="80149" y="66039"/>
                </a:lnTo>
                <a:lnTo>
                  <a:pt x="78727" y="64769"/>
                </a:lnTo>
                <a:lnTo>
                  <a:pt x="79514" y="62229"/>
                </a:lnTo>
                <a:lnTo>
                  <a:pt x="79209" y="60959"/>
                </a:lnTo>
                <a:lnTo>
                  <a:pt x="75717" y="60959"/>
                </a:lnTo>
                <a:lnTo>
                  <a:pt x="74193" y="59689"/>
                </a:lnTo>
                <a:lnTo>
                  <a:pt x="74993" y="58419"/>
                </a:lnTo>
                <a:lnTo>
                  <a:pt x="74472" y="55879"/>
                </a:lnTo>
                <a:close/>
              </a:path>
              <a:path w="109854" h="245110">
                <a:moveTo>
                  <a:pt x="86271" y="82549"/>
                </a:moveTo>
                <a:lnTo>
                  <a:pt x="84404" y="83819"/>
                </a:lnTo>
                <a:lnTo>
                  <a:pt x="90170" y="83819"/>
                </a:lnTo>
                <a:lnTo>
                  <a:pt x="86271" y="82549"/>
                </a:lnTo>
                <a:close/>
              </a:path>
              <a:path w="109854" h="245110">
                <a:moveTo>
                  <a:pt x="92646" y="82549"/>
                </a:moveTo>
                <a:lnTo>
                  <a:pt x="90792" y="83819"/>
                </a:lnTo>
                <a:lnTo>
                  <a:pt x="93491" y="83819"/>
                </a:lnTo>
                <a:lnTo>
                  <a:pt x="92646" y="82549"/>
                </a:lnTo>
                <a:close/>
              </a:path>
              <a:path w="109854" h="245110">
                <a:moveTo>
                  <a:pt x="87591" y="68579"/>
                </a:moveTo>
                <a:lnTo>
                  <a:pt x="84137" y="68579"/>
                </a:lnTo>
                <a:lnTo>
                  <a:pt x="83693" y="69849"/>
                </a:lnTo>
                <a:lnTo>
                  <a:pt x="90081" y="69849"/>
                </a:lnTo>
                <a:lnTo>
                  <a:pt x="87591" y="68579"/>
                </a:lnTo>
                <a:close/>
              </a:path>
              <a:path w="109854" h="245110">
                <a:moveTo>
                  <a:pt x="78905" y="59689"/>
                </a:moveTo>
                <a:lnTo>
                  <a:pt x="75717" y="60959"/>
                </a:lnTo>
                <a:lnTo>
                  <a:pt x="79209" y="60959"/>
                </a:lnTo>
                <a:lnTo>
                  <a:pt x="78905" y="59689"/>
                </a:lnTo>
                <a:close/>
              </a:path>
              <a:path w="109854" h="245110">
                <a:moveTo>
                  <a:pt x="43929" y="7619"/>
                </a:moveTo>
                <a:lnTo>
                  <a:pt x="40487" y="10159"/>
                </a:lnTo>
                <a:lnTo>
                  <a:pt x="36487" y="11429"/>
                </a:lnTo>
                <a:lnTo>
                  <a:pt x="35255" y="13969"/>
                </a:lnTo>
                <a:lnTo>
                  <a:pt x="32321" y="17779"/>
                </a:lnTo>
                <a:lnTo>
                  <a:pt x="29578" y="19049"/>
                </a:lnTo>
                <a:lnTo>
                  <a:pt x="25476" y="25399"/>
                </a:lnTo>
                <a:lnTo>
                  <a:pt x="24866" y="27939"/>
                </a:lnTo>
                <a:lnTo>
                  <a:pt x="26111" y="29209"/>
                </a:lnTo>
                <a:lnTo>
                  <a:pt x="24422" y="34289"/>
                </a:lnTo>
                <a:lnTo>
                  <a:pt x="20967" y="40639"/>
                </a:lnTo>
                <a:lnTo>
                  <a:pt x="21132" y="41909"/>
                </a:lnTo>
                <a:lnTo>
                  <a:pt x="24066" y="43179"/>
                </a:lnTo>
                <a:lnTo>
                  <a:pt x="21412" y="49529"/>
                </a:lnTo>
                <a:lnTo>
                  <a:pt x="20256" y="55879"/>
                </a:lnTo>
                <a:lnTo>
                  <a:pt x="18300" y="59689"/>
                </a:lnTo>
                <a:lnTo>
                  <a:pt x="65951" y="59689"/>
                </a:lnTo>
                <a:lnTo>
                  <a:pt x="64795" y="57149"/>
                </a:lnTo>
                <a:lnTo>
                  <a:pt x="65151" y="53339"/>
                </a:lnTo>
                <a:lnTo>
                  <a:pt x="63423" y="52069"/>
                </a:lnTo>
                <a:lnTo>
                  <a:pt x="62534" y="50799"/>
                </a:lnTo>
                <a:lnTo>
                  <a:pt x="60464" y="49529"/>
                </a:lnTo>
                <a:lnTo>
                  <a:pt x="60464" y="48259"/>
                </a:lnTo>
                <a:lnTo>
                  <a:pt x="61595" y="45719"/>
                </a:lnTo>
                <a:lnTo>
                  <a:pt x="60540" y="44449"/>
                </a:lnTo>
                <a:lnTo>
                  <a:pt x="61518" y="41909"/>
                </a:lnTo>
                <a:lnTo>
                  <a:pt x="63195" y="40639"/>
                </a:lnTo>
                <a:lnTo>
                  <a:pt x="64795" y="40639"/>
                </a:lnTo>
                <a:lnTo>
                  <a:pt x="65773" y="39369"/>
                </a:lnTo>
                <a:lnTo>
                  <a:pt x="64693" y="36829"/>
                </a:lnTo>
                <a:lnTo>
                  <a:pt x="65328" y="35559"/>
                </a:lnTo>
                <a:lnTo>
                  <a:pt x="66484" y="35559"/>
                </a:lnTo>
                <a:lnTo>
                  <a:pt x="66751" y="33019"/>
                </a:lnTo>
                <a:lnTo>
                  <a:pt x="69049" y="31749"/>
                </a:lnTo>
                <a:lnTo>
                  <a:pt x="69583" y="30479"/>
                </a:lnTo>
                <a:lnTo>
                  <a:pt x="69583" y="27939"/>
                </a:lnTo>
                <a:lnTo>
                  <a:pt x="70307" y="22859"/>
                </a:lnTo>
                <a:lnTo>
                  <a:pt x="70027" y="19049"/>
                </a:lnTo>
                <a:lnTo>
                  <a:pt x="67983" y="15239"/>
                </a:lnTo>
                <a:lnTo>
                  <a:pt x="67983" y="11429"/>
                </a:lnTo>
                <a:lnTo>
                  <a:pt x="66878" y="10159"/>
                </a:lnTo>
                <a:lnTo>
                  <a:pt x="48374" y="10159"/>
                </a:lnTo>
                <a:lnTo>
                  <a:pt x="45986" y="8889"/>
                </a:lnTo>
                <a:lnTo>
                  <a:pt x="43929" y="7619"/>
                </a:lnTo>
                <a:close/>
              </a:path>
              <a:path w="109854" h="245110">
                <a:moveTo>
                  <a:pt x="51396" y="0"/>
                </a:moveTo>
                <a:lnTo>
                  <a:pt x="49326" y="0"/>
                </a:lnTo>
                <a:lnTo>
                  <a:pt x="49885" y="1269"/>
                </a:lnTo>
                <a:lnTo>
                  <a:pt x="50152" y="2539"/>
                </a:lnTo>
                <a:lnTo>
                  <a:pt x="47764" y="5079"/>
                </a:lnTo>
                <a:lnTo>
                  <a:pt x="47764" y="8889"/>
                </a:lnTo>
                <a:lnTo>
                  <a:pt x="48374" y="10159"/>
                </a:lnTo>
                <a:lnTo>
                  <a:pt x="66878" y="10159"/>
                </a:lnTo>
                <a:lnTo>
                  <a:pt x="65773" y="8889"/>
                </a:lnTo>
                <a:lnTo>
                  <a:pt x="63639" y="8889"/>
                </a:lnTo>
                <a:lnTo>
                  <a:pt x="62928" y="5079"/>
                </a:lnTo>
                <a:lnTo>
                  <a:pt x="60540" y="2539"/>
                </a:lnTo>
                <a:lnTo>
                  <a:pt x="59740" y="1269"/>
                </a:lnTo>
                <a:lnTo>
                  <a:pt x="54241" y="1269"/>
                </a:lnTo>
                <a:lnTo>
                  <a:pt x="51396" y="0"/>
                </a:lnTo>
                <a:close/>
              </a:path>
              <a:path w="109854" h="245110">
                <a:moveTo>
                  <a:pt x="58940" y="0"/>
                </a:moveTo>
                <a:lnTo>
                  <a:pt x="56095" y="0"/>
                </a:lnTo>
                <a:lnTo>
                  <a:pt x="54241" y="1269"/>
                </a:lnTo>
                <a:lnTo>
                  <a:pt x="59740" y="1269"/>
                </a:lnTo>
                <a:lnTo>
                  <a:pt x="589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130395" y="35027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854" y="0"/>
                </a:moveTo>
                <a:lnTo>
                  <a:pt x="0" y="888"/>
                </a:lnTo>
                <a:lnTo>
                  <a:pt x="711" y="2666"/>
                </a:lnTo>
                <a:lnTo>
                  <a:pt x="3200" y="4076"/>
                </a:lnTo>
                <a:lnTo>
                  <a:pt x="3822" y="1943"/>
                </a:lnTo>
                <a:lnTo>
                  <a:pt x="18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971171" y="3639554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1676" y="0"/>
                </a:moveTo>
                <a:lnTo>
                  <a:pt x="349" y="558"/>
                </a:lnTo>
                <a:lnTo>
                  <a:pt x="252" y="876"/>
                </a:lnTo>
                <a:lnTo>
                  <a:pt x="411" y="2781"/>
                </a:lnTo>
                <a:lnTo>
                  <a:pt x="0" y="5562"/>
                </a:lnTo>
                <a:lnTo>
                  <a:pt x="1308" y="2781"/>
                </a:lnTo>
                <a:lnTo>
                  <a:pt x="838" y="876"/>
                </a:lnTo>
                <a:lnTo>
                  <a:pt x="1536" y="558"/>
                </a:lnTo>
                <a:lnTo>
                  <a:pt x="16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971357" y="3625131"/>
            <a:ext cx="27305" cy="46355"/>
          </a:xfrm>
          <a:custGeom>
            <a:avLst/>
            <a:gdLst/>
            <a:ahLst/>
            <a:cxnLst/>
            <a:rect l="l" t="t" r="r" b="b"/>
            <a:pathLst>
              <a:path w="27304" h="46354">
                <a:moveTo>
                  <a:pt x="0" y="5130"/>
                </a:moveTo>
                <a:lnTo>
                  <a:pt x="0" y="5740"/>
                </a:lnTo>
                <a:lnTo>
                  <a:pt x="1308" y="6388"/>
                </a:lnTo>
                <a:lnTo>
                  <a:pt x="2044" y="7505"/>
                </a:lnTo>
                <a:lnTo>
                  <a:pt x="1536" y="8102"/>
                </a:lnTo>
                <a:lnTo>
                  <a:pt x="2552" y="10426"/>
                </a:lnTo>
                <a:lnTo>
                  <a:pt x="2603" y="13754"/>
                </a:lnTo>
                <a:lnTo>
                  <a:pt x="1765" y="14985"/>
                </a:lnTo>
                <a:lnTo>
                  <a:pt x="1028" y="20497"/>
                </a:lnTo>
                <a:lnTo>
                  <a:pt x="1308" y="22072"/>
                </a:lnTo>
                <a:lnTo>
                  <a:pt x="647" y="22732"/>
                </a:lnTo>
                <a:lnTo>
                  <a:pt x="1765" y="27381"/>
                </a:lnTo>
                <a:lnTo>
                  <a:pt x="1346" y="29095"/>
                </a:lnTo>
                <a:lnTo>
                  <a:pt x="2971" y="34950"/>
                </a:lnTo>
                <a:lnTo>
                  <a:pt x="4927" y="41528"/>
                </a:lnTo>
                <a:lnTo>
                  <a:pt x="6642" y="44411"/>
                </a:lnTo>
                <a:lnTo>
                  <a:pt x="9575" y="45961"/>
                </a:lnTo>
                <a:lnTo>
                  <a:pt x="12026" y="45351"/>
                </a:lnTo>
                <a:lnTo>
                  <a:pt x="16217" y="44830"/>
                </a:lnTo>
                <a:lnTo>
                  <a:pt x="20104" y="43624"/>
                </a:lnTo>
                <a:lnTo>
                  <a:pt x="24104" y="39496"/>
                </a:lnTo>
                <a:lnTo>
                  <a:pt x="25831" y="35966"/>
                </a:lnTo>
                <a:lnTo>
                  <a:pt x="26657" y="33781"/>
                </a:lnTo>
                <a:lnTo>
                  <a:pt x="26428" y="31737"/>
                </a:lnTo>
                <a:lnTo>
                  <a:pt x="26974" y="31038"/>
                </a:lnTo>
                <a:lnTo>
                  <a:pt x="26885" y="27698"/>
                </a:lnTo>
                <a:lnTo>
                  <a:pt x="25869" y="26212"/>
                </a:lnTo>
                <a:lnTo>
                  <a:pt x="26466" y="24307"/>
                </a:lnTo>
                <a:lnTo>
                  <a:pt x="24612" y="22732"/>
                </a:lnTo>
                <a:lnTo>
                  <a:pt x="22606" y="17221"/>
                </a:lnTo>
                <a:lnTo>
                  <a:pt x="21134" y="13690"/>
                </a:lnTo>
                <a:lnTo>
                  <a:pt x="18872" y="13690"/>
                </a:lnTo>
                <a:lnTo>
                  <a:pt x="18783" y="13220"/>
                </a:lnTo>
                <a:lnTo>
                  <a:pt x="16916" y="13030"/>
                </a:lnTo>
                <a:lnTo>
                  <a:pt x="19342" y="11734"/>
                </a:lnTo>
                <a:lnTo>
                  <a:pt x="18973" y="10617"/>
                </a:lnTo>
                <a:lnTo>
                  <a:pt x="17945" y="10159"/>
                </a:lnTo>
                <a:lnTo>
                  <a:pt x="16406" y="7353"/>
                </a:lnTo>
                <a:lnTo>
                  <a:pt x="15151" y="7353"/>
                </a:lnTo>
                <a:lnTo>
                  <a:pt x="14987" y="6845"/>
                </a:lnTo>
                <a:lnTo>
                  <a:pt x="3568" y="6845"/>
                </a:lnTo>
                <a:lnTo>
                  <a:pt x="2832" y="6515"/>
                </a:lnTo>
                <a:lnTo>
                  <a:pt x="1536" y="5308"/>
                </a:lnTo>
                <a:lnTo>
                  <a:pt x="0" y="5130"/>
                </a:lnTo>
                <a:close/>
              </a:path>
              <a:path w="27304" h="46354">
                <a:moveTo>
                  <a:pt x="21018" y="13411"/>
                </a:moveTo>
                <a:lnTo>
                  <a:pt x="18872" y="13690"/>
                </a:lnTo>
                <a:lnTo>
                  <a:pt x="21134" y="13690"/>
                </a:lnTo>
                <a:lnTo>
                  <a:pt x="21018" y="13411"/>
                </a:lnTo>
                <a:close/>
              </a:path>
              <a:path w="27304" h="46354">
                <a:moveTo>
                  <a:pt x="16357" y="7264"/>
                </a:moveTo>
                <a:lnTo>
                  <a:pt x="15151" y="7353"/>
                </a:lnTo>
                <a:lnTo>
                  <a:pt x="16406" y="7353"/>
                </a:lnTo>
                <a:close/>
              </a:path>
              <a:path w="27304" h="46354">
                <a:moveTo>
                  <a:pt x="5372" y="0"/>
                </a:moveTo>
                <a:lnTo>
                  <a:pt x="5301" y="736"/>
                </a:lnTo>
                <a:lnTo>
                  <a:pt x="5753" y="1485"/>
                </a:lnTo>
                <a:lnTo>
                  <a:pt x="5410" y="1993"/>
                </a:lnTo>
                <a:lnTo>
                  <a:pt x="4686" y="2133"/>
                </a:lnTo>
                <a:lnTo>
                  <a:pt x="4884" y="2692"/>
                </a:lnTo>
                <a:lnTo>
                  <a:pt x="4872" y="4102"/>
                </a:lnTo>
                <a:lnTo>
                  <a:pt x="4826" y="4610"/>
                </a:lnTo>
                <a:lnTo>
                  <a:pt x="3568" y="6845"/>
                </a:lnTo>
                <a:lnTo>
                  <a:pt x="14987" y="6845"/>
                </a:lnTo>
                <a:lnTo>
                  <a:pt x="14401" y="5029"/>
                </a:lnTo>
                <a:lnTo>
                  <a:pt x="13652" y="4102"/>
                </a:lnTo>
                <a:lnTo>
                  <a:pt x="13652" y="2692"/>
                </a:lnTo>
                <a:lnTo>
                  <a:pt x="12406" y="2235"/>
                </a:lnTo>
                <a:lnTo>
                  <a:pt x="9461" y="2235"/>
                </a:lnTo>
                <a:lnTo>
                  <a:pt x="7886" y="1676"/>
                </a:lnTo>
                <a:lnTo>
                  <a:pt x="8064" y="736"/>
                </a:lnTo>
                <a:lnTo>
                  <a:pt x="5372" y="0"/>
                </a:lnTo>
                <a:close/>
              </a:path>
              <a:path w="27304" h="46354">
                <a:moveTo>
                  <a:pt x="10121" y="1396"/>
                </a:moveTo>
                <a:lnTo>
                  <a:pt x="9461" y="2235"/>
                </a:lnTo>
                <a:lnTo>
                  <a:pt x="12406" y="2235"/>
                </a:lnTo>
                <a:lnTo>
                  <a:pt x="10121" y="139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972712" y="3620458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3987" y="0"/>
                </a:moveTo>
                <a:lnTo>
                  <a:pt x="0" y="279"/>
                </a:lnTo>
                <a:lnTo>
                  <a:pt x="38" y="1765"/>
                </a:lnTo>
                <a:lnTo>
                  <a:pt x="3238" y="3822"/>
                </a:lnTo>
                <a:lnTo>
                  <a:pt x="3009" y="2793"/>
                </a:lnTo>
                <a:lnTo>
                  <a:pt x="3708" y="2603"/>
                </a:lnTo>
                <a:lnTo>
                  <a:pt x="4635" y="469"/>
                </a:lnTo>
                <a:lnTo>
                  <a:pt x="39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977525" y="362148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6377" y="4317"/>
                </a:moveTo>
                <a:lnTo>
                  <a:pt x="5578" y="4317"/>
                </a:lnTo>
                <a:lnTo>
                  <a:pt x="6785" y="5245"/>
                </a:lnTo>
                <a:lnTo>
                  <a:pt x="6377" y="4317"/>
                </a:lnTo>
                <a:close/>
              </a:path>
              <a:path w="6985" h="5714">
                <a:moveTo>
                  <a:pt x="1222" y="0"/>
                </a:moveTo>
                <a:lnTo>
                  <a:pt x="752" y="787"/>
                </a:lnTo>
                <a:lnTo>
                  <a:pt x="1502" y="1257"/>
                </a:lnTo>
                <a:lnTo>
                  <a:pt x="54" y="1384"/>
                </a:lnTo>
                <a:lnTo>
                  <a:pt x="0" y="2311"/>
                </a:lnTo>
                <a:lnTo>
                  <a:pt x="2416" y="3390"/>
                </a:lnTo>
                <a:lnTo>
                  <a:pt x="3534" y="4368"/>
                </a:lnTo>
                <a:lnTo>
                  <a:pt x="5578" y="4317"/>
                </a:lnTo>
                <a:lnTo>
                  <a:pt x="6377" y="4317"/>
                </a:lnTo>
                <a:lnTo>
                  <a:pt x="6277" y="4089"/>
                </a:lnTo>
                <a:lnTo>
                  <a:pt x="3445" y="2311"/>
                </a:lnTo>
                <a:lnTo>
                  <a:pt x="2975" y="457"/>
                </a:lnTo>
                <a:lnTo>
                  <a:pt x="1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818343" y="3305199"/>
            <a:ext cx="346710" cy="337820"/>
          </a:xfrm>
          <a:custGeom>
            <a:avLst/>
            <a:gdLst/>
            <a:ahLst/>
            <a:cxnLst/>
            <a:rect l="l" t="t" r="r" b="b"/>
            <a:pathLst>
              <a:path w="346710" h="337820">
                <a:moveTo>
                  <a:pt x="241338" y="151129"/>
                </a:moveTo>
                <a:lnTo>
                  <a:pt x="58610" y="151129"/>
                </a:lnTo>
                <a:lnTo>
                  <a:pt x="57632" y="152399"/>
                </a:lnTo>
                <a:lnTo>
                  <a:pt x="55600" y="154939"/>
                </a:lnTo>
                <a:lnTo>
                  <a:pt x="53314" y="154939"/>
                </a:lnTo>
                <a:lnTo>
                  <a:pt x="52908" y="157479"/>
                </a:lnTo>
                <a:lnTo>
                  <a:pt x="54063" y="158749"/>
                </a:lnTo>
                <a:lnTo>
                  <a:pt x="53771" y="161289"/>
                </a:lnTo>
                <a:lnTo>
                  <a:pt x="58331" y="161289"/>
                </a:lnTo>
                <a:lnTo>
                  <a:pt x="57404" y="162559"/>
                </a:lnTo>
                <a:lnTo>
                  <a:pt x="54749" y="165099"/>
                </a:lnTo>
                <a:lnTo>
                  <a:pt x="55829" y="170179"/>
                </a:lnTo>
                <a:lnTo>
                  <a:pt x="57213" y="171449"/>
                </a:lnTo>
                <a:lnTo>
                  <a:pt x="58381" y="175259"/>
                </a:lnTo>
                <a:lnTo>
                  <a:pt x="58648" y="179069"/>
                </a:lnTo>
                <a:lnTo>
                  <a:pt x="57340" y="181609"/>
                </a:lnTo>
                <a:lnTo>
                  <a:pt x="57442" y="184149"/>
                </a:lnTo>
                <a:lnTo>
                  <a:pt x="59385" y="184149"/>
                </a:lnTo>
                <a:lnTo>
                  <a:pt x="57162" y="185419"/>
                </a:lnTo>
                <a:lnTo>
                  <a:pt x="57708" y="190499"/>
                </a:lnTo>
                <a:lnTo>
                  <a:pt x="61429" y="196849"/>
                </a:lnTo>
                <a:lnTo>
                  <a:pt x="61620" y="199389"/>
                </a:lnTo>
                <a:lnTo>
                  <a:pt x="62928" y="200659"/>
                </a:lnTo>
                <a:lnTo>
                  <a:pt x="61252" y="200659"/>
                </a:lnTo>
                <a:lnTo>
                  <a:pt x="61163" y="203199"/>
                </a:lnTo>
                <a:lnTo>
                  <a:pt x="64782" y="208279"/>
                </a:lnTo>
                <a:lnTo>
                  <a:pt x="62090" y="208279"/>
                </a:lnTo>
                <a:lnTo>
                  <a:pt x="64427" y="212089"/>
                </a:lnTo>
                <a:lnTo>
                  <a:pt x="64427" y="215899"/>
                </a:lnTo>
                <a:lnTo>
                  <a:pt x="69634" y="226059"/>
                </a:lnTo>
                <a:lnTo>
                  <a:pt x="69735" y="232409"/>
                </a:lnTo>
                <a:lnTo>
                  <a:pt x="71678" y="237489"/>
                </a:lnTo>
                <a:lnTo>
                  <a:pt x="73723" y="238759"/>
                </a:lnTo>
                <a:lnTo>
                  <a:pt x="74663" y="242569"/>
                </a:lnTo>
                <a:lnTo>
                  <a:pt x="76238" y="243839"/>
                </a:lnTo>
                <a:lnTo>
                  <a:pt x="76339" y="245109"/>
                </a:lnTo>
                <a:lnTo>
                  <a:pt x="79222" y="250189"/>
                </a:lnTo>
                <a:lnTo>
                  <a:pt x="80060" y="250189"/>
                </a:lnTo>
                <a:lnTo>
                  <a:pt x="80060" y="251459"/>
                </a:lnTo>
                <a:lnTo>
                  <a:pt x="83223" y="255269"/>
                </a:lnTo>
                <a:lnTo>
                  <a:pt x="83972" y="255269"/>
                </a:lnTo>
                <a:lnTo>
                  <a:pt x="84251" y="260349"/>
                </a:lnTo>
                <a:lnTo>
                  <a:pt x="86868" y="265429"/>
                </a:lnTo>
                <a:lnTo>
                  <a:pt x="87515" y="269239"/>
                </a:lnTo>
                <a:lnTo>
                  <a:pt x="89649" y="274319"/>
                </a:lnTo>
                <a:lnTo>
                  <a:pt x="91046" y="276859"/>
                </a:lnTo>
                <a:lnTo>
                  <a:pt x="91440" y="281939"/>
                </a:lnTo>
                <a:lnTo>
                  <a:pt x="92544" y="283209"/>
                </a:lnTo>
                <a:lnTo>
                  <a:pt x="94030" y="285749"/>
                </a:lnTo>
                <a:lnTo>
                  <a:pt x="97383" y="289559"/>
                </a:lnTo>
                <a:lnTo>
                  <a:pt x="98323" y="289559"/>
                </a:lnTo>
                <a:lnTo>
                  <a:pt x="100457" y="293369"/>
                </a:lnTo>
                <a:lnTo>
                  <a:pt x="104089" y="297179"/>
                </a:lnTo>
                <a:lnTo>
                  <a:pt x="105206" y="300989"/>
                </a:lnTo>
                <a:lnTo>
                  <a:pt x="106413" y="304799"/>
                </a:lnTo>
                <a:lnTo>
                  <a:pt x="107442" y="304799"/>
                </a:lnTo>
                <a:lnTo>
                  <a:pt x="107442" y="307339"/>
                </a:lnTo>
                <a:lnTo>
                  <a:pt x="110236" y="312419"/>
                </a:lnTo>
                <a:lnTo>
                  <a:pt x="111544" y="317499"/>
                </a:lnTo>
                <a:lnTo>
                  <a:pt x="111823" y="322579"/>
                </a:lnTo>
                <a:lnTo>
                  <a:pt x="116192" y="331469"/>
                </a:lnTo>
                <a:lnTo>
                  <a:pt x="119837" y="335279"/>
                </a:lnTo>
                <a:lnTo>
                  <a:pt x="123558" y="337819"/>
                </a:lnTo>
                <a:lnTo>
                  <a:pt x="127558" y="337819"/>
                </a:lnTo>
                <a:lnTo>
                  <a:pt x="132410" y="335279"/>
                </a:lnTo>
                <a:lnTo>
                  <a:pt x="133515" y="332739"/>
                </a:lnTo>
                <a:lnTo>
                  <a:pt x="132956" y="331469"/>
                </a:lnTo>
                <a:lnTo>
                  <a:pt x="133515" y="330199"/>
                </a:lnTo>
                <a:lnTo>
                  <a:pt x="133705" y="328929"/>
                </a:lnTo>
                <a:lnTo>
                  <a:pt x="135102" y="327659"/>
                </a:lnTo>
                <a:lnTo>
                  <a:pt x="139382" y="325119"/>
                </a:lnTo>
                <a:lnTo>
                  <a:pt x="140233" y="325119"/>
                </a:lnTo>
                <a:lnTo>
                  <a:pt x="145491" y="323849"/>
                </a:lnTo>
                <a:lnTo>
                  <a:pt x="147408" y="323849"/>
                </a:lnTo>
                <a:lnTo>
                  <a:pt x="143395" y="321309"/>
                </a:lnTo>
                <a:lnTo>
                  <a:pt x="143014" y="320039"/>
                </a:lnTo>
                <a:lnTo>
                  <a:pt x="144132" y="318769"/>
                </a:lnTo>
                <a:lnTo>
                  <a:pt x="147307" y="314959"/>
                </a:lnTo>
                <a:lnTo>
                  <a:pt x="146697" y="313689"/>
                </a:lnTo>
                <a:lnTo>
                  <a:pt x="148094" y="311149"/>
                </a:lnTo>
                <a:lnTo>
                  <a:pt x="152590" y="311149"/>
                </a:lnTo>
                <a:lnTo>
                  <a:pt x="154965" y="309879"/>
                </a:lnTo>
                <a:lnTo>
                  <a:pt x="154965" y="307339"/>
                </a:lnTo>
                <a:lnTo>
                  <a:pt x="154012" y="297179"/>
                </a:lnTo>
                <a:lnTo>
                  <a:pt x="152793" y="295909"/>
                </a:lnTo>
                <a:lnTo>
                  <a:pt x="152793" y="290829"/>
                </a:lnTo>
                <a:lnTo>
                  <a:pt x="155968" y="284479"/>
                </a:lnTo>
                <a:lnTo>
                  <a:pt x="158750" y="276859"/>
                </a:lnTo>
                <a:lnTo>
                  <a:pt x="158292" y="270509"/>
                </a:lnTo>
                <a:lnTo>
                  <a:pt x="155219" y="269239"/>
                </a:lnTo>
                <a:lnTo>
                  <a:pt x="155219" y="260349"/>
                </a:lnTo>
                <a:lnTo>
                  <a:pt x="154851" y="256539"/>
                </a:lnTo>
                <a:lnTo>
                  <a:pt x="156794" y="255269"/>
                </a:lnTo>
                <a:lnTo>
                  <a:pt x="154749" y="248919"/>
                </a:lnTo>
                <a:lnTo>
                  <a:pt x="154660" y="243839"/>
                </a:lnTo>
                <a:lnTo>
                  <a:pt x="155879" y="242569"/>
                </a:lnTo>
                <a:lnTo>
                  <a:pt x="159969" y="237489"/>
                </a:lnTo>
                <a:lnTo>
                  <a:pt x="166395" y="237489"/>
                </a:lnTo>
                <a:lnTo>
                  <a:pt x="167513" y="236219"/>
                </a:lnTo>
                <a:lnTo>
                  <a:pt x="167513" y="233679"/>
                </a:lnTo>
                <a:lnTo>
                  <a:pt x="169926" y="231139"/>
                </a:lnTo>
                <a:lnTo>
                  <a:pt x="176879" y="231139"/>
                </a:lnTo>
                <a:lnTo>
                  <a:pt x="178320" y="229869"/>
                </a:lnTo>
                <a:lnTo>
                  <a:pt x="180365" y="227329"/>
                </a:lnTo>
                <a:lnTo>
                  <a:pt x="179895" y="224789"/>
                </a:lnTo>
                <a:lnTo>
                  <a:pt x="180263" y="220979"/>
                </a:lnTo>
                <a:lnTo>
                  <a:pt x="183718" y="218439"/>
                </a:lnTo>
                <a:lnTo>
                  <a:pt x="188379" y="217169"/>
                </a:lnTo>
                <a:lnTo>
                  <a:pt x="190893" y="214629"/>
                </a:lnTo>
                <a:lnTo>
                  <a:pt x="192570" y="210819"/>
                </a:lnTo>
                <a:lnTo>
                  <a:pt x="203542" y="201929"/>
                </a:lnTo>
                <a:lnTo>
                  <a:pt x="205701" y="196849"/>
                </a:lnTo>
                <a:lnTo>
                  <a:pt x="212676" y="190499"/>
                </a:lnTo>
                <a:lnTo>
                  <a:pt x="210312" y="190499"/>
                </a:lnTo>
                <a:lnTo>
                  <a:pt x="210870" y="186689"/>
                </a:lnTo>
                <a:lnTo>
                  <a:pt x="212166" y="186689"/>
                </a:lnTo>
                <a:lnTo>
                  <a:pt x="214261" y="185419"/>
                </a:lnTo>
                <a:lnTo>
                  <a:pt x="220950" y="185419"/>
                </a:lnTo>
                <a:lnTo>
                  <a:pt x="223177" y="184149"/>
                </a:lnTo>
                <a:lnTo>
                  <a:pt x="223405" y="182879"/>
                </a:lnTo>
                <a:lnTo>
                  <a:pt x="227914" y="180339"/>
                </a:lnTo>
                <a:lnTo>
                  <a:pt x="227406" y="177799"/>
                </a:lnTo>
                <a:lnTo>
                  <a:pt x="228701" y="177799"/>
                </a:lnTo>
                <a:lnTo>
                  <a:pt x="229349" y="175259"/>
                </a:lnTo>
                <a:lnTo>
                  <a:pt x="232143" y="173989"/>
                </a:lnTo>
                <a:lnTo>
                  <a:pt x="231355" y="172719"/>
                </a:lnTo>
                <a:lnTo>
                  <a:pt x="231482" y="172719"/>
                </a:lnTo>
                <a:lnTo>
                  <a:pt x="230187" y="170179"/>
                </a:lnTo>
                <a:lnTo>
                  <a:pt x="229768" y="167639"/>
                </a:lnTo>
                <a:lnTo>
                  <a:pt x="230974" y="166369"/>
                </a:lnTo>
                <a:lnTo>
                  <a:pt x="231482" y="163829"/>
                </a:lnTo>
                <a:lnTo>
                  <a:pt x="232791" y="162559"/>
                </a:lnTo>
                <a:lnTo>
                  <a:pt x="240449" y="160019"/>
                </a:lnTo>
                <a:lnTo>
                  <a:pt x="242265" y="157479"/>
                </a:lnTo>
                <a:lnTo>
                  <a:pt x="242443" y="156209"/>
                </a:lnTo>
                <a:lnTo>
                  <a:pt x="243941" y="153669"/>
                </a:lnTo>
                <a:lnTo>
                  <a:pt x="242951" y="152399"/>
                </a:lnTo>
                <a:lnTo>
                  <a:pt x="241528" y="152399"/>
                </a:lnTo>
                <a:lnTo>
                  <a:pt x="241338" y="151129"/>
                </a:lnTo>
                <a:close/>
              </a:path>
              <a:path w="346710" h="337820">
                <a:moveTo>
                  <a:pt x="147487" y="324061"/>
                </a:moveTo>
                <a:lnTo>
                  <a:pt x="147878" y="325119"/>
                </a:lnTo>
                <a:lnTo>
                  <a:pt x="147487" y="324061"/>
                </a:lnTo>
                <a:close/>
              </a:path>
              <a:path w="346710" h="337820">
                <a:moveTo>
                  <a:pt x="147408" y="323849"/>
                </a:moveTo>
                <a:lnTo>
                  <a:pt x="147487" y="324061"/>
                </a:lnTo>
                <a:lnTo>
                  <a:pt x="147408" y="323849"/>
                </a:lnTo>
                <a:close/>
              </a:path>
              <a:path w="346710" h="337820">
                <a:moveTo>
                  <a:pt x="166395" y="237489"/>
                </a:moveTo>
                <a:lnTo>
                  <a:pt x="160997" y="237489"/>
                </a:lnTo>
                <a:lnTo>
                  <a:pt x="162293" y="240029"/>
                </a:lnTo>
                <a:lnTo>
                  <a:pt x="164160" y="240029"/>
                </a:lnTo>
                <a:lnTo>
                  <a:pt x="166395" y="237489"/>
                </a:lnTo>
                <a:close/>
              </a:path>
              <a:path w="346710" h="337820">
                <a:moveTo>
                  <a:pt x="176879" y="231139"/>
                </a:moveTo>
                <a:lnTo>
                  <a:pt x="169926" y="231139"/>
                </a:lnTo>
                <a:lnTo>
                  <a:pt x="175437" y="232409"/>
                </a:lnTo>
                <a:lnTo>
                  <a:pt x="176879" y="231139"/>
                </a:lnTo>
                <a:close/>
              </a:path>
              <a:path w="346710" h="337820">
                <a:moveTo>
                  <a:pt x="214071" y="189229"/>
                </a:moveTo>
                <a:lnTo>
                  <a:pt x="212305" y="189229"/>
                </a:lnTo>
                <a:lnTo>
                  <a:pt x="210312" y="190499"/>
                </a:lnTo>
                <a:lnTo>
                  <a:pt x="212676" y="190499"/>
                </a:lnTo>
                <a:lnTo>
                  <a:pt x="214071" y="189229"/>
                </a:lnTo>
                <a:close/>
              </a:path>
              <a:path w="346710" h="337820">
                <a:moveTo>
                  <a:pt x="220950" y="185419"/>
                </a:moveTo>
                <a:lnTo>
                  <a:pt x="215696" y="185419"/>
                </a:lnTo>
                <a:lnTo>
                  <a:pt x="215747" y="186689"/>
                </a:lnTo>
                <a:lnTo>
                  <a:pt x="216496" y="187959"/>
                </a:lnTo>
                <a:lnTo>
                  <a:pt x="220950" y="185419"/>
                </a:lnTo>
                <a:close/>
              </a:path>
              <a:path w="346710" h="337820">
                <a:moveTo>
                  <a:pt x="12026" y="152399"/>
                </a:moveTo>
                <a:lnTo>
                  <a:pt x="8597" y="152399"/>
                </a:lnTo>
                <a:lnTo>
                  <a:pt x="8140" y="153669"/>
                </a:lnTo>
                <a:lnTo>
                  <a:pt x="8597" y="154939"/>
                </a:lnTo>
                <a:lnTo>
                  <a:pt x="14033" y="160019"/>
                </a:lnTo>
                <a:lnTo>
                  <a:pt x="15659" y="161289"/>
                </a:lnTo>
                <a:lnTo>
                  <a:pt x="16814" y="161289"/>
                </a:lnTo>
                <a:lnTo>
                  <a:pt x="16852" y="162559"/>
                </a:lnTo>
                <a:lnTo>
                  <a:pt x="20764" y="167639"/>
                </a:lnTo>
                <a:lnTo>
                  <a:pt x="30238" y="175259"/>
                </a:lnTo>
                <a:lnTo>
                  <a:pt x="37668" y="175259"/>
                </a:lnTo>
                <a:lnTo>
                  <a:pt x="48209" y="168909"/>
                </a:lnTo>
                <a:lnTo>
                  <a:pt x="48298" y="167639"/>
                </a:lnTo>
                <a:lnTo>
                  <a:pt x="50203" y="165099"/>
                </a:lnTo>
                <a:lnTo>
                  <a:pt x="50622" y="161289"/>
                </a:lnTo>
                <a:lnTo>
                  <a:pt x="48818" y="158749"/>
                </a:lnTo>
                <a:lnTo>
                  <a:pt x="50133" y="154939"/>
                </a:lnTo>
                <a:lnTo>
                  <a:pt x="11988" y="154939"/>
                </a:lnTo>
                <a:lnTo>
                  <a:pt x="12026" y="152399"/>
                </a:lnTo>
                <a:close/>
              </a:path>
              <a:path w="346710" h="337820">
                <a:moveTo>
                  <a:pt x="255587" y="156209"/>
                </a:moveTo>
                <a:lnTo>
                  <a:pt x="251053" y="156209"/>
                </a:lnTo>
                <a:lnTo>
                  <a:pt x="251561" y="157479"/>
                </a:lnTo>
                <a:lnTo>
                  <a:pt x="252437" y="160019"/>
                </a:lnTo>
                <a:lnTo>
                  <a:pt x="253771" y="161289"/>
                </a:lnTo>
                <a:lnTo>
                  <a:pt x="253771" y="160019"/>
                </a:lnTo>
                <a:lnTo>
                  <a:pt x="256336" y="160019"/>
                </a:lnTo>
                <a:lnTo>
                  <a:pt x="256984" y="158749"/>
                </a:lnTo>
                <a:lnTo>
                  <a:pt x="255587" y="156209"/>
                </a:lnTo>
                <a:close/>
              </a:path>
              <a:path w="346710" h="337820">
                <a:moveTo>
                  <a:pt x="256336" y="160019"/>
                </a:moveTo>
                <a:lnTo>
                  <a:pt x="253771" y="160019"/>
                </a:lnTo>
                <a:lnTo>
                  <a:pt x="255689" y="161289"/>
                </a:lnTo>
                <a:lnTo>
                  <a:pt x="256336" y="160019"/>
                </a:lnTo>
                <a:close/>
              </a:path>
              <a:path w="346710" h="337820">
                <a:moveTo>
                  <a:pt x="255390" y="151129"/>
                </a:moveTo>
                <a:lnTo>
                  <a:pt x="243471" y="151129"/>
                </a:lnTo>
                <a:lnTo>
                  <a:pt x="245325" y="153669"/>
                </a:lnTo>
                <a:lnTo>
                  <a:pt x="244817" y="154939"/>
                </a:lnTo>
                <a:lnTo>
                  <a:pt x="245465" y="158749"/>
                </a:lnTo>
                <a:lnTo>
                  <a:pt x="249669" y="158749"/>
                </a:lnTo>
                <a:lnTo>
                  <a:pt x="250139" y="157479"/>
                </a:lnTo>
                <a:lnTo>
                  <a:pt x="250748" y="157479"/>
                </a:lnTo>
                <a:lnTo>
                  <a:pt x="251053" y="156209"/>
                </a:lnTo>
                <a:lnTo>
                  <a:pt x="256184" y="156209"/>
                </a:lnTo>
                <a:lnTo>
                  <a:pt x="255816" y="152399"/>
                </a:lnTo>
                <a:lnTo>
                  <a:pt x="255390" y="151129"/>
                </a:lnTo>
                <a:close/>
              </a:path>
              <a:path w="346710" h="337820">
                <a:moveTo>
                  <a:pt x="250748" y="157479"/>
                </a:moveTo>
                <a:lnTo>
                  <a:pt x="250139" y="157479"/>
                </a:lnTo>
                <a:lnTo>
                  <a:pt x="250405" y="158749"/>
                </a:lnTo>
                <a:lnTo>
                  <a:pt x="250748" y="157479"/>
                </a:lnTo>
                <a:close/>
              </a:path>
              <a:path w="346710" h="337820">
                <a:moveTo>
                  <a:pt x="307432" y="132079"/>
                </a:moveTo>
                <a:lnTo>
                  <a:pt x="289725" y="132079"/>
                </a:lnTo>
                <a:lnTo>
                  <a:pt x="291287" y="133349"/>
                </a:lnTo>
                <a:lnTo>
                  <a:pt x="293420" y="133349"/>
                </a:lnTo>
                <a:lnTo>
                  <a:pt x="294030" y="134619"/>
                </a:lnTo>
                <a:lnTo>
                  <a:pt x="295122" y="135889"/>
                </a:lnTo>
                <a:lnTo>
                  <a:pt x="295922" y="139699"/>
                </a:lnTo>
                <a:lnTo>
                  <a:pt x="295922" y="142239"/>
                </a:lnTo>
                <a:lnTo>
                  <a:pt x="296811" y="143509"/>
                </a:lnTo>
                <a:lnTo>
                  <a:pt x="297522" y="148589"/>
                </a:lnTo>
                <a:lnTo>
                  <a:pt x="298500" y="152399"/>
                </a:lnTo>
                <a:lnTo>
                  <a:pt x="299389" y="153669"/>
                </a:lnTo>
                <a:lnTo>
                  <a:pt x="299897" y="154939"/>
                </a:lnTo>
                <a:lnTo>
                  <a:pt x="299999" y="156209"/>
                </a:lnTo>
                <a:lnTo>
                  <a:pt x="300609" y="157479"/>
                </a:lnTo>
                <a:lnTo>
                  <a:pt x="301078" y="157479"/>
                </a:lnTo>
                <a:lnTo>
                  <a:pt x="301078" y="156209"/>
                </a:lnTo>
                <a:lnTo>
                  <a:pt x="301612" y="153669"/>
                </a:lnTo>
                <a:lnTo>
                  <a:pt x="304088" y="153669"/>
                </a:lnTo>
                <a:lnTo>
                  <a:pt x="305511" y="149859"/>
                </a:lnTo>
                <a:lnTo>
                  <a:pt x="304888" y="147319"/>
                </a:lnTo>
                <a:lnTo>
                  <a:pt x="305333" y="144779"/>
                </a:lnTo>
                <a:lnTo>
                  <a:pt x="304888" y="140969"/>
                </a:lnTo>
                <a:lnTo>
                  <a:pt x="307467" y="140969"/>
                </a:lnTo>
                <a:lnTo>
                  <a:pt x="307636" y="138429"/>
                </a:lnTo>
                <a:lnTo>
                  <a:pt x="307750" y="135889"/>
                </a:lnTo>
                <a:lnTo>
                  <a:pt x="307809" y="133349"/>
                </a:lnTo>
                <a:lnTo>
                  <a:pt x="307432" y="132079"/>
                </a:lnTo>
                <a:close/>
              </a:path>
              <a:path w="346710" h="337820">
                <a:moveTo>
                  <a:pt x="16179" y="153669"/>
                </a:moveTo>
                <a:lnTo>
                  <a:pt x="15379" y="153669"/>
                </a:lnTo>
                <a:lnTo>
                  <a:pt x="14033" y="154939"/>
                </a:lnTo>
                <a:lnTo>
                  <a:pt x="17513" y="154939"/>
                </a:lnTo>
                <a:lnTo>
                  <a:pt x="16179" y="153669"/>
                </a:lnTo>
                <a:close/>
              </a:path>
              <a:path w="346710" h="337820">
                <a:moveTo>
                  <a:pt x="51041" y="149859"/>
                </a:moveTo>
                <a:lnTo>
                  <a:pt x="22860" y="149859"/>
                </a:lnTo>
                <a:lnTo>
                  <a:pt x="17792" y="153669"/>
                </a:lnTo>
                <a:lnTo>
                  <a:pt x="17513" y="154939"/>
                </a:lnTo>
                <a:lnTo>
                  <a:pt x="50133" y="154939"/>
                </a:lnTo>
                <a:lnTo>
                  <a:pt x="50571" y="153669"/>
                </a:lnTo>
                <a:lnTo>
                  <a:pt x="50723" y="151129"/>
                </a:lnTo>
                <a:lnTo>
                  <a:pt x="51041" y="149859"/>
                </a:lnTo>
                <a:close/>
              </a:path>
              <a:path w="346710" h="337820">
                <a:moveTo>
                  <a:pt x="304088" y="153669"/>
                </a:moveTo>
                <a:lnTo>
                  <a:pt x="301612" y="153669"/>
                </a:lnTo>
                <a:lnTo>
                  <a:pt x="302755" y="154939"/>
                </a:lnTo>
                <a:lnTo>
                  <a:pt x="304088" y="153669"/>
                </a:lnTo>
                <a:close/>
              </a:path>
              <a:path w="346710" h="337820">
                <a:moveTo>
                  <a:pt x="252269" y="143509"/>
                </a:moveTo>
                <a:lnTo>
                  <a:pt x="28473" y="143509"/>
                </a:lnTo>
                <a:lnTo>
                  <a:pt x="27508" y="146049"/>
                </a:lnTo>
                <a:lnTo>
                  <a:pt x="26758" y="146049"/>
                </a:lnTo>
                <a:lnTo>
                  <a:pt x="24384" y="149859"/>
                </a:lnTo>
                <a:lnTo>
                  <a:pt x="51041" y="149859"/>
                </a:lnTo>
                <a:lnTo>
                  <a:pt x="51968" y="152399"/>
                </a:lnTo>
                <a:lnTo>
                  <a:pt x="54940" y="151129"/>
                </a:lnTo>
                <a:lnTo>
                  <a:pt x="255390" y="151129"/>
                </a:lnTo>
                <a:lnTo>
                  <a:pt x="254965" y="149859"/>
                </a:lnTo>
                <a:lnTo>
                  <a:pt x="254927" y="147319"/>
                </a:lnTo>
                <a:lnTo>
                  <a:pt x="252269" y="143509"/>
                </a:lnTo>
                <a:close/>
              </a:path>
              <a:path w="346710" h="337820">
                <a:moveTo>
                  <a:pt x="58610" y="151129"/>
                </a:moveTo>
                <a:lnTo>
                  <a:pt x="54940" y="151129"/>
                </a:lnTo>
                <a:lnTo>
                  <a:pt x="56426" y="152399"/>
                </a:lnTo>
                <a:lnTo>
                  <a:pt x="58610" y="151129"/>
                </a:lnTo>
                <a:close/>
              </a:path>
              <a:path w="346710" h="337820">
                <a:moveTo>
                  <a:pt x="250050" y="133349"/>
                </a:moveTo>
                <a:lnTo>
                  <a:pt x="6858" y="133349"/>
                </a:lnTo>
                <a:lnTo>
                  <a:pt x="4165" y="134619"/>
                </a:lnTo>
                <a:lnTo>
                  <a:pt x="1752" y="138429"/>
                </a:lnTo>
                <a:lnTo>
                  <a:pt x="1549" y="140969"/>
                </a:lnTo>
                <a:lnTo>
                  <a:pt x="3136" y="140969"/>
                </a:lnTo>
                <a:lnTo>
                  <a:pt x="6946" y="144779"/>
                </a:lnTo>
                <a:lnTo>
                  <a:pt x="14960" y="148589"/>
                </a:lnTo>
                <a:lnTo>
                  <a:pt x="17284" y="147319"/>
                </a:lnTo>
                <a:lnTo>
                  <a:pt x="20256" y="147319"/>
                </a:lnTo>
                <a:lnTo>
                  <a:pt x="25361" y="144779"/>
                </a:lnTo>
                <a:lnTo>
                  <a:pt x="25603" y="143509"/>
                </a:lnTo>
                <a:lnTo>
                  <a:pt x="252269" y="143509"/>
                </a:lnTo>
                <a:lnTo>
                  <a:pt x="251383" y="142239"/>
                </a:lnTo>
                <a:lnTo>
                  <a:pt x="250761" y="138429"/>
                </a:lnTo>
                <a:lnTo>
                  <a:pt x="251206" y="135889"/>
                </a:lnTo>
                <a:lnTo>
                  <a:pt x="250050" y="133349"/>
                </a:lnTo>
                <a:close/>
              </a:path>
              <a:path w="346710" h="337820">
                <a:moveTo>
                  <a:pt x="320852" y="96519"/>
                </a:moveTo>
                <a:lnTo>
                  <a:pt x="257238" y="96519"/>
                </a:lnTo>
                <a:lnTo>
                  <a:pt x="258940" y="100329"/>
                </a:lnTo>
                <a:lnTo>
                  <a:pt x="259461" y="102869"/>
                </a:lnTo>
                <a:lnTo>
                  <a:pt x="259816" y="104139"/>
                </a:lnTo>
                <a:lnTo>
                  <a:pt x="260794" y="106679"/>
                </a:lnTo>
                <a:lnTo>
                  <a:pt x="260705" y="109219"/>
                </a:lnTo>
                <a:lnTo>
                  <a:pt x="265315" y="109219"/>
                </a:lnTo>
                <a:lnTo>
                  <a:pt x="267893" y="110489"/>
                </a:lnTo>
                <a:lnTo>
                  <a:pt x="288290" y="110489"/>
                </a:lnTo>
                <a:lnTo>
                  <a:pt x="290423" y="113029"/>
                </a:lnTo>
                <a:lnTo>
                  <a:pt x="291668" y="113029"/>
                </a:lnTo>
                <a:lnTo>
                  <a:pt x="290334" y="115569"/>
                </a:lnTo>
                <a:lnTo>
                  <a:pt x="289890" y="119379"/>
                </a:lnTo>
                <a:lnTo>
                  <a:pt x="288290" y="123189"/>
                </a:lnTo>
                <a:lnTo>
                  <a:pt x="286791" y="124459"/>
                </a:lnTo>
                <a:lnTo>
                  <a:pt x="286791" y="125729"/>
                </a:lnTo>
                <a:lnTo>
                  <a:pt x="285813" y="126999"/>
                </a:lnTo>
                <a:lnTo>
                  <a:pt x="281190" y="126999"/>
                </a:lnTo>
                <a:lnTo>
                  <a:pt x="280784" y="129539"/>
                </a:lnTo>
                <a:lnTo>
                  <a:pt x="279806" y="129539"/>
                </a:lnTo>
                <a:lnTo>
                  <a:pt x="279806" y="130809"/>
                </a:lnTo>
                <a:lnTo>
                  <a:pt x="281051" y="134619"/>
                </a:lnTo>
                <a:lnTo>
                  <a:pt x="282308" y="135889"/>
                </a:lnTo>
                <a:lnTo>
                  <a:pt x="282790" y="137159"/>
                </a:lnTo>
                <a:lnTo>
                  <a:pt x="284746" y="138429"/>
                </a:lnTo>
                <a:lnTo>
                  <a:pt x="286651" y="140969"/>
                </a:lnTo>
                <a:lnTo>
                  <a:pt x="287896" y="140969"/>
                </a:lnTo>
                <a:lnTo>
                  <a:pt x="288124" y="139699"/>
                </a:lnTo>
                <a:lnTo>
                  <a:pt x="287324" y="138429"/>
                </a:lnTo>
                <a:lnTo>
                  <a:pt x="288607" y="137159"/>
                </a:lnTo>
                <a:lnTo>
                  <a:pt x="288658" y="135889"/>
                </a:lnTo>
                <a:lnTo>
                  <a:pt x="289369" y="134619"/>
                </a:lnTo>
                <a:lnTo>
                  <a:pt x="288607" y="133349"/>
                </a:lnTo>
                <a:lnTo>
                  <a:pt x="289725" y="132079"/>
                </a:lnTo>
                <a:lnTo>
                  <a:pt x="307432" y="132079"/>
                </a:lnTo>
                <a:lnTo>
                  <a:pt x="306298" y="128269"/>
                </a:lnTo>
                <a:lnTo>
                  <a:pt x="314299" y="128269"/>
                </a:lnTo>
                <a:lnTo>
                  <a:pt x="314951" y="126999"/>
                </a:lnTo>
                <a:lnTo>
                  <a:pt x="284441" y="126999"/>
                </a:lnTo>
                <a:lnTo>
                  <a:pt x="283552" y="125729"/>
                </a:lnTo>
                <a:lnTo>
                  <a:pt x="315603" y="125729"/>
                </a:lnTo>
                <a:lnTo>
                  <a:pt x="316255" y="124459"/>
                </a:lnTo>
                <a:lnTo>
                  <a:pt x="317398" y="118109"/>
                </a:lnTo>
                <a:lnTo>
                  <a:pt x="320052" y="111759"/>
                </a:lnTo>
                <a:lnTo>
                  <a:pt x="317131" y="110489"/>
                </a:lnTo>
                <a:lnTo>
                  <a:pt x="316953" y="109219"/>
                </a:lnTo>
                <a:lnTo>
                  <a:pt x="320421" y="102869"/>
                </a:lnTo>
                <a:lnTo>
                  <a:pt x="322097" y="99059"/>
                </a:lnTo>
                <a:lnTo>
                  <a:pt x="320852" y="96519"/>
                </a:lnTo>
                <a:close/>
              </a:path>
              <a:path w="346710" h="337820">
                <a:moveTo>
                  <a:pt x="224624" y="92709"/>
                </a:moveTo>
                <a:lnTo>
                  <a:pt x="221957" y="93979"/>
                </a:lnTo>
                <a:lnTo>
                  <a:pt x="16344" y="93979"/>
                </a:lnTo>
                <a:lnTo>
                  <a:pt x="18122" y="97789"/>
                </a:lnTo>
                <a:lnTo>
                  <a:pt x="17945" y="100329"/>
                </a:lnTo>
                <a:lnTo>
                  <a:pt x="18478" y="105409"/>
                </a:lnTo>
                <a:lnTo>
                  <a:pt x="22479" y="107949"/>
                </a:lnTo>
                <a:lnTo>
                  <a:pt x="24866" y="107949"/>
                </a:lnTo>
                <a:lnTo>
                  <a:pt x="26555" y="109219"/>
                </a:lnTo>
                <a:lnTo>
                  <a:pt x="25933" y="110489"/>
                </a:lnTo>
                <a:lnTo>
                  <a:pt x="28333" y="114299"/>
                </a:lnTo>
                <a:lnTo>
                  <a:pt x="31089" y="121919"/>
                </a:lnTo>
                <a:lnTo>
                  <a:pt x="30721" y="123189"/>
                </a:lnTo>
                <a:lnTo>
                  <a:pt x="31699" y="124459"/>
                </a:lnTo>
                <a:lnTo>
                  <a:pt x="29387" y="125729"/>
                </a:lnTo>
                <a:lnTo>
                  <a:pt x="26644" y="126999"/>
                </a:lnTo>
                <a:lnTo>
                  <a:pt x="9347" y="126999"/>
                </a:lnTo>
                <a:lnTo>
                  <a:pt x="7302" y="128269"/>
                </a:lnTo>
                <a:lnTo>
                  <a:pt x="5435" y="128269"/>
                </a:lnTo>
                <a:lnTo>
                  <a:pt x="4368" y="130809"/>
                </a:lnTo>
                <a:lnTo>
                  <a:pt x="2679" y="130809"/>
                </a:lnTo>
                <a:lnTo>
                  <a:pt x="114" y="133349"/>
                </a:lnTo>
                <a:lnTo>
                  <a:pt x="0" y="135889"/>
                </a:lnTo>
                <a:lnTo>
                  <a:pt x="6858" y="133349"/>
                </a:lnTo>
                <a:lnTo>
                  <a:pt x="250050" y="133349"/>
                </a:lnTo>
                <a:lnTo>
                  <a:pt x="250050" y="128269"/>
                </a:lnTo>
                <a:lnTo>
                  <a:pt x="247040" y="124459"/>
                </a:lnTo>
                <a:lnTo>
                  <a:pt x="243840" y="123189"/>
                </a:lnTo>
                <a:lnTo>
                  <a:pt x="241096" y="120649"/>
                </a:lnTo>
                <a:lnTo>
                  <a:pt x="241173" y="115569"/>
                </a:lnTo>
                <a:lnTo>
                  <a:pt x="243484" y="115569"/>
                </a:lnTo>
                <a:lnTo>
                  <a:pt x="244563" y="111759"/>
                </a:lnTo>
                <a:lnTo>
                  <a:pt x="246329" y="110489"/>
                </a:lnTo>
                <a:lnTo>
                  <a:pt x="249428" y="110489"/>
                </a:lnTo>
                <a:lnTo>
                  <a:pt x="248729" y="106679"/>
                </a:lnTo>
                <a:lnTo>
                  <a:pt x="249262" y="105409"/>
                </a:lnTo>
                <a:lnTo>
                  <a:pt x="243840" y="105409"/>
                </a:lnTo>
                <a:lnTo>
                  <a:pt x="238086" y="104139"/>
                </a:lnTo>
                <a:lnTo>
                  <a:pt x="238429" y="100329"/>
                </a:lnTo>
                <a:lnTo>
                  <a:pt x="240830" y="97789"/>
                </a:lnTo>
                <a:lnTo>
                  <a:pt x="241985" y="95249"/>
                </a:lnTo>
                <a:lnTo>
                  <a:pt x="229235" y="95249"/>
                </a:lnTo>
                <a:lnTo>
                  <a:pt x="224624" y="92709"/>
                </a:lnTo>
                <a:close/>
              </a:path>
              <a:path w="346710" h="337820">
                <a:moveTo>
                  <a:pt x="26466" y="124459"/>
                </a:moveTo>
                <a:lnTo>
                  <a:pt x="23622" y="124459"/>
                </a:lnTo>
                <a:lnTo>
                  <a:pt x="22644" y="125729"/>
                </a:lnTo>
                <a:lnTo>
                  <a:pt x="17780" y="126999"/>
                </a:lnTo>
                <a:lnTo>
                  <a:pt x="26644" y="126999"/>
                </a:lnTo>
                <a:lnTo>
                  <a:pt x="25501" y="125729"/>
                </a:lnTo>
                <a:lnTo>
                  <a:pt x="26466" y="124459"/>
                </a:lnTo>
                <a:close/>
              </a:path>
              <a:path w="346710" h="337820">
                <a:moveTo>
                  <a:pt x="249428" y="110489"/>
                </a:moveTo>
                <a:lnTo>
                  <a:pt x="246329" y="110489"/>
                </a:lnTo>
                <a:lnTo>
                  <a:pt x="247840" y="111759"/>
                </a:lnTo>
                <a:lnTo>
                  <a:pt x="249428" y="110489"/>
                </a:lnTo>
                <a:close/>
              </a:path>
              <a:path w="346710" h="337820">
                <a:moveTo>
                  <a:pt x="256294" y="90169"/>
                </a:moveTo>
                <a:lnTo>
                  <a:pt x="242430" y="90169"/>
                </a:lnTo>
                <a:lnTo>
                  <a:pt x="243395" y="91439"/>
                </a:lnTo>
                <a:lnTo>
                  <a:pt x="245084" y="93979"/>
                </a:lnTo>
                <a:lnTo>
                  <a:pt x="244995" y="95249"/>
                </a:lnTo>
                <a:lnTo>
                  <a:pt x="246773" y="97789"/>
                </a:lnTo>
                <a:lnTo>
                  <a:pt x="249351" y="97789"/>
                </a:lnTo>
                <a:lnTo>
                  <a:pt x="250596" y="96519"/>
                </a:lnTo>
                <a:lnTo>
                  <a:pt x="248818" y="96519"/>
                </a:lnTo>
                <a:lnTo>
                  <a:pt x="249351" y="93979"/>
                </a:lnTo>
                <a:lnTo>
                  <a:pt x="321475" y="93979"/>
                </a:lnTo>
                <a:lnTo>
                  <a:pt x="323110" y="91439"/>
                </a:lnTo>
                <a:lnTo>
                  <a:pt x="258305" y="91439"/>
                </a:lnTo>
                <a:lnTo>
                  <a:pt x="256294" y="90169"/>
                </a:lnTo>
                <a:close/>
              </a:path>
              <a:path w="346710" h="337820">
                <a:moveTo>
                  <a:pt x="321475" y="93979"/>
                </a:moveTo>
                <a:lnTo>
                  <a:pt x="250418" y="93979"/>
                </a:lnTo>
                <a:lnTo>
                  <a:pt x="252183" y="96519"/>
                </a:lnTo>
                <a:lnTo>
                  <a:pt x="253428" y="97789"/>
                </a:lnTo>
                <a:lnTo>
                  <a:pt x="256006" y="97789"/>
                </a:lnTo>
                <a:lnTo>
                  <a:pt x="257238" y="96519"/>
                </a:lnTo>
                <a:lnTo>
                  <a:pt x="320852" y="96519"/>
                </a:lnTo>
                <a:lnTo>
                  <a:pt x="321475" y="93979"/>
                </a:lnTo>
                <a:close/>
              </a:path>
              <a:path w="346710" h="337820">
                <a:moveTo>
                  <a:pt x="241096" y="72389"/>
                </a:moveTo>
                <a:lnTo>
                  <a:pt x="238252" y="72389"/>
                </a:lnTo>
                <a:lnTo>
                  <a:pt x="236042" y="73659"/>
                </a:lnTo>
                <a:lnTo>
                  <a:pt x="235724" y="73659"/>
                </a:lnTo>
                <a:lnTo>
                  <a:pt x="236524" y="76199"/>
                </a:lnTo>
                <a:lnTo>
                  <a:pt x="235458" y="82549"/>
                </a:lnTo>
                <a:lnTo>
                  <a:pt x="237769" y="87629"/>
                </a:lnTo>
                <a:lnTo>
                  <a:pt x="236880" y="92709"/>
                </a:lnTo>
                <a:lnTo>
                  <a:pt x="229235" y="95249"/>
                </a:lnTo>
                <a:lnTo>
                  <a:pt x="241985" y="95249"/>
                </a:lnTo>
                <a:lnTo>
                  <a:pt x="240741" y="93979"/>
                </a:lnTo>
                <a:lnTo>
                  <a:pt x="240639" y="92709"/>
                </a:lnTo>
                <a:lnTo>
                  <a:pt x="241706" y="92709"/>
                </a:lnTo>
                <a:lnTo>
                  <a:pt x="242430" y="90169"/>
                </a:lnTo>
                <a:lnTo>
                  <a:pt x="256294" y="90169"/>
                </a:lnTo>
                <a:lnTo>
                  <a:pt x="254283" y="88899"/>
                </a:lnTo>
                <a:lnTo>
                  <a:pt x="250596" y="88899"/>
                </a:lnTo>
                <a:lnTo>
                  <a:pt x="246418" y="87629"/>
                </a:lnTo>
                <a:lnTo>
                  <a:pt x="244017" y="83819"/>
                </a:lnTo>
                <a:lnTo>
                  <a:pt x="244906" y="82549"/>
                </a:lnTo>
                <a:lnTo>
                  <a:pt x="245224" y="78739"/>
                </a:lnTo>
                <a:lnTo>
                  <a:pt x="245084" y="78739"/>
                </a:lnTo>
                <a:lnTo>
                  <a:pt x="242684" y="77469"/>
                </a:lnTo>
                <a:lnTo>
                  <a:pt x="242519" y="74929"/>
                </a:lnTo>
                <a:lnTo>
                  <a:pt x="241096" y="72389"/>
                </a:lnTo>
                <a:close/>
              </a:path>
              <a:path w="346710" h="337820">
                <a:moveTo>
                  <a:pt x="19278" y="76199"/>
                </a:moveTo>
                <a:lnTo>
                  <a:pt x="17678" y="77469"/>
                </a:lnTo>
                <a:lnTo>
                  <a:pt x="15379" y="77469"/>
                </a:lnTo>
                <a:lnTo>
                  <a:pt x="14833" y="80009"/>
                </a:lnTo>
                <a:lnTo>
                  <a:pt x="11557" y="85089"/>
                </a:lnTo>
                <a:lnTo>
                  <a:pt x="9702" y="85089"/>
                </a:lnTo>
                <a:lnTo>
                  <a:pt x="7747" y="90169"/>
                </a:lnTo>
                <a:lnTo>
                  <a:pt x="7747" y="93979"/>
                </a:lnTo>
                <a:lnTo>
                  <a:pt x="221957" y="93979"/>
                </a:lnTo>
                <a:lnTo>
                  <a:pt x="214854" y="91439"/>
                </a:lnTo>
                <a:lnTo>
                  <a:pt x="204711" y="91439"/>
                </a:lnTo>
                <a:lnTo>
                  <a:pt x="198145" y="88899"/>
                </a:lnTo>
                <a:lnTo>
                  <a:pt x="194945" y="86359"/>
                </a:lnTo>
                <a:lnTo>
                  <a:pt x="194233" y="83819"/>
                </a:lnTo>
                <a:lnTo>
                  <a:pt x="181978" y="83819"/>
                </a:lnTo>
                <a:lnTo>
                  <a:pt x="180905" y="82549"/>
                </a:lnTo>
                <a:lnTo>
                  <a:pt x="173609" y="82549"/>
                </a:lnTo>
                <a:lnTo>
                  <a:pt x="169532" y="80009"/>
                </a:lnTo>
                <a:lnTo>
                  <a:pt x="24257" y="80009"/>
                </a:lnTo>
                <a:lnTo>
                  <a:pt x="22479" y="78739"/>
                </a:lnTo>
                <a:lnTo>
                  <a:pt x="21932" y="77469"/>
                </a:lnTo>
                <a:lnTo>
                  <a:pt x="19278" y="76199"/>
                </a:lnTo>
                <a:close/>
              </a:path>
              <a:path w="346710" h="337820">
                <a:moveTo>
                  <a:pt x="211302" y="90169"/>
                </a:moveTo>
                <a:lnTo>
                  <a:pt x="207022" y="90169"/>
                </a:lnTo>
                <a:lnTo>
                  <a:pt x="204711" y="91439"/>
                </a:lnTo>
                <a:lnTo>
                  <a:pt x="214854" y="91439"/>
                </a:lnTo>
                <a:lnTo>
                  <a:pt x="211302" y="90169"/>
                </a:lnTo>
                <a:close/>
              </a:path>
              <a:path w="346710" h="337820">
                <a:moveTo>
                  <a:pt x="266827" y="87629"/>
                </a:moveTo>
                <a:lnTo>
                  <a:pt x="264071" y="87629"/>
                </a:lnTo>
                <a:lnTo>
                  <a:pt x="261594" y="91439"/>
                </a:lnTo>
                <a:lnTo>
                  <a:pt x="323110" y="91439"/>
                </a:lnTo>
                <a:lnTo>
                  <a:pt x="324746" y="88899"/>
                </a:lnTo>
                <a:lnTo>
                  <a:pt x="269405" y="88899"/>
                </a:lnTo>
                <a:lnTo>
                  <a:pt x="266827" y="87629"/>
                </a:lnTo>
                <a:close/>
              </a:path>
              <a:path w="346710" h="337820">
                <a:moveTo>
                  <a:pt x="252272" y="87629"/>
                </a:moveTo>
                <a:lnTo>
                  <a:pt x="250596" y="88899"/>
                </a:lnTo>
                <a:lnTo>
                  <a:pt x="254283" y="88899"/>
                </a:lnTo>
                <a:lnTo>
                  <a:pt x="252272" y="87629"/>
                </a:lnTo>
                <a:close/>
              </a:path>
              <a:path w="346710" h="337820">
                <a:moveTo>
                  <a:pt x="311721" y="50799"/>
                </a:moveTo>
                <a:lnTo>
                  <a:pt x="308978" y="53339"/>
                </a:lnTo>
                <a:lnTo>
                  <a:pt x="307200" y="53339"/>
                </a:lnTo>
                <a:lnTo>
                  <a:pt x="307365" y="55879"/>
                </a:lnTo>
                <a:lnTo>
                  <a:pt x="304634" y="59689"/>
                </a:lnTo>
                <a:lnTo>
                  <a:pt x="300088" y="60959"/>
                </a:lnTo>
                <a:lnTo>
                  <a:pt x="297408" y="60959"/>
                </a:lnTo>
                <a:lnTo>
                  <a:pt x="295363" y="63499"/>
                </a:lnTo>
                <a:lnTo>
                  <a:pt x="294525" y="66039"/>
                </a:lnTo>
                <a:lnTo>
                  <a:pt x="291947" y="67309"/>
                </a:lnTo>
                <a:lnTo>
                  <a:pt x="291909" y="68579"/>
                </a:lnTo>
                <a:lnTo>
                  <a:pt x="289991" y="68579"/>
                </a:lnTo>
                <a:lnTo>
                  <a:pt x="288163" y="69849"/>
                </a:lnTo>
                <a:lnTo>
                  <a:pt x="286918" y="72389"/>
                </a:lnTo>
                <a:lnTo>
                  <a:pt x="284924" y="72389"/>
                </a:lnTo>
                <a:lnTo>
                  <a:pt x="280390" y="73659"/>
                </a:lnTo>
                <a:lnTo>
                  <a:pt x="278714" y="73659"/>
                </a:lnTo>
                <a:lnTo>
                  <a:pt x="277914" y="76199"/>
                </a:lnTo>
                <a:lnTo>
                  <a:pt x="278269" y="78739"/>
                </a:lnTo>
                <a:lnTo>
                  <a:pt x="282079" y="81279"/>
                </a:lnTo>
                <a:lnTo>
                  <a:pt x="282181" y="86359"/>
                </a:lnTo>
                <a:lnTo>
                  <a:pt x="277202" y="87629"/>
                </a:lnTo>
                <a:lnTo>
                  <a:pt x="273837" y="87629"/>
                </a:lnTo>
                <a:lnTo>
                  <a:pt x="269405" y="88899"/>
                </a:lnTo>
                <a:lnTo>
                  <a:pt x="324746" y="88899"/>
                </a:lnTo>
                <a:lnTo>
                  <a:pt x="325564" y="87629"/>
                </a:lnTo>
                <a:lnTo>
                  <a:pt x="328307" y="86359"/>
                </a:lnTo>
                <a:lnTo>
                  <a:pt x="331241" y="82549"/>
                </a:lnTo>
                <a:lnTo>
                  <a:pt x="332486" y="80009"/>
                </a:lnTo>
                <a:lnTo>
                  <a:pt x="336473" y="78739"/>
                </a:lnTo>
                <a:lnTo>
                  <a:pt x="339928" y="76199"/>
                </a:lnTo>
                <a:lnTo>
                  <a:pt x="343750" y="76199"/>
                </a:lnTo>
                <a:lnTo>
                  <a:pt x="343750" y="73659"/>
                </a:lnTo>
                <a:lnTo>
                  <a:pt x="346151" y="71119"/>
                </a:lnTo>
                <a:lnTo>
                  <a:pt x="345884" y="69849"/>
                </a:lnTo>
                <a:lnTo>
                  <a:pt x="343395" y="67309"/>
                </a:lnTo>
                <a:lnTo>
                  <a:pt x="339585" y="67309"/>
                </a:lnTo>
                <a:lnTo>
                  <a:pt x="336918" y="66039"/>
                </a:lnTo>
                <a:lnTo>
                  <a:pt x="336296" y="64769"/>
                </a:lnTo>
                <a:lnTo>
                  <a:pt x="338251" y="62229"/>
                </a:lnTo>
                <a:lnTo>
                  <a:pt x="338251" y="60959"/>
                </a:lnTo>
                <a:lnTo>
                  <a:pt x="336473" y="58419"/>
                </a:lnTo>
                <a:lnTo>
                  <a:pt x="336207" y="57149"/>
                </a:lnTo>
                <a:lnTo>
                  <a:pt x="332841" y="57149"/>
                </a:lnTo>
                <a:lnTo>
                  <a:pt x="331851" y="54609"/>
                </a:lnTo>
                <a:lnTo>
                  <a:pt x="313944" y="54609"/>
                </a:lnTo>
                <a:lnTo>
                  <a:pt x="311721" y="50799"/>
                </a:lnTo>
                <a:close/>
              </a:path>
              <a:path w="346710" h="337820">
                <a:moveTo>
                  <a:pt x="188366" y="82549"/>
                </a:moveTo>
                <a:lnTo>
                  <a:pt x="181978" y="83819"/>
                </a:lnTo>
                <a:lnTo>
                  <a:pt x="194233" y="83819"/>
                </a:lnTo>
                <a:lnTo>
                  <a:pt x="188366" y="82549"/>
                </a:lnTo>
                <a:close/>
              </a:path>
              <a:path w="346710" h="337820">
                <a:moveTo>
                  <a:pt x="179832" y="81279"/>
                </a:moveTo>
                <a:lnTo>
                  <a:pt x="173609" y="82549"/>
                </a:lnTo>
                <a:lnTo>
                  <a:pt x="180905" y="82549"/>
                </a:lnTo>
                <a:lnTo>
                  <a:pt x="179832" y="81279"/>
                </a:lnTo>
                <a:close/>
              </a:path>
              <a:path w="346710" h="337820">
                <a:moveTo>
                  <a:pt x="163817" y="77469"/>
                </a:moveTo>
                <a:lnTo>
                  <a:pt x="28867" y="77469"/>
                </a:lnTo>
                <a:lnTo>
                  <a:pt x="24257" y="80009"/>
                </a:lnTo>
                <a:lnTo>
                  <a:pt x="166154" y="80009"/>
                </a:lnTo>
                <a:lnTo>
                  <a:pt x="163817" y="77469"/>
                </a:lnTo>
                <a:close/>
              </a:path>
              <a:path w="346710" h="337820">
                <a:moveTo>
                  <a:pt x="343750" y="76199"/>
                </a:moveTo>
                <a:lnTo>
                  <a:pt x="339928" y="76199"/>
                </a:lnTo>
                <a:lnTo>
                  <a:pt x="341972" y="77469"/>
                </a:lnTo>
                <a:lnTo>
                  <a:pt x="344373" y="78739"/>
                </a:lnTo>
                <a:lnTo>
                  <a:pt x="343750" y="77469"/>
                </a:lnTo>
                <a:lnTo>
                  <a:pt x="343750" y="76199"/>
                </a:lnTo>
                <a:close/>
              </a:path>
              <a:path w="346710" h="337820">
                <a:moveTo>
                  <a:pt x="87947" y="0"/>
                </a:moveTo>
                <a:lnTo>
                  <a:pt x="85382" y="0"/>
                </a:lnTo>
                <a:lnTo>
                  <a:pt x="83781" y="3809"/>
                </a:lnTo>
                <a:lnTo>
                  <a:pt x="80683" y="3809"/>
                </a:lnTo>
                <a:lnTo>
                  <a:pt x="77038" y="6349"/>
                </a:lnTo>
                <a:lnTo>
                  <a:pt x="73393" y="12699"/>
                </a:lnTo>
                <a:lnTo>
                  <a:pt x="70205" y="16509"/>
                </a:lnTo>
                <a:lnTo>
                  <a:pt x="68694" y="16509"/>
                </a:lnTo>
                <a:lnTo>
                  <a:pt x="66382" y="17779"/>
                </a:lnTo>
                <a:lnTo>
                  <a:pt x="64084" y="17779"/>
                </a:lnTo>
                <a:lnTo>
                  <a:pt x="60185" y="21589"/>
                </a:lnTo>
                <a:lnTo>
                  <a:pt x="60896" y="22859"/>
                </a:lnTo>
                <a:lnTo>
                  <a:pt x="62128" y="27939"/>
                </a:lnTo>
                <a:lnTo>
                  <a:pt x="61506" y="34289"/>
                </a:lnTo>
                <a:lnTo>
                  <a:pt x="61163" y="36829"/>
                </a:lnTo>
                <a:lnTo>
                  <a:pt x="59194" y="38099"/>
                </a:lnTo>
                <a:lnTo>
                  <a:pt x="55651" y="41909"/>
                </a:lnTo>
                <a:lnTo>
                  <a:pt x="57251" y="43179"/>
                </a:lnTo>
                <a:lnTo>
                  <a:pt x="57340" y="45719"/>
                </a:lnTo>
                <a:lnTo>
                  <a:pt x="56007" y="48259"/>
                </a:lnTo>
                <a:lnTo>
                  <a:pt x="52019" y="50799"/>
                </a:lnTo>
                <a:lnTo>
                  <a:pt x="49263" y="54609"/>
                </a:lnTo>
                <a:lnTo>
                  <a:pt x="48742" y="58419"/>
                </a:lnTo>
                <a:lnTo>
                  <a:pt x="47320" y="60959"/>
                </a:lnTo>
                <a:lnTo>
                  <a:pt x="41643" y="64769"/>
                </a:lnTo>
                <a:lnTo>
                  <a:pt x="39243" y="72389"/>
                </a:lnTo>
                <a:lnTo>
                  <a:pt x="35344" y="77469"/>
                </a:lnTo>
                <a:lnTo>
                  <a:pt x="159016" y="77469"/>
                </a:lnTo>
                <a:lnTo>
                  <a:pt x="155295" y="72389"/>
                </a:lnTo>
                <a:lnTo>
                  <a:pt x="149618" y="68579"/>
                </a:lnTo>
                <a:lnTo>
                  <a:pt x="145262" y="67309"/>
                </a:lnTo>
                <a:lnTo>
                  <a:pt x="143141" y="66039"/>
                </a:lnTo>
                <a:lnTo>
                  <a:pt x="140919" y="66039"/>
                </a:lnTo>
                <a:lnTo>
                  <a:pt x="138785" y="63499"/>
                </a:lnTo>
                <a:lnTo>
                  <a:pt x="136131" y="63499"/>
                </a:lnTo>
                <a:lnTo>
                  <a:pt x="135407" y="60959"/>
                </a:lnTo>
                <a:lnTo>
                  <a:pt x="138252" y="55879"/>
                </a:lnTo>
                <a:lnTo>
                  <a:pt x="138252" y="52069"/>
                </a:lnTo>
                <a:lnTo>
                  <a:pt x="140208" y="45719"/>
                </a:lnTo>
                <a:lnTo>
                  <a:pt x="139865" y="41909"/>
                </a:lnTo>
                <a:lnTo>
                  <a:pt x="139674" y="41909"/>
                </a:lnTo>
                <a:lnTo>
                  <a:pt x="138785" y="39369"/>
                </a:lnTo>
                <a:lnTo>
                  <a:pt x="136664" y="39369"/>
                </a:lnTo>
                <a:lnTo>
                  <a:pt x="135242" y="36829"/>
                </a:lnTo>
                <a:lnTo>
                  <a:pt x="133388" y="35559"/>
                </a:lnTo>
                <a:lnTo>
                  <a:pt x="132181" y="34289"/>
                </a:lnTo>
                <a:lnTo>
                  <a:pt x="122821" y="34289"/>
                </a:lnTo>
                <a:lnTo>
                  <a:pt x="120065" y="31749"/>
                </a:lnTo>
                <a:lnTo>
                  <a:pt x="119278" y="29209"/>
                </a:lnTo>
                <a:lnTo>
                  <a:pt x="118122" y="29209"/>
                </a:lnTo>
                <a:lnTo>
                  <a:pt x="118122" y="27939"/>
                </a:lnTo>
                <a:lnTo>
                  <a:pt x="116611" y="25399"/>
                </a:lnTo>
                <a:lnTo>
                  <a:pt x="115277" y="24129"/>
                </a:lnTo>
                <a:lnTo>
                  <a:pt x="116078" y="22859"/>
                </a:lnTo>
                <a:lnTo>
                  <a:pt x="114757" y="20319"/>
                </a:lnTo>
                <a:lnTo>
                  <a:pt x="115277" y="15239"/>
                </a:lnTo>
                <a:lnTo>
                  <a:pt x="112001" y="13969"/>
                </a:lnTo>
                <a:lnTo>
                  <a:pt x="111823" y="12699"/>
                </a:lnTo>
                <a:lnTo>
                  <a:pt x="111010" y="10159"/>
                </a:lnTo>
                <a:lnTo>
                  <a:pt x="105956" y="7619"/>
                </a:lnTo>
                <a:lnTo>
                  <a:pt x="102857" y="7619"/>
                </a:lnTo>
                <a:lnTo>
                  <a:pt x="102027" y="5079"/>
                </a:lnTo>
                <a:lnTo>
                  <a:pt x="94691" y="5079"/>
                </a:lnTo>
                <a:lnTo>
                  <a:pt x="87947" y="0"/>
                </a:lnTo>
                <a:close/>
              </a:path>
              <a:path w="346710" h="337820">
                <a:moveTo>
                  <a:pt x="341083" y="66039"/>
                </a:moveTo>
                <a:lnTo>
                  <a:pt x="339585" y="67309"/>
                </a:lnTo>
                <a:lnTo>
                  <a:pt x="343395" y="67309"/>
                </a:lnTo>
                <a:lnTo>
                  <a:pt x="341083" y="66039"/>
                </a:lnTo>
                <a:close/>
              </a:path>
              <a:path w="346710" h="337820">
                <a:moveTo>
                  <a:pt x="335940" y="55879"/>
                </a:moveTo>
                <a:lnTo>
                  <a:pt x="334340" y="57149"/>
                </a:lnTo>
                <a:lnTo>
                  <a:pt x="336207" y="57149"/>
                </a:lnTo>
                <a:lnTo>
                  <a:pt x="335940" y="55879"/>
                </a:lnTo>
                <a:close/>
              </a:path>
              <a:path w="346710" h="337820">
                <a:moveTo>
                  <a:pt x="317131" y="53339"/>
                </a:moveTo>
                <a:lnTo>
                  <a:pt x="313944" y="54609"/>
                </a:lnTo>
                <a:lnTo>
                  <a:pt x="321843" y="54609"/>
                </a:lnTo>
                <a:lnTo>
                  <a:pt x="317131" y="53339"/>
                </a:lnTo>
                <a:close/>
              </a:path>
              <a:path w="346710" h="337820">
                <a:moveTo>
                  <a:pt x="328142" y="48259"/>
                </a:moveTo>
                <a:lnTo>
                  <a:pt x="322808" y="52069"/>
                </a:lnTo>
                <a:lnTo>
                  <a:pt x="323164" y="53339"/>
                </a:lnTo>
                <a:lnTo>
                  <a:pt x="321843" y="54609"/>
                </a:lnTo>
                <a:lnTo>
                  <a:pt x="331851" y="54609"/>
                </a:lnTo>
                <a:lnTo>
                  <a:pt x="333629" y="52069"/>
                </a:lnTo>
                <a:lnTo>
                  <a:pt x="333095" y="50799"/>
                </a:lnTo>
                <a:lnTo>
                  <a:pt x="331419" y="50799"/>
                </a:lnTo>
                <a:lnTo>
                  <a:pt x="330085" y="49529"/>
                </a:lnTo>
                <a:lnTo>
                  <a:pt x="328142" y="48259"/>
                </a:lnTo>
                <a:close/>
              </a:path>
              <a:path w="346710" h="337820">
                <a:moveTo>
                  <a:pt x="126987" y="31749"/>
                </a:moveTo>
                <a:lnTo>
                  <a:pt x="124244" y="31749"/>
                </a:lnTo>
                <a:lnTo>
                  <a:pt x="122821" y="34289"/>
                </a:lnTo>
                <a:lnTo>
                  <a:pt x="132181" y="34289"/>
                </a:lnTo>
                <a:lnTo>
                  <a:pt x="130975" y="33019"/>
                </a:lnTo>
                <a:lnTo>
                  <a:pt x="128143" y="33019"/>
                </a:lnTo>
                <a:lnTo>
                  <a:pt x="126987" y="31749"/>
                </a:lnTo>
                <a:close/>
              </a:path>
              <a:path w="346710" h="337820">
                <a:moveTo>
                  <a:pt x="98234" y="2539"/>
                </a:moveTo>
                <a:lnTo>
                  <a:pt x="94691" y="5079"/>
                </a:lnTo>
                <a:lnTo>
                  <a:pt x="102027" y="5079"/>
                </a:lnTo>
                <a:lnTo>
                  <a:pt x="101612" y="3809"/>
                </a:lnTo>
                <a:lnTo>
                  <a:pt x="98234" y="2539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953761" y="3345314"/>
            <a:ext cx="165654" cy="131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706925" y="3227486"/>
            <a:ext cx="230071" cy="214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112839" y="298209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794" y="0"/>
                </a:moveTo>
                <a:lnTo>
                  <a:pt x="1028" y="762"/>
                </a:lnTo>
                <a:lnTo>
                  <a:pt x="0" y="2311"/>
                </a:lnTo>
                <a:lnTo>
                  <a:pt x="393" y="3251"/>
                </a:lnTo>
                <a:lnTo>
                  <a:pt x="1511" y="1638"/>
                </a:lnTo>
                <a:lnTo>
                  <a:pt x="3149" y="1333"/>
                </a:lnTo>
                <a:lnTo>
                  <a:pt x="279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102257" y="2965712"/>
            <a:ext cx="14604" cy="18415"/>
          </a:xfrm>
          <a:custGeom>
            <a:avLst/>
            <a:gdLst/>
            <a:ahLst/>
            <a:cxnLst/>
            <a:rect l="l" t="t" r="r" b="b"/>
            <a:pathLst>
              <a:path w="14604" h="18414">
                <a:moveTo>
                  <a:pt x="3606" y="2946"/>
                </a:moveTo>
                <a:lnTo>
                  <a:pt x="2451" y="3746"/>
                </a:lnTo>
                <a:lnTo>
                  <a:pt x="1473" y="5613"/>
                </a:lnTo>
                <a:lnTo>
                  <a:pt x="0" y="6057"/>
                </a:lnTo>
                <a:lnTo>
                  <a:pt x="317" y="7835"/>
                </a:lnTo>
                <a:lnTo>
                  <a:pt x="1282" y="9359"/>
                </a:lnTo>
                <a:lnTo>
                  <a:pt x="1155" y="11887"/>
                </a:lnTo>
                <a:lnTo>
                  <a:pt x="2578" y="13627"/>
                </a:lnTo>
                <a:lnTo>
                  <a:pt x="4140" y="13627"/>
                </a:lnTo>
                <a:lnTo>
                  <a:pt x="6984" y="14389"/>
                </a:lnTo>
                <a:lnTo>
                  <a:pt x="7416" y="15506"/>
                </a:lnTo>
                <a:lnTo>
                  <a:pt x="6349" y="16789"/>
                </a:lnTo>
                <a:lnTo>
                  <a:pt x="7289" y="18084"/>
                </a:lnTo>
                <a:lnTo>
                  <a:pt x="9156" y="17995"/>
                </a:lnTo>
                <a:lnTo>
                  <a:pt x="10023" y="16789"/>
                </a:lnTo>
                <a:lnTo>
                  <a:pt x="10007" y="14998"/>
                </a:lnTo>
                <a:lnTo>
                  <a:pt x="12585" y="13931"/>
                </a:lnTo>
                <a:lnTo>
                  <a:pt x="13817" y="12776"/>
                </a:lnTo>
                <a:lnTo>
                  <a:pt x="13373" y="11277"/>
                </a:lnTo>
                <a:lnTo>
                  <a:pt x="11163" y="9766"/>
                </a:lnTo>
                <a:lnTo>
                  <a:pt x="11163" y="8877"/>
                </a:lnTo>
                <a:lnTo>
                  <a:pt x="13728" y="7632"/>
                </a:lnTo>
                <a:lnTo>
                  <a:pt x="13881" y="7073"/>
                </a:lnTo>
                <a:lnTo>
                  <a:pt x="7073" y="7073"/>
                </a:lnTo>
                <a:lnTo>
                  <a:pt x="4907" y="5613"/>
                </a:lnTo>
                <a:lnTo>
                  <a:pt x="4784" y="4699"/>
                </a:lnTo>
                <a:lnTo>
                  <a:pt x="4762" y="4406"/>
                </a:lnTo>
                <a:lnTo>
                  <a:pt x="3606" y="2946"/>
                </a:lnTo>
                <a:close/>
              </a:path>
              <a:path w="14604" h="18414">
                <a:moveTo>
                  <a:pt x="7607" y="6451"/>
                </a:moveTo>
                <a:lnTo>
                  <a:pt x="7073" y="7073"/>
                </a:lnTo>
                <a:lnTo>
                  <a:pt x="13881" y="7073"/>
                </a:lnTo>
                <a:lnTo>
                  <a:pt x="13964" y="6769"/>
                </a:lnTo>
                <a:lnTo>
                  <a:pt x="8889" y="6769"/>
                </a:lnTo>
                <a:lnTo>
                  <a:pt x="7607" y="6451"/>
                </a:lnTo>
                <a:close/>
              </a:path>
              <a:path w="14604" h="18414">
                <a:moveTo>
                  <a:pt x="13550" y="0"/>
                </a:moveTo>
                <a:lnTo>
                  <a:pt x="10718" y="139"/>
                </a:lnTo>
                <a:lnTo>
                  <a:pt x="7467" y="927"/>
                </a:lnTo>
                <a:lnTo>
                  <a:pt x="6311" y="3111"/>
                </a:lnTo>
                <a:lnTo>
                  <a:pt x="7150" y="4191"/>
                </a:lnTo>
                <a:lnTo>
                  <a:pt x="9067" y="5486"/>
                </a:lnTo>
                <a:lnTo>
                  <a:pt x="8889" y="6769"/>
                </a:lnTo>
                <a:lnTo>
                  <a:pt x="13964" y="6769"/>
                </a:lnTo>
                <a:lnTo>
                  <a:pt x="14528" y="4699"/>
                </a:lnTo>
                <a:lnTo>
                  <a:pt x="14262" y="2044"/>
                </a:lnTo>
                <a:lnTo>
                  <a:pt x="135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116605" y="297156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888" y="0"/>
                </a:moveTo>
                <a:lnTo>
                  <a:pt x="0" y="2578"/>
                </a:lnTo>
                <a:lnTo>
                  <a:pt x="1689" y="3111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140967" y="2977114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622" y="0"/>
                </a:moveTo>
                <a:lnTo>
                  <a:pt x="0" y="3251"/>
                </a:lnTo>
                <a:lnTo>
                  <a:pt x="622" y="5524"/>
                </a:lnTo>
                <a:lnTo>
                  <a:pt x="4533" y="6858"/>
                </a:lnTo>
                <a:lnTo>
                  <a:pt x="4991" y="4762"/>
                </a:lnTo>
                <a:lnTo>
                  <a:pt x="2844" y="1346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087422" y="2973962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4267" y="0"/>
                </a:moveTo>
                <a:lnTo>
                  <a:pt x="533" y="711"/>
                </a:lnTo>
                <a:lnTo>
                  <a:pt x="0" y="3733"/>
                </a:lnTo>
                <a:lnTo>
                  <a:pt x="1244" y="6388"/>
                </a:lnTo>
                <a:lnTo>
                  <a:pt x="3543" y="8775"/>
                </a:lnTo>
                <a:lnTo>
                  <a:pt x="5587" y="9055"/>
                </a:lnTo>
                <a:lnTo>
                  <a:pt x="6934" y="9944"/>
                </a:lnTo>
                <a:lnTo>
                  <a:pt x="9321" y="9499"/>
                </a:lnTo>
                <a:lnTo>
                  <a:pt x="10820" y="6565"/>
                </a:lnTo>
                <a:lnTo>
                  <a:pt x="10198" y="4622"/>
                </a:lnTo>
                <a:lnTo>
                  <a:pt x="8732" y="1422"/>
                </a:lnTo>
                <a:lnTo>
                  <a:pt x="6934" y="1422"/>
                </a:lnTo>
                <a:lnTo>
                  <a:pt x="4267" y="0"/>
                </a:lnTo>
                <a:close/>
              </a:path>
              <a:path w="11429" h="10160">
                <a:moveTo>
                  <a:pt x="8610" y="1155"/>
                </a:moveTo>
                <a:lnTo>
                  <a:pt x="6934" y="1422"/>
                </a:lnTo>
                <a:lnTo>
                  <a:pt x="8732" y="1422"/>
                </a:lnTo>
                <a:lnTo>
                  <a:pt x="8610" y="11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100923" y="2984055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10432" y="4229"/>
                </a:moveTo>
                <a:lnTo>
                  <a:pt x="9156" y="4229"/>
                </a:lnTo>
                <a:lnTo>
                  <a:pt x="9778" y="6096"/>
                </a:lnTo>
                <a:lnTo>
                  <a:pt x="10363" y="6413"/>
                </a:lnTo>
                <a:lnTo>
                  <a:pt x="10432" y="4229"/>
                </a:lnTo>
                <a:close/>
              </a:path>
              <a:path w="11429" h="6985">
                <a:moveTo>
                  <a:pt x="2705" y="0"/>
                </a:moveTo>
                <a:lnTo>
                  <a:pt x="1523" y="317"/>
                </a:lnTo>
                <a:lnTo>
                  <a:pt x="533" y="1879"/>
                </a:lnTo>
                <a:lnTo>
                  <a:pt x="1384" y="2946"/>
                </a:lnTo>
                <a:lnTo>
                  <a:pt x="0" y="3479"/>
                </a:lnTo>
                <a:lnTo>
                  <a:pt x="977" y="4851"/>
                </a:lnTo>
                <a:lnTo>
                  <a:pt x="4495" y="6057"/>
                </a:lnTo>
                <a:lnTo>
                  <a:pt x="7962" y="5753"/>
                </a:lnTo>
                <a:lnTo>
                  <a:pt x="9156" y="4229"/>
                </a:lnTo>
                <a:lnTo>
                  <a:pt x="10432" y="4229"/>
                </a:lnTo>
                <a:lnTo>
                  <a:pt x="10964" y="3213"/>
                </a:lnTo>
                <a:lnTo>
                  <a:pt x="4978" y="3213"/>
                </a:lnTo>
                <a:lnTo>
                  <a:pt x="2705" y="0"/>
                </a:lnTo>
                <a:close/>
              </a:path>
              <a:path w="11429" h="6985">
                <a:moveTo>
                  <a:pt x="11023" y="584"/>
                </a:moveTo>
                <a:lnTo>
                  <a:pt x="10579" y="939"/>
                </a:lnTo>
                <a:lnTo>
                  <a:pt x="8535" y="939"/>
                </a:lnTo>
                <a:lnTo>
                  <a:pt x="7785" y="2717"/>
                </a:lnTo>
                <a:lnTo>
                  <a:pt x="6540" y="2717"/>
                </a:lnTo>
                <a:lnTo>
                  <a:pt x="4978" y="3213"/>
                </a:lnTo>
                <a:lnTo>
                  <a:pt x="10964" y="3213"/>
                </a:lnTo>
                <a:lnTo>
                  <a:pt x="11223" y="2717"/>
                </a:lnTo>
                <a:lnTo>
                  <a:pt x="11326" y="1879"/>
                </a:lnTo>
                <a:lnTo>
                  <a:pt x="11106" y="939"/>
                </a:lnTo>
                <a:lnTo>
                  <a:pt x="10579" y="939"/>
                </a:lnTo>
                <a:lnTo>
                  <a:pt x="8572" y="850"/>
                </a:lnTo>
                <a:lnTo>
                  <a:pt x="11085" y="850"/>
                </a:lnTo>
                <a:lnTo>
                  <a:pt x="11023" y="58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123907" y="2988743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19">
                <a:moveTo>
                  <a:pt x="2438" y="0"/>
                </a:moveTo>
                <a:lnTo>
                  <a:pt x="571" y="482"/>
                </a:lnTo>
                <a:lnTo>
                  <a:pt x="698" y="1993"/>
                </a:lnTo>
                <a:lnTo>
                  <a:pt x="2616" y="2171"/>
                </a:lnTo>
                <a:lnTo>
                  <a:pt x="2082" y="2794"/>
                </a:lnTo>
                <a:lnTo>
                  <a:pt x="571" y="3683"/>
                </a:lnTo>
                <a:lnTo>
                  <a:pt x="0" y="5473"/>
                </a:lnTo>
                <a:lnTo>
                  <a:pt x="698" y="6311"/>
                </a:lnTo>
                <a:lnTo>
                  <a:pt x="3200" y="7150"/>
                </a:lnTo>
                <a:lnTo>
                  <a:pt x="4787" y="4965"/>
                </a:lnTo>
                <a:lnTo>
                  <a:pt x="6333" y="4965"/>
                </a:lnTo>
                <a:lnTo>
                  <a:pt x="6438" y="4305"/>
                </a:lnTo>
                <a:lnTo>
                  <a:pt x="5372" y="2438"/>
                </a:lnTo>
                <a:lnTo>
                  <a:pt x="5882" y="482"/>
                </a:lnTo>
                <a:lnTo>
                  <a:pt x="3238" y="482"/>
                </a:lnTo>
                <a:lnTo>
                  <a:pt x="2438" y="0"/>
                </a:lnTo>
                <a:close/>
              </a:path>
              <a:path w="6985" h="7619">
                <a:moveTo>
                  <a:pt x="6333" y="4965"/>
                </a:moveTo>
                <a:lnTo>
                  <a:pt x="4787" y="4965"/>
                </a:lnTo>
                <a:lnTo>
                  <a:pt x="6261" y="5422"/>
                </a:lnTo>
                <a:lnTo>
                  <a:pt x="6333" y="4965"/>
                </a:lnTo>
                <a:close/>
              </a:path>
              <a:path w="6985" h="7619">
                <a:moveTo>
                  <a:pt x="4089" y="38"/>
                </a:moveTo>
                <a:lnTo>
                  <a:pt x="3238" y="482"/>
                </a:lnTo>
                <a:lnTo>
                  <a:pt x="5882" y="482"/>
                </a:lnTo>
                <a:lnTo>
                  <a:pt x="4089" y="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097809" y="294230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3822" y="0"/>
                </a:moveTo>
                <a:lnTo>
                  <a:pt x="1155" y="0"/>
                </a:lnTo>
                <a:lnTo>
                  <a:pt x="0" y="1511"/>
                </a:lnTo>
                <a:lnTo>
                  <a:pt x="1828" y="1473"/>
                </a:lnTo>
                <a:lnTo>
                  <a:pt x="38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075638" y="2951025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771" y="0"/>
                </a:moveTo>
                <a:lnTo>
                  <a:pt x="1816" y="139"/>
                </a:lnTo>
                <a:lnTo>
                  <a:pt x="0" y="1879"/>
                </a:lnTo>
                <a:lnTo>
                  <a:pt x="228" y="4419"/>
                </a:lnTo>
                <a:lnTo>
                  <a:pt x="1460" y="3822"/>
                </a:lnTo>
                <a:lnTo>
                  <a:pt x="3416" y="1600"/>
                </a:lnTo>
                <a:lnTo>
                  <a:pt x="37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097624" y="2980971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1587" y="0"/>
                </a:moveTo>
                <a:lnTo>
                  <a:pt x="977" y="3378"/>
                </a:lnTo>
                <a:lnTo>
                  <a:pt x="0" y="5321"/>
                </a:lnTo>
                <a:lnTo>
                  <a:pt x="444" y="6489"/>
                </a:lnTo>
                <a:lnTo>
                  <a:pt x="1777" y="4622"/>
                </a:lnTo>
                <a:lnTo>
                  <a:pt x="3187" y="1777"/>
                </a:lnTo>
                <a:lnTo>
                  <a:pt x="1689" y="355"/>
                </a:lnTo>
                <a:lnTo>
                  <a:pt x="15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070300" y="2935104"/>
            <a:ext cx="25400" cy="21590"/>
          </a:xfrm>
          <a:custGeom>
            <a:avLst/>
            <a:gdLst/>
            <a:ahLst/>
            <a:cxnLst/>
            <a:rect l="l" t="t" r="r" b="b"/>
            <a:pathLst>
              <a:path w="25400" h="21589">
                <a:moveTo>
                  <a:pt x="4301" y="18643"/>
                </a:moveTo>
                <a:lnTo>
                  <a:pt x="2222" y="18643"/>
                </a:lnTo>
                <a:lnTo>
                  <a:pt x="4787" y="21564"/>
                </a:lnTo>
                <a:lnTo>
                  <a:pt x="4301" y="18643"/>
                </a:lnTo>
                <a:close/>
              </a:path>
              <a:path w="25400" h="21589">
                <a:moveTo>
                  <a:pt x="4432" y="13665"/>
                </a:moveTo>
                <a:lnTo>
                  <a:pt x="2654" y="13754"/>
                </a:lnTo>
                <a:lnTo>
                  <a:pt x="1866" y="16408"/>
                </a:lnTo>
                <a:lnTo>
                  <a:pt x="0" y="18275"/>
                </a:lnTo>
                <a:lnTo>
                  <a:pt x="1155" y="19253"/>
                </a:lnTo>
                <a:lnTo>
                  <a:pt x="2222" y="18643"/>
                </a:lnTo>
                <a:lnTo>
                  <a:pt x="4301" y="18643"/>
                </a:lnTo>
                <a:lnTo>
                  <a:pt x="4282" y="18275"/>
                </a:lnTo>
                <a:lnTo>
                  <a:pt x="4787" y="16687"/>
                </a:lnTo>
                <a:lnTo>
                  <a:pt x="8564" y="14287"/>
                </a:lnTo>
                <a:lnTo>
                  <a:pt x="5321" y="14287"/>
                </a:lnTo>
                <a:lnTo>
                  <a:pt x="4432" y="13665"/>
                </a:lnTo>
                <a:close/>
              </a:path>
              <a:path w="25400" h="21589">
                <a:moveTo>
                  <a:pt x="21820" y="14097"/>
                </a:moveTo>
                <a:lnTo>
                  <a:pt x="18262" y="14097"/>
                </a:lnTo>
                <a:lnTo>
                  <a:pt x="20320" y="14998"/>
                </a:lnTo>
                <a:lnTo>
                  <a:pt x="21653" y="14389"/>
                </a:lnTo>
                <a:lnTo>
                  <a:pt x="21820" y="14097"/>
                </a:lnTo>
                <a:close/>
              </a:path>
              <a:path w="25400" h="21589">
                <a:moveTo>
                  <a:pt x="15584" y="14198"/>
                </a:moveTo>
                <a:lnTo>
                  <a:pt x="11442" y="14198"/>
                </a:lnTo>
                <a:lnTo>
                  <a:pt x="14097" y="14719"/>
                </a:lnTo>
                <a:lnTo>
                  <a:pt x="15584" y="14198"/>
                </a:lnTo>
                <a:close/>
              </a:path>
              <a:path w="25400" h="21589">
                <a:moveTo>
                  <a:pt x="15875" y="14097"/>
                </a:moveTo>
                <a:lnTo>
                  <a:pt x="8864" y="14097"/>
                </a:lnTo>
                <a:lnTo>
                  <a:pt x="9398" y="14554"/>
                </a:lnTo>
                <a:lnTo>
                  <a:pt x="11442" y="14198"/>
                </a:lnTo>
                <a:lnTo>
                  <a:pt x="15584" y="14198"/>
                </a:lnTo>
                <a:lnTo>
                  <a:pt x="15875" y="14097"/>
                </a:lnTo>
                <a:close/>
              </a:path>
              <a:path w="25400" h="21589">
                <a:moveTo>
                  <a:pt x="24841" y="0"/>
                </a:moveTo>
                <a:lnTo>
                  <a:pt x="21564" y="3289"/>
                </a:lnTo>
                <a:lnTo>
                  <a:pt x="18453" y="4699"/>
                </a:lnTo>
                <a:lnTo>
                  <a:pt x="16230" y="4978"/>
                </a:lnTo>
                <a:lnTo>
                  <a:pt x="14719" y="7277"/>
                </a:lnTo>
                <a:lnTo>
                  <a:pt x="13487" y="10121"/>
                </a:lnTo>
                <a:lnTo>
                  <a:pt x="11087" y="11811"/>
                </a:lnTo>
                <a:lnTo>
                  <a:pt x="8432" y="11811"/>
                </a:lnTo>
                <a:lnTo>
                  <a:pt x="5321" y="14287"/>
                </a:lnTo>
                <a:lnTo>
                  <a:pt x="8564" y="14287"/>
                </a:lnTo>
                <a:lnTo>
                  <a:pt x="8864" y="14097"/>
                </a:lnTo>
                <a:lnTo>
                  <a:pt x="21820" y="14097"/>
                </a:lnTo>
                <a:lnTo>
                  <a:pt x="24053" y="10198"/>
                </a:lnTo>
                <a:lnTo>
                  <a:pt x="23507" y="7632"/>
                </a:lnTo>
                <a:lnTo>
                  <a:pt x="23964" y="6565"/>
                </a:lnTo>
                <a:lnTo>
                  <a:pt x="23418" y="4076"/>
                </a:lnTo>
                <a:lnTo>
                  <a:pt x="25196" y="889"/>
                </a:lnTo>
                <a:lnTo>
                  <a:pt x="2484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093642" y="298491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1816" y="1816"/>
                </a:lnTo>
                <a:lnTo>
                  <a:pt x="2705" y="1015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094880" y="2966525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1244" y="0"/>
                </a:moveTo>
                <a:lnTo>
                  <a:pt x="1193" y="3340"/>
                </a:lnTo>
                <a:lnTo>
                  <a:pt x="0" y="5245"/>
                </a:lnTo>
                <a:lnTo>
                  <a:pt x="1917" y="4851"/>
                </a:lnTo>
                <a:lnTo>
                  <a:pt x="2133" y="3149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068167" y="2950156"/>
            <a:ext cx="32384" cy="36195"/>
          </a:xfrm>
          <a:custGeom>
            <a:avLst/>
            <a:gdLst/>
            <a:ahLst/>
            <a:cxnLst/>
            <a:rect l="l" t="t" r="r" b="b"/>
            <a:pathLst>
              <a:path w="32385" h="36194">
                <a:moveTo>
                  <a:pt x="18004" y="34137"/>
                </a:moveTo>
                <a:lnTo>
                  <a:pt x="9524" y="34137"/>
                </a:lnTo>
                <a:lnTo>
                  <a:pt x="14046" y="35382"/>
                </a:lnTo>
                <a:lnTo>
                  <a:pt x="15379" y="36004"/>
                </a:lnTo>
                <a:lnTo>
                  <a:pt x="17551" y="35623"/>
                </a:lnTo>
                <a:lnTo>
                  <a:pt x="17456" y="35382"/>
                </a:lnTo>
                <a:lnTo>
                  <a:pt x="18004" y="34137"/>
                </a:lnTo>
                <a:close/>
              </a:path>
              <a:path w="32385" h="36194">
                <a:moveTo>
                  <a:pt x="16005" y="25514"/>
                </a:moveTo>
                <a:lnTo>
                  <a:pt x="3454" y="25514"/>
                </a:lnTo>
                <a:lnTo>
                  <a:pt x="6235" y="28041"/>
                </a:lnTo>
                <a:lnTo>
                  <a:pt x="6794" y="31762"/>
                </a:lnTo>
                <a:lnTo>
                  <a:pt x="5778" y="32397"/>
                </a:lnTo>
                <a:lnTo>
                  <a:pt x="6286" y="34290"/>
                </a:lnTo>
                <a:lnTo>
                  <a:pt x="9524" y="34137"/>
                </a:lnTo>
                <a:lnTo>
                  <a:pt x="18004" y="34137"/>
                </a:lnTo>
                <a:lnTo>
                  <a:pt x="18072" y="33985"/>
                </a:lnTo>
                <a:lnTo>
                  <a:pt x="16382" y="32321"/>
                </a:lnTo>
                <a:lnTo>
                  <a:pt x="15455" y="32321"/>
                </a:lnTo>
                <a:lnTo>
                  <a:pt x="15544" y="30632"/>
                </a:lnTo>
                <a:lnTo>
                  <a:pt x="16941" y="29425"/>
                </a:lnTo>
                <a:lnTo>
                  <a:pt x="17132" y="27571"/>
                </a:lnTo>
                <a:lnTo>
                  <a:pt x="15925" y="27000"/>
                </a:lnTo>
                <a:lnTo>
                  <a:pt x="16005" y="25514"/>
                </a:lnTo>
                <a:close/>
              </a:path>
              <a:path w="32385" h="36194">
                <a:moveTo>
                  <a:pt x="2235" y="11912"/>
                </a:moveTo>
                <a:lnTo>
                  <a:pt x="1206" y="12204"/>
                </a:lnTo>
                <a:lnTo>
                  <a:pt x="1676" y="15278"/>
                </a:lnTo>
                <a:lnTo>
                  <a:pt x="3352" y="16192"/>
                </a:lnTo>
                <a:lnTo>
                  <a:pt x="3352" y="18986"/>
                </a:lnTo>
                <a:lnTo>
                  <a:pt x="4749" y="20396"/>
                </a:lnTo>
                <a:lnTo>
                  <a:pt x="1396" y="21983"/>
                </a:lnTo>
                <a:lnTo>
                  <a:pt x="0" y="25514"/>
                </a:lnTo>
                <a:lnTo>
                  <a:pt x="1396" y="26631"/>
                </a:lnTo>
                <a:lnTo>
                  <a:pt x="3454" y="25514"/>
                </a:lnTo>
                <a:lnTo>
                  <a:pt x="16005" y="25514"/>
                </a:lnTo>
                <a:lnTo>
                  <a:pt x="16014" y="25336"/>
                </a:lnTo>
                <a:lnTo>
                  <a:pt x="20764" y="22910"/>
                </a:lnTo>
                <a:lnTo>
                  <a:pt x="19735" y="22072"/>
                </a:lnTo>
                <a:lnTo>
                  <a:pt x="21513" y="20116"/>
                </a:lnTo>
                <a:lnTo>
                  <a:pt x="24295" y="20116"/>
                </a:lnTo>
                <a:lnTo>
                  <a:pt x="25057" y="19837"/>
                </a:lnTo>
                <a:lnTo>
                  <a:pt x="24955" y="16484"/>
                </a:lnTo>
                <a:lnTo>
                  <a:pt x="23837" y="14249"/>
                </a:lnTo>
                <a:lnTo>
                  <a:pt x="24955" y="13131"/>
                </a:lnTo>
                <a:lnTo>
                  <a:pt x="3809" y="13131"/>
                </a:lnTo>
                <a:lnTo>
                  <a:pt x="2235" y="11912"/>
                </a:lnTo>
                <a:close/>
              </a:path>
              <a:path w="32385" h="36194">
                <a:moveTo>
                  <a:pt x="24295" y="20116"/>
                </a:moveTo>
                <a:lnTo>
                  <a:pt x="21513" y="20116"/>
                </a:lnTo>
                <a:lnTo>
                  <a:pt x="22529" y="20764"/>
                </a:lnTo>
                <a:lnTo>
                  <a:pt x="24295" y="20116"/>
                </a:lnTo>
                <a:close/>
              </a:path>
              <a:path w="32385" h="36194">
                <a:moveTo>
                  <a:pt x="31630" y="12471"/>
                </a:moveTo>
                <a:lnTo>
                  <a:pt x="27470" y="12471"/>
                </a:lnTo>
                <a:lnTo>
                  <a:pt x="28955" y="14147"/>
                </a:lnTo>
                <a:lnTo>
                  <a:pt x="29806" y="13500"/>
                </a:lnTo>
                <a:lnTo>
                  <a:pt x="30985" y="13500"/>
                </a:lnTo>
                <a:lnTo>
                  <a:pt x="31559" y="12661"/>
                </a:lnTo>
                <a:lnTo>
                  <a:pt x="31630" y="12471"/>
                </a:lnTo>
                <a:close/>
              </a:path>
              <a:path w="32385" h="36194">
                <a:moveTo>
                  <a:pt x="30985" y="13500"/>
                </a:moveTo>
                <a:lnTo>
                  <a:pt x="29806" y="13500"/>
                </a:lnTo>
                <a:lnTo>
                  <a:pt x="30733" y="13868"/>
                </a:lnTo>
                <a:lnTo>
                  <a:pt x="30985" y="13500"/>
                </a:lnTo>
                <a:close/>
              </a:path>
              <a:path w="32385" h="36194">
                <a:moveTo>
                  <a:pt x="2882" y="7073"/>
                </a:moveTo>
                <a:lnTo>
                  <a:pt x="1206" y="8851"/>
                </a:lnTo>
                <a:lnTo>
                  <a:pt x="3809" y="10807"/>
                </a:lnTo>
                <a:lnTo>
                  <a:pt x="3809" y="13131"/>
                </a:lnTo>
                <a:lnTo>
                  <a:pt x="24955" y="13131"/>
                </a:lnTo>
                <a:lnTo>
                  <a:pt x="25323" y="12763"/>
                </a:lnTo>
                <a:lnTo>
                  <a:pt x="27470" y="12471"/>
                </a:lnTo>
                <a:lnTo>
                  <a:pt x="31630" y="12471"/>
                </a:lnTo>
                <a:lnTo>
                  <a:pt x="32321" y="10617"/>
                </a:lnTo>
                <a:lnTo>
                  <a:pt x="31206" y="9410"/>
                </a:lnTo>
                <a:lnTo>
                  <a:pt x="7734" y="9410"/>
                </a:lnTo>
                <a:lnTo>
                  <a:pt x="6324" y="7823"/>
                </a:lnTo>
                <a:lnTo>
                  <a:pt x="4279" y="7823"/>
                </a:lnTo>
                <a:lnTo>
                  <a:pt x="2882" y="7073"/>
                </a:lnTo>
                <a:close/>
              </a:path>
              <a:path w="32385" h="36194">
                <a:moveTo>
                  <a:pt x="11544" y="3441"/>
                </a:moveTo>
                <a:lnTo>
                  <a:pt x="10896" y="3441"/>
                </a:lnTo>
                <a:lnTo>
                  <a:pt x="8940" y="6146"/>
                </a:lnTo>
                <a:lnTo>
                  <a:pt x="10058" y="7721"/>
                </a:lnTo>
                <a:lnTo>
                  <a:pt x="7734" y="9410"/>
                </a:lnTo>
                <a:lnTo>
                  <a:pt x="31206" y="9410"/>
                </a:lnTo>
                <a:lnTo>
                  <a:pt x="31030" y="9220"/>
                </a:lnTo>
                <a:lnTo>
                  <a:pt x="28955" y="9220"/>
                </a:lnTo>
                <a:lnTo>
                  <a:pt x="26073" y="9118"/>
                </a:lnTo>
                <a:lnTo>
                  <a:pt x="25559" y="8572"/>
                </a:lnTo>
                <a:lnTo>
                  <a:pt x="15836" y="8572"/>
                </a:lnTo>
                <a:lnTo>
                  <a:pt x="15109" y="8280"/>
                </a:lnTo>
                <a:lnTo>
                  <a:pt x="11912" y="8280"/>
                </a:lnTo>
                <a:lnTo>
                  <a:pt x="11696" y="7632"/>
                </a:lnTo>
                <a:lnTo>
                  <a:pt x="11638" y="7073"/>
                </a:lnTo>
                <a:lnTo>
                  <a:pt x="12852" y="5765"/>
                </a:lnTo>
                <a:lnTo>
                  <a:pt x="11544" y="3441"/>
                </a:lnTo>
                <a:close/>
              </a:path>
              <a:path w="32385" h="36194">
                <a:moveTo>
                  <a:pt x="30162" y="8280"/>
                </a:moveTo>
                <a:lnTo>
                  <a:pt x="28955" y="9220"/>
                </a:lnTo>
                <a:lnTo>
                  <a:pt x="31030" y="9220"/>
                </a:lnTo>
                <a:lnTo>
                  <a:pt x="30162" y="8280"/>
                </a:lnTo>
                <a:close/>
              </a:path>
              <a:path w="32385" h="36194">
                <a:moveTo>
                  <a:pt x="13500" y="838"/>
                </a:moveTo>
                <a:lnTo>
                  <a:pt x="12572" y="1676"/>
                </a:lnTo>
                <a:lnTo>
                  <a:pt x="14617" y="4470"/>
                </a:lnTo>
                <a:lnTo>
                  <a:pt x="14058" y="5397"/>
                </a:lnTo>
                <a:lnTo>
                  <a:pt x="15861" y="7632"/>
                </a:lnTo>
                <a:lnTo>
                  <a:pt x="15906" y="8280"/>
                </a:lnTo>
                <a:lnTo>
                  <a:pt x="15836" y="8572"/>
                </a:lnTo>
                <a:lnTo>
                  <a:pt x="25559" y="8572"/>
                </a:lnTo>
                <a:lnTo>
                  <a:pt x="24676" y="7632"/>
                </a:lnTo>
                <a:lnTo>
                  <a:pt x="23367" y="5676"/>
                </a:lnTo>
                <a:lnTo>
                  <a:pt x="22161" y="5397"/>
                </a:lnTo>
                <a:lnTo>
                  <a:pt x="23190" y="4089"/>
                </a:lnTo>
                <a:lnTo>
                  <a:pt x="23190" y="1574"/>
                </a:lnTo>
                <a:lnTo>
                  <a:pt x="22511" y="1117"/>
                </a:lnTo>
                <a:lnTo>
                  <a:pt x="15455" y="1117"/>
                </a:lnTo>
                <a:lnTo>
                  <a:pt x="13500" y="838"/>
                </a:lnTo>
                <a:close/>
              </a:path>
              <a:path w="32385" h="36194">
                <a:moveTo>
                  <a:pt x="13969" y="7823"/>
                </a:moveTo>
                <a:lnTo>
                  <a:pt x="11912" y="8280"/>
                </a:lnTo>
                <a:lnTo>
                  <a:pt x="15109" y="8280"/>
                </a:lnTo>
                <a:lnTo>
                  <a:pt x="13969" y="7823"/>
                </a:lnTo>
                <a:close/>
              </a:path>
              <a:path w="32385" h="36194">
                <a:moveTo>
                  <a:pt x="20853" y="0"/>
                </a:moveTo>
                <a:lnTo>
                  <a:pt x="17221" y="266"/>
                </a:lnTo>
                <a:lnTo>
                  <a:pt x="15455" y="1117"/>
                </a:lnTo>
                <a:lnTo>
                  <a:pt x="22511" y="1117"/>
                </a:lnTo>
                <a:lnTo>
                  <a:pt x="2085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126468" y="2702135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5930" y="0"/>
                </a:moveTo>
                <a:lnTo>
                  <a:pt x="3009" y="4521"/>
                </a:lnTo>
                <a:lnTo>
                  <a:pt x="3009" y="6832"/>
                </a:lnTo>
                <a:lnTo>
                  <a:pt x="1320" y="8864"/>
                </a:lnTo>
                <a:lnTo>
                  <a:pt x="1676" y="11087"/>
                </a:lnTo>
                <a:lnTo>
                  <a:pt x="444" y="11798"/>
                </a:lnTo>
                <a:lnTo>
                  <a:pt x="0" y="14808"/>
                </a:lnTo>
                <a:lnTo>
                  <a:pt x="1320" y="14808"/>
                </a:lnTo>
                <a:lnTo>
                  <a:pt x="4241" y="10985"/>
                </a:lnTo>
                <a:lnTo>
                  <a:pt x="8751" y="10985"/>
                </a:lnTo>
                <a:lnTo>
                  <a:pt x="9613" y="10490"/>
                </a:lnTo>
                <a:lnTo>
                  <a:pt x="11177" y="8775"/>
                </a:lnTo>
                <a:lnTo>
                  <a:pt x="5054" y="8775"/>
                </a:lnTo>
                <a:lnTo>
                  <a:pt x="4419" y="6464"/>
                </a:lnTo>
                <a:lnTo>
                  <a:pt x="5930" y="0"/>
                </a:lnTo>
                <a:close/>
              </a:path>
              <a:path w="13970" h="15239">
                <a:moveTo>
                  <a:pt x="8751" y="10985"/>
                </a:moveTo>
                <a:lnTo>
                  <a:pt x="4241" y="10985"/>
                </a:lnTo>
                <a:lnTo>
                  <a:pt x="3975" y="13385"/>
                </a:lnTo>
                <a:lnTo>
                  <a:pt x="5841" y="14020"/>
                </a:lnTo>
                <a:lnTo>
                  <a:pt x="6807" y="12103"/>
                </a:lnTo>
                <a:lnTo>
                  <a:pt x="8751" y="10985"/>
                </a:lnTo>
                <a:close/>
              </a:path>
              <a:path w="13970" h="15239">
                <a:moveTo>
                  <a:pt x="9042" y="1587"/>
                </a:moveTo>
                <a:lnTo>
                  <a:pt x="9131" y="3365"/>
                </a:lnTo>
                <a:lnTo>
                  <a:pt x="10642" y="5499"/>
                </a:lnTo>
                <a:lnTo>
                  <a:pt x="6730" y="5664"/>
                </a:lnTo>
                <a:lnTo>
                  <a:pt x="5054" y="8775"/>
                </a:lnTo>
                <a:lnTo>
                  <a:pt x="11177" y="8775"/>
                </a:lnTo>
                <a:lnTo>
                  <a:pt x="13830" y="5867"/>
                </a:lnTo>
                <a:lnTo>
                  <a:pt x="10680" y="2844"/>
                </a:lnTo>
                <a:lnTo>
                  <a:pt x="9042" y="158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196576" y="2659613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4343" y="0"/>
                </a:moveTo>
                <a:lnTo>
                  <a:pt x="0" y="3835"/>
                </a:lnTo>
                <a:lnTo>
                  <a:pt x="2755" y="7213"/>
                </a:lnTo>
                <a:lnTo>
                  <a:pt x="3111" y="5118"/>
                </a:lnTo>
                <a:lnTo>
                  <a:pt x="5067" y="2768"/>
                </a:lnTo>
                <a:lnTo>
                  <a:pt x="43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121579" y="271100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333" y="0"/>
                </a:moveTo>
                <a:lnTo>
                  <a:pt x="0" y="2222"/>
                </a:lnTo>
                <a:lnTo>
                  <a:pt x="3467" y="1778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119329" y="274352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800" y="0"/>
                </a:moveTo>
                <a:lnTo>
                  <a:pt x="0" y="1193"/>
                </a:lnTo>
                <a:lnTo>
                  <a:pt x="1193" y="2286"/>
                </a:lnTo>
                <a:lnTo>
                  <a:pt x="2171" y="266"/>
                </a:lnTo>
                <a:lnTo>
                  <a:pt x="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118823" y="27141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943" y="0"/>
                </a:moveTo>
                <a:lnTo>
                  <a:pt x="355" y="3365"/>
                </a:lnTo>
                <a:lnTo>
                  <a:pt x="0" y="5765"/>
                </a:lnTo>
                <a:lnTo>
                  <a:pt x="3289" y="3644"/>
                </a:lnTo>
                <a:lnTo>
                  <a:pt x="5886" y="3644"/>
                </a:lnTo>
                <a:lnTo>
                  <a:pt x="5943" y="0"/>
                </a:lnTo>
                <a:close/>
              </a:path>
              <a:path w="6350" h="6350">
                <a:moveTo>
                  <a:pt x="5886" y="3644"/>
                </a:moveTo>
                <a:lnTo>
                  <a:pt x="3289" y="3644"/>
                </a:lnTo>
                <a:lnTo>
                  <a:pt x="5867" y="4889"/>
                </a:lnTo>
                <a:lnTo>
                  <a:pt x="5886" y="36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119892" y="2702130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313" y="4965"/>
                </a:moveTo>
                <a:lnTo>
                  <a:pt x="4089" y="4965"/>
                </a:lnTo>
                <a:lnTo>
                  <a:pt x="5765" y="5054"/>
                </a:lnTo>
                <a:lnTo>
                  <a:pt x="2755" y="7188"/>
                </a:lnTo>
                <a:lnTo>
                  <a:pt x="4089" y="8343"/>
                </a:lnTo>
                <a:lnTo>
                  <a:pt x="7365" y="7353"/>
                </a:lnTo>
                <a:lnTo>
                  <a:pt x="7313" y="4965"/>
                </a:lnTo>
                <a:close/>
              </a:path>
              <a:path w="7620" h="8889">
                <a:moveTo>
                  <a:pt x="888" y="3365"/>
                </a:moveTo>
                <a:lnTo>
                  <a:pt x="0" y="5854"/>
                </a:lnTo>
                <a:lnTo>
                  <a:pt x="977" y="7442"/>
                </a:lnTo>
                <a:lnTo>
                  <a:pt x="4089" y="4965"/>
                </a:lnTo>
                <a:lnTo>
                  <a:pt x="7313" y="4965"/>
                </a:lnTo>
                <a:lnTo>
                  <a:pt x="7290" y="3898"/>
                </a:lnTo>
                <a:lnTo>
                  <a:pt x="3187" y="3898"/>
                </a:lnTo>
                <a:lnTo>
                  <a:pt x="888" y="3365"/>
                </a:lnTo>
                <a:close/>
              </a:path>
              <a:path w="7620" h="8889">
                <a:moveTo>
                  <a:pt x="6476" y="0"/>
                </a:moveTo>
                <a:lnTo>
                  <a:pt x="4876" y="266"/>
                </a:lnTo>
                <a:lnTo>
                  <a:pt x="5333" y="1409"/>
                </a:lnTo>
                <a:lnTo>
                  <a:pt x="3187" y="3898"/>
                </a:lnTo>
                <a:lnTo>
                  <a:pt x="7290" y="3898"/>
                </a:lnTo>
                <a:lnTo>
                  <a:pt x="7277" y="3276"/>
                </a:lnTo>
                <a:lnTo>
                  <a:pt x="64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136037" y="270075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778" y="0"/>
                </a:moveTo>
                <a:lnTo>
                  <a:pt x="0" y="761"/>
                </a:lnTo>
                <a:lnTo>
                  <a:pt x="762" y="1511"/>
                </a:lnTo>
                <a:lnTo>
                  <a:pt x="4267" y="2984"/>
                </a:lnTo>
                <a:lnTo>
                  <a:pt x="4267" y="1295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104080" y="276459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273" y="0"/>
                </a:moveTo>
                <a:lnTo>
                  <a:pt x="0" y="2400"/>
                </a:lnTo>
                <a:lnTo>
                  <a:pt x="800" y="5422"/>
                </a:lnTo>
                <a:lnTo>
                  <a:pt x="2755" y="2311"/>
                </a:lnTo>
                <a:lnTo>
                  <a:pt x="22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105680" y="2770111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1104" y="0"/>
                </a:moveTo>
                <a:lnTo>
                  <a:pt x="0" y="1206"/>
                </a:lnTo>
                <a:lnTo>
                  <a:pt x="444" y="2717"/>
                </a:lnTo>
                <a:lnTo>
                  <a:pt x="3378" y="317"/>
                </a:lnTo>
                <a:lnTo>
                  <a:pt x="11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109514" y="2721376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977" y="0"/>
                </a:moveTo>
                <a:lnTo>
                  <a:pt x="0" y="1244"/>
                </a:lnTo>
                <a:lnTo>
                  <a:pt x="977" y="2666"/>
                </a:lnTo>
                <a:lnTo>
                  <a:pt x="2031" y="622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103681" y="273213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927" y="0"/>
                </a:moveTo>
                <a:lnTo>
                  <a:pt x="0" y="1689"/>
                </a:lnTo>
                <a:lnTo>
                  <a:pt x="1295" y="2489"/>
                </a:lnTo>
                <a:lnTo>
                  <a:pt x="1955" y="1244"/>
                </a:lnTo>
                <a:lnTo>
                  <a:pt x="9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112882" y="2718539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711" y="0"/>
                </a:moveTo>
                <a:lnTo>
                  <a:pt x="711" y="1066"/>
                </a:lnTo>
                <a:lnTo>
                  <a:pt x="0" y="5410"/>
                </a:lnTo>
                <a:lnTo>
                  <a:pt x="4432" y="2044"/>
                </a:lnTo>
                <a:lnTo>
                  <a:pt x="47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166001" y="2667807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1371" y="0"/>
                </a:moveTo>
                <a:lnTo>
                  <a:pt x="0" y="927"/>
                </a:lnTo>
                <a:lnTo>
                  <a:pt x="888" y="4178"/>
                </a:lnTo>
                <a:lnTo>
                  <a:pt x="1015" y="6413"/>
                </a:lnTo>
                <a:lnTo>
                  <a:pt x="3771" y="7569"/>
                </a:lnTo>
                <a:lnTo>
                  <a:pt x="4889" y="6680"/>
                </a:lnTo>
                <a:lnTo>
                  <a:pt x="4216" y="5207"/>
                </a:lnTo>
                <a:lnTo>
                  <a:pt x="1904" y="3378"/>
                </a:lnTo>
                <a:lnTo>
                  <a:pt x="13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158841" y="2674983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3810" y="0"/>
                </a:moveTo>
                <a:lnTo>
                  <a:pt x="0" y="3200"/>
                </a:lnTo>
                <a:lnTo>
                  <a:pt x="3098" y="6388"/>
                </a:lnTo>
                <a:lnTo>
                  <a:pt x="4787" y="6388"/>
                </a:lnTo>
                <a:lnTo>
                  <a:pt x="5499" y="5321"/>
                </a:lnTo>
                <a:lnTo>
                  <a:pt x="5232" y="3200"/>
                </a:lnTo>
                <a:lnTo>
                  <a:pt x="7188" y="1765"/>
                </a:lnTo>
                <a:lnTo>
                  <a:pt x="7007" y="1409"/>
                </a:lnTo>
                <a:lnTo>
                  <a:pt x="4699" y="1409"/>
                </a:lnTo>
                <a:lnTo>
                  <a:pt x="3810" y="0"/>
                </a:lnTo>
                <a:close/>
              </a:path>
              <a:path w="7620" h="6985">
                <a:moveTo>
                  <a:pt x="6832" y="1066"/>
                </a:moveTo>
                <a:lnTo>
                  <a:pt x="4699" y="1409"/>
                </a:lnTo>
                <a:lnTo>
                  <a:pt x="7007" y="1409"/>
                </a:lnTo>
                <a:lnTo>
                  <a:pt x="6832" y="106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187509" y="2654231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5" h="8889">
                <a:moveTo>
                  <a:pt x="4267" y="3517"/>
                </a:moveTo>
                <a:lnTo>
                  <a:pt x="2184" y="5118"/>
                </a:lnTo>
                <a:lnTo>
                  <a:pt x="186" y="5118"/>
                </a:lnTo>
                <a:lnTo>
                  <a:pt x="977" y="7213"/>
                </a:lnTo>
                <a:lnTo>
                  <a:pt x="4851" y="8369"/>
                </a:lnTo>
                <a:lnTo>
                  <a:pt x="6489" y="8013"/>
                </a:lnTo>
                <a:lnTo>
                  <a:pt x="9335" y="5156"/>
                </a:lnTo>
                <a:lnTo>
                  <a:pt x="5689" y="5156"/>
                </a:lnTo>
                <a:lnTo>
                  <a:pt x="2184" y="5118"/>
                </a:lnTo>
                <a:lnTo>
                  <a:pt x="0" y="4622"/>
                </a:lnTo>
                <a:lnTo>
                  <a:pt x="5226" y="4622"/>
                </a:lnTo>
                <a:lnTo>
                  <a:pt x="4267" y="3517"/>
                </a:lnTo>
                <a:close/>
              </a:path>
              <a:path w="13335" h="8889">
                <a:moveTo>
                  <a:pt x="6934" y="2717"/>
                </a:moveTo>
                <a:lnTo>
                  <a:pt x="5689" y="5156"/>
                </a:lnTo>
                <a:lnTo>
                  <a:pt x="9335" y="5156"/>
                </a:lnTo>
                <a:lnTo>
                  <a:pt x="10879" y="3606"/>
                </a:lnTo>
                <a:lnTo>
                  <a:pt x="8483" y="3606"/>
                </a:lnTo>
                <a:lnTo>
                  <a:pt x="6934" y="2717"/>
                </a:lnTo>
                <a:close/>
              </a:path>
              <a:path w="13335" h="8889">
                <a:moveTo>
                  <a:pt x="12395" y="0"/>
                </a:moveTo>
                <a:lnTo>
                  <a:pt x="8483" y="3606"/>
                </a:lnTo>
                <a:lnTo>
                  <a:pt x="10879" y="3606"/>
                </a:lnTo>
                <a:lnTo>
                  <a:pt x="12877" y="1600"/>
                </a:lnTo>
                <a:lnTo>
                  <a:pt x="123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191061" y="2665134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1777" y="0"/>
                </a:moveTo>
                <a:lnTo>
                  <a:pt x="0" y="1346"/>
                </a:lnTo>
                <a:lnTo>
                  <a:pt x="2666" y="2679"/>
                </a:lnTo>
                <a:lnTo>
                  <a:pt x="5067" y="3695"/>
                </a:lnTo>
                <a:lnTo>
                  <a:pt x="5549" y="1422"/>
                </a:lnTo>
                <a:lnTo>
                  <a:pt x="4406" y="177"/>
                </a:lnTo>
                <a:lnTo>
                  <a:pt x="17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151917" y="2681363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7721" y="0"/>
                </a:moveTo>
                <a:lnTo>
                  <a:pt x="6299" y="1955"/>
                </a:lnTo>
                <a:lnTo>
                  <a:pt x="3378" y="2044"/>
                </a:lnTo>
                <a:lnTo>
                  <a:pt x="3289" y="3911"/>
                </a:lnTo>
                <a:lnTo>
                  <a:pt x="0" y="4076"/>
                </a:lnTo>
                <a:lnTo>
                  <a:pt x="2489" y="7277"/>
                </a:lnTo>
                <a:lnTo>
                  <a:pt x="4800" y="6400"/>
                </a:lnTo>
                <a:lnTo>
                  <a:pt x="7721" y="6311"/>
                </a:lnTo>
                <a:lnTo>
                  <a:pt x="7632" y="4533"/>
                </a:lnTo>
                <a:lnTo>
                  <a:pt x="9321" y="2400"/>
                </a:lnTo>
                <a:lnTo>
                  <a:pt x="77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174180" y="2669767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1638" y="0"/>
                </a:moveTo>
                <a:lnTo>
                  <a:pt x="0" y="1600"/>
                </a:lnTo>
                <a:lnTo>
                  <a:pt x="266" y="5689"/>
                </a:lnTo>
                <a:lnTo>
                  <a:pt x="2082" y="6362"/>
                </a:lnTo>
                <a:lnTo>
                  <a:pt x="3467" y="8407"/>
                </a:lnTo>
                <a:lnTo>
                  <a:pt x="4533" y="6273"/>
                </a:lnTo>
                <a:lnTo>
                  <a:pt x="3111" y="4356"/>
                </a:lnTo>
                <a:lnTo>
                  <a:pt x="4178" y="1917"/>
                </a:lnTo>
                <a:lnTo>
                  <a:pt x="16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141248" y="2686945"/>
            <a:ext cx="10795" cy="13970"/>
          </a:xfrm>
          <a:custGeom>
            <a:avLst/>
            <a:gdLst/>
            <a:ahLst/>
            <a:cxnLst/>
            <a:rect l="l" t="t" r="r" b="b"/>
            <a:pathLst>
              <a:path w="10795" h="13969">
                <a:moveTo>
                  <a:pt x="2832" y="1206"/>
                </a:moveTo>
                <a:lnTo>
                  <a:pt x="1320" y="3886"/>
                </a:lnTo>
                <a:lnTo>
                  <a:pt x="4216" y="5346"/>
                </a:lnTo>
                <a:lnTo>
                  <a:pt x="1054" y="5575"/>
                </a:lnTo>
                <a:lnTo>
                  <a:pt x="0" y="8420"/>
                </a:lnTo>
                <a:lnTo>
                  <a:pt x="2438" y="8686"/>
                </a:lnTo>
                <a:lnTo>
                  <a:pt x="431" y="11315"/>
                </a:lnTo>
                <a:lnTo>
                  <a:pt x="2489" y="11582"/>
                </a:lnTo>
                <a:lnTo>
                  <a:pt x="2565" y="13855"/>
                </a:lnTo>
                <a:lnTo>
                  <a:pt x="3683" y="13804"/>
                </a:lnTo>
                <a:lnTo>
                  <a:pt x="4305" y="10782"/>
                </a:lnTo>
                <a:lnTo>
                  <a:pt x="7328" y="10782"/>
                </a:lnTo>
                <a:lnTo>
                  <a:pt x="8077" y="9664"/>
                </a:lnTo>
                <a:lnTo>
                  <a:pt x="10706" y="9080"/>
                </a:lnTo>
                <a:lnTo>
                  <a:pt x="10172" y="7086"/>
                </a:lnTo>
                <a:lnTo>
                  <a:pt x="10617" y="5702"/>
                </a:lnTo>
                <a:lnTo>
                  <a:pt x="9944" y="2895"/>
                </a:lnTo>
                <a:lnTo>
                  <a:pt x="9105" y="2628"/>
                </a:lnTo>
                <a:lnTo>
                  <a:pt x="4711" y="2628"/>
                </a:lnTo>
                <a:lnTo>
                  <a:pt x="2832" y="1206"/>
                </a:lnTo>
                <a:close/>
              </a:path>
              <a:path w="10795" h="13969">
                <a:moveTo>
                  <a:pt x="7328" y="10782"/>
                </a:moveTo>
                <a:lnTo>
                  <a:pt x="4305" y="10782"/>
                </a:lnTo>
                <a:lnTo>
                  <a:pt x="7150" y="11049"/>
                </a:lnTo>
                <a:lnTo>
                  <a:pt x="7328" y="10782"/>
                </a:lnTo>
                <a:close/>
              </a:path>
              <a:path w="10795" h="13969">
                <a:moveTo>
                  <a:pt x="4127" y="0"/>
                </a:moveTo>
                <a:lnTo>
                  <a:pt x="4711" y="2628"/>
                </a:lnTo>
                <a:lnTo>
                  <a:pt x="9105" y="2628"/>
                </a:lnTo>
                <a:lnTo>
                  <a:pt x="8267" y="2362"/>
                </a:lnTo>
                <a:lnTo>
                  <a:pt x="7848" y="406"/>
                </a:lnTo>
                <a:lnTo>
                  <a:pt x="41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61236" y="266939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133" y="0"/>
                </a:moveTo>
                <a:lnTo>
                  <a:pt x="0" y="698"/>
                </a:lnTo>
                <a:lnTo>
                  <a:pt x="622" y="2400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57416" y="26728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378" y="0"/>
                </a:moveTo>
                <a:lnTo>
                  <a:pt x="177" y="889"/>
                </a:lnTo>
                <a:lnTo>
                  <a:pt x="0" y="3733"/>
                </a:lnTo>
                <a:lnTo>
                  <a:pt x="177" y="3733"/>
                </a:lnTo>
                <a:lnTo>
                  <a:pt x="3111" y="1689"/>
                </a:lnTo>
                <a:lnTo>
                  <a:pt x="33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143507" y="2702887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800" y="0"/>
                </a:moveTo>
                <a:lnTo>
                  <a:pt x="0" y="2984"/>
                </a:lnTo>
                <a:lnTo>
                  <a:pt x="2133" y="2044"/>
                </a:lnTo>
                <a:lnTo>
                  <a:pt x="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127788" y="2692984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6743" y="0"/>
                </a:moveTo>
                <a:lnTo>
                  <a:pt x="3543" y="1244"/>
                </a:lnTo>
                <a:lnTo>
                  <a:pt x="3467" y="3467"/>
                </a:lnTo>
                <a:lnTo>
                  <a:pt x="177" y="6121"/>
                </a:lnTo>
                <a:lnTo>
                  <a:pt x="0" y="9677"/>
                </a:lnTo>
                <a:lnTo>
                  <a:pt x="1244" y="10553"/>
                </a:lnTo>
                <a:lnTo>
                  <a:pt x="4521" y="6667"/>
                </a:lnTo>
                <a:lnTo>
                  <a:pt x="4787" y="4178"/>
                </a:lnTo>
                <a:lnTo>
                  <a:pt x="7366" y="2311"/>
                </a:lnTo>
                <a:lnTo>
                  <a:pt x="67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034457" y="288986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09" y="0"/>
                </a:moveTo>
                <a:lnTo>
                  <a:pt x="0" y="1778"/>
                </a:lnTo>
                <a:lnTo>
                  <a:pt x="1866" y="2133"/>
                </a:lnTo>
                <a:lnTo>
                  <a:pt x="22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030203" y="285632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0"/>
                </a:moveTo>
                <a:lnTo>
                  <a:pt x="520" y="1765"/>
                </a:lnTo>
                <a:lnTo>
                  <a:pt x="2832" y="133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034457" y="289537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1511" y="0"/>
                </a:moveTo>
                <a:lnTo>
                  <a:pt x="0" y="342"/>
                </a:lnTo>
                <a:lnTo>
                  <a:pt x="1955" y="3187"/>
                </a:lnTo>
                <a:lnTo>
                  <a:pt x="2844" y="1409"/>
                </a:lnTo>
                <a:lnTo>
                  <a:pt x="1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030993" y="285205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1155" y="3022"/>
                </a:lnTo>
                <a:lnTo>
                  <a:pt x="2311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037737" y="289101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066" y="0"/>
                </a:moveTo>
                <a:lnTo>
                  <a:pt x="0" y="2209"/>
                </a:lnTo>
                <a:lnTo>
                  <a:pt x="977" y="1955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030551" y="287778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778" y="0"/>
                </a:moveTo>
                <a:lnTo>
                  <a:pt x="0" y="1511"/>
                </a:lnTo>
                <a:lnTo>
                  <a:pt x="1866" y="2755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029053" y="287352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31" y="0"/>
                </a:moveTo>
                <a:lnTo>
                  <a:pt x="0" y="1600"/>
                </a:lnTo>
                <a:lnTo>
                  <a:pt x="1231" y="2400"/>
                </a:lnTo>
                <a:lnTo>
                  <a:pt x="2476" y="1155"/>
                </a:lnTo>
                <a:lnTo>
                  <a:pt x="20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031085" y="2885156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298" y="0"/>
                </a:moveTo>
                <a:lnTo>
                  <a:pt x="0" y="711"/>
                </a:lnTo>
                <a:lnTo>
                  <a:pt x="1600" y="2666"/>
                </a:lnTo>
                <a:lnTo>
                  <a:pt x="22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36050" y="2884713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0" y="0"/>
                </a:moveTo>
                <a:lnTo>
                  <a:pt x="1066" y="4699"/>
                </a:lnTo>
                <a:lnTo>
                  <a:pt x="1866" y="2400"/>
                </a:lnTo>
                <a:lnTo>
                  <a:pt x="101" y="7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031529" y="288240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888" y="1155"/>
                </a:lnTo>
                <a:lnTo>
                  <a:pt x="1777" y="8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105881" y="2722443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209" y="0"/>
                </a:moveTo>
                <a:lnTo>
                  <a:pt x="0" y="3822"/>
                </a:lnTo>
                <a:lnTo>
                  <a:pt x="0" y="6210"/>
                </a:lnTo>
                <a:lnTo>
                  <a:pt x="2832" y="3454"/>
                </a:lnTo>
                <a:lnTo>
                  <a:pt x="22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091987" y="2792135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4663" y="3035"/>
                </a:moveTo>
                <a:lnTo>
                  <a:pt x="2222" y="3035"/>
                </a:lnTo>
                <a:lnTo>
                  <a:pt x="3073" y="4546"/>
                </a:lnTo>
                <a:lnTo>
                  <a:pt x="4305" y="3479"/>
                </a:lnTo>
                <a:lnTo>
                  <a:pt x="4663" y="3035"/>
                </a:lnTo>
                <a:close/>
              </a:path>
              <a:path w="7620" h="5080">
                <a:moveTo>
                  <a:pt x="7111" y="0"/>
                </a:moveTo>
                <a:lnTo>
                  <a:pt x="5295" y="761"/>
                </a:lnTo>
                <a:lnTo>
                  <a:pt x="1866" y="1168"/>
                </a:lnTo>
                <a:lnTo>
                  <a:pt x="0" y="3213"/>
                </a:lnTo>
                <a:lnTo>
                  <a:pt x="2222" y="3035"/>
                </a:lnTo>
                <a:lnTo>
                  <a:pt x="4663" y="3035"/>
                </a:lnTo>
                <a:lnTo>
                  <a:pt x="71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099848" y="2775988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1257" y="0"/>
                </a:moveTo>
                <a:lnTo>
                  <a:pt x="0" y="1905"/>
                </a:lnTo>
                <a:lnTo>
                  <a:pt x="1079" y="3289"/>
                </a:lnTo>
                <a:lnTo>
                  <a:pt x="2311" y="2133"/>
                </a:lnTo>
                <a:lnTo>
                  <a:pt x="2235" y="660"/>
                </a:lnTo>
                <a:lnTo>
                  <a:pt x="125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036327" y="284709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587" y="0"/>
                </a:moveTo>
                <a:lnTo>
                  <a:pt x="0" y="2044"/>
                </a:lnTo>
                <a:lnTo>
                  <a:pt x="2298" y="1955"/>
                </a:lnTo>
                <a:lnTo>
                  <a:pt x="15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039807" y="290953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317" y="0"/>
                </a:moveTo>
                <a:lnTo>
                  <a:pt x="0" y="2273"/>
                </a:lnTo>
                <a:lnTo>
                  <a:pt x="1917" y="1612"/>
                </a:lnTo>
                <a:lnTo>
                  <a:pt x="3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097640" y="278840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038" y="0"/>
                </a:moveTo>
                <a:lnTo>
                  <a:pt x="927" y="571"/>
                </a:lnTo>
                <a:lnTo>
                  <a:pt x="0" y="2400"/>
                </a:lnTo>
                <a:lnTo>
                  <a:pt x="1498" y="3073"/>
                </a:lnTo>
                <a:lnTo>
                  <a:pt x="40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065675" y="282152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4">
                <a:moveTo>
                  <a:pt x="6578" y="0"/>
                </a:moveTo>
                <a:lnTo>
                  <a:pt x="4673" y="88"/>
                </a:lnTo>
                <a:lnTo>
                  <a:pt x="3962" y="1384"/>
                </a:lnTo>
                <a:lnTo>
                  <a:pt x="1511" y="1422"/>
                </a:lnTo>
                <a:lnTo>
                  <a:pt x="0" y="4229"/>
                </a:lnTo>
                <a:lnTo>
                  <a:pt x="1651" y="4318"/>
                </a:lnTo>
                <a:lnTo>
                  <a:pt x="3289" y="3378"/>
                </a:lnTo>
                <a:lnTo>
                  <a:pt x="6190" y="3378"/>
                </a:lnTo>
                <a:lnTo>
                  <a:pt x="7823" y="1384"/>
                </a:lnTo>
                <a:lnTo>
                  <a:pt x="6578" y="0"/>
                </a:lnTo>
                <a:close/>
              </a:path>
              <a:path w="8254" h="4444">
                <a:moveTo>
                  <a:pt x="6190" y="3378"/>
                </a:moveTo>
                <a:lnTo>
                  <a:pt x="3289" y="3378"/>
                </a:lnTo>
                <a:lnTo>
                  <a:pt x="6045" y="3556"/>
                </a:lnTo>
                <a:lnTo>
                  <a:pt x="6190" y="337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059460" y="2824419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578" y="0"/>
                </a:moveTo>
                <a:lnTo>
                  <a:pt x="0" y="215"/>
                </a:lnTo>
                <a:lnTo>
                  <a:pt x="2362" y="2857"/>
                </a:lnTo>
                <a:lnTo>
                  <a:pt x="3289" y="1828"/>
                </a:lnTo>
                <a:lnTo>
                  <a:pt x="25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040133" y="2845598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88" y="3454"/>
                </a:lnTo>
                <a:lnTo>
                  <a:pt x="2578" y="1943"/>
                </a:lnTo>
                <a:lnTo>
                  <a:pt x="1777" y="52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061988" y="282784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222" y="0"/>
                </a:moveTo>
                <a:lnTo>
                  <a:pt x="0" y="2451"/>
                </a:lnTo>
                <a:lnTo>
                  <a:pt x="1600" y="3784"/>
                </a:lnTo>
                <a:lnTo>
                  <a:pt x="2844" y="2667"/>
                </a:lnTo>
                <a:lnTo>
                  <a:pt x="2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065093" y="281773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822" y="0"/>
                </a:moveTo>
                <a:lnTo>
                  <a:pt x="0" y="3352"/>
                </a:lnTo>
                <a:lnTo>
                  <a:pt x="2946" y="3213"/>
                </a:lnTo>
                <a:lnTo>
                  <a:pt x="5473" y="1473"/>
                </a:lnTo>
                <a:lnTo>
                  <a:pt x="38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165592" y="2677728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698" y="0"/>
                </a:moveTo>
                <a:lnTo>
                  <a:pt x="0" y="3289"/>
                </a:lnTo>
                <a:lnTo>
                  <a:pt x="1778" y="2311"/>
                </a:lnTo>
                <a:lnTo>
                  <a:pt x="6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204970" y="2649823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146" y="0"/>
                </a:moveTo>
                <a:lnTo>
                  <a:pt x="0" y="533"/>
                </a:lnTo>
                <a:lnTo>
                  <a:pt x="1562" y="2971"/>
                </a:lnTo>
                <a:lnTo>
                  <a:pt x="2628" y="2628"/>
                </a:lnTo>
                <a:lnTo>
                  <a:pt x="3340" y="1422"/>
                </a:lnTo>
                <a:lnTo>
                  <a:pt x="21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211913" y="264562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689" y="1790"/>
                </a:moveTo>
                <a:lnTo>
                  <a:pt x="2578" y="0"/>
                </a:lnTo>
                <a:lnTo>
                  <a:pt x="838" y="50"/>
                </a:lnTo>
                <a:lnTo>
                  <a:pt x="0" y="1752"/>
                </a:lnTo>
                <a:lnTo>
                  <a:pt x="1689" y="179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031756" y="2644313"/>
            <a:ext cx="248285" cy="288290"/>
          </a:xfrm>
          <a:custGeom>
            <a:avLst/>
            <a:gdLst/>
            <a:ahLst/>
            <a:cxnLst/>
            <a:rect l="l" t="t" r="r" b="b"/>
            <a:pathLst>
              <a:path w="248285" h="288289">
                <a:moveTo>
                  <a:pt x="33401" y="284480"/>
                </a:moveTo>
                <a:lnTo>
                  <a:pt x="22948" y="284480"/>
                </a:lnTo>
                <a:lnTo>
                  <a:pt x="24485" y="285750"/>
                </a:lnTo>
                <a:lnTo>
                  <a:pt x="24206" y="285750"/>
                </a:lnTo>
                <a:lnTo>
                  <a:pt x="26670" y="288290"/>
                </a:lnTo>
                <a:lnTo>
                  <a:pt x="27787" y="287020"/>
                </a:lnTo>
                <a:lnTo>
                  <a:pt x="30861" y="287020"/>
                </a:lnTo>
                <a:lnTo>
                  <a:pt x="33401" y="284480"/>
                </a:lnTo>
                <a:close/>
              </a:path>
              <a:path w="248285" h="288289">
                <a:moveTo>
                  <a:pt x="30861" y="287020"/>
                </a:moveTo>
                <a:lnTo>
                  <a:pt x="27787" y="287020"/>
                </a:lnTo>
                <a:lnTo>
                  <a:pt x="28765" y="288290"/>
                </a:lnTo>
                <a:lnTo>
                  <a:pt x="30861" y="287020"/>
                </a:lnTo>
                <a:close/>
              </a:path>
              <a:path w="248285" h="288289">
                <a:moveTo>
                  <a:pt x="8940" y="269240"/>
                </a:moveTo>
                <a:lnTo>
                  <a:pt x="7073" y="269240"/>
                </a:lnTo>
                <a:lnTo>
                  <a:pt x="7073" y="271780"/>
                </a:lnTo>
                <a:lnTo>
                  <a:pt x="5765" y="273050"/>
                </a:lnTo>
                <a:lnTo>
                  <a:pt x="8839" y="278130"/>
                </a:lnTo>
                <a:lnTo>
                  <a:pt x="11353" y="278130"/>
                </a:lnTo>
                <a:lnTo>
                  <a:pt x="14706" y="281940"/>
                </a:lnTo>
                <a:lnTo>
                  <a:pt x="19367" y="283210"/>
                </a:lnTo>
                <a:lnTo>
                  <a:pt x="19926" y="284480"/>
                </a:lnTo>
                <a:lnTo>
                  <a:pt x="18808" y="285750"/>
                </a:lnTo>
                <a:lnTo>
                  <a:pt x="20586" y="287020"/>
                </a:lnTo>
                <a:lnTo>
                  <a:pt x="22212" y="285750"/>
                </a:lnTo>
                <a:lnTo>
                  <a:pt x="21463" y="284480"/>
                </a:lnTo>
                <a:lnTo>
                  <a:pt x="34518" y="284480"/>
                </a:lnTo>
                <a:lnTo>
                  <a:pt x="35547" y="283210"/>
                </a:lnTo>
                <a:lnTo>
                  <a:pt x="40303" y="283210"/>
                </a:lnTo>
                <a:lnTo>
                  <a:pt x="42418" y="280670"/>
                </a:lnTo>
                <a:lnTo>
                  <a:pt x="42227" y="279400"/>
                </a:lnTo>
                <a:lnTo>
                  <a:pt x="40373" y="276860"/>
                </a:lnTo>
                <a:lnTo>
                  <a:pt x="46228" y="276860"/>
                </a:lnTo>
                <a:lnTo>
                  <a:pt x="45529" y="275590"/>
                </a:lnTo>
                <a:lnTo>
                  <a:pt x="47053" y="274320"/>
                </a:lnTo>
                <a:lnTo>
                  <a:pt x="46774" y="273050"/>
                </a:lnTo>
                <a:lnTo>
                  <a:pt x="16192" y="273050"/>
                </a:lnTo>
                <a:lnTo>
                  <a:pt x="11823" y="270510"/>
                </a:lnTo>
                <a:lnTo>
                  <a:pt x="10337" y="270510"/>
                </a:lnTo>
                <a:lnTo>
                  <a:pt x="8940" y="269240"/>
                </a:lnTo>
                <a:close/>
              </a:path>
              <a:path w="248285" h="288289">
                <a:moveTo>
                  <a:pt x="40303" y="283210"/>
                </a:moveTo>
                <a:lnTo>
                  <a:pt x="36093" y="283210"/>
                </a:lnTo>
                <a:lnTo>
                  <a:pt x="36703" y="285750"/>
                </a:lnTo>
                <a:lnTo>
                  <a:pt x="38188" y="285750"/>
                </a:lnTo>
                <a:lnTo>
                  <a:pt x="40303" y="283210"/>
                </a:lnTo>
                <a:close/>
              </a:path>
              <a:path w="248285" h="288289">
                <a:moveTo>
                  <a:pt x="46228" y="276860"/>
                </a:moveTo>
                <a:lnTo>
                  <a:pt x="40373" y="276860"/>
                </a:lnTo>
                <a:lnTo>
                  <a:pt x="43624" y="279400"/>
                </a:lnTo>
                <a:lnTo>
                  <a:pt x="46228" y="276860"/>
                </a:lnTo>
                <a:close/>
              </a:path>
              <a:path w="248285" h="288289">
                <a:moveTo>
                  <a:pt x="49288" y="267970"/>
                </a:moveTo>
                <a:lnTo>
                  <a:pt x="17691" y="267970"/>
                </a:lnTo>
                <a:lnTo>
                  <a:pt x="18897" y="269240"/>
                </a:lnTo>
                <a:lnTo>
                  <a:pt x="16383" y="269240"/>
                </a:lnTo>
                <a:lnTo>
                  <a:pt x="15176" y="270510"/>
                </a:lnTo>
                <a:lnTo>
                  <a:pt x="16471" y="273050"/>
                </a:lnTo>
                <a:lnTo>
                  <a:pt x="46774" y="273050"/>
                </a:lnTo>
                <a:lnTo>
                  <a:pt x="48679" y="271780"/>
                </a:lnTo>
                <a:lnTo>
                  <a:pt x="50723" y="271780"/>
                </a:lnTo>
                <a:lnTo>
                  <a:pt x="51231" y="270510"/>
                </a:lnTo>
                <a:lnTo>
                  <a:pt x="49288" y="267970"/>
                </a:lnTo>
                <a:close/>
              </a:path>
              <a:path w="248285" h="288289">
                <a:moveTo>
                  <a:pt x="55600" y="267970"/>
                </a:moveTo>
                <a:lnTo>
                  <a:pt x="53047" y="267970"/>
                </a:lnTo>
                <a:lnTo>
                  <a:pt x="52717" y="269240"/>
                </a:lnTo>
                <a:lnTo>
                  <a:pt x="53835" y="270510"/>
                </a:lnTo>
                <a:lnTo>
                  <a:pt x="56197" y="269240"/>
                </a:lnTo>
                <a:lnTo>
                  <a:pt x="55600" y="267970"/>
                </a:lnTo>
                <a:close/>
              </a:path>
              <a:path w="248285" h="288289">
                <a:moveTo>
                  <a:pt x="74320" y="250190"/>
                </a:moveTo>
                <a:lnTo>
                  <a:pt x="62242" y="250190"/>
                </a:lnTo>
                <a:lnTo>
                  <a:pt x="63957" y="251460"/>
                </a:lnTo>
                <a:lnTo>
                  <a:pt x="62560" y="254000"/>
                </a:lnTo>
                <a:lnTo>
                  <a:pt x="63030" y="257810"/>
                </a:lnTo>
                <a:lnTo>
                  <a:pt x="62522" y="259080"/>
                </a:lnTo>
                <a:lnTo>
                  <a:pt x="63919" y="261620"/>
                </a:lnTo>
                <a:lnTo>
                  <a:pt x="64274" y="262890"/>
                </a:lnTo>
                <a:lnTo>
                  <a:pt x="66840" y="265430"/>
                </a:lnTo>
                <a:lnTo>
                  <a:pt x="69761" y="265430"/>
                </a:lnTo>
                <a:lnTo>
                  <a:pt x="70967" y="266700"/>
                </a:lnTo>
                <a:lnTo>
                  <a:pt x="70243" y="267970"/>
                </a:lnTo>
                <a:lnTo>
                  <a:pt x="71755" y="267970"/>
                </a:lnTo>
                <a:lnTo>
                  <a:pt x="73164" y="270510"/>
                </a:lnTo>
                <a:lnTo>
                  <a:pt x="74498" y="267970"/>
                </a:lnTo>
                <a:lnTo>
                  <a:pt x="73964" y="260350"/>
                </a:lnTo>
                <a:lnTo>
                  <a:pt x="72110" y="257810"/>
                </a:lnTo>
                <a:lnTo>
                  <a:pt x="73075" y="255270"/>
                </a:lnTo>
                <a:lnTo>
                  <a:pt x="74764" y="254000"/>
                </a:lnTo>
                <a:lnTo>
                  <a:pt x="73533" y="251460"/>
                </a:lnTo>
                <a:lnTo>
                  <a:pt x="74320" y="250190"/>
                </a:lnTo>
                <a:close/>
              </a:path>
              <a:path w="248285" h="288289">
                <a:moveTo>
                  <a:pt x="58102" y="259080"/>
                </a:moveTo>
                <a:lnTo>
                  <a:pt x="11455" y="259080"/>
                </a:lnTo>
                <a:lnTo>
                  <a:pt x="14058" y="260350"/>
                </a:lnTo>
                <a:lnTo>
                  <a:pt x="12852" y="261620"/>
                </a:lnTo>
                <a:lnTo>
                  <a:pt x="14338" y="262890"/>
                </a:lnTo>
                <a:lnTo>
                  <a:pt x="13779" y="265430"/>
                </a:lnTo>
                <a:lnTo>
                  <a:pt x="12192" y="266700"/>
                </a:lnTo>
                <a:lnTo>
                  <a:pt x="13589" y="269240"/>
                </a:lnTo>
                <a:lnTo>
                  <a:pt x="14706" y="267970"/>
                </a:lnTo>
                <a:lnTo>
                  <a:pt x="49288" y="267970"/>
                </a:lnTo>
                <a:lnTo>
                  <a:pt x="49987" y="265430"/>
                </a:lnTo>
                <a:lnTo>
                  <a:pt x="48260" y="262890"/>
                </a:lnTo>
                <a:lnTo>
                  <a:pt x="46164" y="261620"/>
                </a:lnTo>
                <a:lnTo>
                  <a:pt x="46266" y="260350"/>
                </a:lnTo>
                <a:lnTo>
                  <a:pt x="58940" y="260350"/>
                </a:lnTo>
                <a:lnTo>
                  <a:pt x="58102" y="259080"/>
                </a:lnTo>
                <a:close/>
              </a:path>
              <a:path w="248285" h="288289">
                <a:moveTo>
                  <a:pt x="60553" y="260350"/>
                </a:moveTo>
                <a:lnTo>
                  <a:pt x="47472" y="260350"/>
                </a:lnTo>
                <a:lnTo>
                  <a:pt x="49796" y="262890"/>
                </a:lnTo>
                <a:lnTo>
                  <a:pt x="50723" y="266700"/>
                </a:lnTo>
                <a:lnTo>
                  <a:pt x="51562" y="267970"/>
                </a:lnTo>
                <a:lnTo>
                  <a:pt x="54533" y="267970"/>
                </a:lnTo>
                <a:lnTo>
                  <a:pt x="55372" y="265430"/>
                </a:lnTo>
                <a:lnTo>
                  <a:pt x="60515" y="265430"/>
                </a:lnTo>
                <a:lnTo>
                  <a:pt x="61302" y="262890"/>
                </a:lnTo>
                <a:lnTo>
                  <a:pt x="60553" y="260350"/>
                </a:lnTo>
                <a:close/>
              </a:path>
              <a:path w="248285" h="288289">
                <a:moveTo>
                  <a:pt x="60515" y="265430"/>
                </a:moveTo>
                <a:lnTo>
                  <a:pt x="55372" y="265430"/>
                </a:lnTo>
                <a:lnTo>
                  <a:pt x="57365" y="267970"/>
                </a:lnTo>
                <a:lnTo>
                  <a:pt x="60515" y="265430"/>
                </a:lnTo>
                <a:close/>
              </a:path>
              <a:path w="248285" h="288289">
                <a:moveTo>
                  <a:pt x="7264" y="255270"/>
                </a:moveTo>
                <a:lnTo>
                  <a:pt x="5676" y="255270"/>
                </a:lnTo>
                <a:lnTo>
                  <a:pt x="3530" y="259080"/>
                </a:lnTo>
                <a:lnTo>
                  <a:pt x="4368" y="260350"/>
                </a:lnTo>
                <a:lnTo>
                  <a:pt x="7632" y="264160"/>
                </a:lnTo>
                <a:lnTo>
                  <a:pt x="8280" y="262890"/>
                </a:lnTo>
                <a:lnTo>
                  <a:pt x="10896" y="262890"/>
                </a:lnTo>
                <a:lnTo>
                  <a:pt x="10426" y="261620"/>
                </a:lnTo>
                <a:lnTo>
                  <a:pt x="11455" y="259080"/>
                </a:lnTo>
                <a:lnTo>
                  <a:pt x="58102" y="259080"/>
                </a:lnTo>
                <a:lnTo>
                  <a:pt x="59220" y="257810"/>
                </a:lnTo>
                <a:lnTo>
                  <a:pt x="7810" y="257810"/>
                </a:lnTo>
                <a:lnTo>
                  <a:pt x="7264" y="255270"/>
                </a:lnTo>
                <a:close/>
              </a:path>
              <a:path w="248285" h="288289">
                <a:moveTo>
                  <a:pt x="9486" y="254000"/>
                </a:moveTo>
                <a:lnTo>
                  <a:pt x="8280" y="255270"/>
                </a:lnTo>
                <a:lnTo>
                  <a:pt x="7810" y="257810"/>
                </a:lnTo>
                <a:lnTo>
                  <a:pt x="59220" y="257810"/>
                </a:lnTo>
                <a:lnTo>
                  <a:pt x="59397" y="256540"/>
                </a:lnTo>
                <a:lnTo>
                  <a:pt x="12103" y="256540"/>
                </a:lnTo>
                <a:lnTo>
                  <a:pt x="9486" y="254000"/>
                </a:lnTo>
                <a:close/>
              </a:path>
              <a:path w="248285" h="288289">
                <a:moveTo>
                  <a:pt x="79019" y="240030"/>
                </a:moveTo>
                <a:lnTo>
                  <a:pt x="20116" y="240030"/>
                </a:lnTo>
                <a:lnTo>
                  <a:pt x="17780" y="242570"/>
                </a:lnTo>
                <a:lnTo>
                  <a:pt x="17780" y="245110"/>
                </a:lnTo>
                <a:lnTo>
                  <a:pt x="18529" y="246380"/>
                </a:lnTo>
                <a:lnTo>
                  <a:pt x="14427" y="246380"/>
                </a:lnTo>
                <a:lnTo>
                  <a:pt x="12471" y="248920"/>
                </a:lnTo>
                <a:lnTo>
                  <a:pt x="10896" y="248920"/>
                </a:lnTo>
                <a:lnTo>
                  <a:pt x="10147" y="251460"/>
                </a:lnTo>
                <a:lnTo>
                  <a:pt x="14706" y="251460"/>
                </a:lnTo>
                <a:lnTo>
                  <a:pt x="15544" y="252730"/>
                </a:lnTo>
                <a:lnTo>
                  <a:pt x="13131" y="252730"/>
                </a:lnTo>
                <a:lnTo>
                  <a:pt x="12293" y="255270"/>
                </a:lnTo>
                <a:lnTo>
                  <a:pt x="12103" y="256540"/>
                </a:lnTo>
                <a:lnTo>
                  <a:pt x="60604" y="256540"/>
                </a:lnTo>
                <a:lnTo>
                  <a:pt x="61544" y="255270"/>
                </a:lnTo>
                <a:lnTo>
                  <a:pt x="60286" y="254000"/>
                </a:lnTo>
                <a:lnTo>
                  <a:pt x="60388" y="251460"/>
                </a:lnTo>
                <a:lnTo>
                  <a:pt x="62242" y="250190"/>
                </a:lnTo>
                <a:lnTo>
                  <a:pt x="78143" y="250190"/>
                </a:lnTo>
                <a:lnTo>
                  <a:pt x="79209" y="248920"/>
                </a:lnTo>
                <a:lnTo>
                  <a:pt x="79019" y="246380"/>
                </a:lnTo>
                <a:lnTo>
                  <a:pt x="80797" y="242570"/>
                </a:lnTo>
                <a:lnTo>
                  <a:pt x="79019" y="240030"/>
                </a:lnTo>
                <a:close/>
              </a:path>
              <a:path w="248285" h="288289">
                <a:moveTo>
                  <a:pt x="78318" y="234950"/>
                </a:moveTo>
                <a:lnTo>
                  <a:pt x="7632" y="234950"/>
                </a:lnTo>
                <a:lnTo>
                  <a:pt x="10058" y="236220"/>
                </a:lnTo>
                <a:lnTo>
                  <a:pt x="9029" y="237490"/>
                </a:lnTo>
                <a:lnTo>
                  <a:pt x="9309" y="240030"/>
                </a:lnTo>
                <a:lnTo>
                  <a:pt x="6426" y="241300"/>
                </a:lnTo>
                <a:lnTo>
                  <a:pt x="6883" y="241300"/>
                </a:lnTo>
                <a:lnTo>
                  <a:pt x="8661" y="242570"/>
                </a:lnTo>
                <a:lnTo>
                  <a:pt x="7734" y="243840"/>
                </a:lnTo>
                <a:lnTo>
                  <a:pt x="9029" y="245110"/>
                </a:lnTo>
                <a:lnTo>
                  <a:pt x="8191" y="247650"/>
                </a:lnTo>
                <a:lnTo>
                  <a:pt x="8940" y="247650"/>
                </a:lnTo>
                <a:lnTo>
                  <a:pt x="10795" y="245110"/>
                </a:lnTo>
                <a:lnTo>
                  <a:pt x="12471" y="243840"/>
                </a:lnTo>
                <a:lnTo>
                  <a:pt x="12852" y="241300"/>
                </a:lnTo>
                <a:lnTo>
                  <a:pt x="17322" y="240030"/>
                </a:lnTo>
                <a:lnTo>
                  <a:pt x="79019" y="240030"/>
                </a:lnTo>
                <a:lnTo>
                  <a:pt x="78318" y="234950"/>
                </a:lnTo>
                <a:close/>
              </a:path>
              <a:path w="248285" h="288289">
                <a:moveTo>
                  <a:pt x="16383" y="242570"/>
                </a:moveTo>
                <a:lnTo>
                  <a:pt x="15087" y="242570"/>
                </a:lnTo>
                <a:lnTo>
                  <a:pt x="13500" y="245110"/>
                </a:lnTo>
                <a:lnTo>
                  <a:pt x="12192" y="246380"/>
                </a:lnTo>
                <a:lnTo>
                  <a:pt x="18529" y="246380"/>
                </a:lnTo>
                <a:lnTo>
                  <a:pt x="16751" y="245110"/>
                </a:lnTo>
                <a:lnTo>
                  <a:pt x="16383" y="242570"/>
                </a:lnTo>
                <a:close/>
              </a:path>
              <a:path w="248285" h="288289">
                <a:moveTo>
                  <a:pt x="2006" y="234950"/>
                </a:moveTo>
                <a:lnTo>
                  <a:pt x="2806" y="237490"/>
                </a:lnTo>
                <a:lnTo>
                  <a:pt x="4191" y="238760"/>
                </a:lnTo>
                <a:lnTo>
                  <a:pt x="6485" y="236220"/>
                </a:lnTo>
                <a:lnTo>
                  <a:pt x="3733" y="236220"/>
                </a:lnTo>
                <a:lnTo>
                  <a:pt x="2006" y="234950"/>
                </a:lnTo>
                <a:close/>
              </a:path>
              <a:path w="248285" h="288289">
                <a:moveTo>
                  <a:pt x="74972" y="210820"/>
                </a:moveTo>
                <a:lnTo>
                  <a:pt x="6324" y="210820"/>
                </a:lnTo>
                <a:lnTo>
                  <a:pt x="9956" y="212090"/>
                </a:lnTo>
                <a:lnTo>
                  <a:pt x="12293" y="213360"/>
                </a:lnTo>
                <a:lnTo>
                  <a:pt x="18719" y="213360"/>
                </a:lnTo>
                <a:lnTo>
                  <a:pt x="16383" y="214630"/>
                </a:lnTo>
                <a:lnTo>
                  <a:pt x="13220" y="214630"/>
                </a:lnTo>
                <a:lnTo>
                  <a:pt x="12001" y="215900"/>
                </a:lnTo>
                <a:lnTo>
                  <a:pt x="0" y="215900"/>
                </a:lnTo>
                <a:lnTo>
                  <a:pt x="4000" y="218440"/>
                </a:lnTo>
                <a:lnTo>
                  <a:pt x="2501" y="219710"/>
                </a:lnTo>
                <a:lnTo>
                  <a:pt x="9029" y="219710"/>
                </a:lnTo>
                <a:lnTo>
                  <a:pt x="6604" y="220980"/>
                </a:lnTo>
                <a:lnTo>
                  <a:pt x="27406" y="220980"/>
                </a:lnTo>
                <a:lnTo>
                  <a:pt x="26949" y="223520"/>
                </a:lnTo>
                <a:lnTo>
                  <a:pt x="28841" y="226060"/>
                </a:lnTo>
                <a:lnTo>
                  <a:pt x="27406" y="227330"/>
                </a:lnTo>
                <a:lnTo>
                  <a:pt x="24168" y="228600"/>
                </a:lnTo>
                <a:lnTo>
                  <a:pt x="22580" y="229870"/>
                </a:lnTo>
                <a:lnTo>
                  <a:pt x="23456" y="229870"/>
                </a:lnTo>
                <a:lnTo>
                  <a:pt x="22352" y="232410"/>
                </a:lnTo>
                <a:lnTo>
                  <a:pt x="6108" y="232410"/>
                </a:lnTo>
                <a:lnTo>
                  <a:pt x="4521" y="233680"/>
                </a:lnTo>
                <a:lnTo>
                  <a:pt x="4699" y="234950"/>
                </a:lnTo>
                <a:lnTo>
                  <a:pt x="3733" y="236220"/>
                </a:lnTo>
                <a:lnTo>
                  <a:pt x="6485" y="236220"/>
                </a:lnTo>
                <a:lnTo>
                  <a:pt x="7632" y="234950"/>
                </a:lnTo>
                <a:lnTo>
                  <a:pt x="78318" y="234950"/>
                </a:lnTo>
                <a:lnTo>
                  <a:pt x="78143" y="233680"/>
                </a:lnTo>
                <a:lnTo>
                  <a:pt x="75831" y="229870"/>
                </a:lnTo>
                <a:lnTo>
                  <a:pt x="76009" y="227330"/>
                </a:lnTo>
                <a:lnTo>
                  <a:pt x="81597" y="226060"/>
                </a:lnTo>
                <a:lnTo>
                  <a:pt x="81686" y="220980"/>
                </a:lnTo>
                <a:lnTo>
                  <a:pt x="82842" y="218440"/>
                </a:lnTo>
                <a:lnTo>
                  <a:pt x="78587" y="214630"/>
                </a:lnTo>
                <a:lnTo>
                  <a:pt x="75031" y="212090"/>
                </a:lnTo>
                <a:lnTo>
                  <a:pt x="74972" y="210820"/>
                </a:lnTo>
                <a:close/>
              </a:path>
              <a:path w="248285" h="288289">
                <a:moveTo>
                  <a:pt x="1130" y="228600"/>
                </a:moveTo>
                <a:lnTo>
                  <a:pt x="482" y="228600"/>
                </a:lnTo>
                <a:lnTo>
                  <a:pt x="1460" y="231140"/>
                </a:lnTo>
                <a:lnTo>
                  <a:pt x="850" y="232410"/>
                </a:lnTo>
                <a:lnTo>
                  <a:pt x="1968" y="233680"/>
                </a:lnTo>
                <a:lnTo>
                  <a:pt x="3733" y="232410"/>
                </a:lnTo>
                <a:lnTo>
                  <a:pt x="19570" y="232410"/>
                </a:lnTo>
                <a:lnTo>
                  <a:pt x="19481" y="231140"/>
                </a:lnTo>
                <a:lnTo>
                  <a:pt x="15392" y="231140"/>
                </a:lnTo>
                <a:lnTo>
                  <a:pt x="14528" y="229870"/>
                </a:lnTo>
                <a:lnTo>
                  <a:pt x="2895" y="229870"/>
                </a:lnTo>
                <a:lnTo>
                  <a:pt x="1130" y="228600"/>
                </a:lnTo>
                <a:close/>
              </a:path>
              <a:path w="248285" h="288289">
                <a:moveTo>
                  <a:pt x="20535" y="227330"/>
                </a:moveTo>
                <a:lnTo>
                  <a:pt x="18262" y="227330"/>
                </a:lnTo>
                <a:lnTo>
                  <a:pt x="15760" y="229870"/>
                </a:lnTo>
                <a:lnTo>
                  <a:pt x="15392" y="231140"/>
                </a:lnTo>
                <a:lnTo>
                  <a:pt x="19481" y="231140"/>
                </a:lnTo>
                <a:lnTo>
                  <a:pt x="20866" y="229870"/>
                </a:lnTo>
                <a:lnTo>
                  <a:pt x="20535" y="227330"/>
                </a:lnTo>
                <a:close/>
              </a:path>
              <a:path w="248285" h="288289">
                <a:moveTo>
                  <a:pt x="13665" y="228600"/>
                </a:moveTo>
                <a:lnTo>
                  <a:pt x="7404" y="228600"/>
                </a:lnTo>
                <a:lnTo>
                  <a:pt x="4381" y="229870"/>
                </a:lnTo>
                <a:lnTo>
                  <a:pt x="14528" y="229870"/>
                </a:lnTo>
                <a:lnTo>
                  <a:pt x="13665" y="228600"/>
                </a:lnTo>
                <a:close/>
              </a:path>
              <a:path w="248285" h="288289">
                <a:moveTo>
                  <a:pt x="7632" y="226060"/>
                </a:moveTo>
                <a:lnTo>
                  <a:pt x="2527" y="226060"/>
                </a:lnTo>
                <a:lnTo>
                  <a:pt x="3352" y="227330"/>
                </a:lnTo>
                <a:lnTo>
                  <a:pt x="6146" y="227330"/>
                </a:lnTo>
                <a:lnTo>
                  <a:pt x="7632" y="226060"/>
                </a:lnTo>
                <a:close/>
              </a:path>
              <a:path w="248285" h="288289">
                <a:moveTo>
                  <a:pt x="27406" y="220980"/>
                </a:moveTo>
                <a:lnTo>
                  <a:pt x="3162" y="220980"/>
                </a:lnTo>
                <a:lnTo>
                  <a:pt x="2235" y="222250"/>
                </a:lnTo>
                <a:lnTo>
                  <a:pt x="4191" y="222250"/>
                </a:lnTo>
                <a:lnTo>
                  <a:pt x="2133" y="223520"/>
                </a:lnTo>
                <a:lnTo>
                  <a:pt x="1130" y="224790"/>
                </a:lnTo>
                <a:lnTo>
                  <a:pt x="1409" y="226060"/>
                </a:lnTo>
                <a:lnTo>
                  <a:pt x="13855" y="226060"/>
                </a:lnTo>
                <a:lnTo>
                  <a:pt x="14782" y="227330"/>
                </a:lnTo>
                <a:lnTo>
                  <a:pt x="16459" y="226060"/>
                </a:lnTo>
                <a:lnTo>
                  <a:pt x="16497" y="224790"/>
                </a:lnTo>
                <a:lnTo>
                  <a:pt x="18173" y="223520"/>
                </a:lnTo>
                <a:lnTo>
                  <a:pt x="25641" y="223520"/>
                </a:lnTo>
                <a:lnTo>
                  <a:pt x="27406" y="220980"/>
                </a:lnTo>
                <a:close/>
              </a:path>
              <a:path w="248285" h="288289">
                <a:moveTo>
                  <a:pt x="25641" y="223520"/>
                </a:moveTo>
                <a:lnTo>
                  <a:pt x="24434" y="223520"/>
                </a:lnTo>
                <a:lnTo>
                  <a:pt x="23926" y="224790"/>
                </a:lnTo>
                <a:lnTo>
                  <a:pt x="22631" y="226060"/>
                </a:lnTo>
                <a:lnTo>
                  <a:pt x="25006" y="226060"/>
                </a:lnTo>
                <a:lnTo>
                  <a:pt x="26111" y="224790"/>
                </a:lnTo>
                <a:lnTo>
                  <a:pt x="25641" y="223520"/>
                </a:lnTo>
                <a:close/>
              </a:path>
              <a:path w="248285" h="288289">
                <a:moveTo>
                  <a:pt x="23228" y="223520"/>
                </a:moveTo>
                <a:lnTo>
                  <a:pt x="18173" y="223520"/>
                </a:lnTo>
                <a:lnTo>
                  <a:pt x="18770" y="224790"/>
                </a:lnTo>
                <a:lnTo>
                  <a:pt x="20586" y="224790"/>
                </a:lnTo>
                <a:lnTo>
                  <a:pt x="23228" y="223520"/>
                </a:lnTo>
                <a:close/>
              </a:path>
              <a:path w="248285" h="288289">
                <a:moveTo>
                  <a:pt x="1206" y="220980"/>
                </a:moveTo>
                <a:lnTo>
                  <a:pt x="1104" y="222250"/>
                </a:lnTo>
                <a:lnTo>
                  <a:pt x="2235" y="222250"/>
                </a:lnTo>
                <a:lnTo>
                  <a:pt x="1206" y="220980"/>
                </a:lnTo>
                <a:close/>
              </a:path>
              <a:path w="248285" h="288289">
                <a:moveTo>
                  <a:pt x="8191" y="213360"/>
                </a:moveTo>
                <a:lnTo>
                  <a:pt x="5765" y="214630"/>
                </a:lnTo>
                <a:lnTo>
                  <a:pt x="2794" y="214630"/>
                </a:lnTo>
                <a:lnTo>
                  <a:pt x="177" y="215900"/>
                </a:lnTo>
                <a:lnTo>
                  <a:pt x="12001" y="215900"/>
                </a:lnTo>
                <a:lnTo>
                  <a:pt x="10096" y="214630"/>
                </a:lnTo>
                <a:lnTo>
                  <a:pt x="5765" y="214630"/>
                </a:lnTo>
                <a:lnTo>
                  <a:pt x="4648" y="213360"/>
                </a:lnTo>
                <a:lnTo>
                  <a:pt x="8191" y="213360"/>
                </a:lnTo>
                <a:close/>
              </a:path>
              <a:path w="248285" h="288289">
                <a:moveTo>
                  <a:pt x="2133" y="205740"/>
                </a:moveTo>
                <a:lnTo>
                  <a:pt x="1028" y="205740"/>
                </a:lnTo>
                <a:lnTo>
                  <a:pt x="1308" y="208280"/>
                </a:lnTo>
                <a:lnTo>
                  <a:pt x="3632" y="209550"/>
                </a:lnTo>
                <a:lnTo>
                  <a:pt x="2603" y="210820"/>
                </a:lnTo>
                <a:lnTo>
                  <a:pt x="3632" y="212090"/>
                </a:lnTo>
                <a:lnTo>
                  <a:pt x="6324" y="210820"/>
                </a:lnTo>
                <a:lnTo>
                  <a:pt x="74972" y="210820"/>
                </a:lnTo>
                <a:lnTo>
                  <a:pt x="74913" y="209550"/>
                </a:lnTo>
                <a:lnTo>
                  <a:pt x="4838" y="209550"/>
                </a:lnTo>
                <a:lnTo>
                  <a:pt x="4191" y="208280"/>
                </a:lnTo>
                <a:lnTo>
                  <a:pt x="2133" y="205740"/>
                </a:lnTo>
                <a:close/>
              </a:path>
              <a:path w="248285" h="288289">
                <a:moveTo>
                  <a:pt x="8750" y="207010"/>
                </a:moveTo>
                <a:lnTo>
                  <a:pt x="5219" y="207010"/>
                </a:lnTo>
                <a:lnTo>
                  <a:pt x="6324" y="209550"/>
                </a:lnTo>
                <a:lnTo>
                  <a:pt x="9410" y="209550"/>
                </a:lnTo>
                <a:lnTo>
                  <a:pt x="8750" y="207010"/>
                </a:lnTo>
                <a:close/>
              </a:path>
              <a:path w="248285" h="288289">
                <a:moveTo>
                  <a:pt x="16116" y="196850"/>
                </a:moveTo>
                <a:lnTo>
                  <a:pt x="14617" y="198120"/>
                </a:lnTo>
                <a:lnTo>
                  <a:pt x="11734" y="198120"/>
                </a:lnTo>
                <a:lnTo>
                  <a:pt x="12293" y="199390"/>
                </a:lnTo>
                <a:lnTo>
                  <a:pt x="16116" y="200660"/>
                </a:lnTo>
                <a:lnTo>
                  <a:pt x="18529" y="201930"/>
                </a:lnTo>
                <a:lnTo>
                  <a:pt x="21513" y="203200"/>
                </a:lnTo>
                <a:lnTo>
                  <a:pt x="20675" y="205740"/>
                </a:lnTo>
                <a:lnTo>
                  <a:pt x="21691" y="207010"/>
                </a:lnTo>
                <a:lnTo>
                  <a:pt x="19926" y="208280"/>
                </a:lnTo>
                <a:lnTo>
                  <a:pt x="10706" y="208280"/>
                </a:lnTo>
                <a:lnTo>
                  <a:pt x="9410" y="209550"/>
                </a:lnTo>
                <a:lnTo>
                  <a:pt x="74913" y="209550"/>
                </a:lnTo>
                <a:lnTo>
                  <a:pt x="74853" y="208280"/>
                </a:lnTo>
                <a:lnTo>
                  <a:pt x="75653" y="203200"/>
                </a:lnTo>
                <a:lnTo>
                  <a:pt x="75342" y="200660"/>
                </a:lnTo>
                <a:lnTo>
                  <a:pt x="22161" y="200660"/>
                </a:lnTo>
                <a:lnTo>
                  <a:pt x="21139" y="199390"/>
                </a:lnTo>
                <a:lnTo>
                  <a:pt x="17881" y="199390"/>
                </a:lnTo>
                <a:lnTo>
                  <a:pt x="16116" y="196850"/>
                </a:lnTo>
                <a:close/>
              </a:path>
              <a:path w="248285" h="288289">
                <a:moveTo>
                  <a:pt x="12573" y="204470"/>
                </a:moveTo>
                <a:lnTo>
                  <a:pt x="10236" y="207010"/>
                </a:lnTo>
                <a:lnTo>
                  <a:pt x="12573" y="208280"/>
                </a:lnTo>
                <a:lnTo>
                  <a:pt x="19926" y="208280"/>
                </a:lnTo>
                <a:lnTo>
                  <a:pt x="19177" y="207010"/>
                </a:lnTo>
                <a:lnTo>
                  <a:pt x="19151" y="205740"/>
                </a:lnTo>
                <a:lnTo>
                  <a:pt x="15265" y="205740"/>
                </a:lnTo>
                <a:lnTo>
                  <a:pt x="12573" y="204470"/>
                </a:lnTo>
                <a:close/>
              </a:path>
              <a:path w="248285" h="288289">
                <a:moveTo>
                  <a:pt x="19100" y="203200"/>
                </a:moveTo>
                <a:lnTo>
                  <a:pt x="14808" y="203200"/>
                </a:lnTo>
                <a:lnTo>
                  <a:pt x="15646" y="204470"/>
                </a:lnTo>
                <a:lnTo>
                  <a:pt x="15265" y="205740"/>
                </a:lnTo>
                <a:lnTo>
                  <a:pt x="19151" y="205740"/>
                </a:lnTo>
                <a:lnTo>
                  <a:pt x="19100" y="203200"/>
                </a:lnTo>
                <a:close/>
              </a:path>
              <a:path w="248285" h="288289">
                <a:moveTo>
                  <a:pt x="31470" y="189230"/>
                </a:moveTo>
                <a:lnTo>
                  <a:pt x="30632" y="189230"/>
                </a:lnTo>
                <a:lnTo>
                  <a:pt x="30264" y="190500"/>
                </a:lnTo>
                <a:lnTo>
                  <a:pt x="32397" y="193040"/>
                </a:lnTo>
                <a:lnTo>
                  <a:pt x="34632" y="195580"/>
                </a:lnTo>
                <a:lnTo>
                  <a:pt x="36601" y="195580"/>
                </a:lnTo>
                <a:lnTo>
                  <a:pt x="37617" y="196850"/>
                </a:lnTo>
                <a:lnTo>
                  <a:pt x="30264" y="196850"/>
                </a:lnTo>
                <a:lnTo>
                  <a:pt x="29514" y="198120"/>
                </a:lnTo>
                <a:lnTo>
                  <a:pt x="25984" y="199390"/>
                </a:lnTo>
                <a:lnTo>
                  <a:pt x="24574" y="200660"/>
                </a:lnTo>
                <a:lnTo>
                  <a:pt x="75342" y="200660"/>
                </a:lnTo>
                <a:lnTo>
                  <a:pt x="75031" y="198120"/>
                </a:lnTo>
                <a:lnTo>
                  <a:pt x="73710" y="194310"/>
                </a:lnTo>
                <a:lnTo>
                  <a:pt x="36690" y="194310"/>
                </a:lnTo>
                <a:lnTo>
                  <a:pt x="36220" y="191770"/>
                </a:lnTo>
                <a:lnTo>
                  <a:pt x="34086" y="191770"/>
                </a:lnTo>
                <a:lnTo>
                  <a:pt x="31940" y="190500"/>
                </a:lnTo>
                <a:lnTo>
                  <a:pt x="31470" y="189230"/>
                </a:lnTo>
                <a:close/>
              </a:path>
              <a:path w="248285" h="288289">
                <a:moveTo>
                  <a:pt x="20116" y="198120"/>
                </a:moveTo>
                <a:lnTo>
                  <a:pt x="19100" y="198120"/>
                </a:lnTo>
                <a:lnTo>
                  <a:pt x="17881" y="199390"/>
                </a:lnTo>
                <a:lnTo>
                  <a:pt x="21139" y="199390"/>
                </a:lnTo>
                <a:lnTo>
                  <a:pt x="20116" y="198120"/>
                </a:lnTo>
                <a:close/>
              </a:path>
              <a:path w="248285" h="288289">
                <a:moveTo>
                  <a:pt x="32219" y="195580"/>
                </a:moveTo>
                <a:lnTo>
                  <a:pt x="26631" y="195580"/>
                </a:lnTo>
                <a:lnTo>
                  <a:pt x="24853" y="196850"/>
                </a:lnTo>
                <a:lnTo>
                  <a:pt x="25793" y="198120"/>
                </a:lnTo>
                <a:lnTo>
                  <a:pt x="28867" y="196850"/>
                </a:lnTo>
                <a:lnTo>
                  <a:pt x="35572" y="196850"/>
                </a:lnTo>
                <a:lnTo>
                  <a:pt x="32219" y="195580"/>
                </a:lnTo>
                <a:close/>
              </a:path>
              <a:path w="248285" h="288289">
                <a:moveTo>
                  <a:pt x="21971" y="190500"/>
                </a:moveTo>
                <a:lnTo>
                  <a:pt x="21043" y="191770"/>
                </a:lnTo>
                <a:lnTo>
                  <a:pt x="21412" y="193040"/>
                </a:lnTo>
                <a:lnTo>
                  <a:pt x="20116" y="194310"/>
                </a:lnTo>
                <a:lnTo>
                  <a:pt x="21971" y="196850"/>
                </a:lnTo>
                <a:lnTo>
                  <a:pt x="25984" y="195580"/>
                </a:lnTo>
                <a:lnTo>
                  <a:pt x="32219" y="195580"/>
                </a:lnTo>
                <a:lnTo>
                  <a:pt x="30103" y="193040"/>
                </a:lnTo>
                <a:lnTo>
                  <a:pt x="27559" y="193040"/>
                </a:lnTo>
                <a:lnTo>
                  <a:pt x="25603" y="191770"/>
                </a:lnTo>
                <a:lnTo>
                  <a:pt x="23190" y="191770"/>
                </a:lnTo>
                <a:lnTo>
                  <a:pt x="21971" y="190500"/>
                </a:lnTo>
                <a:close/>
              </a:path>
              <a:path w="248285" h="288289">
                <a:moveTo>
                  <a:pt x="34912" y="187960"/>
                </a:moveTo>
                <a:lnTo>
                  <a:pt x="33235" y="187960"/>
                </a:lnTo>
                <a:lnTo>
                  <a:pt x="32969" y="189230"/>
                </a:lnTo>
                <a:lnTo>
                  <a:pt x="35661" y="190500"/>
                </a:lnTo>
                <a:lnTo>
                  <a:pt x="38836" y="190500"/>
                </a:lnTo>
                <a:lnTo>
                  <a:pt x="38176" y="193040"/>
                </a:lnTo>
                <a:lnTo>
                  <a:pt x="39585" y="193040"/>
                </a:lnTo>
                <a:lnTo>
                  <a:pt x="39484" y="194310"/>
                </a:lnTo>
                <a:lnTo>
                  <a:pt x="73710" y="194310"/>
                </a:lnTo>
                <a:lnTo>
                  <a:pt x="74764" y="190500"/>
                </a:lnTo>
                <a:lnTo>
                  <a:pt x="74622" y="189230"/>
                </a:lnTo>
                <a:lnTo>
                  <a:pt x="36029" y="189230"/>
                </a:lnTo>
                <a:lnTo>
                  <a:pt x="34912" y="187960"/>
                </a:lnTo>
                <a:close/>
              </a:path>
              <a:path w="248285" h="288289">
                <a:moveTo>
                  <a:pt x="29044" y="191770"/>
                </a:moveTo>
                <a:lnTo>
                  <a:pt x="27559" y="193040"/>
                </a:lnTo>
                <a:lnTo>
                  <a:pt x="30103" y="193040"/>
                </a:lnTo>
                <a:lnTo>
                  <a:pt x="29044" y="191770"/>
                </a:lnTo>
                <a:close/>
              </a:path>
              <a:path w="248285" h="288289">
                <a:moveTo>
                  <a:pt x="49822" y="185420"/>
                </a:moveTo>
                <a:lnTo>
                  <a:pt x="39014" y="185420"/>
                </a:lnTo>
                <a:lnTo>
                  <a:pt x="39674" y="186690"/>
                </a:lnTo>
                <a:lnTo>
                  <a:pt x="37160" y="187960"/>
                </a:lnTo>
                <a:lnTo>
                  <a:pt x="36029" y="189230"/>
                </a:lnTo>
                <a:lnTo>
                  <a:pt x="74622" y="189230"/>
                </a:lnTo>
                <a:lnTo>
                  <a:pt x="74480" y="187960"/>
                </a:lnTo>
                <a:lnTo>
                  <a:pt x="48425" y="187960"/>
                </a:lnTo>
                <a:lnTo>
                  <a:pt x="49822" y="185420"/>
                </a:lnTo>
                <a:close/>
              </a:path>
              <a:path w="248285" h="288289">
                <a:moveTo>
                  <a:pt x="56337" y="181610"/>
                </a:moveTo>
                <a:lnTo>
                  <a:pt x="53822" y="181610"/>
                </a:lnTo>
                <a:lnTo>
                  <a:pt x="52336" y="182880"/>
                </a:lnTo>
                <a:lnTo>
                  <a:pt x="52247" y="185420"/>
                </a:lnTo>
                <a:lnTo>
                  <a:pt x="50292" y="186690"/>
                </a:lnTo>
                <a:lnTo>
                  <a:pt x="48425" y="187960"/>
                </a:lnTo>
                <a:lnTo>
                  <a:pt x="74480" y="187960"/>
                </a:lnTo>
                <a:lnTo>
                  <a:pt x="74053" y="184150"/>
                </a:lnTo>
                <a:lnTo>
                  <a:pt x="58102" y="184150"/>
                </a:lnTo>
                <a:lnTo>
                  <a:pt x="56337" y="181610"/>
                </a:lnTo>
                <a:close/>
              </a:path>
              <a:path w="248285" h="288289">
                <a:moveTo>
                  <a:pt x="47675" y="179070"/>
                </a:moveTo>
                <a:lnTo>
                  <a:pt x="45999" y="179070"/>
                </a:lnTo>
                <a:lnTo>
                  <a:pt x="45072" y="180340"/>
                </a:lnTo>
                <a:lnTo>
                  <a:pt x="42735" y="180340"/>
                </a:lnTo>
                <a:lnTo>
                  <a:pt x="42735" y="181610"/>
                </a:lnTo>
                <a:lnTo>
                  <a:pt x="45720" y="181610"/>
                </a:lnTo>
                <a:lnTo>
                  <a:pt x="42646" y="184150"/>
                </a:lnTo>
                <a:lnTo>
                  <a:pt x="38836" y="184150"/>
                </a:lnTo>
                <a:lnTo>
                  <a:pt x="36499" y="185420"/>
                </a:lnTo>
                <a:lnTo>
                  <a:pt x="37807" y="186690"/>
                </a:lnTo>
                <a:lnTo>
                  <a:pt x="39014" y="185420"/>
                </a:lnTo>
                <a:lnTo>
                  <a:pt x="50838" y="185420"/>
                </a:lnTo>
                <a:lnTo>
                  <a:pt x="50095" y="184150"/>
                </a:lnTo>
                <a:lnTo>
                  <a:pt x="42646" y="184150"/>
                </a:lnTo>
                <a:lnTo>
                  <a:pt x="40601" y="182880"/>
                </a:lnTo>
                <a:lnTo>
                  <a:pt x="49352" y="182880"/>
                </a:lnTo>
                <a:lnTo>
                  <a:pt x="49352" y="180340"/>
                </a:lnTo>
                <a:lnTo>
                  <a:pt x="47675" y="179070"/>
                </a:lnTo>
                <a:close/>
              </a:path>
              <a:path w="248285" h="288289">
                <a:moveTo>
                  <a:pt x="75853" y="168910"/>
                </a:moveTo>
                <a:lnTo>
                  <a:pt x="65747" y="168910"/>
                </a:lnTo>
                <a:lnTo>
                  <a:pt x="62306" y="171450"/>
                </a:lnTo>
                <a:lnTo>
                  <a:pt x="62204" y="172720"/>
                </a:lnTo>
                <a:lnTo>
                  <a:pt x="65557" y="173990"/>
                </a:lnTo>
                <a:lnTo>
                  <a:pt x="64439" y="175260"/>
                </a:lnTo>
                <a:lnTo>
                  <a:pt x="62674" y="175260"/>
                </a:lnTo>
                <a:lnTo>
                  <a:pt x="59220" y="179070"/>
                </a:lnTo>
                <a:lnTo>
                  <a:pt x="61366" y="180340"/>
                </a:lnTo>
                <a:lnTo>
                  <a:pt x="60159" y="181610"/>
                </a:lnTo>
                <a:lnTo>
                  <a:pt x="60248" y="184150"/>
                </a:lnTo>
                <a:lnTo>
                  <a:pt x="74053" y="184150"/>
                </a:lnTo>
                <a:lnTo>
                  <a:pt x="72898" y="177800"/>
                </a:lnTo>
                <a:lnTo>
                  <a:pt x="73787" y="172720"/>
                </a:lnTo>
                <a:lnTo>
                  <a:pt x="75853" y="168910"/>
                </a:lnTo>
                <a:close/>
              </a:path>
              <a:path w="248285" h="288289">
                <a:moveTo>
                  <a:pt x="60159" y="175260"/>
                </a:moveTo>
                <a:lnTo>
                  <a:pt x="51587" y="175260"/>
                </a:lnTo>
                <a:lnTo>
                  <a:pt x="51396" y="176530"/>
                </a:lnTo>
                <a:lnTo>
                  <a:pt x="49822" y="176530"/>
                </a:lnTo>
                <a:lnTo>
                  <a:pt x="49631" y="179070"/>
                </a:lnTo>
                <a:lnTo>
                  <a:pt x="51028" y="181610"/>
                </a:lnTo>
                <a:lnTo>
                  <a:pt x="53632" y="180340"/>
                </a:lnTo>
                <a:lnTo>
                  <a:pt x="56426" y="179070"/>
                </a:lnTo>
                <a:lnTo>
                  <a:pt x="60159" y="175260"/>
                </a:lnTo>
                <a:close/>
              </a:path>
              <a:path w="248285" h="288289">
                <a:moveTo>
                  <a:pt x="59512" y="157480"/>
                </a:moveTo>
                <a:lnTo>
                  <a:pt x="58762" y="158750"/>
                </a:lnTo>
                <a:lnTo>
                  <a:pt x="57175" y="158750"/>
                </a:lnTo>
                <a:lnTo>
                  <a:pt x="57734" y="160020"/>
                </a:lnTo>
                <a:lnTo>
                  <a:pt x="56616" y="161290"/>
                </a:lnTo>
                <a:lnTo>
                  <a:pt x="56337" y="162560"/>
                </a:lnTo>
                <a:lnTo>
                  <a:pt x="56997" y="163830"/>
                </a:lnTo>
                <a:lnTo>
                  <a:pt x="54190" y="163830"/>
                </a:lnTo>
                <a:lnTo>
                  <a:pt x="52984" y="165100"/>
                </a:lnTo>
                <a:lnTo>
                  <a:pt x="53174" y="167640"/>
                </a:lnTo>
                <a:lnTo>
                  <a:pt x="51028" y="168910"/>
                </a:lnTo>
                <a:lnTo>
                  <a:pt x="51320" y="170180"/>
                </a:lnTo>
                <a:lnTo>
                  <a:pt x="50939" y="171450"/>
                </a:lnTo>
                <a:lnTo>
                  <a:pt x="49352" y="173990"/>
                </a:lnTo>
                <a:lnTo>
                  <a:pt x="47218" y="175260"/>
                </a:lnTo>
                <a:lnTo>
                  <a:pt x="47866" y="176530"/>
                </a:lnTo>
                <a:lnTo>
                  <a:pt x="50292" y="175260"/>
                </a:lnTo>
                <a:lnTo>
                  <a:pt x="60159" y="175260"/>
                </a:lnTo>
                <a:lnTo>
                  <a:pt x="60159" y="173990"/>
                </a:lnTo>
                <a:lnTo>
                  <a:pt x="58204" y="173990"/>
                </a:lnTo>
                <a:lnTo>
                  <a:pt x="59880" y="172720"/>
                </a:lnTo>
                <a:lnTo>
                  <a:pt x="60337" y="170180"/>
                </a:lnTo>
                <a:lnTo>
                  <a:pt x="61188" y="170180"/>
                </a:lnTo>
                <a:lnTo>
                  <a:pt x="62306" y="168910"/>
                </a:lnTo>
                <a:lnTo>
                  <a:pt x="75853" y="168910"/>
                </a:lnTo>
                <a:lnTo>
                  <a:pt x="76542" y="167640"/>
                </a:lnTo>
                <a:lnTo>
                  <a:pt x="79209" y="166370"/>
                </a:lnTo>
                <a:lnTo>
                  <a:pt x="87363" y="166370"/>
                </a:lnTo>
                <a:lnTo>
                  <a:pt x="88785" y="163830"/>
                </a:lnTo>
                <a:lnTo>
                  <a:pt x="88430" y="160020"/>
                </a:lnTo>
                <a:lnTo>
                  <a:pt x="61087" y="160020"/>
                </a:lnTo>
                <a:lnTo>
                  <a:pt x="60718" y="158750"/>
                </a:lnTo>
                <a:lnTo>
                  <a:pt x="59512" y="157480"/>
                </a:lnTo>
                <a:close/>
              </a:path>
              <a:path w="248285" h="288289">
                <a:moveTo>
                  <a:pt x="87363" y="166370"/>
                </a:moveTo>
                <a:lnTo>
                  <a:pt x="82486" y="166370"/>
                </a:lnTo>
                <a:lnTo>
                  <a:pt x="86652" y="167640"/>
                </a:lnTo>
                <a:lnTo>
                  <a:pt x="87363" y="166370"/>
                </a:lnTo>
                <a:close/>
              </a:path>
              <a:path w="248285" h="288289">
                <a:moveTo>
                  <a:pt x="91688" y="142240"/>
                </a:moveTo>
                <a:lnTo>
                  <a:pt x="77939" y="142240"/>
                </a:lnTo>
                <a:lnTo>
                  <a:pt x="76911" y="144780"/>
                </a:lnTo>
                <a:lnTo>
                  <a:pt x="75425" y="146050"/>
                </a:lnTo>
                <a:lnTo>
                  <a:pt x="73380" y="147320"/>
                </a:lnTo>
                <a:lnTo>
                  <a:pt x="71615" y="147320"/>
                </a:lnTo>
                <a:lnTo>
                  <a:pt x="70116" y="148590"/>
                </a:lnTo>
                <a:lnTo>
                  <a:pt x="70027" y="149860"/>
                </a:lnTo>
                <a:lnTo>
                  <a:pt x="68072" y="149860"/>
                </a:lnTo>
                <a:lnTo>
                  <a:pt x="66484" y="152400"/>
                </a:lnTo>
                <a:lnTo>
                  <a:pt x="68173" y="152400"/>
                </a:lnTo>
                <a:lnTo>
                  <a:pt x="67614" y="153670"/>
                </a:lnTo>
                <a:lnTo>
                  <a:pt x="64528" y="153670"/>
                </a:lnTo>
                <a:lnTo>
                  <a:pt x="63144" y="156210"/>
                </a:lnTo>
                <a:lnTo>
                  <a:pt x="63322" y="156210"/>
                </a:lnTo>
                <a:lnTo>
                  <a:pt x="65747" y="157480"/>
                </a:lnTo>
                <a:lnTo>
                  <a:pt x="63893" y="158750"/>
                </a:lnTo>
                <a:lnTo>
                  <a:pt x="62953" y="160020"/>
                </a:lnTo>
                <a:lnTo>
                  <a:pt x="88430" y="160020"/>
                </a:lnTo>
                <a:lnTo>
                  <a:pt x="87274" y="157480"/>
                </a:lnTo>
                <a:lnTo>
                  <a:pt x="87452" y="154940"/>
                </a:lnTo>
                <a:lnTo>
                  <a:pt x="91617" y="144780"/>
                </a:lnTo>
                <a:lnTo>
                  <a:pt x="91688" y="142240"/>
                </a:lnTo>
                <a:close/>
              </a:path>
              <a:path w="248285" h="288289">
                <a:moveTo>
                  <a:pt x="78968" y="128270"/>
                </a:moveTo>
                <a:lnTo>
                  <a:pt x="77851" y="128270"/>
                </a:lnTo>
                <a:lnTo>
                  <a:pt x="76733" y="129540"/>
                </a:lnTo>
                <a:lnTo>
                  <a:pt x="76835" y="132080"/>
                </a:lnTo>
                <a:lnTo>
                  <a:pt x="76174" y="132080"/>
                </a:lnTo>
                <a:lnTo>
                  <a:pt x="77292" y="133350"/>
                </a:lnTo>
                <a:lnTo>
                  <a:pt x="77571" y="134620"/>
                </a:lnTo>
                <a:lnTo>
                  <a:pt x="74409" y="134620"/>
                </a:lnTo>
                <a:lnTo>
                  <a:pt x="74498" y="135890"/>
                </a:lnTo>
                <a:lnTo>
                  <a:pt x="76542" y="137160"/>
                </a:lnTo>
                <a:lnTo>
                  <a:pt x="76911" y="138430"/>
                </a:lnTo>
                <a:lnTo>
                  <a:pt x="76733" y="139700"/>
                </a:lnTo>
                <a:lnTo>
                  <a:pt x="73571" y="139700"/>
                </a:lnTo>
                <a:lnTo>
                  <a:pt x="73482" y="142240"/>
                </a:lnTo>
                <a:lnTo>
                  <a:pt x="74409" y="144780"/>
                </a:lnTo>
                <a:lnTo>
                  <a:pt x="75806" y="144780"/>
                </a:lnTo>
                <a:lnTo>
                  <a:pt x="76835" y="142240"/>
                </a:lnTo>
                <a:lnTo>
                  <a:pt x="91688" y="142240"/>
                </a:lnTo>
                <a:lnTo>
                  <a:pt x="91795" y="138430"/>
                </a:lnTo>
                <a:lnTo>
                  <a:pt x="92729" y="134620"/>
                </a:lnTo>
                <a:lnTo>
                  <a:pt x="76542" y="134620"/>
                </a:lnTo>
                <a:lnTo>
                  <a:pt x="75247" y="133350"/>
                </a:lnTo>
                <a:lnTo>
                  <a:pt x="93040" y="133350"/>
                </a:lnTo>
                <a:lnTo>
                  <a:pt x="93869" y="130810"/>
                </a:lnTo>
                <a:lnTo>
                  <a:pt x="80365" y="130810"/>
                </a:lnTo>
                <a:lnTo>
                  <a:pt x="78968" y="128270"/>
                </a:lnTo>
                <a:close/>
              </a:path>
              <a:path w="248285" h="288289">
                <a:moveTo>
                  <a:pt x="74041" y="137160"/>
                </a:moveTo>
                <a:lnTo>
                  <a:pt x="72910" y="138430"/>
                </a:lnTo>
                <a:lnTo>
                  <a:pt x="72821" y="139700"/>
                </a:lnTo>
                <a:lnTo>
                  <a:pt x="76733" y="139700"/>
                </a:lnTo>
                <a:lnTo>
                  <a:pt x="74041" y="137160"/>
                </a:lnTo>
                <a:close/>
              </a:path>
              <a:path w="248285" h="288289">
                <a:moveTo>
                  <a:pt x="94468" y="120650"/>
                </a:moveTo>
                <a:lnTo>
                  <a:pt x="86042" y="120650"/>
                </a:lnTo>
                <a:lnTo>
                  <a:pt x="84556" y="121920"/>
                </a:lnTo>
                <a:lnTo>
                  <a:pt x="84556" y="123190"/>
                </a:lnTo>
                <a:lnTo>
                  <a:pt x="78219" y="123190"/>
                </a:lnTo>
                <a:lnTo>
                  <a:pt x="75895" y="124460"/>
                </a:lnTo>
                <a:lnTo>
                  <a:pt x="76644" y="125730"/>
                </a:lnTo>
                <a:lnTo>
                  <a:pt x="79057" y="125730"/>
                </a:lnTo>
                <a:lnTo>
                  <a:pt x="79248" y="127000"/>
                </a:lnTo>
                <a:lnTo>
                  <a:pt x="80454" y="128270"/>
                </a:lnTo>
                <a:lnTo>
                  <a:pt x="80365" y="130810"/>
                </a:lnTo>
                <a:lnTo>
                  <a:pt x="93869" y="130810"/>
                </a:lnTo>
                <a:lnTo>
                  <a:pt x="94284" y="129540"/>
                </a:lnTo>
                <a:lnTo>
                  <a:pt x="94195" y="127000"/>
                </a:lnTo>
                <a:lnTo>
                  <a:pt x="92417" y="124460"/>
                </a:lnTo>
                <a:lnTo>
                  <a:pt x="92468" y="123190"/>
                </a:lnTo>
                <a:lnTo>
                  <a:pt x="82499" y="123190"/>
                </a:lnTo>
                <a:lnTo>
                  <a:pt x="81572" y="121920"/>
                </a:lnTo>
                <a:lnTo>
                  <a:pt x="92519" y="121920"/>
                </a:lnTo>
                <a:lnTo>
                  <a:pt x="94468" y="120650"/>
                </a:lnTo>
                <a:close/>
              </a:path>
              <a:path w="248285" h="288289">
                <a:moveTo>
                  <a:pt x="96418" y="119380"/>
                </a:moveTo>
                <a:lnTo>
                  <a:pt x="82410" y="119380"/>
                </a:lnTo>
                <a:lnTo>
                  <a:pt x="82880" y="121920"/>
                </a:lnTo>
                <a:lnTo>
                  <a:pt x="84188" y="121920"/>
                </a:lnTo>
                <a:lnTo>
                  <a:pt x="86042" y="120650"/>
                </a:lnTo>
                <a:lnTo>
                  <a:pt x="94468" y="120650"/>
                </a:lnTo>
                <a:lnTo>
                  <a:pt x="96418" y="119380"/>
                </a:lnTo>
                <a:close/>
              </a:path>
              <a:path w="248285" h="288289">
                <a:moveTo>
                  <a:pt x="97320" y="100330"/>
                </a:moveTo>
                <a:lnTo>
                  <a:pt x="93586" y="100330"/>
                </a:lnTo>
                <a:lnTo>
                  <a:pt x="90144" y="101600"/>
                </a:lnTo>
                <a:lnTo>
                  <a:pt x="90144" y="102870"/>
                </a:lnTo>
                <a:lnTo>
                  <a:pt x="88188" y="104140"/>
                </a:lnTo>
                <a:lnTo>
                  <a:pt x="87350" y="104140"/>
                </a:lnTo>
                <a:lnTo>
                  <a:pt x="84366" y="105410"/>
                </a:lnTo>
                <a:lnTo>
                  <a:pt x="82689" y="105410"/>
                </a:lnTo>
                <a:lnTo>
                  <a:pt x="82397" y="106680"/>
                </a:lnTo>
                <a:lnTo>
                  <a:pt x="84251" y="106680"/>
                </a:lnTo>
                <a:lnTo>
                  <a:pt x="85648" y="109220"/>
                </a:lnTo>
                <a:lnTo>
                  <a:pt x="82410" y="109220"/>
                </a:lnTo>
                <a:lnTo>
                  <a:pt x="83908" y="110490"/>
                </a:lnTo>
                <a:lnTo>
                  <a:pt x="83350" y="111760"/>
                </a:lnTo>
                <a:lnTo>
                  <a:pt x="80086" y="111760"/>
                </a:lnTo>
                <a:lnTo>
                  <a:pt x="81661" y="113030"/>
                </a:lnTo>
                <a:lnTo>
                  <a:pt x="80645" y="114300"/>
                </a:lnTo>
                <a:lnTo>
                  <a:pt x="80924" y="115570"/>
                </a:lnTo>
                <a:lnTo>
                  <a:pt x="79438" y="116840"/>
                </a:lnTo>
                <a:lnTo>
                  <a:pt x="78600" y="116840"/>
                </a:lnTo>
                <a:lnTo>
                  <a:pt x="77851" y="118110"/>
                </a:lnTo>
                <a:lnTo>
                  <a:pt x="79159" y="119380"/>
                </a:lnTo>
                <a:lnTo>
                  <a:pt x="100596" y="119380"/>
                </a:lnTo>
                <a:lnTo>
                  <a:pt x="102539" y="116840"/>
                </a:lnTo>
                <a:lnTo>
                  <a:pt x="79438" y="116840"/>
                </a:lnTo>
                <a:lnTo>
                  <a:pt x="78600" y="115570"/>
                </a:lnTo>
                <a:lnTo>
                  <a:pt x="102628" y="115570"/>
                </a:lnTo>
                <a:lnTo>
                  <a:pt x="102717" y="114300"/>
                </a:lnTo>
                <a:lnTo>
                  <a:pt x="104400" y="111760"/>
                </a:lnTo>
                <a:lnTo>
                  <a:pt x="81114" y="111760"/>
                </a:lnTo>
                <a:lnTo>
                  <a:pt x="80835" y="110490"/>
                </a:lnTo>
                <a:lnTo>
                  <a:pt x="105241" y="110490"/>
                </a:lnTo>
                <a:lnTo>
                  <a:pt x="106083" y="109220"/>
                </a:lnTo>
                <a:lnTo>
                  <a:pt x="109537" y="104140"/>
                </a:lnTo>
                <a:lnTo>
                  <a:pt x="110705" y="101600"/>
                </a:lnTo>
                <a:lnTo>
                  <a:pt x="100482" y="101600"/>
                </a:lnTo>
                <a:lnTo>
                  <a:pt x="97320" y="100330"/>
                </a:lnTo>
                <a:close/>
              </a:path>
              <a:path w="248285" h="288289">
                <a:moveTo>
                  <a:pt x="109372" y="97790"/>
                </a:moveTo>
                <a:lnTo>
                  <a:pt x="98336" y="97790"/>
                </a:lnTo>
                <a:lnTo>
                  <a:pt x="98996" y="100330"/>
                </a:lnTo>
                <a:lnTo>
                  <a:pt x="100482" y="100330"/>
                </a:lnTo>
                <a:lnTo>
                  <a:pt x="100482" y="101600"/>
                </a:lnTo>
                <a:lnTo>
                  <a:pt x="110705" y="101600"/>
                </a:lnTo>
                <a:lnTo>
                  <a:pt x="109372" y="97790"/>
                </a:lnTo>
                <a:close/>
              </a:path>
              <a:path w="248285" h="288289">
                <a:moveTo>
                  <a:pt x="99364" y="93980"/>
                </a:moveTo>
                <a:lnTo>
                  <a:pt x="92849" y="93980"/>
                </a:lnTo>
                <a:lnTo>
                  <a:pt x="90703" y="96520"/>
                </a:lnTo>
                <a:lnTo>
                  <a:pt x="90703" y="97790"/>
                </a:lnTo>
                <a:lnTo>
                  <a:pt x="93040" y="99060"/>
                </a:lnTo>
                <a:lnTo>
                  <a:pt x="94983" y="97790"/>
                </a:lnTo>
                <a:lnTo>
                  <a:pt x="109372" y="97790"/>
                </a:lnTo>
                <a:lnTo>
                  <a:pt x="107950" y="96520"/>
                </a:lnTo>
                <a:lnTo>
                  <a:pt x="107932" y="95250"/>
                </a:lnTo>
                <a:lnTo>
                  <a:pt x="101142" y="95250"/>
                </a:lnTo>
                <a:lnTo>
                  <a:pt x="99364" y="93980"/>
                </a:lnTo>
                <a:close/>
              </a:path>
              <a:path w="248285" h="288289">
                <a:moveTo>
                  <a:pt x="98336" y="97790"/>
                </a:moveTo>
                <a:lnTo>
                  <a:pt x="94983" y="97790"/>
                </a:lnTo>
                <a:lnTo>
                  <a:pt x="96291" y="99060"/>
                </a:lnTo>
                <a:lnTo>
                  <a:pt x="98336" y="97790"/>
                </a:lnTo>
                <a:close/>
              </a:path>
              <a:path w="248285" h="288289">
                <a:moveTo>
                  <a:pt x="111671" y="85090"/>
                </a:moveTo>
                <a:lnTo>
                  <a:pt x="100025" y="85090"/>
                </a:lnTo>
                <a:lnTo>
                  <a:pt x="101142" y="86360"/>
                </a:lnTo>
                <a:lnTo>
                  <a:pt x="97878" y="87630"/>
                </a:lnTo>
                <a:lnTo>
                  <a:pt x="97409" y="90170"/>
                </a:lnTo>
                <a:lnTo>
                  <a:pt x="98615" y="91440"/>
                </a:lnTo>
                <a:lnTo>
                  <a:pt x="101219" y="92710"/>
                </a:lnTo>
                <a:lnTo>
                  <a:pt x="101142" y="95250"/>
                </a:lnTo>
                <a:lnTo>
                  <a:pt x="107932" y="95250"/>
                </a:lnTo>
                <a:lnTo>
                  <a:pt x="107861" y="90170"/>
                </a:lnTo>
                <a:lnTo>
                  <a:pt x="109461" y="90170"/>
                </a:lnTo>
                <a:lnTo>
                  <a:pt x="110959" y="87630"/>
                </a:lnTo>
                <a:lnTo>
                  <a:pt x="111671" y="85090"/>
                </a:lnTo>
                <a:close/>
              </a:path>
              <a:path w="248285" h="288289">
                <a:moveTo>
                  <a:pt x="96024" y="91440"/>
                </a:moveTo>
                <a:lnTo>
                  <a:pt x="94894" y="91440"/>
                </a:lnTo>
                <a:lnTo>
                  <a:pt x="93408" y="92710"/>
                </a:lnTo>
                <a:lnTo>
                  <a:pt x="95084" y="93980"/>
                </a:lnTo>
                <a:lnTo>
                  <a:pt x="97878" y="93980"/>
                </a:lnTo>
                <a:lnTo>
                  <a:pt x="96024" y="91440"/>
                </a:lnTo>
                <a:close/>
              </a:path>
              <a:path w="248285" h="288289">
                <a:moveTo>
                  <a:pt x="96761" y="82550"/>
                </a:moveTo>
                <a:lnTo>
                  <a:pt x="94983" y="82550"/>
                </a:lnTo>
                <a:lnTo>
                  <a:pt x="94043" y="85090"/>
                </a:lnTo>
                <a:lnTo>
                  <a:pt x="95554" y="86360"/>
                </a:lnTo>
                <a:lnTo>
                  <a:pt x="94043" y="88900"/>
                </a:lnTo>
                <a:lnTo>
                  <a:pt x="95834" y="87630"/>
                </a:lnTo>
                <a:lnTo>
                  <a:pt x="98056" y="85090"/>
                </a:lnTo>
                <a:lnTo>
                  <a:pt x="111671" y="85090"/>
                </a:lnTo>
                <a:lnTo>
                  <a:pt x="113360" y="83820"/>
                </a:lnTo>
                <a:lnTo>
                  <a:pt x="97688" y="83820"/>
                </a:lnTo>
                <a:lnTo>
                  <a:pt x="96761" y="82550"/>
                </a:lnTo>
                <a:close/>
              </a:path>
              <a:path w="248285" h="288289">
                <a:moveTo>
                  <a:pt x="100291" y="76200"/>
                </a:moveTo>
                <a:lnTo>
                  <a:pt x="98894" y="76200"/>
                </a:lnTo>
                <a:lnTo>
                  <a:pt x="96939" y="77470"/>
                </a:lnTo>
                <a:lnTo>
                  <a:pt x="98615" y="80010"/>
                </a:lnTo>
                <a:lnTo>
                  <a:pt x="101219" y="80010"/>
                </a:lnTo>
                <a:lnTo>
                  <a:pt x="103365" y="81280"/>
                </a:lnTo>
                <a:lnTo>
                  <a:pt x="102158" y="82550"/>
                </a:lnTo>
                <a:lnTo>
                  <a:pt x="97688" y="83820"/>
                </a:lnTo>
                <a:lnTo>
                  <a:pt x="113360" y="83820"/>
                </a:lnTo>
                <a:lnTo>
                  <a:pt x="113982" y="82550"/>
                </a:lnTo>
                <a:lnTo>
                  <a:pt x="106540" y="82550"/>
                </a:lnTo>
                <a:lnTo>
                  <a:pt x="105511" y="80010"/>
                </a:lnTo>
                <a:lnTo>
                  <a:pt x="105562" y="78740"/>
                </a:lnTo>
                <a:lnTo>
                  <a:pt x="100482" y="78740"/>
                </a:lnTo>
                <a:lnTo>
                  <a:pt x="99631" y="77470"/>
                </a:lnTo>
                <a:lnTo>
                  <a:pt x="100291" y="76200"/>
                </a:lnTo>
                <a:close/>
              </a:path>
              <a:path w="248285" h="288289">
                <a:moveTo>
                  <a:pt x="117792" y="77470"/>
                </a:moveTo>
                <a:lnTo>
                  <a:pt x="107378" y="77470"/>
                </a:lnTo>
                <a:lnTo>
                  <a:pt x="106629" y="78740"/>
                </a:lnTo>
                <a:lnTo>
                  <a:pt x="107010" y="81280"/>
                </a:lnTo>
                <a:lnTo>
                  <a:pt x="106540" y="82550"/>
                </a:lnTo>
                <a:lnTo>
                  <a:pt x="113982" y="82550"/>
                </a:lnTo>
                <a:lnTo>
                  <a:pt x="115227" y="80010"/>
                </a:lnTo>
                <a:lnTo>
                  <a:pt x="117792" y="77470"/>
                </a:lnTo>
                <a:close/>
              </a:path>
              <a:path w="248285" h="288289">
                <a:moveTo>
                  <a:pt x="114388" y="73660"/>
                </a:moveTo>
                <a:lnTo>
                  <a:pt x="109842" y="73660"/>
                </a:lnTo>
                <a:lnTo>
                  <a:pt x="109105" y="74930"/>
                </a:lnTo>
                <a:lnTo>
                  <a:pt x="105930" y="74930"/>
                </a:lnTo>
                <a:lnTo>
                  <a:pt x="107746" y="76200"/>
                </a:lnTo>
                <a:lnTo>
                  <a:pt x="108483" y="77470"/>
                </a:lnTo>
                <a:lnTo>
                  <a:pt x="117792" y="77470"/>
                </a:lnTo>
                <a:lnTo>
                  <a:pt x="120548" y="78740"/>
                </a:lnTo>
                <a:lnTo>
                  <a:pt x="121704" y="80010"/>
                </a:lnTo>
                <a:lnTo>
                  <a:pt x="123304" y="80010"/>
                </a:lnTo>
                <a:lnTo>
                  <a:pt x="125158" y="78740"/>
                </a:lnTo>
                <a:lnTo>
                  <a:pt x="123647" y="76200"/>
                </a:lnTo>
                <a:lnTo>
                  <a:pt x="115646" y="76200"/>
                </a:lnTo>
                <a:lnTo>
                  <a:pt x="114668" y="74930"/>
                </a:lnTo>
                <a:lnTo>
                  <a:pt x="109105" y="74930"/>
                </a:lnTo>
                <a:lnTo>
                  <a:pt x="107276" y="73660"/>
                </a:lnTo>
                <a:lnTo>
                  <a:pt x="114388" y="73660"/>
                </a:lnTo>
                <a:close/>
              </a:path>
              <a:path w="248285" h="288289">
                <a:moveTo>
                  <a:pt x="103886" y="76200"/>
                </a:moveTo>
                <a:lnTo>
                  <a:pt x="102222" y="77470"/>
                </a:lnTo>
                <a:lnTo>
                  <a:pt x="100482" y="78740"/>
                </a:lnTo>
                <a:lnTo>
                  <a:pt x="105562" y="78740"/>
                </a:lnTo>
                <a:lnTo>
                  <a:pt x="103886" y="76200"/>
                </a:lnTo>
                <a:close/>
              </a:path>
              <a:path w="248285" h="288289">
                <a:moveTo>
                  <a:pt x="123748" y="68580"/>
                </a:moveTo>
                <a:lnTo>
                  <a:pt x="118135" y="68580"/>
                </a:lnTo>
                <a:lnTo>
                  <a:pt x="118198" y="71120"/>
                </a:lnTo>
                <a:lnTo>
                  <a:pt x="116662" y="72390"/>
                </a:lnTo>
                <a:lnTo>
                  <a:pt x="116192" y="76200"/>
                </a:lnTo>
                <a:lnTo>
                  <a:pt x="123647" y="76200"/>
                </a:lnTo>
                <a:lnTo>
                  <a:pt x="125082" y="74930"/>
                </a:lnTo>
                <a:lnTo>
                  <a:pt x="125082" y="72390"/>
                </a:lnTo>
                <a:lnTo>
                  <a:pt x="125704" y="71120"/>
                </a:lnTo>
                <a:lnTo>
                  <a:pt x="123748" y="68580"/>
                </a:lnTo>
                <a:close/>
              </a:path>
              <a:path w="248285" h="288289">
                <a:moveTo>
                  <a:pt x="124993" y="67310"/>
                </a:moveTo>
                <a:lnTo>
                  <a:pt x="109601" y="67310"/>
                </a:lnTo>
                <a:lnTo>
                  <a:pt x="107188" y="68580"/>
                </a:lnTo>
                <a:lnTo>
                  <a:pt x="105981" y="69850"/>
                </a:lnTo>
                <a:lnTo>
                  <a:pt x="107975" y="71120"/>
                </a:lnTo>
                <a:lnTo>
                  <a:pt x="113309" y="69850"/>
                </a:lnTo>
                <a:lnTo>
                  <a:pt x="116789" y="69850"/>
                </a:lnTo>
                <a:lnTo>
                  <a:pt x="118135" y="68580"/>
                </a:lnTo>
                <a:lnTo>
                  <a:pt x="123748" y="68580"/>
                </a:lnTo>
                <a:lnTo>
                  <a:pt x="124993" y="67310"/>
                </a:lnTo>
                <a:close/>
              </a:path>
              <a:path w="248285" h="288289">
                <a:moveTo>
                  <a:pt x="143256" y="66040"/>
                </a:moveTo>
                <a:lnTo>
                  <a:pt x="131191" y="66040"/>
                </a:lnTo>
                <a:lnTo>
                  <a:pt x="135267" y="67310"/>
                </a:lnTo>
                <a:lnTo>
                  <a:pt x="137769" y="68580"/>
                </a:lnTo>
                <a:lnTo>
                  <a:pt x="140601" y="69850"/>
                </a:lnTo>
                <a:lnTo>
                  <a:pt x="142201" y="71120"/>
                </a:lnTo>
                <a:lnTo>
                  <a:pt x="143446" y="69850"/>
                </a:lnTo>
                <a:lnTo>
                  <a:pt x="144589" y="69850"/>
                </a:lnTo>
                <a:lnTo>
                  <a:pt x="144589" y="68580"/>
                </a:lnTo>
                <a:lnTo>
                  <a:pt x="143256" y="66040"/>
                </a:lnTo>
                <a:close/>
              </a:path>
              <a:path w="248285" h="288289">
                <a:moveTo>
                  <a:pt x="144589" y="69850"/>
                </a:moveTo>
                <a:lnTo>
                  <a:pt x="143446" y="69850"/>
                </a:lnTo>
                <a:lnTo>
                  <a:pt x="144589" y="71120"/>
                </a:lnTo>
                <a:lnTo>
                  <a:pt x="144589" y="69850"/>
                </a:lnTo>
                <a:close/>
              </a:path>
              <a:path w="248285" h="288289">
                <a:moveTo>
                  <a:pt x="113042" y="63500"/>
                </a:moveTo>
                <a:lnTo>
                  <a:pt x="111277" y="63500"/>
                </a:lnTo>
                <a:lnTo>
                  <a:pt x="109740" y="66040"/>
                </a:lnTo>
                <a:lnTo>
                  <a:pt x="110337" y="67310"/>
                </a:lnTo>
                <a:lnTo>
                  <a:pt x="128536" y="67310"/>
                </a:lnTo>
                <a:lnTo>
                  <a:pt x="131191" y="66040"/>
                </a:lnTo>
                <a:lnTo>
                  <a:pt x="143256" y="66040"/>
                </a:lnTo>
                <a:lnTo>
                  <a:pt x="143378" y="64770"/>
                </a:lnTo>
                <a:lnTo>
                  <a:pt x="114058" y="64770"/>
                </a:lnTo>
                <a:lnTo>
                  <a:pt x="113042" y="63500"/>
                </a:lnTo>
                <a:close/>
              </a:path>
              <a:path w="248285" h="288289">
                <a:moveTo>
                  <a:pt x="142824" y="54610"/>
                </a:moveTo>
                <a:lnTo>
                  <a:pt x="118338" y="54610"/>
                </a:lnTo>
                <a:lnTo>
                  <a:pt x="116001" y="57150"/>
                </a:lnTo>
                <a:lnTo>
                  <a:pt x="118135" y="57150"/>
                </a:lnTo>
                <a:lnTo>
                  <a:pt x="119672" y="59690"/>
                </a:lnTo>
                <a:lnTo>
                  <a:pt x="117678" y="59690"/>
                </a:lnTo>
                <a:lnTo>
                  <a:pt x="116243" y="60960"/>
                </a:lnTo>
                <a:lnTo>
                  <a:pt x="117589" y="60960"/>
                </a:lnTo>
                <a:lnTo>
                  <a:pt x="116662" y="62230"/>
                </a:lnTo>
                <a:lnTo>
                  <a:pt x="114896" y="62230"/>
                </a:lnTo>
                <a:lnTo>
                  <a:pt x="114846" y="63500"/>
                </a:lnTo>
                <a:lnTo>
                  <a:pt x="115506" y="64770"/>
                </a:lnTo>
                <a:lnTo>
                  <a:pt x="143378" y="64770"/>
                </a:lnTo>
                <a:lnTo>
                  <a:pt x="143624" y="62230"/>
                </a:lnTo>
                <a:lnTo>
                  <a:pt x="145567" y="60960"/>
                </a:lnTo>
                <a:lnTo>
                  <a:pt x="144957" y="58420"/>
                </a:lnTo>
                <a:lnTo>
                  <a:pt x="143002" y="57150"/>
                </a:lnTo>
                <a:lnTo>
                  <a:pt x="142824" y="54610"/>
                </a:lnTo>
                <a:close/>
              </a:path>
              <a:path w="248285" h="288289">
                <a:moveTo>
                  <a:pt x="197235" y="48260"/>
                </a:moveTo>
                <a:lnTo>
                  <a:pt x="153111" y="48260"/>
                </a:lnTo>
                <a:lnTo>
                  <a:pt x="155422" y="49530"/>
                </a:lnTo>
                <a:lnTo>
                  <a:pt x="157289" y="52070"/>
                </a:lnTo>
                <a:lnTo>
                  <a:pt x="162509" y="55880"/>
                </a:lnTo>
                <a:lnTo>
                  <a:pt x="163499" y="58420"/>
                </a:lnTo>
                <a:lnTo>
                  <a:pt x="165442" y="60960"/>
                </a:lnTo>
                <a:lnTo>
                  <a:pt x="168897" y="62230"/>
                </a:lnTo>
                <a:lnTo>
                  <a:pt x="174675" y="63500"/>
                </a:lnTo>
                <a:lnTo>
                  <a:pt x="177685" y="59690"/>
                </a:lnTo>
                <a:lnTo>
                  <a:pt x="179374" y="58420"/>
                </a:lnTo>
                <a:lnTo>
                  <a:pt x="191795" y="58420"/>
                </a:lnTo>
                <a:lnTo>
                  <a:pt x="193751" y="55880"/>
                </a:lnTo>
                <a:lnTo>
                  <a:pt x="195872" y="55880"/>
                </a:lnTo>
                <a:lnTo>
                  <a:pt x="198005" y="54610"/>
                </a:lnTo>
                <a:lnTo>
                  <a:pt x="198894" y="53340"/>
                </a:lnTo>
                <a:lnTo>
                  <a:pt x="198005" y="50800"/>
                </a:lnTo>
                <a:lnTo>
                  <a:pt x="197235" y="48260"/>
                </a:lnTo>
                <a:close/>
              </a:path>
              <a:path w="248285" h="288289">
                <a:moveTo>
                  <a:pt x="190195" y="58420"/>
                </a:moveTo>
                <a:lnTo>
                  <a:pt x="181940" y="58420"/>
                </a:lnTo>
                <a:lnTo>
                  <a:pt x="186029" y="60960"/>
                </a:lnTo>
                <a:lnTo>
                  <a:pt x="188772" y="62230"/>
                </a:lnTo>
                <a:lnTo>
                  <a:pt x="190195" y="58420"/>
                </a:lnTo>
                <a:close/>
              </a:path>
              <a:path w="248285" h="288289">
                <a:moveTo>
                  <a:pt x="149326" y="54610"/>
                </a:moveTo>
                <a:lnTo>
                  <a:pt x="142824" y="54610"/>
                </a:lnTo>
                <a:lnTo>
                  <a:pt x="145656" y="55880"/>
                </a:lnTo>
                <a:lnTo>
                  <a:pt x="148412" y="55880"/>
                </a:lnTo>
                <a:lnTo>
                  <a:pt x="149326" y="54610"/>
                </a:lnTo>
                <a:close/>
              </a:path>
              <a:path w="248285" h="288289">
                <a:moveTo>
                  <a:pt x="123253" y="46990"/>
                </a:moveTo>
                <a:lnTo>
                  <a:pt x="121856" y="48260"/>
                </a:lnTo>
                <a:lnTo>
                  <a:pt x="121310" y="50800"/>
                </a:lnTo>
                <a:lnTo>
                  <a:pt x="122415" y="52070"/>
                </a:lnTo>
                <a:lnTo>
                  <a:pt x="122008" y="54610"/>
                </a:lnTo>
                <a:lnTo>
                  <a:pt x="134162" y="54610"/>
                </a:lnTo>
                <a:lnTo>
                  <a:pt x="133807" y="53340"/>
                </a:lnTo>
                <a:lnTo>
                  <a:pt x="127342" y="53340"/>
                </a:lnTo>
                <a:lnTo>
                  <a:pt x="124968" y="52070"/>
                </a:lnTo>
                <a:lnTo>
                  <a:pt x="124688" y="49530"/>
                </a:lnTo>
                <a:lnTo>
                  <a:pt x="123761" y="48260"/>
                </a:lnTo>
                <a:lnTo>
                  <a:pt x="123253" y="46990"/>
                </a:lnTo>
                <a:close/>
              </a:path>
              <a:path w="248285" h="288289">
                <a:moveTo>
                  <a:pt x="135559" y="38100"/>
                </a:moveTo>
                <a:lnTo>
                  <a:pt x="134302" y="38100"/>
                </a:lnTo>
                <a:lnTo>
                  <a:pt x="131940" y="39370"/>
                </a:lnTo>
                <a:lnTo>
                  <a:pt x="130314" y="43180"/>
                </a:lnTo>
                <a:lnTo>
                  <a:pt x="131381" y="45720"/>
                </a:lnTo>
                <a:lnTo>
                  <a:pt x="131241" y="46990"/>
                </a:lnTo>
                <a:lnTo>
                  <a:pt x="134594" y="49530"/>
                </a:lnTo>
                <a:lnTo>
                  <a:pt x="135521" y="52070"/>
                </a:lnTo>
                <a:lnTo>
                  <a:pt x="134162" y="54610"/>
                </a:lnTo>
                <a:lnTo>
                  <a:pt x="151688" y="54610"/>
                </a:lnTo>
                <a:lnTo>
                  <a:pt x="150977" y="52070"/>
                </a:lnTo>
                <a:lnTo>
                  <a:pt x="151422" y="50800"/>
                </a:lnTo>
                <a:lnTo>
                  <a:pt x="152266" y="49530"/>
                </a:lnTo>
                <a:lnTo>
                  <a:pt x="140068" y="49530"/>
                </a:lnTo>
                <a:lnTo>
                  <a:pt x="140017" y="48260"/>
                </a:lnTo>
                <a:lnTo>
                  <a:pt x="141833" y="46990"/>
                </a:lnTo>
                <a:lnTo>
                  <a:pt x="135521" y="46990"/>
                </a:lnTo>
                <a:lnTo>
                  <a:pt x="135280" y="44450"/>
                </a:lnTo>
                <a:lnTo>
                  <a:pt x="136448" y="41910"/>
                </a:lnTo>
                <a:lnTo>
                  <a:pt x="135559" y="38100"/>
                </a:lnTo>
                <a:close/>
              </a:path>
              <a:path w="248285" h="288289">
                <a:moveTo>
                  <a:pt x="128270" y="44450"/>
                </a:moveTo>
                <a:lnTo>
                  <a:pt x="125107" y="45720"/>
                </a:lnTo>
                <a:lnTo>
                  <a:pt x="124688" y="46990"/>
                </a:lnTo>
                <a:lnTo>
                  <a:pt x="127850" y="49530"/>
                </a:lnTo>
                <a:lnTo>
                  <a:pt x="129336" y="50800"/>
                </a:lnTo>
                <a:lnTo>
                  <a:pt x="128028" y="50800"/>
                </a:lnTo>
                <a:lnTo>
                  <a:pt x="125945" y="52070"/>
                </a:lnTo>
                <a:lnTo>
                  <a:pt x="127342" y="53340"/>
                </a:lnTo>
                <a:lnTo>
                  <a:pt x="133807" y="53340"/>
                </a:lnTo>
                <a:lnTo>
                  <a:pt x="133096" y="50800"/>
                </a:lnTo>
                <a:lnTo>
                  <a:pt x="130632" y="49530"/>
                </a:lnTo>
                <a:lnTo>
                  <a:pt x="129006" y="45720"/>
                </a:lnTo>
                <a:lnTo>
                  <a:pt x="128270" y="44450"/>
                </a:lnTo>
                <a:close/>
              </a:path>
              <a:path w="248285" h="288289">
                <a:moveTo>
                  <a:pt x="239293" y="33020"/>
                </a:moveTo>
                <a:lnTo>
                  <a:pt x="237947" y="33020"/>
                </a:lnTo>
                <a:lnTo>
                  <a:pt x="238226" y="34290"/>
                </a:lnTo>
                <a:lnTo>
                  <a:pt x="237909" y="36830"/>
                </a:lnTo>
                <a:lnTo>
                  <a:pt x="228828" y="36830"/>
                </a:lnTo>
                <a:lnTo>
                  <a:pt x="229539" y="38100"/>
                </a:lnTo>
                <a:lnTo>
                  <a:pt x="231990" y="41910"/>
                </a:lnTo>
                <a:lnTo>
                  <a:pt x="231571" y="44450"/>
                </a:lnTo>
                <a:lnTo>
                  <a:pt x="229400" y="46990"/>
                </a:lnTo>
                <a:lnTo>
                  <a:pt x="229844" y="52070"/>
                </a:lnTo>
                <a:lnTo>
                  <a:pt x="231305" y="52070"/>
                </a:lnTo>
                <a:lnTo>
                  <a:pt x="231406" y="48260"/>
                </a:lnTo>
                <a:lnTo>
                  <a:pt x="234696" y="44450"/>
                </a:lnTo>
                <a:lnTo>
                  <a:pt x="237629" y="44450"/>
                </a:lnTo>
                <a:lnTo>
                  <a:pt x="239534" y="41910"/>
                </a:lnTo>
                <a:lnTo>
                  <a:pt x="239280" y="38100"/>
                </a:lnTo>
                <a:lnTo>
                  <a:pt x="244608" y="38100"/>
                </a:lnTo>
                <a:lnTo>
                  <a:pt x="245364" y="36830"/>
                </a:lnTo>
                <a:lnTo>
                  <a:pt x="245249" y="34290"/>
                </a:lnTo>
                <a:lnTo>
                  <a:pt x="239903" y="34290"/>
                </a:lnTo>
                <a:lnTo>
                  <a:pt x="239293" y="33020"/>
                </a:lnTo>
                <a:close/>
              </a:path>
              <a:path w="248285" h="288289">
                <a:moveTo>
                  <a:pt x="144995" y="43180"/>
                </a:moveTo>
                <a:lnTo>
                  <a:pt x="143306" y="45720"/>
                </a:lnTo>
                <a:lnTo>
                  <a:pt x="142760" y="46990"/>
                </a:lnTo>
                <a:lnTo>
                  <a:pt x="140068" y="49530"/>
                </a:lnTo>
                <a:lnTo>
                  <a:pt x="152266" y="49530"/>
                </a:lnTo>
                <a:lnTo>
                  <a:pt x="153111" y="48260"/>
                </a:lnTo>
                <a:lnTo>
                  <a:pt x="197235" y="48260"/>
                </a:lnTo>
                <a:lnTo>
                  <a:pt x="196850" y="46990"/>
                </a:lnTo>
                <a:lnTo>
                  <a:pt x="197104" y="44450"/>
                </a:lnTo>
                <a:lnTo>
                  <a:pt x="146062" y="44450"/>
                </a:lnTo>
                <a:lnTo>
                  <a:pt x="144995" y="43180"/>
                </a:lnTo>
                <a:close/>
              </a:path>
              <a:path w="248285" h="288289">
                <a:moveTo>
                  <a:pt x="141592" y="34290"/>
                </a:moveTo>
                <a:lnTo>
                  <a:pt x="139827" y="35560"/>
                </a:lnTo>
                <a:lnTo>
                  <a:pt x="137045" y="40640"/>
                </a:lnTo>
                <a:lnTo>
                  <a:pt x="136994" y="43180"/>
                </a:lnTo>
                <a:lnTo>
                  <a:pt x="137414" y="44450"/>
                </a:lnTo>
                <a:lnTo>
                  <a:pt x="135521" y="46990"/>
                </a:lnTo>
                <a:lnTo>
                  <a:pt x="141833" y="46990"/>
                </a:lnTo>
                <a:lnTo>
                  <a:pt x="141224" y="44450"/>
                </a:lnTo>
                <a:lnTo>
                  <a:pt x="142938" y="41910"/>
                </a:lnTo>
                <a:lnTo>
                  <a:pt x="141592" y="34290"/>
                </a:lnTo>
                <a:close/>
              </a:path>
              <a:path w="248285" h="288289">
                <a:moveTo>
                  <a:pt x="148234" y="34290"/>
                </a:moveTo>
                <a:lnTo>
                  <a:pt x="146418" y="35560"/>
                </a:lnTo>
                <a:lnTo>
                  <a:pt x="146380" y="36830"/>
                </a:lnTo>
                <a:lnTo>
                  <a:pt x="144246" y="39370"/>
                </a:lnTo>
                <a:lnTo>
                  <a:pt x="144386" y="40640"/>
                </a:lnTo>
                <a:lnTo>
                  <a:pt x="146939" y="41910"/>
                </a:lnTo>
                <a:lnTo>
                  <a:pt x="148005" y="44450"/>
                </a:lnTo>
                <a:lnTo>
                  <a:pt x="197104" y="44450"/>
                </a:lnTo>
                <a:lnTo>
                  <a:pt x="197485" y="40640"/>
                </a:lnTo>
                <a:lnTo>
                  <a:pt x="198272" y="39370"/>
                </a:lnTo>
                <a:lnTo>
                  <a:pt x="157759" y="39370"/>
                </a:lnTo>
                <a:lnTo>
                  <a:pt x="156133" y="38100"/>
                </a:lnTo>
                <a:lnTo>
                  <a:pt x="155314" y="36830"/>
                </a:lnTo>
                <a:lnTo>
                  <a:pt x="148653" y="36830"/>
                </a:lnTo>
                <a:lnTo>
                  <a:pt x="148234" y="34290"/>
                </a:lnTo>
                <a:close/>
              </a:path>
              <a:path w="248285" h="288289">
                <a:moveTo>
                  <a:pt x="166814" y="29210"/>
                </a:moveTo>
                <a:lnTo>
                  <a:pt x="153390" y="29210"/>
                </a:lnTo>
                <a:lnTo>
                  <a:pt x="154457" y="30480"/>
                </a:lnTo>
                <a:lnTo>
                  <a:pt x="157251" y="31750"/>
                </a:lnTo>
                <a:lnTo>
                  <a:pt x="156032" y="33020"/>
                </a:lnTo>
                <a:lnTo>
                  <a:pt x="156133" y="35560"/>
                </a:lnTo>
                <a:lnTo>
                  <a:pt x="158026" y="38100"/>
                </a:lnTo>
                <a:lnTo>
                  <a:pt x="157759" y="39370"/>
                </a:lnTo>
                <a:lnTo>
                  <a:pt x="198272" y="39370"/>
                </a:lnTo>
                <a:lnTo>
                  <a:pt x="197116" y="36830"/>
                </a:lnTo>
                <a:lnTo>
                  <a:pt x="198539" y="36830"/>
                </a:lnTo>
                <a:lnTo>
                  <a:pt x="200482" y="34290"/>
                </a:lnTo>
                <a:lnTo>
                  <a:pt x="200317" y="33020"/>
                </a:lnTo>
                <a:lnTo>
                  <a:pt x="167601" y="33020"/>
                </a:lnTo>
                <a:lnTo>
                  <a:pt x="166814" y="29210"/>
                </a:lnTo>
                <a:close/>
              </a:path>
              <a:path w="248285" h="288289">
                <a:moveTo>
                  <a:pt x="244608" y="38100"/>
                </a:moveTo>
                <a:lnTo>
                  <a:pt x="241325" y="38100"/>
                </a:lnTo>
                <a:lnTo>
                  <a:pt x="243852" y="39370"/>
                </a:lnTo>
                <a:lnTo>
                  <a:pt x="244608" y="38100"/>
                </a:lnTo>
                <a:close/>
              </a:path>
              <a:path w="248285" h="288289">
                <a:moveTo>
                  <a:pt x="151130" y="33020"/>
                </a:moveTo>
                <a:lnTo>
                  <a:pt x="150456" y="35560"/>
                </a:lnTo>
                <a:lnTo>
                  <a:pt x="148653" y="36830"/>
                </a:lnTo>
                <a:lnTo>
                  <a:pt x="155314" y="36830"/>
                </a:lnTo>
                <a:lnTo>
                  <a:pt x="154495" y="35560"/>
                </a:lnTo>
                <a:lnTo>
                  <a:pt x="152361" y="35560"/>
                </a:lnTo>
                <a:lnTo>
                  <a:pt x="151130" y="33020"/>
                </a:lnTo>
                <a:close/>
              </a:path>
              <a:path w="248285" h="288289">
                <a:moveTo>
                  <a:pt x="225640" y="27940"/>
                </a:moveTo>
                <a:lnTo>
                  <a:pt x="215036" y="27940"/>
                </a:lnTo>
                <a:lnTo>
                  <a:pt x="217347" y="29210"/>
                </a:lnTo>
                <a:lnTo>
                  <a:pt x="220332" y="33020"/>
                </a:lnTo>
                <a:lnTo>
                  <a:pt x="222072" y="35560"/>
                </a:lnTo>
                <a:lnTo>
                  <a:pt x="224739" y="36830"/>
                </a:lnTo>
                <a:lnTo>
                  <a:pt x="233540" y="36830"/>
                </a:lnTo>
                <a:lnTo>
                  <a:pt x="232333" y="31750"/>
                </a:lnTo>
                <a:lnTo>
                  <a:pt x="231406" y="31750"/>
                </a:lnTo>
                <a:lnTo>
                  <a:pt x="230428" y="29210"/>
                </a:lnTo>
                <a:lnTo>
                  <a:pt x="227406" y="29210"/>
                </a:lnTo>
                <a:lnTo>
                  <a:pt x="225640" y="27940"/>
                </a:lnTo>
                <a:close/>
              </a:path>
              <a:path w="248285" h="288289">
                <a:moveTo>
                  <a:pt x="235953" y="34290"/>
                </a:moveTo>
                <a:lnTo>
                  <a:pt x="234149" y="35560"/>
                </a:lnTo>
                <a:lnTo>
                  <a:pt x="233540" y="36830"/>
                </a:lnTo>
                <a:lnTo>
                  <a:pt x="237909" y="36830"/>
                </a:lnTo>
                <a:lnTo>
                  <a:pt x="237020" y="35560"/>
                </a:lnTo>
                <a:lnTo>
                  <a:pt x="235953" y="34290"/>
                </a:lnTo>
                <a:close/>
              </a:path>
              <a:path w="248285" h="288289">
                <a:moveTo>
                  <a:pt x="242735" y="33020"/>
                </a:moveTo>
                <a:lnTo>
                  <a:pt x="240969" y="33020"/>
                </a:lnTo>
                <a:lnTo>
                  <a:pt x="240868" y="34290"/>
                </a:lnTo>
                <a:lnTo>
                  <a:pt x="244538" y="34290"/>
                </a:lnTo>
                <a:lnTo>
                  <a:pt x="242735" y="33020"/>
                </a:lnTo>
                <a:close/>
              </a:path>
              <a:path w="248285" h="288289">
                <a:moveTo>
                  <a:pt x="198577" y="6350"/>
                </a:moveTo>
                <a:lnTo>
                  <a:pt x="197408" y="6350"/>
                </a:lnTo>
                <a:lnTo>
                  <a:pt x="194348" y="11430"/>
                </a:lnTo>
                <a:lnTo>
                  <a:pt x="194259" y="15240"/>
                </a:lnTo>
                <a:lnTo>
                  <a:pt x="191135" y="19050"/>
                </a:lnTo>
                <a:lnTo>
                  <a:pt x="190398" y="21590"/>
                </a:lnTo>
                <a:lnTo>
                  <a:pt x="191058" y="22860"/>
                </a:lnTo>
                <a:lnTo>
                  <a:pt x="190728" y="25400"/>
                </a:lnTo>
                <a:lnTo>
                  <a:pt x="187566" y="29210"/>
                </a:lnTo>
                <a:lnTo>
                  <a:pt x="185940" y="30480"/>
                </a:lnTo>
                <a:lnTo>
                  <a:pt x="170802" y="30480"/>
                </a:lnTo>
                <a:lnTo>
                  <a:pt x="171640" y="31750"/>
                </a:lnTo>
                <a:lnTo>
                  <a:pt x="170611" y="33020"/>
                </a:lnTo>
                <a:lnTo>
                  <a:pt x="200317" y="33020"/>
                </a:lnTo>
                <a:lnTo>
                  <a:pt x="202882" y="31750"/>
                </a:lnTo>
                <a:lnTo>
                  <a:pt x="207949" y="31750"/>
                </a:lnTo>
                <a:lnTo>
                  <a:pt x="207759" y="30480"/>
                </a:lnTo>
                <a:lnTo>
                  <a:pt x="209804" y="27940"/>
                </a:lnTo>
                <a:lnTo>
                  <a:pt x="222770" y="27940"/>
                </a:lnTo>
                <a:lnTo>
                  <a:pt x="221322" y="25400"/>
                </a:lnTo>
                <a:lnTo>
                  <a:pt x="239709" y="25400"/>
                </a:lnTo>
                <a:lnTo>
                  <a:pt x="241338" y="21590"/>
                </a:lnTo>
                <a:lnTo>
                  <a:pt x="197789" y="21590"/>
                </a:lnTo>
                <a:lnTo>
                  <a:pt x="197637" y="19050"/>
                </a:lnTo>
                <a:lnTo>
                  <a:pt x="199644" y="15240"/>
                </a:lnTo>
                <a:lnTo>
                  <a:pt x="197688" y="13970"/>
                </a:lnTo>
                <a:lnTo>
                  <a:pt x="197878" y="12700"/>
                </a:lnTo>
                <a:lnTo>
                  <a:pt x="199275" y="11430"/>
                </a:lnTo>
                <a:lnTo>
                  <a:pt x="199313" y="7620"/>
                </a:lnTo>
                <a:lnTo>
                  <a:pt x="198577" y="6350"/>
                </a:lnTo>
                <a:close/>
              </a:path>
              <a:path w="248285" h="288289">
                <a:moveTo>
                  <a:pt x="156260" y="24130"/>
                </a:moveTo>
                <a:lnTo>
                  <a:pt x="155155" y="24130"/>
                </a:lnTo>
                <a:lnTo>
                  <a:pt x="153898" y="25400"/>
                </a:lnTo>
                <a:lnTo>
                  <a:pt x="148932" y="25400"/>
                </a:lnTo>
                <a:lnTo>
                  <a:pt x="148831" y="26670"/>
                </a:lnTo>
                <a:lnTo>
                  <a:pt x="151485" y="30480"/>
                </a:lnTo>
                <a:lnTo>
                  <a:pt x="153390" y="29210"/>
                </a:lnTo>
                <a:lnTo>
                  <a:pt x="165366" y="29210"/>
                </a:lnTo>
                <a:lnTo>
                  <a:pt x="166725" y="27940"/>
                </a:lnTo>
                <a:lnTo>
                  <a:pt x="164807" y="26670"/>
                </a:lnTo>
                <a:lnTo>
                  <a:pt x="160032" y="26670"/>
                </a:lnTo>
                <a:lnTo>
                  <a:pt x="156260" y="24130"/>
                </a:lnTo>
                <a:close/>
              </a:path>
              <a:path w="248285" h="288289">
                <a:moveTo>
                  <a:pt x="174332" y="19050"/>
                </a:moveTo>
                <a:lnTo>
                  <a:pt x="173164" y="19050"/>
                </a:lnTo>
                <a:lnTo>
                  <a:pt x="171919" y="21590"/>
                </a:lnTo>
                <a:lnTo>
                  <a:pt x="170294" y="21590"/>
                </a:lnTo>
                <a:lnTo>
                  <a:pt x="170294" y="22860"/>
                </a:lnTo>
                <a:lnTo>
                  <a:pt x="171272" y="22860"/>
                </a:lnTo>
                <a:lnTo>
                  <a:pt x="168986" y="25400"/>
                </a:lnTo>
                <a:lnTo>
                  <a:pt x="168490" y="26670"/>
                </a:lnTo>
                <a:lnTo>
                  <a:pt x="170332" y="29210"/>
                </a:lnTo>
                <a:lnTo>
                  <a:pt x="168948" y="30480"/>
                </a:lnTo>
                <a:lnTo>
                  <a:pt x="185940" y="30480"/>
                </a:lnTo>
                <a:lnTo>
                  <a:pt x="185940" y="27940"/>
                </a:lnTo>
                <a:lnTo>
                  <a:pt x="185191" y="26670"/>
                </a:lnTo>
                <a:lnTo>
                  <a:pt x="187248" y="22860"/>
                </a:lnTo>
                <a:lnTo>
                  <a:pt x="186817" y="21590"/>
                </a:lnTo>
                <a:lnTo>
                  <a:pt x="187242" y="20320"/>
                </a:lnTo>
                <a:lnTo>
                  <a:pt x="176517" y="20320"/>
                </a:lnTo>
                <a:lnTo>
                  <a:pt x="174332" y="19050"/>
                </a:lnTo>
                <a:close/>
              </a:path>
              <a:path w="248285" h="288289">
                <a:moveTo>
                  <a:pt x="239709" y="25400"/>
                </a:moveTo>
                <a:lnTo>
                  <a:pt x="221830" y="25400"/>
                </a:lnTo>
                <a:lnTo>
                  <a:pt x="225450" y="26670"/>
                </a:lnTo>
                <a:lnTo>
                  <a:pt x="239166" y="26670"/>
                </a:lnTo>
                <a:lnTo>
                  <a:pt x="239709" y="25400"/>
                </a:lnTo>
                <a:close/>
              </a:path>
              <a:path w="248285" h="288289">
                <a:moveTo>
                  <a:pt x="153060" y="22860"/>
                </a:moveTo>
                <a:lnTo>
                  <a:pt x="151155" y="25400"/>
                </a:lnTo>
                <a:lnTo>
                  <a:pt x="153898" y="25400"/>
                </a:lnTo>
                <a:lnTo>
                  <a:pt x="153060" y="22860"/>
                </a:lnTo>
                <a:close/>
              </a:path>
              <a:path w="248285" h="288289">
                <a:moveTo>
                  <a:pt x="213614" y="10160"/>
                </a:moveTo>
                <a:lnTo>
                  <a:pt x="204978" y="10160"/>
                </a:lnTo>
                <a:lnTo>
                  <a:pt x="204978" y="12700"/>
                </a:lnTo>
                <a:lnTo>
                  <a:pt x="203542" y="12700"/>
                </a:lnTo>
                <a:lnTo>
                  <a:pt x="203542" y="15240"/>
                </a:lnTo>
                <a:lnTo>
                  <a:pt x="203962" y="15240"/>
                </a:lnTo>
                <a:lnTo>
                  <a:pt x="202615" y="16510"/>
                </a:lnTo>
                <a:lnTo>
                  <a:pt x="203403" y="19050"/>
                </a:lnTo>
                <a:lnTo>
                  <a:pt x="199694" y="19050"/>
                </a:lnTo>
                <a:lnTo>
                  <a:pt x="199364" y="20320"/>
                </a:lnTo>
                <a:lnTo>
                  <a:pt x="197789" y="21590"/>
                </a:lnTo>
                <a:lnTo>
                  <a:pt x="241338" y="21590"/>
                </a:lnTo>
                <a:lnTo>
                  <a:pt x="245986" y="20320"/>
                </a:lnTo>
                <a:lnTo>
                  <a:pt x="211302" y="20320"/>
                </a:lnTo>
                <a:lnTo>
                  <a:pt x="213614" y="16510"/>
                </a:lnTo>
                <a:lnTo>
                  <a:pt x="215430" y="16510"/>
                </a:lnTo>
                <a:lnTo>
                  <a:pt x="216585" y="13970"/>
                </a:lnTo>
                <a:lnTo>
                  <a:pt x="211569" y="13970"/>
                </a:lnTo>
                <a:lnTo>
                  <a:pt x="211899" y="12700"/>
                </a:lnTo>
                <a:lnTo>
                  <a:pt x="213487" y="11430"/>
                </a:lnTo>
                <a:lnTo>
                  <a:pt x="213614" y="10160"/>
                </a:lnTo>
                <a:close/>
              </a:path>
              <a:path w="248285" h="288289">
                <a:moveTo>
                  <a:pt x="177304" y="10160"/>
                </a:moveTo>
                <a:lnTo>
                  <a:pt x="176288" y="11430"/>
                </a:lnTo>
                <a:lnTo>
                  <a:pt x="176618" y="12700"/>
                </a:lnTo>
                <a:lnTo>
                  <a:pt x="179387" y="13970"/>
                </a:lnTo>
                <a:lnTo>
                  <a:pt x="180047" y="16510"/>
                </a:lnTo>
                <a:lnTo>
                  <a:pt x="176695" y="16510"/>
                </a:lnTo>
                <a:lnTo>
                  <a:pt x="176568" y="17780"/>
                </a:lnTo>
                <a:lnTo>
                  <a:pt x="177253" y="19050"/>
                </a:lnTo>
                <a:lnTo>
                  <a:pt x="176517" y="20320"/>
                </a:lnTo>
                <a:lnTo>
                  <a:pt x="187242" y="20320"/>
                </a:lnTo>
                <a:lnTo>
                  <a:pt x="187667" y="19050"/>
                </a:lnTo>
                <a:lnTo>
                  <a:pt x="186690" y="17780"/>
                </a:lnTo>
                <a:lnTo>
                  <a:pt x="187879" y="16510"/>
                </a:lnTo>
                <a:lnTo>
                  <a:pt x="179387" y="16510"/>
                </a:lnTo>
                <a:lnTo>
                  <a:pt x="178181" y="15240"/>
                </a:lnTo>
                <a:lnTo>
                  <a:pt x="189069" y="15240"/>
                </a:lnTo>
                <a:lnTo>
                  <a:pt x="190258" y="13970"/>
                </a:lnTo>
                <a:lnTo>
                  <a:pt x="190563" y="12700"/>
                </a:lnTo>
                <a:lnTo>
                  <a:pt x="179679" y="12700"/>
                </a:lnTo>
                <a:lnTo>
                  <a:pt x="178650" y="11430"/>
                </a:lnTo>
                <a:lnTo>
                  <a:pt x="177304" y="10160"/>
                </a:lnTo>
                <a:close/>
              </a:path>
              <a:path w="248285" h="288289">
                <a:moveTo>
                  <a:pt x="214274" y="17780"/>
                </a:moveTo>
                <a:lnTo>
                  <a:pt x="211302" y="20320"/>
                </a:lnTo>
                <a:lnTo>
                  <a:pt x="219138" y="20320"/>
                </a:lnTo>
                <a:lnTo>
                  <a:pt x="218630" y="19050"/>
                </a:lnTo>
                <a:lnTo>
                  <a:pt x="216268" y="19050"/>
                </a:lnTo>
                <a:lnTo>
                  <a:pt x="214274" y="17780"/>
                </a:lnTo>
                <a:close/>
              </a:path>
              <a:path w="248285" h="288289">
                <a:moveTo>
                  <a:pt x="229400" y="11430"/>
                </a:moveTo>
                <a:lnTo>
                  <a:pt x="228346" y="11430"/>
                </a:lnTo>
                <a:lnTo>
                  <a:pt x="227368" y="12700"/>
                </a:lnTo>
                <a:lnTo>
                  <a:pt x="219379" y="12700"/>
                </a:lnTo>
                <a:lnTo>
                  <a:pt x="219189" y="13970"/>
                </a:lnTo>
                <a:lnTo>
                  <a:pt x="220586" y="17780"/>
                </a:lnTo>
                <a:lnTo>
                  <a:pt x="220395" y="19050"/>
                </a:lnTo>
                <a:lnTo>
                  <a:pt x="219138" y="20320"/>
                </a:lnTo>
                <a:lnTo>
                  <a:pt x="245986" y="20320"/>
                </a:lnTo>
                <a:lnTo>
                  <a:pt x="247980" y="19050"/>
                </a:lnTo>
                <a:lnTo>
                  <a:pt x="247980" y="17780"/>
                </a:lnTo>
                <a:lnTo>
                  <a:pt x="246494" y="17780"/>
                </a:lnTo>
                <a:lnTo>
                  <a:pt x="246037" y="16510"/>
                </a:lnTo>
                <a:lnTo>
                  <a:pt x="234327" y="16510"/>
                </a:lnTo>
                <a:lnTo>
                  <a:pt x="233959" y="15240"/>
                </a:lnTo>
                <a:lnTo>
                  <a:pt x="235902" y="13970"/>
                </a:lnTo>
                <a:lnTo>
                  <a:pt x="229209" y="13970"/>
                </a:lnTo>
                <a:lnTo>
                  <a:pt x="229400" y="11430"/>
                </a:lnTo>
                <a:close/>
              </a:path>
              <a:path w="248285" h="288289">
                <a:moveTo>
                  <a:pt x="218122" y="17780"/>
                </a:moveTo>
                <a:lnTo>
                  <a:pt x="216623" y="17780"/>
                </a:lnTo>
                <a:lnTo>
                  <a:pt x="216268" y="19050"/>
                </a:lnTo>
                <a:lnTo>
                  <a:pt x="218630" y="19050"/>
                </a:lnTo>
                <a:lnTo>
                  <a:pt x="218122" y="17780"/>
                </a:lnTo>
                <a:close/>
              </a:path>
              <a:path w="248285" h="288289">
                <a:moveTo>
                  <a:pt x="239166" y="13970"/>
                </a:moveTo>
                <a:lnTo>
                  <a:pt x="237528" y="13970"/>
                </a:lnTo>
                <a:lnTo>
                  <a:pt x="235572" y="16510"/>
                </a:lnTo>
                <a:lnTo>
                  <a:pt x="242176" y="16510"/>
                </a:lnTo>
                <a:lnTo>
                  <a:pt x="239166" y="13970"/>
                </a:lnTo>
                <a:close/>
              </a:path>
              <a:path w="248285" h="288289">
                <a:moveTo>
                  <a:pt x="216268" y="12700"/>
                </a:moveTo>
                <a:lnTo>
                  <a:pt x="215379" y="12700"/>
                </a:lnTo>
                <a:lnTo>
                  <a:pt x="212966" y="13970"/>
                </a:lnTo>
                <a:lnTo>
                  <a:pt x="216585" y="13970"/>
                </a:lnTo>
                <a:lnTo>
                  <a:pt x="216268" y="12700"/>
                </a:lnTo>
                <a:close/>
              </a:path>
              <a:path w="248285" h="288289">
                <a:moveTo>
                  <a:pt x="233870" y="11430"/>
                </a:moveTo>
                <a:lnTo>
                  <a:pt x="231686" y="11430"/>
                </a:lnTo>
                <a:lnTo>
                  <a:pt x="230098" y="13970"/>
                </a:lnTo>
                <a:lnTo>
                  <a:pt x="235902" y="13970"/>
                </a:lnTo>
                <a:lnTo>
                  <a:pt x="236232" y="12700"/>
                </a:lnTo>
                <a:lnTo>
                  <a:pt x="233870" y="11430"/>
                </a:lnTo>
                <a:close/>
              </a:path>
              <a:path w="248285" h="288289">
                <a:moveTo>
                  <a:pt x="183565" y="7620"/>
                </a:moveTo>
                <a:lnTo>
                  <a:pt x="180098" y="7620"/>
                </a:lnTo>
                <a:lnTo>
                  <a:pt x="180416" y="10160"/>
                </a:lnTo>
                <a:lnTo>
                  <a:pt x="179679" y="12700"/>
                </a:lnTo>
                <a:lnTo>
                  <a:pt x="190563" y="12700"/>
                </a:lnTo>
                <a:lnTo>
                  <a:pt x="190868" y="11430"/>
                </a:lnTo>
                <a:lnTo>
                  <a:pt x="185293" y="11430"/>
                </a:lnTo>
                <a:lnTo>
                  <a:pt x="185191" y="8890"/>
                </a:lnTo>
                <a:lnTo>
                  <a:pt x="183565" y="7620"/>
                </a:lnTo>
                <a:close/>
              </a:path>
              <a:path w="248285" h="288289">
                <a:moveTo>
                  <a:pt x="225132" y="7620"/>
                </a:moveTo>
                <a:lnTo>
                  <a:pt x="222821" y="7620"/>
                </a:lnTo>
                <a:lnTo>
                  <a:pt x="221373" y="8890"/>
                </a:lnTo>
                <a:lnTo>
                  <a:pt x="221005" y="12700"/>
                </a:lnTo>
                <a:lnTo>
                  <a:pt x="226301" y="12700"/>
                </a:lnTo>
                <a:lnTo>
                  <a:pt x="225882" y="11430"/>
                </a:lnTo>
                <a:lnTo>
                  <a:pt x="227457" y="11430"/>
                </a:lnTo>
                <a:lnTo>
                  <a:pt x="227457" y="8890"/>
                </a:lnTo>
                <a:lnTo>
                  <a:pt x="225132" y="7620"/>
                </a:lnTo>
                <a:close/>
              </a:path>
              <a:path w="248285" h="288289">
                <a:moveTo>
                  <a:pt x="187337" y="7620"/>
                </a:moveTo>
                <a:lnTo>
                  <a:pt x="186359" y="7620"/>
                </a:lnTo>
                <a:lnTo>
                  <a:pt x="186690" y="10160"/>
                </a:lnTo>
                <a:lnTo>
                  <a:pt x="185293" y="11430"/>
                </a:lnTo>
                <a:lnTo>
                  <a:pt x="190868" y="11430"/>
                </a:lnTo>
                <a:lnTo>
                  <a:pt x="191427" y="10160"/>
                </a:lnTo>
                <a:lnTo>
                  <a:pt x="191185" y="8890"/>
                </a:lnTo>
                <a:lnTo>
                  <a:pt x="189280" y="8890"/>
                </a:lnTo>
                <a:lnTo>
                  <a:pt x="187337" y="7620"/>
                </a:lnTo>
                <a:close/>
              </a:path>
              <a:path w="248285" h="288289">
                <a:moveTo>
                  <a:pt x="205257" y="3810"/>
                </a:moveTo>
                <a:lnTo>
                  <a:pt x="204000" y="5080"/>
                </a:lnTo>
                <a:lnTo>
                  <a:pt x="203352" y="7620"/>
                </a:lnTo>
                <a:lnTo>
                  <a:pt x="205765" y="7620"/>
                </a:lnTo>
                <a:lnTo>
                  <a:pt x="206654" y="8890"/>
                </a:lnTo>
                <a:lnTo>
                  <a:pt x="206463" y="10160"/>
                </a:lnTo>
                <a:lnTo>
                  <a:pt x="211480" y="10160"/>
                </a:lnTo>
                <a:lnTo>
                  <a:pt x="211061" y="8890"/>
                </a:lnTo>
                <a:lnTo>
                  <a:pt x="216166" y="8890"/>
                </a:lnTo>
                <a:lnTo>
                  <a:pt x="217157" y="6350"/>
                </a:lnTo>
                <a:lnTo>
                  <a:pt x="206971" y="6350"/>
                </a:lnTo>
                <a:lnTo>
                  <a:pt x="205257" y="3810"/>
                </a:lnTo>
                <a:close/>
              </a:path>
              <a:path w="248285" h="288289">
                <a:moveTo>
                  <a:pt x="209257" y="0"/>
                </a:moveTo>
                <a:lnTo>
                  <a:pt x="207492" y="2540"/>
                </a:lnTo>
                <a:lnTo>
                  <a:pt x="207581" y="3810"/>
                </a:lnTo>
                <a:lnTo>
                  <a:pt x="209016" y="5080"/>
                </a:lnTo>
                <a:lnTo>
                  <a:pt x="208038" y="6350"/>
                </a:lnTo>
                <a:lnTo>
                  <a:pt x="217157" y="6350"/>
                </a:lnTo>
                <a:lnTo>
                  <a:pt x="217652" y="5080"/>
                </a:lnTo>
                <a:lnTo>
                  <a:pt x="214820" y="5080"/>
                </a:lnTo>
                <a:lnTo>
                  <a:pt x="213715" y="3810"/>
                </a:lnTo>
                <a:lnTo>
                  <a:pt x="214185" y="2540"/>
                </a:lnTo>
                <a:lnTo>
                  <a:pt x="213855" y="1270"/>
                </a:lnTo>
                <a:lnTo>
                  <a:pt x="210654" y="1270"/>
                </a:lnTo>
                <a:lnTo>
                  <a:pt x="209257" y="0"/>
                </a:lnTo>
                <a:close/>
              </a:path>
              <a:path w="248285" h="288289">
                <a:moveTo>
                  <a:pt x="217246" y="3810"/>
                </a:moveTo>
                <a:lnTo>
                  <a:pt x="214820" y="5080"/>
                </a:lnTo>
                <a:lnTo>
                  <a:pt x="217652" y="5080"/>
                </a:lnTo>
                <a:lnTo>
                  <a:pt x="217246" y="3810"/>
                </a:lnTo>
                <a:close/>
              </a:path>
              <a:path w="248285" h="288289">
                <a:moveTo>
                  <a:pt x="213525" y="0"/>
                </a:moveTo>
                <a:lnTo>
                  <a:pt x="211950" y="1270"/>
                </a:lnTo>
                <a:lnTo>
                  <a:pt x="213855" y="1270"/>
                </a:lnTo>
                <a:lnTo>
                  <a:pt x="21352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217019" y="2644174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1206" y="2311"/>
                </a:moveTo>
                <a:lnTo>
                  <a:pt x="139" y="3340"/>
                </a:lnTo>
                <a:lnTo>
                  <a:pt x="0" y="4533"/>
                </a:lnTo>
                <a:lnTo>
                  <a:pt x="2717" y="4978"/>
                </a:lnTo>
                <a:lnTo>
                  <a:pt x="5334" y="7023"/>
                </a:lnTo>
                <a:lnTo>
                  <a:pt x="7810" y="6451"/>
                </a:lnTo>
                <a:lnTo>
                  <a:pt x="8890" y="3683"/>
                </a:lnTo>
                <a:lnTo>
                  <a:pt x="5905" y="3644"/>
                </a:lnTo>
                <a:lnTo>
                  <a:pt x="6401" y="3022"/>
                </a:lnTo>
                <a:lnTo>
                  <a:pt x="2717" y="3022"/>
                </a:lnTo>
                <a:lnTo>
                  <a:pt x="1206" y="2311"/>
                </a:lnTo>
                <a:close/>
              </a:path>
              <a:path w="8889" h="7619">
                <a:moveTo>
                  <a:pt x="4127" y="0"/>
                </a:moveTo>
                <a:lnTo>
                  <a:pt x="3873" y="1955"/>
                </a:lnTo>
                <a:lnTo>
                  <a:pt x="2717" y="3022"/>
                </a:lnTo>
                <a:lnTo>
                  <a:pt x="6401" y="3022"/>
                </a:lnTo>
                <a:lnTo>
                  <a:pt x="7505" y="1638"/>
                </a:lnTo>
                <a:lnTo>
                  <a:pt x="5549" y="1155"/>
                </a:lnTo>
                <a:lnTo>
                  <a:pt x="41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201678" y="2655915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3390" y="0"/>
                </a:moveTo>
                <a:lnTo>
                  <a:pt x="0" y="1257"/>
                </a:lnTo>
                <a:lnTo>
                  <a:pt x="1879" y="3124"/>
                </a:lnTo>
                <a:lnTo>
                  <a:pt x="2057" y="5486"/>
                </a:lnTo>
                <a:lnTo>
                  <a:pt x="5384" y="4241"/>
                </a:lnTo>
                <a:lnTo>
                  <a:pt x="6235" y="2108"/>
                </a:lnTo>
                <a:lnTo>
                  <a:pt x="339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103125" y="292820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752" y="0"/>
                </a:moveTo>
                <a:lnTo>
                  <a:pt x="165" y="381"/>
                </a:lnTo>
                <a:lnTo>
                  <a:pt x="0" y="2133"/>
                </a:lnTo>
                <a:lnTo>
                  <a:pt x="1269" y="2082"/>
                </a:lnTo>
                <a:lnTo>
                  <a:pt x="175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174225" y="2900372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5283" y="0"/>
                </a:moveTo>
                <a:lnTo>
                  <a:pt x="2349" y="0"/>
                </a:lnTo>
                <a:lnTo>
                  <a:pt x="0" y="3467"/>
                </a:lnTo>
                <a:lnTo>
                  <a:pt x="1816" y="6350"/>
                </a:lnTo>
                <a:lnTo>
                  <a:pt x="2794" y="7162"/>
                </a:lnTo>
                <a:lnTo>
                  <a:pt x="2832" y="4127"/>
                </a:lnTo>
                <a:lnTo>
                  <a:pt x="5232" y="1993"/>
                </a:lnTo>
                <a:lnTo>
                  <a:pt x="528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099895" y="2699556"/>
            <a:ext cx="123189" cy="276860"/>
          </a:xfrm>
          <a:custGeom>
            <a:avLst/>
            <a:gdLst/>
            <a:ahLst/>
            <a:cxnLst/>
            <a:rect l="l" t="t" r="r" b="b"/>
            <a:pathLst>
              <a:path w="123189" h="276860">
                <a:moveTo>
                  <a:pt x="41097" y="262889"/>
                </a:moveTo>
                <a:lnTo>
                  <a:pt x="17068" y="262889"/>
                </a:lnTo>
                <a:lnTo>
                  <a:pt x="16611" y="264159"/>
                </a:lnTo>
                <a:lnTo>
                  <a:pt x="18288" y="265429"/>
                </a:lnTo>
                <a:lnTo>
                  <a:pt x="18656" y="267969"/>
                </a:lnTo>
                <a:lnTo>
                  <a:pt x="21170" y="267969"/>
                </a:lnTo>
                <a:lnTo>
                  <a:pt x="22288" y="274319"/>
                </a:lnTo>
                <a:lnTo>
                  <a:pt x="20891" y="276859"/>
                </a:lnTo>
                <a:lnTo>
                  <a:pt x="24612" y="276859"/>
                </a:lnTo>
                <a:lnTo>
                  <a:pt x="30861" y="275589"/>
                </a:lnTo>
                <a:lnTo>
                  <a:pt x="35134" y="275589"/>
                </a:lnTo>
                <a:lnTo>
                  <a:pt x="36347" y="274319"/>
                </a:lnTo>
                <a:lnTo>
                  <a:pt x="36156" y="273049"/>
                </a:lnTo>
                <a:lnTo>
                  <a:pt x="34759" y="271779"/>
                </a:lnTo>
                <a:lnTo>
                  <a:pt x="36436" y="267969"/>
                </a:lnTo>
                <a:lnTo>
                  <a:pt x="40259" y="266699"/>
                </a:lnTo>
                <a:lnTo>
                  <a:pt x="41097" y="262889"/>
                </a:lnTo>
                <a:close/>
              </a:path>
              <a:path w="123189" h="276860">
                <a:moveTo>
                  <a:pt x="35134" y="275589"/>
                </a:moveTo>
                <a:lnTo>
                  <a:pt x="30861" y="275589"/>
                </a:lnTo>
                <a:lnTo>
                  <a:pt x="33921" y="276859"/>
                </a:lnTo>
                <a:lnTo>
                  <a:pt x="35134" y="275589"/>
                </a:lnTo>
                <a:close/>
              </a:path>
              <a:path w="123189" h="276860">
                <a:moveTo>
                  <a:pt x="55156" y="264159"/>
                </a:moveTo>
                <a:lnTo>
                  <a:pt x="48907" y="264159"/>
                </a:lnTo>
                <a:lnTo>
                  <a:pt x="51155" y="265429"/>
                </a:lnTo>
                <a:lnTo>
                  <a:pt x="52463" y="266699"/>
                </a:lnTo>
                <a:lnTo>
                  <a:pt x="55156" y="264159"/>
                </a:lnTo>
                <a:close/>
              </a:path>
              <a:path w="123189" h="276860">
                <a:moveTo>
                  <a:pt x="57950" y="256539"/>
                </a:moveTo>
                <a:lnTo>
                  <a:pt x="21170" y="256539"/>
                </a:lnTo>
                <a:lnTo>
                  <a:pt x="21907" y="259079"/>
                </a:lnTo>
                <a:lnTo>
                  <a:pt x="20142" y="262889"/>
                </a:lnTo>
                <a:lnTo>
                  <a:pt x="41097" y="262889"/>
                </a:lnTo>
                <a:lnTo>
                  <a:pt x="41757" y="265429"/>
                </a:lnTo>
                <a:lnTo>
                  <a:pt x="46215" y="265429"/>
                </a:lnTo>
                <a:lnTo>
                  <a:pt x="48907" y="264159"/>
                </a:lnTo>
                <a:lnTo>
                  <a:pt x="55156" y="264159"/>
                </a:lnTo>
                <a:lnTo>
                  <a:pt x="55994" y="259079"/>
                </a:lnTo>
                <a:lnTo>
                  <a:pt x="57950" y="256539"/>
                </a:lnTo>
                <a:close/>
              </a:path>
              <a:path w="123189" h="276860">
                <a:moveTo>
                  <a:pt x="57391" y="223519"/>
                </a:moveTo>
                <a:lnTo>
                  <a:pt x="6223" y="223519"/>
                </a:lnTo>
                <a:lnTo>
                  <a:pt x="5664" y="224789"/>
                </a:lnTo>
                <a:lnTo>
                  <a:pt x="7708" y="226059"/>
                </a:lnTo>
                <a:lnTo>
                  <a:pt x="8356" y="227329"/>
                </a:lnTo>
                <a:lnTo>
                  <a:pt x="5892" y="229869"/>
                </a:lnTo>
                <a:lnTo>
                  <a:pt x="5473" y="231139"/>
                </a:lnTo>
                <a:lnTo>
                  <a:pt x="6223" y="233679"/>
                </a:lnTo>
                <a:lnTo>
                  <a:pt x="5892" y="236219"/>
                </a:lnTo>
                <a:lnTo>
                  <a:pt x="4775" y="237489"/>
                </a:lnTo>
                <a:lnTo>
                  <a:pt x="6172" y="240029"/>
                </a:lnTo>
                <a:lnTo>
                  <a:pt x="8216" y="240029"/>
                </a:lnTo>
                <a:lnTo>
                  <a:pt x="9436" y="242569"/>
                </a:lnTo>
                <a:lnTo>
                  <a:pt x="10553" y="243839"/>
                </a:lnTo>
                <a:lnTo>
                  <a:pt x="12788" y="248919"/>
                </a:lnTo>
                <a:lnTo>
                  <a:pt x="13068" y="251459"/>
                </a:lnTo>
                <a:lnTo>
                  <a:pt x="15582" y="252729"/>
                </a:lnTo>
                <a:lnTo>
                  <a:pt x="16230" y="255269"/>
                </a:lnTo>
                <a:lnTo>
                  <a:pt x="18554" y="257809"/>
                </a:lnTo>
                <a:lnTo>
                  <a:pt x="21170" y="256539"/>
                </a:lnTo>
                <a:lnTo>
                  <a:pt x="57950" y="256539"/>
                </a:lnTo>
                <a:lnTo>
                  <a:pt x="58420" y="250189"/>
                </a:lnTo>
                <a:lnTo>
                  <a:pt x="59537" y="248919"/>
                </a:lnTo>
                <a:lnTo>
                  <a:pt x="57391" y="246379"/>
                </a:lnTo>
                <a:lnTo>
                  <a:pt x="57670" y="243839"/>
                </a:lnTo>
                <a:lnTo>
                  <a:pt x="59728" y="242569"/>
                </a:lnTo>
                <a:lnTo>
                  <a:pt x="57772" y="240029"/>
                </a:lnTo>
                <a:lnTo>
                  <a:pt x="59905" y="237489"/>
                </a:lnTo>
                <a:lnTo>
                  <a:pt x="57213" y="236219"/>
                </a:lnTo>
                <a:lnTo>
                  <a:pt x="58420" y="233679"/>
                </a:lnTo>
                <a:lnTo>
                  <a:pt x="56934" y="231139"/>
                </a:lnTo>
                <a:lnTo>
                  <a:pt x="61207" y="231139"/>
                </a:lnTo>
                <a:lnTo>
                  <a:pt x="59905" y="229869"/>
                </a:lnTo>
                <a:lnTo>
                  <a:pt x="61214" y="226059"/>
                </a:lnTo>
                <a:lnTo>
                  <a:pt x="61036" y="224789"/>
                </a:lnTo>
                <a:lnTo>
                  <a:pt x="57391" y="223519"/>
                </a:lnTo>
                <a:close/>
              </a:path>
              <a:path w="123189" h="276860">
                <a:moveTo>
                  <a:pt x="61207" y="231139"/>
                </a:moveTo>
                <a:lnTo>
                  <a:pt x="56934" y="231139"/>
                </a:lnTo>
                <a:lnTo>
                  <a:pt x="59639" y="232409"/>
                </a:lnTo>
                <a:lnTo>
                  <a:pt x="62509" y="232409"/>
                </a:lnTo>
                <a:lnTo>
                  <a:pt x="61207" y="231139"/>
                </a:lnTo>
                <a:close/>
              </a:path>
              <a:path w="123189" h="276860">
                <a:moveTo>
                  <a:pt x="2095" y="212089"/>
                </a:moveTo>
                <a:lnTo>
                  <a:pt x="1905" y="212089"/>
                </a:lnTo>
                <a:lnTo>
                  <a:pt x="0" y="213359"/>
                </a:lnTo>
                <a:lnTo>
                  <a:pt x="457" y="218439"/>
                </a:lnTo>
                <a:lnTo>
                  <a:pt x="1435" y="219709"/>
                </a:lnTo>
                <a:lnTo>
                  <a:pt x="1663" y="224789"/>
                </a:lnTo>
                <a:lnTo>
                  <a:pt x="3429" y="224789"/>
                </a:lnTo>
                <a:lnTo>
                  <a:pt x="4089" y="226059"/>
                </a:lnTo>
                <a:lnTo>
                  <a:pt x="3708" y="228599"/>
                </a:lnTo>
                <a:lnTo>
                  <a:pt x="6400" y="227329"/>
                </a:lnTo>
                <a:lnTo>
                  <a:pt x="4737" y="226059"/>
                </a:lnTo>
                <a:lnTo>
                  <a:pt x="5054" y="223519"/>
                </a:lnTo>
                <a:lnTo>
                  <a:pt x="61963" y="223519"/>
                </a:lnTo>
                <a:lnTo>
                  <a:pt x="59537" y="220979"/>
                </a:lnTo>
                <a:lnTo>
                  <a:pt x="57480" y="220979"/>
                </a:lnTo>
                <a:lnTo>
                  <a:pt x="58889" y="219709"/>
                </a:lnTo>
                <a:lnTo>
                  <a:pt x="60566" y="219709"/>
                </a:lnTo>
                <a:lnTo>
                  <a:pt x="61963" y="218439"/>
                </a:lnTo>
                <a:lnTo>
                  <a:pt x="61861" y="217169"/>
                </a:lnTo>
                <a:lnTo>
                  <a:pt x="64046" y="217169"/>
                </a:lnTo>
                <a:lnTo>
                  <a:pt x="64185" y="215899"/>
                </a:lnTo>
                <a:lnTo>
                  <a:pt x="5029" y="215899"/>
                </a:lnTo>
                <a:lnTo>
                  <a:pt x="3606" y="213359"/>
                </a:lnTo>
                <a:lnTo>
                  <a:pt x="2095" y="212089"/>
                </a:lnTo>
                <a:close/>
              </a:path>
              <a:path w="123189" h="276860">
                <a:moveTo>
                  <a:pt x="64046" y="217169"/>
                </a:moveTo>
                <a:lnTo>
                  <a:pt x="61861" y="217169"/>
                </a:lnTo>
                <a:lnTo>
                  <a:pt x="63906" y="218439"/>
                </a:lnTo>
                <a:lnTo>
                  <a:pt x="64046" y="217169"/>
                </a:lnTo>
                <a:close/>
              </a:path>
              <a:path w="123189" h="276860">
                <a:moveTo>
                  <a:pt x="11061" y="110489"/>
                </a:moveTo>
                <a:lnTo>
                  <a:pt x="8394" y="113029"/>
                </a:lnTo>
                <a:lnTo>
                  <a:pt x="5651" y="118109"/>
                </a:lnTo>
                <a:lnTo>
                  <a:pt x="4762" y="123189"/>
                </a:lnTo>
                <a:lnTo>
                  <a:pt x="5918" y="129539"/>
                </a:lnTo>
                <a:lnTo>
                  <a:pt x="6629" y="135889"/>
                </a:lnTo>
                <a:lnTo>
                  <a:pt x="5562" y="139699"/>
                </a:lnTo>
                <a:lnTo>
                  <a:pt x="6896" y="143509"/>
                </a:lnTo>
                <a:lnTo>
                  <a:pt x="7518" y="147319"/>
                </a:lnTo>
                <a:lnTo>
                  <a:pt x="6718" y="152399"/>
                </a:lnTo>
                <a:lnTo>
                  <a:pt x="6896" y="157479"/>
                </a:lnTo>
                <a:lnTo>
                  <a:pt x="10439" y="158749"/>
                </a:lnTo>
                <a:lnTo>
                  <a:pt x="14706" y="163829"/>
                </a:lnTo>
                <a:lnTo>
                  <a:pt x="13538" y="166369"/>
                </a:lnTo>
                <a:lnTo>
                  <a:pt x="13462" y="170179"/>
                </a:lnTo>
                <a:lnTo>
                  <a:pt x="7874" y="172719"/>
                </a:lnTo>
                <a:lnTo>
                  <a:pt x="7683" y="173989"/>
                </a:lnTo>
                <a:lnTo>
                  <a:pt x="10007" y="179069"/>
                </a:lnTo>
                <a:lnTo>
                  <a:pt x="10883" y="184149"/>
                </a:lnTo>
                <a:lnTo>
                  <a:pt x="12661" y="186689"/>
                </a:lnTo>
                <a:lnTo>
                  <a:pt x="10883" y="190499"/>
                </a:lnTo>
                <a:lnTo>
                  <a:pt x="11061" y="193039"/>
                </a:lnTo>
                <a:lnTo>
                  <a:pt x="10007" y="195579"/>
                </a:lnTo>
                <a:lnTo>
                  <a:pt x="6184" y="195579"/>
                </a:lnTo>
                <a:lnTo>
                  <a:pt x="5384" y="196849"/>
                </a:lnTo>
                <a:lnTo>
                  <a:pt x="6629" y="199389"/>
                </a:lnTo>
                <a:lnTo>
                  <a:pt x="4940" y="200659"/>
                </a:lnTo>
                <a:lnTo>
                  <a:pt x="3962" y="201929"/>
                </a:lnTo>
                <a:lnTo>
                  <a:pt x="5829" y="205739"/>
                </a:lnTo>
                <a:lnTo>
                  <a:pt x="6362" y="213359"/>
                </a:lnTo>
                <a:lnTo>
                  <a:pt x="5029" y="215899"/>
                </a:lnTo>
                <a:lnTo>
                  <a:pt x="64185" y="215899"/>
                </a:lnTo>
                <a:lnTo>
                  <a:pt x="67551" y="213359"/>
                </a:lnTo>
                <a:lnTo>
                  <a:pt x="67170" y="212089"/>
                </a:lnTo>
                <a:lnTo>
                  <a:pt x="68097" y="210819"/>
                </a:lnTo>
                <a:lnTo>
                  <a:pt x="73685" y="210819"/>
                </a:lnTo>
                <a:lnTo>
                  <a:pt x="75361" y="209549"/>
                </a:lnTo>
                <a:lnTo>
                  <a:pt x="75082" y="207009"/>
                </a:lnTo>
                <a:lnTo>
                  <a:pt x="65303" y="207009"/>
                </a:lnTo>
                <a:lnTo>
                  <a:pt x="63728" y="204469"/>
                </a:lnTo>
                <a:lnTo>
                  <a:pt x="55067" y="204469"/>
                </a:lnTo>
                <a:lnTo>
                  <a:pt x="51346" y="203199"/>
                </a:lnTo>
                <a:lnTo>
                  <a:pt x="53022" y="201929"/>
                </a:lnTo>
                <a:lnTo>
                  <a:pt x="55949" y="201929"/>
                </a:lnTo>
                <a:lnTo>
                  <a:pt x="56832" y="200659"/>
                </a:lnTo>
                <a:lnTo>
                  <a:pt x="59728" y="200659"/>
                </a:lnTo>
                <a:lnTo>
                  <a:pt x="60566" y="199389"/>
                </a:lnTo>
                <a:lnTo>
                  <a:pt x="76809" y="199389"/>
                </a:lnTo>
                <a:lnTo>
                  <a:pt x="78346" y="198119"/>
                </a:lnTo>
                <a:lnTo>
                  <a:pt x="79933" y="194309"/>
                </a:lnTo>
                <a:lnTo>
                  <a:pt x="77508" y="191769"/>
                </a:lnTo>
                <a:lnTo>
                  <a:pt x="77508" y="189229"/>
                </a:lnTo>
                <a:lnTo>
                  <a:pt x="73888" y="187959"/>
                </a:lnTo>
                <a:lnTo>
                  <a:pt x="74536" y="186689"/>
                </a:lnTo>
                <a:lnTo>
                  <a:pt x="70154" y="182879"/>
                </a:lnTo>
                <a:lnTo>
                  <a:pt x="69875" y="181609"/>
                </a:lnTo>
                <a:lnTo>
                  <a:pt x="65773" y="181609"/>
                </a:lnTo>
                <a:lnTo>
                  <a:pt x="64465" y="180339"/>
                </a:lnTo>
                <a:lnTo>
                  <a:pt x="63258" y="180339"/>
                </a:lnTo>
                <a:lnTo>
                  <a:pt x="63258" y="177799"/>
                </a:lnTo>
                <a:lnTo>
                  <a:pt x="61582" y="177799"/>
                </a:lnTo>
                <a:lnTo>
                  <a:pt x="60375" y="176529"/>
                </a:lnTo>
                <a:lnTo>
                  <a:pt x="58978" y="173989"/>
                </a:lnTo>
                <a:lnTo>
                  <a:pt x="60655" y="172719"/>
                </a:lnTo>
                <a:lnTo>
                  <a:pt x="59347" y="170179"/>
                </a:lnTo>
                <a:lnTo>
                  <a:pt x="60477" y="168909"/>
                </a:lnTo>
                <a:lnTo>
                  <a:pt x="60477" y="167639"/>
                </a:lnTo>
                <a:lnTo>
                  <a:pt x="58597" y="166369"/>
                </a:lnTo>
                <a:lnTo>
                  <a:pt x="60477" y="163829"/>
                </a:lnTo>
                <a:lnTo>
                  <a:pt x="59728" y="161289"/>
                </a:lnTo>
                <a:lnTo>
                  <a:pt x="60286" y="160019"/>
                </a:lnTo>
                <a:lnTo>
                  <a:pt x="62001" y="160019"/>
                </a:lnTo>
                <a:lnTo>
                  <a:pt x="62141" y="158749"/>
                </a:lnTo>
                <a:lnTo>
                  <a:pt x="60286" y="157479"/>
                </a:lnTo>
                <a:lnTo>
                  <a:pt x="60934" y="153669"/>
                </a:lnTo>
                <a:lnTo>
                  <a:pt x="60477" y="151129"/>
                </a:lnTo>
                <a:lnTo>
                  <a:pt x="61112" y="149859"/>
                </a:lnTo>
                <a:lnTo>
                  <a:pt x="60782" y="146049"/>
                </a:lnTo>
                <a:lnTo>
                  <a:pt x="57950" y="143509"/>
                </a:lnTo>
                <a:lnTo>
                  <a:pt x="63474" y="143509"/>
                </a:lnTo>
                <a:lnTo>
                  <a:pt x="65468" y="139699"/>
                </a:lnTo>
                <a:lnTo>
                  <a:pt x="64465" y="138429"/>
                </a:lnTo>
                <a:lnTo>
                  <a:pt x="65125" y="137159"/>
                </a:lnTo>
                <a:lnTo>
                  <a:pt x="67271" y="137159"/>
                </a:lnTo>
                <a:lnTo>
                  <a:pt x="70612" y="134619"/>
                </a:lnTo>
                <a:lnTo>
                  <a:pt x="70802" y="133349"/>
                </a:lnTo>
                <a:lnTo>
                  <a:pt x="69138" y="132079"/>
                </a:lnTo>
                <a:lnTo>
                  <a:pt x="69875" y="130809"/>
                </a:lnTo>
                <a:lnTo>
                  <a:pt x="71551" y="129539"/>
                </a:lnTo>
                <a:lnTo>
                  <a:pt x="73685" y="129539"/>
                </a:lnTo>
                <a:lnTo>
                  <a:pt x="74345" y="126999"/>
                </a:lnTo>
                <a:lnTo>
                  <a:pt x="78066" y="126999"/>
                </a:lnTo>
                <a:lnTo>
                  <a:pt x="78066" y="124459"/>
                </a:lnTo>
                <a:lnTo>
                  <a:pt x="79184" y="121919"/>
                </a:lnTo>
                <a:lnTo>
                  <a:pt x="84035" y="121919"/>
                </a:lnTo>
                <a:lnTo>
                  <a:pt x="87007" y="119379"/>
                </a:lnTo>
                <a:lnTo>
                  <a:pt x="86080" y="118109"/>
                </a:lnTo>
                <a:lnTo>
                  <a:pt x="86461" y="115569"/>
                </a:lnTo>
                <a:lnTo>
                  <a:pt x="89014" y="115569"/>
                </a:lnTo>
                <a:lnTo>
                  <a:pt x="90271" y="114299"/>
                </a:lnTo>
                <a:lnTo>
                  <a:pt x="91846" y="114299"/>
                </a:lnTo>
                <a:lnTo>
                  <a:pt x="93463" y="111759"/>
                </a:lnTo>
                <a:lnTo>
                  <a:pt x="14351" y="111759"/>
                </a:lnTo>
                <a:lnTo>
                  <a:pt x="11061" y="110489"/>
                </a:lnTo>
                <a:close/>
              </a:path>
              <a:path w="123189" h="276860">
                <a:moveTo>
                  <a:pt x="72021" y="210819"/>
                </a:moveTo>
                <a:lnTo>
                  <a:pt x="68097" y="210819"/>
                </a:lnTo>
                <a:lnTo>
                  <a:pt x="68935" y="212089"/>
                </a:lnTo>
                <a:lnTo>
                  <a:pt x="68478" y="214629"/>
                </a:lnTo>
                <a:lnTo>
                  <a:pt x="69875" y="214629"/>
                </a:lnTo>
                <a:lnTo>
                  <a:pt x="72021" y="210819"/>
                </a:lnTo>
                <a:close/>
              </a:path>
              <a:path w="123189" h="276860">
                <a:moveTo>
                  <a:pt x="67271" y="205739"/>
                </a:moveTo>
                <a:lnTo>
                  <a:pt x="65303" y="207009"/>
                </a:lnTo>
                <a:lnTo>
                  <a:pt x="68478" y="207009"/>
                </a:lnTo>
                <a:lnTo>
                  <a:pt x="67271" y="205739"/>
                </a:lnTo>
                <a:close/>
              </a:path>
              <a:path w="123189" h="276860">
                <a:moveTo>
                  <a:pt x="73596" y="205739"/>
                </a:moveTo>
                <a:lnTo>
                  <a:pt x="70612" y="205739"/>
                </a:lnTo>
                <a:lnTo>
                  <a:pt x="68478" y="207009"/>
                </a:lnTo>
                <a:lnTo>
                  <a:pt x="75082" y="207009"/>
                </a:lnTo>
                <a:lnTo>
                  <a:pt x="73596" y="205739"/>
                </a:lnTo>
                <a:close/>
              </a:path>
              <a:path w="123189" h="276860">
                <a:moveTo>
                  <a:pt x="59537" y="203199"/>
                </a:moveTo>
                <a:lnTo>
                  <a:pt x="56273" y="203199"/>
                </a:lnTo>
                <a:lnTo>
                  <a:pt x="55994" y="204469"/>
                </a:lnTo>
                <a:lnTo>
                  <a:pt x="61112" y="204469"/>
                </a:lnTo>
                <a:lnTo>
                  <a:pt x="59537" y="203199"/>
                </a:lnTo>
                <a:close/>
              </a:path>
              <a:path w="123189" h="276860">
                <a:moveTo>
                  <a:pt x="76809" y="199389"/>
                </a:moveTo>
                <a:lnTo>
                  <a:pt x="65303" y="199389"/>
                </a:lnTo>
                <a:lnTo>
                  <a:pt x="66522" y="200659"/>
                </a:lnTo>
                <a:lnTo>
                  <a:pt x="69316" y="201929"/>
                </a:lnTo>
                <a:lnTo>
                  <a:pt x="69037" y="203199"/>
                </a:lnTo>
                <a:lnTo>
                  <a:pt x="71081" y="204469"/>
                </a:lnTo>
                <a:lnTo>
                  <a:pt x="74434" y="203199"/>
                </a:lnTo>
                <a:lnTo>
                  <a:pt x="75272" y="200659"/>
                </a:lnTo>
                <a:lnTo>
                  <a:pt x="76809" y="199389"/>
                </a:lnTo>
                <a:close/>
              </a:path>
              <a:path w="123189" h="276860">
                <a:moveTo>
                  <a:pt x="55949" y="201929"/>
                </a:moveTo>
                <a:lnTo>
                  <a:pt x="53022" y="201929"/>
                </a:lnTo>
                <a:lnTo>
                  <a:pt x="55067" y="203199"/>
                </a:lnTo>
                <a:lnTo>
                  <a:pt x="55949" y="201929"/>
                </a:lnTo>
                <a:close/>
              </a:path>
              <a:path w="123189" h="276860">
                <a:moveTo>
                  <a:pt x="59728" y="200659"/>
                </a:moveTo>
                <a:lnTo>
                  <a:pt x="56832" y="200659"/>
                </a:lnTo>
                <a:lnTo>
                  <a:pt x="57861" y="201929"/>
                </a:lnTo>
                <a:lnTo>
                  <a:pt x="59728" y="200659"/>
                </a:lnTo>
                <a:close/>
              </a:path>
              <a:path w="123189" h="276860">
                <a:moveTo>
                  <a:pt x="65303" y="199389"/>
                </a:moveTo>
                <a:lnTo>
                  <a:pt x="62712" y="199389"/>
                </a:lnTo>
                <a:lnTo>
                  <a:pt x="63728" y="200659"/>
                </a:lnTo>
                <a:lnTo>
                  <a:pt x="65227" y="200659"/>
                </a:lnTo>
                <a:lnTo>
                  <a:pt x="65303" y="199389"/>
                </a:lnTo>
                <a:close/>
              </a:path>
              <a:path w="123189" h="276860">
                <a:moveTo>
                  <a:pt x="67906" y="179069"/>
                </a:moveTo>
                <a:lnTo>
                  <a:pt x="65773" y="181609"/>
                </a:lnTo>
                <a:lnTo>
                  <a:pt x="69875" y="181609"/>
                </a:lnTo>
                <a:lnTo>
                  <a:pt x="69596" y="180339"/>
                </a:lnTo>
                <a:lnTo>
                  <a:pt x="67906" y="179069"/>
                </a:lnTo>
                <a:close/>
              </a:path>
              <a:path w="123189" h="276860">
                <a:moveTo>
                  <a:pt x="62001" y="160019"/>
                </a:moveTo>
                <a:lnTo>
                  <a:pt x="60286" y="160019"/>
                </a:lnTo>
                <a:lnTo>
                  <a:pt x="61861" y="161289"/>
                </a:lnTo>
                <a:lnTo>
                  <a:pt x="62001" y="160019"/>
                </a:lnTo>
                <a:close/>
              </a:path>
              <a:path w="123189" h="276860">
                <a:moveTo>
                  <a:pt x="73685" y="129539"/>
                </a:moveTo>
                <a:lnTo>
                  <a:pt x="71551" y="129539"/>
                </a:lnTo>
                <a:lnTo>
                  <a:pt x="72580" y="130809"/>
                </a:lnTo>
                <a:lnTo>
                  <a:pt x="73685" y="129539"/>
                </a:lnTo>
                <a:close/>
              </a:path>
              <a:path w="123189" h="276860">
                <a:moveTo>
                  <a:pt x="78066" y="126999"/>
                </a:moveTo>
                <a:lnTo>
                  <a:pt x="75361" y="126999"/>
                </a:lnTo>
                <a:lnTo>
                  <a:pt x="76390" y="129539"/>
                </a:lnTo>
                <a:lnTo>
                  <a:pt x="78066" y="126999"/>
                </a:lnTo>
                <a:close/>
              </a:path>
              <a:path w="123189" h="276860">
                <a:moveTo>
                  <a:pt x="84035" y="121919"/>
                </a:moveTo>
                <a:lnTo>
                  <a:pt x="81051" y="121919"/>
                </a:lnTo>
                <a:lnTo>
                  <a:pt x="81318" y="124459"/>
                </a:lnTo>
                <a:lnTo>
                  <a:pt x="82816" y="124459"/>
                </a:lnTo>
                <a:lnTo>
                  <a:pt x="84035" y="121919"/>
                </a:lnTo>
                <a:close/>
              </a:path>
              <a:path w="123189" h="276860">
                <a:moveTo>
                  <a:pt x="89014" y="115569"/>
                </a:moveTo>
                <a:lnTo>
                  <a:pt x="86461" y="115569"/>
                </a:lnTo>
                <a:lnTo>
                  <a:pt x="87757" y="116839"/>
                </a:lnTo>
                <a:lnTo>
                  <a:pt x="89014" y="115569"/>
                </a:lnTo>
                <a:close/>
              </a:path>
              <a:path w="123189" h="276860">
                <a:moveTo>
                  <a:pt x="49657" y="22859"/>
                </a:moveTo>
                <a:lnTo>
                  <a:pt x="47091" y="24129"/>
                </a:lnTo>
                <a:lnTo>
                  <a:pt x="45224" y="27939"/>
                </a:lnTo>
                <a:lnTo>
                  <a:pt x="43535" y="29209"/>
                </a:lnTo>
                <a:lnTo>
                  <a:pt x="42824" y="31749"/>
                </a:lnTo>
                <a:lnTo>
                  <a:pt x="41325" y="34289"/>
                </a:lnTo>
                <a:lnTo>
                  <a:pt x="39725" y="35559"/>
                </a:lnTo>
                <a:lnTo>
                  <a:pt x="39814" y="40639"/>
                </a:lnTo>
                <a:lnTo>
                  <a:pt x="41236" y="41909"/>
                </a:lnTo>
                <a:lnTo>
                  <a:pt x="42570" y="45719"/>
                </a:lnTo>
                <a:lnTo>
                  <a:pt x="41402" y="49529"/>
                </a:lnTo>
                <a:lnTo>
                  <a:pt x="37947" y="53339"/>
                </a:lnTo>
                <a:lnTo>
                  <a:pt x="34569" y="59689"/>
                </a:lnTo>
                <a:lnTo>
                  <a:pt x="34404" y="62229"/>
                </a:lnTo>
                <a:lnTo>
                  <a:pt x="32448" y="63499"/>
                </a:lnTo>
                <a:lnTo>
                  <a:pt x="28282" y="64769"/>
                </a:lnTo>
                <a:lnTo>
                  <a:pt x="24371" y="67309"/>
                </a:lnTo>
                <a:lnTo>
                  <a:pt x="24282" y="69849"/>
                </a:lnTo>
                <a:lnTo>
                  <a:pt x="26060" y="71119"/>
                </a:lnTo>
                <a:lnTo>
                  <a:pt x="26149" y="74929"/>
                </a:lnTo>
                <a:lnTo>
                  <a:pt x="24904" y="77469"/>
                </a:lnTo>
                <a:lnTo>
                  <a:pt x="23660" y="83819"/>
                </a:lnTo>
                <a:lnTo>
                  <a:pt x="23482" y="88899"/>
                </a:lnTo>
                <a:lnTo>
                  <a:pt x="19316" y="99059"/>
                </a:lnTo>
                <a:lnTo>
                  <a:pt x="19138" y="102869"/>
                </a:lnTo>
                <a:lnTo>
                  <a:pt x="20294" y="104139"/>
                </a:lnTo>
                <a:lnTo>
                  <a:pt x="20637" y="109219"/>
                </a:lnTo>
                <a:lnTo>
                  <a:pt x="18516" y="111759"/>
                </a:lnTo>
                <a:lnTo>
                  <a:pt x="93463" y="111759"/>
                </a:lnTo>
                <a:lnTo>
                  <a:pt x="94272" y="110489"/>
                </a:lnTo>
                <a:lnTo>
                  <a:pt x="93903" y="106679"/>
                </a:lnTo>
                <a:lnTo>
                  <a:pt x="95669" y="104139"/>
                </a:lnTo>
                <a:lnTo>
                  <a:pt x="97243" y="104139"/>
                </a:lnTo>
                <a:lnTo>
                  <a:pt x="99669" y="101599"/>
                </a:lnTo>
                <a:lnTo>
                  <a:pt x="97904" y="101599"/>
                </a:lnTo>
                <a:lnTo>
                  <a:pt x="96507" y="99059"/>
                </a:lnTo>
                <a:lnTo>
                  <a:pt x="97993" y="99059"/>
                </a:lnTo>
                <a:lnTo>
                  <a:pt x="97243" y="97789"/>
                </a:lnTo>
                <a:lnTo>
                  <a:pt x="95300" y="96519"/>
                </a:lnTo>
                <a:lnTo>
                  <a:pt x="92875" y="95249"/>
                </a:lnTo>
                <a:lnTo>
                  <a:pt x="95859" y="93979"/>
                </a:lnTo>
                <a:lnTo>
                  <a:pt x="95300" y="92709"/>
                </a:lnTo>
                <a:lnTo>
                  <a:pt x="96786" y="88899"/>
                </a:lnTo>
                <a:lnTo>
                  <a:pt x="97536" y="87629"/>
                </a:lnTo>
                <a:lnTo>
                  <a:pt x="96354" y="85089"/>
                </a:lnTo>
                <a:lnTo>
                  <a:pt x="94869" y="85089"/>
                </a:lnTo>
                <a:lnTo>
                  <a:pt x="93789" y="83819"/>
                </a:lnTo>
                <a:lnTo>
                  <a:pt x="94576" y="82549"/>
                </a:lnTo>
                <a:lnTo>
                  <a:pt x="97650" y="82549"/>
                </a:lnTo>
                <a:lnTo>
                  <a:pt x="95377" y="81279"/>
                </a:lnTo>
                <a:lnTo>
                  <a:pt x="99326" y="81279"/>
                </a:lnTo>
                <a:lnTo>
                  <a:pt x="101358" y="78739"/>
                </a:lnTo>
                <a:lnTo>
                  <a:pt x="99733" y="77469"/>
                </a:lnTo>
                <a:lnTo>
                  <a:pt x="98209" y="74929"/>
                </a:lnTo>
                <a:lnTo>
                  <a:pt x="103606" y="74929"/>
                </a:lnTo>
                <a:lnTo>
                  <a:pt x="103873" y="72389"/>
                </a:lnTo>
                <a:lnTo>
                  <a:pt x="105168" y="71119"/>
                </a:lnTo>
                <a:lnTo>
                  <a:pt x="122929" y="71119"/>
                </a:lnTo>
                <a:lnTo>
                  <a:pt x="122986" y="69849"/>
                </a:lnTo>
                <a:lnTo>
                  <a:pt x="121615" y="68579"/>
                </a:lnTo>
                <a:lnTo>
                  <a:pt x="119481" y="63499"/>
                </a:lnTo>
                <a:lnTo>
                  <a:pt x="117182" y="62229"/>
                </a:lnTo>
                <a:lnTo>
                  <a:pt x="115938" y="59689"/>
                </a:lnTo>
                <a:lnTo>
                  <a:pt x="116738" y="57149"/>
                </a:lnTo>
                <a:lnTo>
                  <a:pt x="116738" y="52069"/>
                </a:lnTo>
                <a:lnTo>
                  <a:pt x="116205" y="50799"/>
                </a:lnTo>
                <a:lnTo>
                  <a:pt x="116827" y="48259"/>
                </a:lnTo>
                <a:lnTo>
                  <a:pt x="116027" y="44449"/>
                </a:lnTo>
                <a:lnTo>
                  <a:pt x="114642" y="41909"/>
                </a:lnTo>
                <a:lnTo>
                  <a:pt x="114236" y="39369"/>
                </a:lnTo>
                <a:lnTo>
                  <a:pt x="115392" y="36829"/>
                </a:lnTo>
                <a:lnTo>
                  <a:pt x="114642" y="34289"/>
                </a:lnTo>
                <a:lnTo>
                  <a:pt x="111391" y="34289"/>
                </a:lnTo>
                <a:lnTo>
                  <a:pt x="111125" y="31749"/>
                </a:lnTo>
                <a:lnTo>
                  <a:pt x="112229" y="29209"/>
                </a:lnTo>
                <a:lnTo>
                  <a:pt x="111569" y="25399"/>
                </a:lnTo>
                <a:lnTo>
                  <a:pt x="53568" y="25399"/>
                </a:lnTo>
                <a:lnTo>
                  <a:pt x="52412" y="24129"/>
                </a:lnTo>
                <a:lnTo>
                  <a:pt x="49657" y="22859"/>
                </a:lnTo>
                <a:close/>
              </a:path>
              <a:path w="123189" h="276860">
                <a:moveTo>
                  <a:pt x="97650" y="82549"/>
                </a:moveTo>
                <a:lnTo>
                  <a:pt x="94576" y="82549"/>
                </a:lnTo>
                <a:lnTo>
                  <a:pt x="96075" y="83819"/>
                </a:lnTo>
                <a:lnTo>
                  <a:pt x="97510" y="83819"/>
                </a:lnTo>
                <a:lnTo>
                  <a:pt x="97650" y="82549"/>
                </a:lnTo>
                <a:close/>
              </a:path>
              <a:path w="123189" h="276860">
                <a:moveTo>
                  <a:pt x="103606" y="74929"/>
                </a:moveTo>
                <a:lnTo>
                  <a:pt x="99847" y="74929"/>
                </a:lnTo>
                <a:lnTo>
                  <a:pt x="100952" y="76199"/>
                </a:lnTo>
                <a:lnTo>
                  <a:pt x="102755" y="76199"/>
                </a:lnTo>
                <a:lnTo>
                  <a:pt x="103606" y="74929"/>
                </a:lnTo>
                <a:close/>
              </a:path>
              <a:path w="123189" h="276860">
                <a:moveTo>
                  <a:pt x="108610" y="71119"/>
                </a:moveTo>
                <a:lnTo>
                  <a:pt x="105168" y="71119"/>
                </a:lnTo>
                <a:lnTo>
                  <a:pt x="106654" y="73659"/>
                </a:lnTo>
                <a:lnTo>
                  <a:pt x="108610" y="71119"/>
                </a:lnTo>
                <a:close/>
              </a:path>
              <a:path w="123189" h="276860">
                <a:moveTo>
                  <a:pt x="117462" y="71119"/>
                </a:moveTo>
                <a:lnTo>
                  <a:pt x="108610" y="71119"/>
                </a:lnTo>
                <a:lnTo>
                  <a:pt x="109550" y="73659"/>
                </a:lnTo>
                <a:lnTo>
                  <a:pt x="111607" y="73659"/>
                </a:lnTo>
                <a:lnTo>
                  <a:pt x="112610" y="72389"/>
                </a:lnTo>
                <a:lnTo>
                  <a:pt x="116020" y="72389"/>
                </a:lnTo>
                <a:lnTo>
                  <a:pt x="117462" y="71119"/>
                </a:lnTo>
                <a:close/>
              </a:path>
              <a:path w="123189" h="276860">
                <a:moveTo>
                  <a:pt x="116020" y="72389"/>
                </a:moveTo>
                <a:lnTo>
                  <a:pt x="112610" y="72389"/>
                </a:lnTo>
                <a:lnTo>
                  <a:pt x="114579" y="73659"/>
                </a:lnTo>
                <a:lnTo>
                  <a:pt x="116020" y="72389"/>
                </a:lnTo>
                <a:close/>
              </a:path>
              <a:path w="123189" h="276860">
                <a:moveTo>
                  <a:pt x="122929" y="71119"/>
                </a:moveTo>
                <a:lnTo>
                  <a:pt x="117462" y="71119"/>
                </a:lnTo>
                <a:lnTo>
                  <a:pt x="118859" y="73659"/>
                </a:lnTo>
                <a:lnTo>
                  <a:pt x="121183" y="73659"/>
                </a:lnTo>
                <a:lnTo>
                  <a:pt x="122770" y="72389"/>
                </a:lnTo>
                <a:lnTo>
                  <a:pt x="122929" y="71119"/>
                </a:lnTo>
                <a:close/>
              </a:path>
              <a:path w="123189" h="276860">
                <a:moveTo>
                  <a:pt x="63055" y="11429"/>
                </a:moveTo>
                <a:lnTo>
                  <a:pt x="60401" y="12699"/>
                </a:lnTo>
                <a:lnTo>
                  <a:pt x="55613" y="12699"/>
                </a:lnTo>
                <a:lnTo>
                  <a:pt x="57556" y="16509"/>
                </a:lnTo>
                <a:lnTo>
                  <a:pt x="56934" y="17779"/>
                </a:lnTo>
                <a:lnTo>
                  <a:pt x="56934" y="19049"/>
                </a:lnTo>
                <a:lnTo>
                  <a:pt x="55511" y="20319"/>
                </a:lnTo>
                <a:lnTo>
                  <a:pt x="57023" y="22859"/>
                </a:lnTo>
                <a:lnTo>
                  <a:pt x="55156" y="24129"/>
                </a:lnTo>
                <a:lnTo>
                  <a:pt x="53568" y="25399"/>
                </a:lnTo>
                <a:lnTo>
                  <a:pt x="111569" y="25399"/>
                </a:lnTo>
                <a:lnTo>
                  <a:pt x="112483" y="22859"/>
                </a:lnTo>
                <a:lnTo>
                  <a:pt x="111328" y="21589"/>
                </a:lnTo>
                <a:lnTo>
                  <a:pt x="109639" y="21589"/>
                </a:lnTo>
                <a:lnTo>
                  <a:pt x="107505" y="17779"/>
                </a:lnTo>
                <a:lnTo>
                  <a:pt x="105549" y="17779"/>
                </a:lnTo>
                <a:lnTo>
                  <a:pt x="104673" y="16509"/>
                </a:lnTo>
                <a:lnTo>
                  <a:pt x="103873" y="15239"/>
                </a:lnTo>
                <a:lnTo>
                  <a:pt x="74053" y="15239"/>
                </a:lnTo>
                <a:lnTo>
                  <a:pt x="72453" y="13969"/>
                </a:lnTo>
                <a:lnTo>
                  <a:pt x="69621" y="13969"/>
                </a:lnTo>
                <a:lnTo>
                  <a:pt x="67132" y="12699"/>
                </a:lnTo>
                <a:lnTo>
                  <a:pt x="63055" y="11429"/>
                </a:lnTo>
                <a:close/>
              </a:path>
              <a:path w="123189" h="276860">
                <a:moveTo>
                  <a:pt x="81191" y="0"/>
                </a:moveTo>
                <a:lnTo>
                  <a:pt x="80276" y="0"/>
                </a:lnTo>
                <a:lnTo>
                  <a:pt x="77520" y="1269"/>
                </a:lnTo>
                <a:lnTo>
                  <a:pt x="74771" y="1269"/>
                </a:lnTo>
                <a:lnTo>
                  <a:pt x="74853" y="2539"/>
                </a:lnTo>
                <a:lnTo>
                  <a:pt x="76809" y="3809"/>
                </a:lnTo>
                <a:lnTo>
                  <a:pt x="77431" y="6349"/>
                </a:lnTo>
                <a:lnTo>
                  <a:pt x="75476" y="7619"/>
                </a:lnTo>
                <a:lnTo>
                  <a:pt x="75120" y="11429"/>
                </a:lnTo>
                <a:lnTo>
                  <a:pt x="76454" y="12699"/>
                </a:lnTo>
                <a:lnTo>
                  <a:pt x="76454" y="15239"/>
                </a:lnTo>
                <a:lnTo>
                  <a:pt x="103873" y="15239"/>
                </a:lnTo>
                <a:lnTo>
                  <a:pt x="102273" y="12699"/>
                </a:lnTo>
                <a:lnTo>
                  <a:pt x="100584" y="12699"/>
                </a:lnTo>
                <a:lnTo>
                  <a:pt x="98717" y="11429"/>
                </a:lnTo>
                <a:lnTo>
                  <a:pt x="93929" y="11429"/>
                </a:lnTo>
                <a:lnTo>
                  <a:pt x="90741" y="8889"/>
                </a:lnTo>
                <a:lnTo>
                  <a:pt x="86385" y="3809"/>
                </a:lnTo>
                <a:lnTo>
                  <a:pt x="83197" y="2539"/>
                </a:lnTo>
                <a:lnTo>
                  <a:pt x="82194" y="1269"/>
                </a:lnTo>
                <a:lnTo>
                  <a:pt x="77520" y="1269"/>
                </a:lnTo>
                <a:lnTo>
                  <a:pt x="74688" y="0"/>
                </a:lnTo>
                <a:lnTo>
                  <a:pt x="8119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175812" y="2933040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5287" y="13322"/>
                </a:moveTo>
                <a:lnTo>
                  <a:pt x="3428" y="13322"/>
                </a:lnTo>
                <a:lnTo>
                  <a:pt x="2844" y="15354"/>
                </a:lnTo>
                <a:lnTo>
                  <a:pt x="1435" y="17145"/>
                </a:lnTo>
                <a:lnTo>
                  <a:pt x="1663" y="18211"/>
                </a:lnTo>
                <a:lnTo>
                  <a:pt x="4495" y="17424"/>
                </a:lnTo>
                <a:lnTo>
                  <a:pt x="5079" y="15938"/>
                </a:lnTo>
                <a:lnTo>
                  <a:pt x="4229" y="15316"/>
                </a:lnTo>
                <a:lnTo>
                  <a:pt x="4673" y="13804"/>
                </a:lnTo>
                <a:lnTo>
                  <a:pt x="5287" y="13322"/>
                </a:lnTo>
                <a:close/>
              </a:path>
              <a:path w="10160" h="18414">
                <a:moveTo>
                  <a:pt x="8508" y="0"/>
                </a:moveTo>
                <a:lnTo>
                  <a:pt x="7213" y="749"/>
                </a:lnTo>
                <a:lnTo>
                  <a:pt x="4554" y="749"/>
                </a:lnTo>
                <a:lnTo>
                  <a:pt x="2933" y="2806"/>
                </a:lnTo>
                <a:lnTo>
                  <a:pt x="1790" y="4991"/>
                </a:lnTo>
                <a:lnTo>
                  <a:pt x="139" y="6718"/>
                </a:lnTo>
                <a:lnTo>
                  <a:pt x="901" y="9525"/>
                </a:lnTo>
                <a:lnTo>
                  <a:pt x="0" y="10096"/>
                </a:lnTo>
                <a:lnTo>
                  <a:pt x="2451" y="13665"/>
                </a:lnTo>
                <a:lnTo>
                  <a:pt x="3428" y="13322"/>
                </a:lnTo>
                <a:lnTo>
                  <a:pt x="5287" y="13322"/>
                </a:lnTo>
                <a:lnTo>
                  <a:pt x="7518" y="11569"/>
                </a:lnTo>
                <a:lnTo>
                  <a:pt x="7873" y="9969"/>
                </a:lnTo>
                <a:lnTo>
                  <a:pt x="9651" y="7835"/>
                </a:lnTo>
                <a:lnTo>
                  <a:pt x="9385" y="6718"/>
                </a:lnTo>
                <a:lnTo>
                  <a:pt x="7645" y="5168"/>
                </a:lnTo>
                <a:lnTo>
                  <a:pt x="8623" y="3073"/>
                </a:lnTo>
                <a:lnTo>
                  <a:pt x="8889" y="1701"/>
                </a:lnTo>
                <a:lnTo>
                  <a:pt x="9918" y="749"/>
                </a:lnTo>
                <a:lnTo>
                  <a:pt x="7213" y="749"/>
                </a:lnTo>
                <a:lnTo>
                  <a:pt x="4584" y="711"/>
                </a:lnTo>
                <a:lnTo>
                  <a:pt x="9847" y="711"/>
                </a:lnTo>
                <a:lnTo>
                  <a:pt x="85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159104" y="2944067"/>
            <a:ext cx="5715" cy="19685"/>
          </a:xfrm>
          <a:custGeom>
            <a:avLst/>
            <a:gdLst/>
            <a:ahLst/>
            <a:cxnLst/>
            <a:rect l="l" t="t" r="r" b="b"/>
            <a:pathLst>
              <a:path w="5714" h="19685">
                <a:moveTo>
                  <a:pt x="4165" y="0"/>
                </a:moveTo>
                <a:lnTo>
                  <a:pt x="2666" y="2311"/>
                </a:lnTo>
                <a:lnTo>
                  <a:pt x="3022" y="3365"/>
                </a:lnTo>
                <a:lnTo>
                  <a:pt x="2222" y="7010"/>
                </a:lnTo>
                <a:lnTo>
                  <a:pt x="888" y="7899"/>
                </a:lnTo>
                <a:lnTo>
                  <a:pt x="0" y="14554"/>
                </a:lnTo>
                <a:lnTo>
                  <a:pt x="355" y="16865"/>
                </a:lnTo>
                <a:lnTo>
                  <a:pt x="355" y="18542"/>
                </a:lnTo>
                <a:lnTo>
                  <a:pt x="1155" y="19354"/>
                </a:lnTo>
                <a:lnTo>
                  <a:pt x="2044" y="17208"/>
                </a:lnTo>
                <a:lnTo>
                  <a:pt x="3365" y="13296"/>
                </a:lnTo>
                <a:lnTo>
                  <a:pt x="3822" y="9220"/>
                </a:lnTo>
                <a:lnTo>
                  <a:pt x="5054" y="5054"/>
                </a:lnTo>
                <a:lnTo>
                  <a:pt x="5499" y="1422"/>
                </a:lnTo>
                <a:lnTo>
                  <a:pt x="41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185952" y="293063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810" y="0"/>
                </a:moveTo>
                <a:lnTo>
                  <a:pt x="1282" y="88"/>
                </a:lnTo>
                <a:lnTo>
                  <a:pt x="0" y="1600"/>
                </a:lnTo>
                <a:lnTo>
                  <a:pt x="838" y="2768"/>
                </a:lnTo>
                <a:lnTo>
                  <a:pt x="2171" y="1473"/>
                </a:lnTo>
                <a:lnTo>
                  <a:pt x="4343" y="850"/>
                </a:lnTo>
                <a:lnTo>
                  <a:pt x="381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185019" y="292021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016" y="0"/>
                </a:moveTo>
                <a:lnTo>
                  <a:pt x="0" y="622"/>
                </a:lnTo>
                <a:lnTo>
                  <a:pt x="1016" y="2679"/>
                </a:lnTo>
                <a:lnTo>
                  <a:pt x="2311" y="1066"/>
                </a:lnTo>
                <a:lnTo>
                  <a:pt x="10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218841" y="288540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1968"/>
                </a:moveTo>
                <a:lnTo>
                  <a:pt x="977" y="1739"/>
                </a:lnTo>
                <a:lnTo>
                  <a:pt x="266" y="50"/>
                </a:lnTo>
                <a:lnTo>
                  <a:pt x="0" y="196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220397" y="2888175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993" y="0"/>
                </a:moveTo>
                <a:lnTo>
                  <a:pt x="1155" y="1193"/>
                </a:lnTo>
                <a:lnTo>
                  <a:pt x="0" y="1854"/>
                </a:lnTo>
                <a:lnTo>
                  <a:pt x="889" y="2933"/>
                </a:lnTo>
                <a:lnTo>
                  <a:pt x="2489" y="1854"/>
                </a:lnTo>
                <a:lnTo>
                  <a:pt x="19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197960" y="282037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254" y="0"/>
                </a:moveTo>
                <a:lnTo>
                  <a:pt x="0" y="1600"/>
                </a:lnTo>
                <a:lnTo>
                  <a:pt x="749" y="2260"/>
                </a:lnTo>
                <a:lnTo>
                  <a:pt x="1727" y="1244"/>
                </a:lnTo>
                <a:lnTo>
                  <a:pt x="2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209010" y="287890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2006"/>
                </a:lnTo>
                <a:lnTo>
                  <a:pt x="1041" y="3162"/>
                </a:lnTo>
                <a:lnTo>
                  <a:pt x="2552" y="2184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213642" y="288225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4229" y="0"/>
                </a:moveTo>
                <a:lnTo>
                  <a:pt x="444" y="749"/>
                </a:lnTo>
                <a:lnTo>
                  <a:pt x="0" y="2222"/>
                </a:lnTo>
                <a:lnTo>
                  <a:pt x="1739" y="3200"/>
                </a:lnTo>
                <a:lnTo>
                  <a:pt x="3949" y="1422"/>
                </a:lnTo>
                <a:lnTo>
                  <a:pt x="422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203417" y="2879883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50" y="50"/>
                </a:moveTo>
                <a:lnTo>
                  <a:pt x="977" y="939"/>
                </a:lnTo>
                <a:lnTo>
                  <a:pt x="2362" y="355"/>
                </a:lnTo>
                <a:lnTo>
                  <a:pt x="50" y="5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186169" y="2880151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939" y="3340"/>
                </a:moveTo>
                <a:lnTo>
                  <a:pt x="0" y="4584"/>
                </a:lnTo>
                <a:lnTo>
                  <a:pt x="1524" y="5664"/>
                </a:lnTo>
                <a:lnTo>
                  <a:pt x="2895" y="7302"/>
                </a:lnTo>
                <a:lnTo>
                  <a:pt x="5334" y="8115"/>
                </a:lnTo>
                <a:lnTo>
                  <a:pt x="7340" y="10020"/>
                </a:lnTo>
                <a:lnTo>
                  <a:pt x="9029" y="9080"/>
                </a:lnTo>
                <a:lnTo>
                  <a:pt x="8540" y="7124"/>
                </a:lnTo>
                <a:lnTo>
                  <a:pt x="6667" y="7124"/>
                </a:lnTo>
                <a:lnTo>
                  <a:pt x="5384" y="5029"/>
                </a:lnTo>
                <a:lnTo>
                  <a:pt x="6037" y="4317"/>
                </a:lnTo>
                <a:lnTo>
                  <a:pt x="3784" y="4317"/>
                </a:lnTo>
                <a:lnTo>
                  <a:pt x="939" y="3340"/>
                </a:lnTo>
                <a:close/>
              </a:path>
              <a:path w="9525" h="10160">
                <a:moveTo>
                  <a:pt x="8496" y="6946"/>
                </a:moveTo>
                <a:lnTo>
                  <a:pt x="6667" y="7124"/>
                </a:lnTo>
                <a:lnTo>
                  <a:pt x="8540" y="7124"/>
                </a:lnTo>
                <a:lnTo>
                  <a:pt x="8496" y="6946"/>
                </a:lnTo>
                <a:close/>
              </a:path>
              <a:path w="9525" h="10160">
                <a:moveTo>
                  <a:pt x="7912" y="4102"/>
                </a:moveTo>
                <a:lnTo>
                  <a:pt x="6235" y="4102"/>
                </a:lnTo>
                <a:lnTo>
                  <a:pt x="7962" y="4368"/>
                </a:lnTo>
                <a:lnTo>
                  <a:pt x="7912" y="4102"/>
                </a:lnTo>
                <a:close/>
              </a:path>
              <a:path w="9525" h="10160">
                <a:moveTo>
                  <a:pt x="3962" y="0"/>
                </a:moveTo>
                <a:lnTo>
                  <a:pt x="2667" y="139"/>
                </a:lnTo>
                <a:lnTo>
                  <a:pt x="2628" y="2006"/>
                </a:lnTo>
                <a:lnTo>
                  <a:pt x="4495" y="3213"/>
                </a:lnTo>
                <a:lnTo>
                  <a:pt x="3784" y="4317"/>
                </a:lnTo>
                <a:lnTo>
                  <a:pt x="6037" y="4317"/>
                </a:lnTo>
                <a:lnTo>
                  <a:pt x="6235" y="4102"/>
                </a:lnTo>
                <a:lnTo>
                  <a:pt x="7912" y="4102"/>
                </a:lnTo>
                <a:lnTo>
                  <a:pt x="7607" y="2489"/>
                </a:lnTo>
                <a:lnTo>
                  <a:pt x="39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181075" y="2672180"/>
            <a:ext cx="123825" cy="220979"/>
          </a:xfrm>
          <a:custGeom>
            <a:avLst/>
            <a:gdLst/>
            <a:ahLst/>
            <a:cxnLst/>
            <a:rect l="l" t="t" r="r" b="b"/>
            <a:pathLst>
              <a:path w="123825" h="220980">
                <a:moveTo>
                  <a:pt x="69107" y="209549"/>
                </a:moveTo>
                <a:lnTo>
                  <a:pt x="42240" y="209549"/>
                </a:lnTo>
                <a:lnTo>
                  <a:pt x="42240" y="210819"/>
                </a:lnTo>
                <a:lnTo>
                  <a:pt x="40754" y="213359"/>
                </a:lnTo>
                <a:lnTo>
                  <a:pt x="43827" y="217169"/>
                </a:lnTo>
                <a:lnTo>
                  <a:pt x="44475" y="218439"/>
                </a:lnTo>
                <a:lnTo>
                  <a:pt x="43637" y="220979"/>
                </a:lnTo>
                <a:lnTo>
                  <a:pt x="44475" y="220979"/>
                </a:lnTo>
                <a:lnTo>
                  <a:pt x="45783" y="218439"/>
                </a:lnTo>
                <a:lnTo>
                  <a:pt x="47269" y="217169"/>
                </a:lnTo>
                <a:lnTo>
                  <a:pt x="51460" y="217169"/>
                </a:lnTo>
                <a:lnTo>
                  <a:pt x="55460" y="214629"/>
                </a:lnTo>
                <a:lnTo>
                  <a:pt x="57708" y="214629"/>
                </a:lnTo>
                <a:lnTo>
                  <a:pt x="62547" y="212089"/>
                </a:lnTo>
                <a:lnTo>
                  <a:pt x="62826" y="210819"/>
                </a:lnTo>
                <a:lnTo>
                  <a:pt x="68122" y="210819"/>
                </a:lnTo>
                <a:lnTo>
                  <a:pt x="69107" y="209549"/>
                </a:lnTo>
                <a:close/>
              </a:path>
              <a:path w="123825" h="220980">
                <a:moveTo>
                  <a:pt x="51460" y="217169"/>
                </a:moveTo>
                <a:lnTo>
                  <a:pt x="47269" y="217169"/>
                </a:lnTo>
                <a:lnTo>
                  <a:pt x="47561" y="218439"/>
                </a:lnTo>
                <a:lnTo>
                  <a:pt x="49695" y="218439"/>
                </a:lnTo>
                <a:lnTo>
                  <a:pt x="51460" y="217169"/>
                </a:lnTo>
                <a:close/>
              </a:path>
              <a:path w="123825" h="220980">
                <a:moveTo>
                  <a:pt x="72123" y="208279"/>
                </a:moveTo>
                <a:lnTo>
                  <a:pt x="70091" y="208279"/>
                </a:lnTo>
                <a:lnTo>
                  <a:pt x="70561" y="209549"/>
                </a:lnTo>
                <a:lnTo>
                  <a:pt x="69532" y="210819"/>
                </a:lnTo>
                <a:lnTo>
                  <a:pt x="70840" y="212089"/>
                </a:lnTo>
                <a:lnTo>
                  <a:pt x="72123" y="208279"/>
                </a:lnTo>
                <a:close/>
              </a:path>
              <a:path w="123825" h="220980">
                <a:moveTo>
                  <a:pt x="70091" y="208279"/>
                </a:moveTo>
                <a:lnTo>
                  <a:pt x="37858" y="208279"/>
                </a:lnTo>
                <a:lnTo>
                  <a:pt x="38887" y="209549"/>
                </a:lnTo>
                <a:lnTo>
                  <a:pt x="37960" y="210819"/>
                </a:lnTo>
                <a:lnTo>
                  <a:pt x="39268" y="210819"/>
                </a:lnTo>
                <a:lnTo>
                  <a:pt x="42240" y="209549"/>
                </a:lnTo>
                <a:lnTo>
                  <a:pt x="69107" y="209549"/>
                </a:lnTo>
                <a:lnTo>
                  <a:pt x="70091" y="208279"/>
                </a:lnTo>
                <a:close/>
              </a:path>
              <a:path w="123825" h="220980">
                <a:moveTo>
                  <a:pt x="37858" y="208279"/>
                </a:moveTo>
                <a:lnTo>
                  <a:pt x="32651" y="208279"/>
                </a:lnTo>
                <a:lnTo>
                  <a:pt x="34328" y="209549"/>
                </a:lnTo>
                <a:lnTo>
                  <a:pt x="37858" y="208279"/>
                </a:lnTo>
                <a:close/>
              </a:path>
              <a:path w="123825" h="220980">
                <a:moveTo>
                  <a:pt x="90957" y="204469"/>
                </a:moveTo>
                <a:lnTo>
                  <a:pt x="28168" y="204469"/>
                </a:lnTo>
                <a:lnTo>
                  <a:pt x="30975" y="208279"/>
                </a:lnTo>
                <a:lnTo>
                  <a:pt x="72123" y="208279"/>
                </a:lnTo>
                <a:lnTo>
                  <a:pt x="73253" y="209549"/>
                </a:lnTo>
                <a:lnTo>
                  <a:pt x="72237" y="207009"/>
                </a:lnTo>
                <a:lnTo>
                  <a:pt x="73253" y="205739"/>
                </a:lnTo>
                <a:lnTo>
                  <a:pt x="91973" y="205739"/>
                </a:lnTo>
                <a:lnTo>
                  <a:pt x="90957" y="204469"/>
                </a:lnTo>
                <a:close/>
              </a:path>
              <a:path w="123825" h="220980">
                <a:moveTo>
                  <a:pt x="86118" y="205739"/>
                </a:moveTo>
                <a:lnTo>
                  <a:pt x="76428" y="205739"/>
                </a:lnTo>
                <a:lnTo>
                  <a:pt x="77635" y="209549"/>
                </a:lnTo>
                <a:lnTo>
                  <a:pt x="79222" y="208279"/>
                </a:lnTo>
                <a:lnTo>
                  <a:pt x="79400" y="207009"/>
                </a:lnTo>
                <a:lnTo>
                  <a:pt x="82943" y="207009"/>
                </a:lnTo>
                <a:lnTo>
                  <a:pt x="86118" y="205739"/>
                </a:lnTo>
                <a:close/>
              </a:path>
              <a:path w="123825" h="220980">
                <a:moveTo>
                  <a:pt x="76428" y="205739"/>
                </a:moveTo>
                <a:lnTo>
                  <a:pt x="73253" y="205739"/>
                </a:lnTo>
                <a:lnTo>
                  <a:pt x="74460" y="208279"/>
                </a:lnTo>
                <a:lnTo>
                  <a:pt x="75857" y="208279"/>
                </a:lnTo>
                <a:lnTo>
                  <a:pt x="76428" y="205739"/>
                </a:lnTo>
                <a:close/>
              </a:path>
              <a:path w="123825" h="220980">
                <a:moveTo>
                  <a:pt x="82943" y="207009"/>
                </a:moveTo>
                <a:lnTo>
                  <a:pt x="80797" y="207009"/>
                </a:lnTo>
                <a:lnTo>
                  <a:pt x="81356" y="208279"/>
                </a:lnTo>
                <a:lnTo>
                  <a:pt x="82943" y="207009"/>
                </a:lnTo>
                <a:close/>
              </a:path>
              <a:path w="123825" h="220980">
                <a:moveTo>
                  <a:pt x="91973" y="205739"/>
                </a:moveTo>
                <a:lnTo>
                  <a:pt x="86118" y="205739"/>
                </a:lnTo>
                <a:lnTo>
                  <a:pt x="87871" y="208279"/>
                </a:lnTo>
                <a:lnTo>
                  <a:pt x="91694" y="207009"/>
                </a:lnTo>
                <a:lnTo>
                  <a:pt x="91973" y="205739"/>
                </a:lnTo>
                <a:close/>
              </a:path>
              <a:path w="123825" h="220980">
                <a:moveTo>
                  <a:pt x="119216" y="170179"/>
                </a:moveTo>
                <a:lnTo>
                  <a:pt x="19253" y="170179"/>
                </a:lnTo>
                <a:lnTo>
                  <a:pt x="20561" y="171449"/>
                </a:lnTo>
                <a:lnTo>
                  <a:pt x="20129" y="173989"/>
                </a:lnTo>
                <a:lnTo>
                  <a:pt x="19481" y="175259"/>
                </a:lnTo>
                <a:lnTo>
                  <a:pt x="20320" y="177799"/>
                </a:lnTo>
                <a:lnTo>
                  <a:pt x="19812" y="179069"/>
                </a:lnTo>
                <a:lnTo>
                  <a:pt x="22225" y="182879"/>
                </a:lnTo>
                <a:lnTo>
                  <a:pt x="23444" y="184149"/>
                </a:lnTo>
                <a:lnTo>
                  <a:pt x="22593" y="185419"/>
                </a:lnTo>
                <a:lnTo>
                  <a:pt x="24460" y="187959"/>
                </a:lnTo>
                <a:lnTo>
                  <a:pt x="22682" y="189229"/>
                </a:lnTo>
                <a:lnTo>
                  <a:pt x="23050" y="193039"/>
                </a:lnTo>
                <a:lnTo>
                  <a:pt x="22225" y="194309"/>
                </a:lnTo>
                <a:lnTo>
                  <a:pt x="22123" y="199389"/>
                </a:lnTo>
                <a:lnTo>
                  <a:pt x="23520" y="200659"/>
                </a:lnTo>
                <a:lnTo>
                  <a:pt x="22225" y="204469"/>
                </a:lnTo>
                <a:lnTo>
                  <a:pt x="22225" y="205739"/>
                </a:lnTo>
                <a:lnTo>
                  <a:pt x="23152" y="207009"/>
                </a:lnTo>
                <a:lnTo>
                  <a:pt x="26416" y="205739"/>
                </a:lnTo>
                <a:lnTo>
                  <a:pt x="27889" y="205739"/>
                </a:lnTo>
                <a:lnTo>
                  <a:pt x="28168" y="204469"/>
                </a:lnTo>
                <a:lnTo>
                  <a:pt x="97510" y="204469"/>
                </a:lnTo>
                <a:lnTo>
                  <a:pt x="97040" y="201929"/>
                </a:lnTo>
                <a:lnTo>
                  <a:pt x="102717" y="195579"/>
                </a:lnTo>
                <a:lnTo>
                  <a:pt x="105651" y="194309"/>
                </a:lnTo>
                <a:lnTo>
                  <a:pt x="108927" y="189229"/>
                </a:lnTo>
                <a:lnTo>
                  <a:pt x="112395" y="184149"/>
                </a:lnTo>
                <a:lnTo>
                  <a:pt x="114960" y="177799"/>
                </a:lnTo>
                <a:lnTo>
                  <a:pt x="119216" y="170179"/>
                </a:lnTo>
                <a:close/>
              </a:path>
              <a:path w="123825" h="220980">
                <a:moveTo>
                  <a:pt x="27889" y="205739"/>
                </a:moveTo>
                <a:lnTo>
                  <a:pt x="26416" y="205739"/>
                </a:lnTo>
                <a:lnTo>
                  <a:pt x="27609" y="207009"/>
                </a:lnTo>
                <a:lnTo>
                  <a:pt x="27889" y="205739"/>
                </a:lnTo>
                <a:close/>
              </a:path>
              <a:path w="123825" h="220980">
                <a:moveTo>
                  <a:pt x="97510" y="204469"/>
                </a:moveTo>
                <a:lnTo>
                  <a:pt x="93738" y="204469"/>
                </a:lnTo>
                <a:lnTo>
                  <a:pt x="94119" y="207009"/>
                </a:lnTo>
                <a:lnTo>
                  <a:pt x="96545" y="207009"/>
                </a:lnTo>
                <a:lnTo>
                  <a:pt x="97510" y="204469"/>
                </a:lnTo>
                <a:close/>
              </a:path>
              <a:path w="123825" h="220980">
                <a:moveTo>
                  <a:pt x="22783" y="153669"/>
                </a:moveTo>
                <a:lnTo>
                  <a:pt x="19481" y="153669"/>
                </a:lnTo>
                <a:lnTo>
                  <a:pt x="20091" y="156209"/>
                </a:lnTo>
                <a:lnTo>
                  <a:pt x="18707" y="157479"/>
                </a:lnTo>
                <a:lnTo>
                  <a:pt x="19672" y="160019"/>
                </a:lnTo>
                <a:lnTo>
                  <a:pt x="18745" y="161289"/>
                </a:lnTo>
                <a:lnTo>
                  <a:pt x="17589" y="162559"/>
                </a:lnTo>
                <a:lnTo>
                  <a:pt x="16383" y="163829"/>
                </a:lnTo>
                <a:lnTo>
                  <a:pt x="17297" y="166369"/>
                </a:lnTo>
                <a:lnTo>
                  <a:pt x="17957" y="166369"/>
                </a:lnTo>
                <a:lnTo>
                  <a:pt x="17208" y="168909"/>
                </a:lnTo>
                <a:lnTo>
                  <a:pt x="17678" y="171449"/>
                </a:lnTo>
                <a:lnTo>
                  <a:pt x="19253" y="170179"/>
                </a:lnTo>
                <a:lnTo>
                  <a:pt x="119216" y="170179"/>
                </a:lnTo>
                <a:lnTo>
                  <a:pt x="119926" y="168909"/>
                </a:lnTo>
                <a:lnTo>
                  <a:pt x="123482" y="160019"/>
                </a:lnTo>
                <a:lnTo>
                  <a:pt x="122682" y="156209"/>
                </a:lnTo>
                <a:lnTo>
                  <a:pt x="121617" y="154939"/>
                </a:lnTo>
                <a:lnTo>
                  <a:pt x="23063" y="154939"/>
                </a:lnTo>
                <a:lnTo>
                  <a:pt x="22783" y="153669"/>
                </a:lnTo>
                <a:close/>
              </a:path>
              <a:path w="123825" h="220980">
                <a:moveTo>
                  <a:pt x="31432" y="143509"/>
                </a:moveTo>
                <a:lnTo>
                  <a:pt x="29768" y="143509"/>
                </a:lnTo>
                <a:lnTo>
                  <a:pt x="28829" y="147319"/>
                </a:lnTo>
                <a:lnTo>
                  <a:pt x="27533" y="147319"/>
                </a:lnTo>
                <a:lnTo>
                  <a:pt x="26873" y="148589"/>
                </a:lnTo>
                <a:lnTo>
                  <a:pt x="28536" y="149859"/>
                </a:lnTo>
                <a:lnTo>
                  <a:pt x="28587" y="151129"/>
                </a:lnTo>
                <a:lnTo>
                  <a:pt x="27101" y="152399"/>
                </a:lnTo>
                <a:lnTo>
                  <a:pt x="26403" y="153669"/>
                </a:lnTo>
                <a:lnTo>
                  <a:pt x="24231" y="154939"/>
                </a:lnTo>
                <a:lnTo>
                  <a:pt x="121617" y="154939"/>
                </a:lnTo>
                <a:lnTo>
                  <a:pt x="117360" y="149859"/>
                </a:lnTo>
                <a:lnTo>
                  <a:pt x="114173" y="149859"/>
                </a:lnTo>
                <a:lnTo>
                  <a:pt x="111734" y="146049"/>
                </a:lnTo>
                <a:lnTo>
                  <a:pt x="35255" y="146049"/>
                </a:lnTo>
                <a:lnTo>
                  <a:pt x="32283" y="144779"/>
                </a:lnTo>
                <a:lnTo>
                  <a:pt x="31432" y="143509"/>
                </a:lnTo>
                <a:close/>
              </a:path>
              <a:path w="123825" h="220980">
                <a:moveTo>
                  <a:pt x="37769" y="134619"/>
                </a:moveTo>
                <a:lnTo>
                  <a:pt x="36652" y="134619"/>
                </a:lnTo>
                <a:lnTo>
                  <a:pt x="37490" y="137159"/>
                </a:lnTo>
                <a:lnTo>
                  <a:pt x="36931" y="138429"/>
                </a:lnTo>
                <a:lnTo>
                  <a:pt x="34417" y="139699"/>
                </a:lnTo>
                <a:lnTo>
                  <a:pt x="32931" y="140969"/>
                </a:lnTo>
                <a:lnTo>
                  <a:pt x="33578" y="144779"/>
                </a:lnTo>
                <a:lnTo>
                  <a:pt x="35255" y="146049"/>
                </a:lnTo>
                <a:lnTo>
                  <a:pt x="111734" y="146049"/>
                </a:lnTo>
                <a:lnTo>
                  <a:pt x="108483" y="140969"/>
                </a:lnTo>
                <a:lnTo>
                  <a:pt x="109461" y="137159"/>
                </a:lnTo>
                <a:lnTo>
                  <a:pt x="110617" y="135889"/>
                </a:lnTo>
                <a:lnTo>
                  <a:pt x="38430" y="135889"/>
                </a:lnTo>
                <a:lnTo>
                  <a:pt x="37769" y="134619"/>
                </a:lnTo>
                <a:close/>
              </a:path>
              <a:path w="123825" h="220980">
                <a:moveTo>
                  <a:pt x="53238" y="118109"/>
                </a:moveTo>
                <a:lnTo>
                  <a:pt x="50152" y="118109"/>
                </a:lnTo>
                <a:lnTo>
                  <a:pt x="46901" y="120649"/>
                </a:lnTo>
                <a:lnTo>
                  <a:pt x="47002" y="121919"/>
                </a:lnTo>
                <a:lnTo>
                  <a:pt x="44754" y="124459"/>
                </a:lnTo>
                <a:lnTo>
                  <a:pt x="44754" y="126999"/>
                </a:lnTo>
                <a:lnTo>
                  <a:pt x="43726" y="126999"/>
                </a:lnTo>
                <a:lnTo>
                  <a:pt x="39916" y="130809"/>
                </a:lnTo>
                <a:lnTo>
                  <a:pt x="39357" y="135889"/>
                </a:lnTo>
                <a:lnTo>
                  <a:pt x="110617" y="135889"/>
                </a:lnTo>
                <a:lnTo>
                  <a:pt x="111772" y="134619"/>
                </a:lnTo>
                <a:lnTo>
                  <a:pt x="111506" y="130809"/>
                </a:lnTo>
                <a:lnTo>
                  <a:pt x="107784" y="128269"/>
                </a:lnTo>
                <a:lnTo>
                  <a:pt x="106451" y="125729"/>
                </a:lnTo>
                <a:lnTo>
                  <a:pt x="106273" y="120649"/>
                </a:lnTo>
                <a:lnTo>
                  <a:pt x="56959" y="120649"/>
                </a:lnTo>
                <a:lnTo>
                  <a:pt x="53238" y="118109"/>
                </a:lnTo>
                <a:close/>
              </a:path>
              <a:path w="123825" h="220980">
                <a:moveTo>
                  <a:pt x="3784" y="20319"/>
                </a:moveTo>
                <a:lnTo>
                  <a:pt x="2108" y="22859"/>
                </a:lnTo>
                <a:lnTo>
                  <a:pt x="1663" y="24129"/>
                </a:lnTo>
                <a:lnTo>
                  <a:pt x="2362" y="26669"/>
                </a:lnTo>
                <a:lnTo>
                  <a:pt x="0" y="26669"/>
                </a:lnTo>
                <a:lnTo>
                  <a:pt x="2019" y="29209"/>
                </a:lnTo>
                <a:lnTo>
                  <a:pt x="5207" y="31749"/>
                </a:lnTo>
                <a:lnTo>
                  <a:pt x="9563" y="35559"/>
                </a:lnTo>
                <a:lnTo>
                  <a:pt x="12750" y="38099"/>
                </a:lnTo>
                <a:lnTo>
                  <a:pt x="17538" y="39369"/>
                </a:lnTo>
                <a:lnTo>
                  <a:pt x="19405" y="40639"/>
                </a:lnTo>
                <a:lnTo>
                  <a:pt x="21094" y="40639"/>
                </a:lnTo>
                <a:lnTo>
                  <a:pt x="23495" y="43179"/>
                </a:lnTo>
                <a:lnTo>
                  <a:pt x="24371" y="45719"/>
                </a:lnTo>
                <a:lnTo>
                  <a:pt x="26327" y="45719"/>
                </a:lnTo>
                <a:lnTo>
                  <a:pt x="28460" y="48259"/>
                </a:lnTo>
                <a:lnTo>
                  <a:pt x="30137" y="48259"/>
                </a:lnTo>
                <a:lnTo>
                  <a:pt x="31292" y="50799"/>
                </a:lnTo>
                <a:lnTo>
                  <a:pt x="30391" y="52069"/>
                </a:lnTo>
                <a:lnTo>
                  <a:pt x="31051" y="55879"/>
                </a:lnTo>
                <a:lnTo>
                  <a:pt x="29946" y="58419"/>
                </a:lnTo>
                <a:lnTo>
                  <a:pt x="30213" y="60959"/>
                </a:lnTo>
                <a:lnTo>
                  <a:pt x="33464" y="62229"/>
                </a:lnTo>
                <a:lnTo>
                  <a:pt x="34213" y="64769"/>
                </a:lnTo>
                <a:lnTo>
                  <a:pt x="33058" y="66039"/>
                </a:lnTo>
                <a:lnTo>
                  <a:pt x="33464" y="69849"/>
                </a:lnTo>
                <a:lnTo>
                  <a:pt x="34836" y="71119"/>
                </a:lnTo>
                <a:lnTo>
                  <a:pt x="35648" y="76199"/>
                </a:lnTo>
                <a:lnTo>
                  <a:pt x="35026" y="78739"/>
                </a:lnTo>
                <a:lnTo>
                  <a:pt x="35560" y="80009"/>
                </a:lnTo>
                <a:lnTo>
                  <a:pt x="35560" y="85089"/>
                </a:lnTo>
                <a:lnTo>
                  <a:pt x="34747" y="86359"/>
                </a:lnTo>
                <a:lnTo>
                  <a:pt x="35991" y="90169"/>
                </a:lnTo>
                <a:lnTo>
                  <a:pt x="38303" y="91439"/>
                </a:lnTo>
                <a:lnTo>
                  <a:pt x="40436" y="95249"/>
                </a:lnTo>
                <a:lnTo>
                  <a:pt x="41808" y="96519"/>
                </a:lnTo>
                <a:lnTo>
                  <a:pt x="41694" y="99059"/>
                </a:lnTo>
                <a:lnTo>
                  <a:pt x="42519" y="100329"/>
                </a:lnTo>
                <a:lnTo>
                  <a:pt x="44843" y="100329"/>
                </a:lnTo>
                <a:lnTo>
                  <a:pt x="47078" y="102869"/>
                </a:lnTo>
                <a:lnTo>
                  <a:pt x="51752" y="102869"/>
                </a:lnTo>
                <a:lnTo>
                  <a:pt x="54902" y="105409"/>
                </a:lnTo>
                <a:lnTo>
                  <a:pt x="53136" y="106679"/>
                </a:lnTo>
                <a:lnTo>
                  <a:pt x="54343" y="107949"/>
                </a:lnTo>
                <a:lnTo>
                  <a:pt x="54546" y="111759"/>
                </a:lnTo>
                <a:lnTo>
                  <a:pt x="53695" y="113029"/>
                </a:lnTo>
                <a:lnTo>
                  <a:pt x="57416" y="116839"/>
                </a:lnTo>
                <a:lnTo>
                  <a:pt x="53695" y="116839"/>
                </a:lnTo>
                <a:lnTo>
                  <a:pt x="56870" y="119379"/>
                </a:lnTo>
                <a:lnTo>
                  <a:pt x="56959" y="120649"/>
                </a:lnTo>
                <a:lnTo>
                  <a:pt x="106273" y="120649"/>
                </a:lnTo>
                <a:lnTo>
                  <a:pt x="107238" y="119379"/>
                </a:lnTo>
                <a:lnTo>
                  <a:pt x="106184" y="118109"/>
                </a:lnTo>
                <a:lnTo>
                  <a:pt x="103162" y="116839"/>
                </a:lnTo>
                <a:lnTo>
                  <a:pt x="57416" y="116839"/>
                </a:lnTo>
                <a:lnTo>
                  <a:pt x="54724" y="115569"/>
                </a:lnTo>
                <a:lnTo>
                  <a:pt x="101561" y="115569"/>
                </a:lnTo>
                <a:lnTo>
                  <a:pt x="101561" y="110489"/>
                </a:lnTo>
                <a:lnTo>
                  <a:pt x="103263" y="109219"/>
                </a:lnTo>
                <a:lnTo>
                  <a:pt x="100863" y="107949"/>
                </a:lnTo>
                <a:lnTo>
                  <a:pt x="100761" y="105409"/>
                </a:lnTo>
                <a:lnTo>
                  <a:pt x="101295" y="97789"/>
                </a:lnTo>
                <a:lnTo>
                  <a:pt x="103517" y="97789"/>
                </a:lnTo>
                <a:lnTo>
                  <a:pt x="98018" y="85089"/>
                </a:lnTo>
                <a:lnTo>
                  <a:pt x="92964" y="74929"/>
                </a:lnTo>
                <a:lnTo>
                  <a:pt x="91897" y="72389"/>
                </a:lnTo>
                <a:lnTo>
                  <a:pt x="88963" y="68579"/>
                </a:lnTo>
                <a:lnTo>
                  <a:pt x="91008" y="62229"/>
                </a:lnTo>
                <a:lnTo>
                  <a:pt x="93497" y="58419"/>
                </a:lnTo>
                <a:lnTo>
                  <a:pt x="94653" y="54609"/>
                </a:lnTo>
                <a:lnTo>
                  <a:pt x="93141" y="53339"/>
                </a:lnTo>
                <a:lnTo>
                  <a:pt x="87541" y="50799"/>
                </a:lnTo>
                <a:lnTo>
                  <a:pt x="86575" y="48259"/>
                </a:lnTo>
                <a:lnTo>
                  <a:pt x="84696" y="44449"/>
                </a:lnTo>
                <a:lnTo>
                  <a:pt x="81330" y="43179"/>
                </a:lnTo>
                <a:lnTo>
                  <a:pt x="79654" y="43179"/>
                </a:lnTo>
                <a:lnTo>
                  <a:pt x="77520" y="36829"/>
                </a:lnTo>
                <a:lnTo>
                  <a:pt x="75844" y="35559"/>
                </a:lnTo>
                <a:lnTo>
                  <a:pt x="19583" y="35559"/>
                </a:lnTo>
                <a:lnTo>
                  <a:pt x="16129" y="33019"/>
                </a:lnTo>
                <a:lnTo>
                  <a:pt x="14173" y="30479"/>
                </a:lnTo>
                <a:lnTo>
                  <a:pt x="13195" y="27939"/>
                </a:lnTo>
                <a:lnTo>
                  <a:pt x="7962" y="24129"/>
                </a:lnTo>
                <a:lnTo>
                  <a:pt x="6096" y="21589"/>
                </a:lnTo>
                <a:lnTo>
                  <a:pt x="3784" y="20319"/>
                </a:lnTo>
                <a:close/>
              </a:path>
              <a:path w="123825" h="220980">
                <a:moveTo>
                  <a:pt x="32626" y="30479"/>
                </a:moveTo>
                <a:lnTo>
                  <a:pt x="30060" y="30479"/>
                </a:lnTo>
                <a:lnTo>
                  <a:pt x="28371" y="31749"/>
                </a:lnTo>
                <a:lnTo>
                  <a:pt x="25349" y="35559"/>
                </a:lnTo>
                <a:lnTo>
                  <a:pt x="75844" y="35559"/>
                </a:lnTo>
                <a:lnTo>
                  <a:pt x="76140" y="34289"/>
                </a:lnTo>
                <a:lnTo>
                  <a:pt x="39458" y="34289"/>
                </a:lnTo>
                <a:lnTo>
                  <a:pt x="36715" y="33019"/>
                </a:lnTo>
                <a:lnTo>
                  <a:pt x="32626" y="30479"/>
                </a:lnTo>
                <a:close/>
              </a:path>
              <a:path w="123825" h="220980">
                <a:moveTo>
                  <a:pt x="65722" y="0"/>
                </a:moveTo>
                <a:lnTo>
                  <a:pt x="60477" y="0"/>
                </a:lnTo>
                <a:lnTo>
                  <a:pt x="58445" y="2539"/>
                </a:lnTo>
                <a:lnTo>
                  <a:pt x="58623" y="3809"/>
                </a:lnTo>
                <a:lnTo>
                  <a:pt x="53568" y="3809"/>
                </a:lnTo>
                <a:lnTo>
                  <a:pt x="50990" y="5079"/>
                </a:lnTo>
                <a:lnTo>
                  <a:pt x="51168" y="6349"/>
                </a:lnTo>
                <a:lnTo>
                  <a:pt x="49225" y="8889"/>
                </a:lnTo>
                <a:lnTo>
                  <a:pt x="47802" y="10159"/>
                </a:lnTo>
                <a:lnTo>
                  <a:pt x="48958" y="11429"/>
                </a:lnTo>
                <a:lnTo>
                  <a:pt x="48158" y="13969"/>
                </a:lnTo>
                <a:lnTo>
                  <a:pt x="47536" y="19049"/>
                </a:lnTo>
                <a:lnTo>
                  <a:pt x="48691" y="22859"/>
                </a:lnTo>
                <a:lnTo>
                  <a:pt x="49580" y="25399"/>
                </a:lnTo>
                <a:lnTo>
                  <a:pt x="48691" y="26669"/>
                </a:lnTo>
                <a:lnTo>
                  <a:pt x="46558" y="27939"/>
                </a:lnTo>
                <a:lnTo>
                  <a:pt x="44437" y="27939"/>
                </a:lnTo>
                <a:lnTo>
                  <a:pt x="42481" y="30479"/>
                </a:lnTo>
                <a:lnTo>
                  <a:pt x="40881" y="31749"/>
                </a:lnTo>
                <a:lnTo>
                  <a:pt x="39458" y="34289"/>
                </a:lnTo>
                <a:lnTo>
                  <a:pt x="76140" y="34289"/>
                </a:lnTo>
                <a:lnTo>
                  <a:pt x="76733" y="31749"/>
                </a:lnTo>
                <a:lnTo>
                  <a:pt x="77266" y="27939"/>
                </a:lnTo>
                <a:lnTo>
                  <a:pt x="75285" y="26669"/>
                </a:lnTo>
                <a:lnTo>
                  <a:pt x="77279" y="25399"/>
                </a:lnTo>
                <a:lnTo>
                  <a:pt x="80530" y="24129"/>
                </a:lnTo>
                <a:lnTo>
                  <a:pt x="80086" y="19049"/>
                </a:lnTo>
                <a:lnTo>
                  <a:pt x="82257" y="16509"/>
                </a:lnTo>
                <a:lnTo>
                  <a:pt x="82664" y="13969"/>
                </a:lnTo>
                <a:lnTo>
                  <a:pt x="80213" y="11429"/>
                </a:lnTo>
                <a:lnTo>
                  <a:pt x="79514" y="8889"/>
                </a:lnTo>
                <a:lnTo>
                  <a:pt x="75425" y="8889"/>
                </a:lnTo>
                <a:lnTo>
                  <a:pt x="72758" y="7619"/>
                </a:lnTo>
                <a:lnTo>
                  <a:pt x="71018" y="5079"/>
                </a:lnTo>
                <a:lnTo>
                  <a:pt x="68033" y="1269"/>
                </a:lnTo>
                <a:lnTo>
                  <a:pt x="657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227820" y="2783862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2311" y="0"/>
                </a:moveTo>
                <a:lnTo>
                  <a:pt x="0" y="1650"/>
                </a:lnTo>
                <a:lnTo>
                  <a:pt x="1701" y="4051"/>
                </a:lnTo>
                <a:lnTo>
                  <a:pt x="3835" y="4229"/>
                </a:lnTo>
                <a:lnTo>
                  <a:pt x="4762" y="3086"/>
                </a:lnTo>
                <a:lnTo>
                  <a:pt x="3644" y="1739"/>
                </a:lnTo>
                <a:lnTo>
                  <a:pt x="5829" y="1650"/>
                </a:lnTo>
                <a:lnTo>
                  <a:pt x="6045" y="584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196128" y="282343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749" y="0"/>
                </a:moveTo>
                <a:lnTo>
                  <a:pt x="0" y="2057"/>
                </a:lnTo>
                <a:lnTo>
                  <a:pt x="1371" y="3733"/>
                </a:lnTo>
                <a:lnTo>
                  <a:pt x="3556" y="2489"/>
                </a:lnTo>
                <a:lnTo>
                  <a:pt x="3691" y="1206"/>
                </a:lnTo>
                <a:lnTo>
                  <a:pt x="2209" y="1206"/>
                </a:lnTo>
                <a:lnTo>
                  <a:pt x="749" y="0"/>
                </a:lnTo>
                <a:close/>
              </a:path>
              <a:path w="3810" h="3810">
                <a:moveTo>
                  <a:pt x="3771" y="444"/>
                </a:moveTo>
                <a:lnTo>
                  <a:pt x="2209" y="1206"/>
                </a:lnTo>
                <a:lnTo>
                  <a:pt x="3691" y="1206"/>
                </a:lnTo>
                <a:lnTo>
                  <a:pt x="3771" y="4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214621" y="2916654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39" h="14605">
                <a:moveTo>
                  <a:pt x="1155" y="1612"/>
                </a:moveTo>
                <a:lnTo>
                  <a:pt x="1193" y="2590"/>
                </a:lnTo>
                <a:lnTo>
                  <a:pt x="0" y="3073"/>
                </a:lnTo>
                <a:lnTo>
                  <a:pt x="1650" y="3619"/>
                </a:lnTo>
                <a:lnTo>
                  <a:pt x="1650" y="4813"/>
                </a:lnTo>
                <a:lnTo>
                  <a:pt x="406" y="5702"/>
                </a:lnTo>
                <a:lnTo>
                  <a:pt x="406" y="7124"/>
                </a:lnTo>
                <a:lnTo>
                  <a:pt x="2273" y="7607"/>
                </a:lnTo>
                <a:lnTo>
                  <a:pt x="4178" y="9436"/>
                </a:lnTo>
                <a:lnTo>
                  <a:pt x="3517" y="11315"/>
                </a:lnTo>
                <a:lnTo>
                  <a:pt x="2459" y="11315"/>
                </a:lnTo>
                <a:lnTo>
                  <a:pt x="1562" y="14249"/>
                </a:lnTo>
                <a:lnTo>
                  <a:pt x="2578" y="14516"/>
                </a:lnTo>
                <a:lnTo>
                  <a:pt x="4444" y="12915"/>
                </a:lnTo>
                <a:lnTo>
                  <a:pt x="4406" y="11671"/>
                </a:lnTo>
                <a:lnTo>
                  <a:pt x="4586" y="11315"/>
                </a:lnTo>
                <a:lnTo>
                  <a:pt x="3517" y="11315"/>
                </a:lnTo>
                <a:lnTo>
                  <a:pt x="2501" y="11175"/>
                </a:lnTo>
                <a:lnTo>
                  <a:pt x="4657" y="11175"/>
                </a:lnTo>
                <a:lnTo>
                  <a:pt x="6095" y="8331"/>
                </a:lnTo>
                <a:lnTo>
                  <a:pt x="9461" y="7658"/>
                </a:lnTo>
                <a:lnTo>
                  <a:pt x="10972" y="5880"/>
                </a:lnTo>
                <a:lnTo>
                  <a:pt x="12407" y="3797"/>
                </a:lnTo>
                <a:lnTo>
                  <a:pt x="14630" y="3797"/>
                </a:lnTo>
                <a:lnTo>
                  <a:pt x="14211" y="3213"/>
                </a:lnTo>
                <a:lnTo>
                  <a:pt x="3073" y="3213"/>
                </a:lnTo>
                <a:lnTo>
                  <a:pt x="2438" y="2006"/>
                </a:lnTo>
                <a:lnTo>
                  <a:pt x="1155" y="1612"/>
                </a:lnTo>
                <a:close/>
              </a:path>
              <a:path w="15239" h="14605">
                <a:moveTo>
                  <a:pt x="14630" y="3797"/>
                </a:moveTo>
                <a:lnTo>
                  <a:pt x="12407" y="3797"/>
                </a:lnTo>
                <a:lnTo>
                  <a:pt x="14046" y="4102"/>
                </a:lnTo>
                <a:lnTo>
                  <a:pt x="14630" y="3797"/>
                </a:lnTo>
                <a:close/>
              </a:path>
              <a:path w="15239" h="14605">
                <a:moveTo>
                  <a:pt x="6222" y="0"/>
                </a:moveTo>
                <a:lnTo>
                  <a:pt x="5029" y="1473"/>
                </a:lnTo>
                <a:lnTo>
                  <a:pt x="4267" y="1739"/>
                </a:lnTo>
                <a:lnTo>
                  <a:pt x="3073" y="3213"/>
                </a:lnTo>
                <a:lnTo>
                  <a:pt x="14211" y="3213"/>
                </a:lnTo>
                <a:lnTo>
                  <a:pt x="14084" y="3035"/>
                </a:lnTo>
                <a:lnTo>
                  <a:pt x="12890" y="2324"/>
                </a:lnTo>
                <a:lnTo>
                  <a:pt x="11023" y="901"/>
                </a:lnTo>
                <a:lnTo>
                  <a:pt x="7238" y="584"/>
                </a:lnTo>
                <a:lnTo>
                  <a:pt x="6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231057" y="2894371"/>
            <a:ext cx="49530" cy="45085"/>
          </a:xfrm>
          <a:custGeom>
            <a:avLst/>
            <a:gdLst/>
            <a:ahLst/>
            <a:cxnLst/>
            <a:rect l="l" t="t" r="r" b="b"/>
            <a:pathLst>
              <a:path w="49529" h="45085">
                <a:moveTo>
                  <a:pt x="48205" y="32600"/>
                </a:moveTo>
                <a:lnTo>
                  <a:pt x="24256" y="32600"/>
                </a:lnTo>
                <a:lnTo>
                  <a:pt x="26034" y="33934"/>
                </a:lnTo>
                <a:lnTo>
                  <a:pt x="26911" y="35712"/>
                </a:lnTo>
                <a:lnTo>
                  <a:pt x="28511" y="35801"/>
                </a:lnTo>
                <a:lnTo>
                  <a:pt x="32334" y="38201"/>
                </a:lnTo>
                <a:lnTo>
                  <a:pt x="33578" y="41033"/>
                </a:lnTo>
                <a:lnTo>
                  <a:pt x="35890" y="42189"/>
                </a:lnTo>
                <a:lnTo>
                  <a:pt x="37744" y="44856"/>
                </a:lnTo>
                <a:lnTo>
                  <a:pt x="42087" y="43078"/>
                </a:lnTo>
                <a:lnTo>
                  <a:pt x="46117" y="43078"/>
                </a:lnTo>
                <a:lnTo>
                  <a:pt x="47599" y="40855"/>
                </a:lnTo>
                <a:lnTo>
                  <a:pt x="47243" y="38544"/>
                </a:lnTo>
                <a:lnTo>
                  <a:pt x="49187" y="36855"/>
                </a:lnTo>
                <a:lnTo>
                  <a:pt x="49187" y="34378"/>
                </a:lnTo>
                <a:lnTo>
                  <a:pt x="48205" y="32600"/>
                </a:lnTo>
                <a:close/>
              </a:path>
              <a:path w="49529" h="45085">
                <a:moveTo>
                  <a:pt x="46117" y="43078"/>
                </a:moveTo>
                <a:lnTo>
                  <a:pt x="42087" y="43078"/>
                </a:lnTo>
                <a:lnTo>
                  <a:pt x="45770" y="43599"/>
                </a:lnTo>
                <a:lnTo>
                  <a:pt x="46117" y="43078"/>
                </a:lnTo>
                <a:close/>
              </a:path>
              <a:path w="49529" h="45085">
                <a:moveTo>
                  <a:pt x="44806" y="26441"/>
                </a:moveTo>
                <a:lnTo>
                  <a:pt x="11353" y="26441"/>
                </a:lnTo>
                <a:lnTo>
                  <a:pt x="12280" y="28219"/>
                </a:lnTo>
                <a:lnTo>
                  <a:pt x="11036" y="34378"/>
                </a:lnTo>
                <a:lnTo>
                  <a:pt x="10985" y="36029"/>
                </a:lnTo>
                <a:lnTo>
                  <a:pt x="12280" y="35559"/>
                </a:lnTo>
                <a:lnTo>
                  <a:pt x="16090" y="33312"/>
                </a:lnTo>
                <a:lnTo>
                  <a:pt x="19024" y="32600"/>
                </a:lnTo>
                <a:lnTo>
                  <a:pt x="48205" y="32600"/>
                </a:lnTo>
                <a:lnTo>
                  <a:pt x="44806" y="26441"/>
                </a:lnTo>
                <a:close/>
              </a:path>
              <a:path w="49529" h="45085">
                <a:moveTo>
                  <a:pt x="24256" y="32600"/>
                </a:moveTo>
                <a:lnTo>
                  <a:pt x="19024" y="32600"/>
                </a:lnTo>
                <a:lnTo>
                  <a:pt x="22123" y="34912"/>
                </a:lnTo>
                <a:lnTo>
                  <a:pt x="23736" y="34734"/>
                </a:lnTo>
                <a:lnTo>
                  <a:pt x="24256" y="32600"/>
                </a:lnTo>
                <a:close/>
              </a:path>
              <a:path w="49529" h="45085">
                <a:moveTo>
                  <a:pt x="43992" y="19088"/>
                </a:moveTo>
                <a:lnTo>
                  <a:pt x="2501" y="19088"/>
                </a:lnTo>
                <a:lnTo>
                  <a:pt x="4737" y="19278"/>
                </a:lnTo>
                <a:lnTo>
                  <a:pt x="3619" y="21043"/>
                </a:lnTo>
                <a:lnTo>
                  <a:pt x="1854" y="21234"/>
                </a:lnTo>
                <a:lnTo>
                  <a:pt x="2044" y="24409"/>
                </a:lnTo>
                <a:lnTo>
                  <a:pt x="4089" y="27571"/>
                </a:lnTo>
                <a:lnTo>
                  <a:pt x="7531" y="30733"/>
                </a:lnTo>
                <a:lnTo>
                  <a:pt x="8737" y="30454"/>
                </a:lnTo>
                <a:lnTo>
                  <a:pt x="8940" y="28397"/>
                </a:lnTo>
                <a:lnTo>
                  <a:pt x="11353" y="26441"/>
                </a:lnTo>
                <a:lnTo>
                  <a:pt x="44806" y="26441"/>
                </a:lnTo>
                <a:lnTo>
                  <a:pt x="43510" y="24091"/>
                </a:lnTo>
                <a:lnTo>
                  <a:pt x="43992" y="19088"/>
                </a:lnTo>
                <a:close/>
              </a:path>
              <a:path w="49529" h="45085">
                <a:moveTo>
                  <a:pt x="5308" y="7632"/>
                </a:moveTo>
                <a:lnTo>
                  <a:pt x="1384" y="9309"/>
                </a:lnTo>
                <a:lnTo>
                  <a:pt x="0" y="11633"/>
                </a:lnTo>
                <a:lnTo>
                  <a:pt x="88" y="19456"/>
                </a:lnTo>
                <a:lnTo>
                  <a:pt x="1663" y="19735"/>
                </a:lnTo>
                <a:lnTo>
                  <a:pt x="2501" y="19088"/>
                </a:lnTo>
                <a:lnTo>
                  <a:pt x="43992" y="19088"/>
                </a:lnTo>
                <a:lnTo>
                  <a:pt x="44399" y="14871"/>
                </a:lnTo>
                <a:lnTo>
                  <a:pt x="45834" y="13868"/>
                </a:lnTo>
                <a:lnTo>
                  <a:pt x="46685" y="10350"/>
                </a:lnTo>
                <a:lnTo>
                  <a:pt x="48525" y="8013"/>
                </a:lnTo>
                <a:lnTo>
                  <a:pt x="6883" y="8013"/>
                </a:lnTo>
                <a:lnTo>
                  <a:pt x="5308" y="7632"/>
                </a:lnTo>
                <a:close/>
              </a:path>
              <a:path w="49529" h="45085">
                <a:moveTo>
                  <a:pt x="9677" y="5206"/>
                </a:moveTo>
                <a:lnTo>
                  <a:pt x="7251" y="5956"/>
                </a:lnTo>
                <a:lnTo>
                  <a:pt x="6883" y="8013"/>
                </a:lnTo>
                <a:lnTo>
                  <a:pt x="48525" y="8013"/>
                </a:lnTo>
                <a:lnTo>
                  <a:pt x="48945" y="7124"/>
                </a:lnTo>
                <a:lnTo>
                  <a:pt x="48793" y="6718"/>
                </a:lnTo>
                <a:lnTo>
                  <a:pt x="48294" y="5867"/>
                </a:lnTo>
                <a:lnTo>
                  <a:pt x="47294" y="5867"/>
                </a:lnTo>
                <a:lnTo>
                  <a:pt x="37426" y="5587"/>
                </a:lnTo>
                <a:lnTo>
                  <a:pt x="37268" y="5486"/>
                </a:lnTo>
                <a:lnTo>
                  <a:pt x="11912" y="5486"/>
                </a:lnTo>
                <a:lnTo>
                  <a:pt x="9677" y="5206"/>
                </a:lnTo>
                <a:close/>
              </a:path>
              <a:path w="49529" h="45085">
                <a:moveTo>
                  <a:pt x="47624" y="4724"/>
                </a:moveTo>
                <a:lnTo>
                  <a:pt x="47294" y="5867"/>
                </a:lnTo>
                <a:lnTo>
                  <a:pt x="48294" y="5867"/>
                </a:lnTo>
                <a:lnTo>
                  <a:pt x="47624" y="4724"/>
                </a:lnTo>
                <a:close/>
              </a:path>
              <a:path w="49529" h="45085">
                <a:moveTo>
                  <a:pt x="12560" y="3073"/>
                </a:moveTo>
                <a:lnTo>
                  <a:pt x="11912" y="5486"/>
                </a:lnTo>
                <a:lnTo>
                  <a:pt x="37268" y="5486"/>
                </a:lnTo>
                <a:lnTo>
                  <a:pt x="36692" y="5118"/>
                </a:lnTo>
                <a:lnTo>
                  <a:pt x="18897" y="5118"/>
                </a:lnTo>
                <a:lnTo>
                  <a:pt x="17779" y="4381"/>
                </a:lnTo>
                <a:lnTo>
                  <a:pt x="13411" y="4190"/>
                </a:lnTo>
                <a:lnTo>
                  <a:pt x="12560" y="3073"/>
                </a:lnTo>
                <a:close/>
              </a:path>
              <a:path w="49529" h="45085">
                <a:moveTo>
                  <a:pt x="19735" y="1396"/>
                </a:moveTo>
                <a:lnTo>
                  <a:pt x="19735" y="2412"/>
                </a:lnTo>
                <a:lnTo>
                  <a:pt x="21132" y="3632"/>
                </a:lnTo>
                <a:lnTo>
                  <a:pt x="18897" y="5118"/>
                </a:lnTo>
                <a:lnTo>
                  <a:pt x="36692" y="5118"/>
                </a:lnTo>
                <a:lnTo>
                  <a:pt x="33197" y="2882"/>
                </a:lnTo>
                <a:lnTo>
                  <a:pt x="28486" y="2882"/>
                </a:lnTo>
                <a:lnTo>
                  <a:pt x="27165" y="2222"/>
                </a:lnTo>
                <a:lnTo>
                  <a:pt x="24015" y="2222"/>
                </a:lnTo>
                <a:lnTo>
                  <a:pt x="23397" y="1676"/>
                </a:lnTo>
                <a:lnTo>
                  <a:pt x="21323" y="1676"/>
                </a:lnTo>
                <a:lnTo>
                  <a:pt x="19735" y="1396"/>
                </a:lnTo>
                <a:close/>
              </a:path>
              <a:path w="49529" h="45085">
                <a:moveTo>
                  <a:pt x="33058" y="2793"/>
                </a:moveTo>
                <a:lnTo>
                  <a:pt x="28486" y="2882"/>
                </a:lnTo>
                <a:lnTo>
                  <a:pt x="33197" y="2882"/>
                </a:lnTo>
                <a:lnTo>
                  <a:pt x="33058" y="2793"/>
                </a:lnTo>
                <a:close/>
              </a:path>
              <a:path w="49529" h="45085">
                <a:moveTo>
                  <a:pt x="26073" y="1676"/>
                </a:moveTo>
                <a:lnTo>
                  <a:pt x="24015" y="2222"/>
                </a:lnTo>
                <a:lnTo>
                  <a:pt x="27165" y="2222"/>
                </a:lnTo>
                <a:lnTo>
                  <a:pt x="26073" y="1676"/>
                </a:lnTo>
                <a:close/>
              </a:path>
              <a:path w="49529" h="45085">
                <a:moveTo>
                  <a:pt x="21501" y="0"/>
                </a:moveTo>
                <a:lnTo>
                  <a:pt x="21323" y="1676"/>
                </a:lnTo>
                <a:lnTo>
                  <a:pt x="23397" y="1676"/>
                </a:lnTo>
                <a:lnTo>
                  <a:pt x="215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226972" y="290900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133" y="0"/>
                </a:moveTo>
                <a:lnTo>
                  <a:pt x="0" y="177"/>
                </a:lnTo>
                <a:lnTo>
                  <a:pt x="444" y="1600"/>
                </a:lnTo>
                <a:lnTo>
                  <a:pt x="2717" y="1244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216005" y="2908742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8980" y="3784"/>
                </a:moveTo>
                <a:lnTo>
                  <a:pt x="5105" y="3784"/>
                </a:lnTo>
                <a:lnTo>
                  <a:pt x="6616" y="6286"/>
                </a:lnTo>
                <a:lnTo>
                  <a:pt x="7365" y="4851"/>
                </a:lnTo>
                <a:lnTo>
                  <a:pt x="8980" y="3784"/>
                </a:lnTo>
                <a:close/>
              </a:path>
              <a:path w="11429" h="6350">
                <a:moveTo>
                  <a:pt x="5232" y="0"/>
                </a:moveTo>
                <a:lnTo>
                  <a:pt x="5016" y="876"/>
                </a:lnTo>
                <a:lnTo>
                  <a:pt x="3860" y="2400"/>
                </a:lnTo>
                <a:lnTo>
                  <a:pt x="0" y="4216"/>
                </a:lnTo>
                <a:lnTo>
                  <a:pt x="927" y="4889"/>
                </a:lnTo>
                <a:lnTo>
                  <a:pt x="3022" y="3962"/>
                </a:lnTo>
                <a:lnTo>
                  <a:pt x="5105" y="3784"/>
                </a:lnTo>
                <a:lnTo>
                  <a:pt x="8980" y="3784"/>
                </a:lnTo>
                <a:lnTo>
                  <a:pt x="9461" y="3467"/>
                </a:lnTo>
                <a:lnTo>
                  <a:pt x="10723" y="3467"/>
                </a:lnTo>
                <a:lnTo>
                  <a:pt x="9956" y="1549"/>
                </a:lnTo>
                <a:lnTo>
                  <a:pt x="7772" y="1409"/>
                </a:lnTo>
                <a:lnTo>
                  <a:pt x="6565" y="215"/>
                </a:lnTo>
                <a:lnTo>
                  <a:pt x="5232" y="0"/>
                </a:lnTo>
                <a:close/>
              </a:path>
              <a:path w="11429" h="6350">
                <a:moveTo>
                  <a:pt x="10723" y="3467"/>
                </a:moveTo>
                <a:lnTo>
                  <a:pt x="9461" y="3467"/>
                </a:lnTo>
                <a:lnTo>
                  <a:pt x="10921" y="3962"/>
                </a:lnTo>
                <a:lnTo>
                  <a:pt x="10723" y="346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226982" y="291544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0" y="0"/>
                </a:moveTo>
                <a:lnTo>
                  <a:pt x="126" y="1435"/>
                </a:lnTo>
                <a:lnTo>
                  <a:pt x="2971" y="3606"/>
                </a:lnTo>
                <a:lnTo>
                  <a:pt x="4216" y="2819"/>
                </a:lnTo>
                <a:lnTo>
                  <a:pt x="3149" y="10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207885" y="2926972"/>
            <a:ext cx="78740" cy="42545"/>
          </a:xfrm>
          <a:custGeom>
            <a:avLst/>
            <a:gdLst/>
            <a:ahLst/>
            <a:cxnLst/>
            <a:rect l="l" t="t" r="r" b="b"/>
            <a:pathLst>
              <a:path w="78739" h="42544">
                <a:moveTo>
                  <a:pt x="78216" y="30695"/>
                </a:moveTo>
                <a:lnTo>
                  <a:pt x="42188" y="30695"/>
                </a:lnTo>
                <a:lnTo>
                  <a:pt x="46544" y="32753"/>
                </a:lnTo>
                <a:lnTo>
                  <a:pt x="50354" y="33362"/>
                </a:lnTo>
                <a:lnTo>
                  <a:pt x="53555" y="37007"/>
                </a:lnTo>
                <a:lnTo>
                  <a:pt x="56209" y="37452"/>
                </a:lnTo>
                <a:lnTo>
                  <a:pt x="59054" y="41262"/>
                </a:lnTo>
                <a:lnTo>
                  <a:pt x="62597" y="41440"/>
                </a:lnTo>
                <a:lnTo>
                  <a:pt x="63804" y="42494"/>
                </a:lnTo>
                <a:lnTo>
                  <a:pt x="67715" y="40703"/>
                </a:lnTo>
                <a:lnTo>
                  <a:pt x="72859" y="39992"/>
                </a:lnTo>
                <a:lnTo>
                  <a:pt x="73405" y="36804"/>
                </a:lnTo>
                <a:lnTo>
                  <a:pt x="75538" y="35737"/>
                </a:lnTo>
                <a:lnTo>
                  <a:pt x="76427" y="33235"/>
                </a:lnTo>
                <a:lnTo>
                  <a:pt x="78472" y="32753"/>
                </a:lnTo>
                <a:lnTo>
                  <a:pt x="78216" y="30695"/>
                </a:lnTo>
                <a:close/>
              </a:path>
              <a:path w="78739" h="42544">
                <a:moveTo>
                  <a:pt x="4901" y="14985"/>
                </a:moveTo>
                <a:lnTo>
                  <a:pt x="5003" y="19265"/>
                </a:lnTo>
                <a:lnTo>
                  <a:pt x="1739" y="23088"/>
                </a:lnTo>
                <a:lnTo>
                  <a:pt x="1699" y="23431"/>
                </a:lnTo>
                <a:lnTo>
                  <a:pt x="1579" y="26974"/>
                </a:lnTo>
                <a:lnTo>
                  <a:pt x="1650" y="27838"/>
                </a:lnTo>
                <a:lnTo>
                  <a:pt x="125" y="29286"/>
                </a:lnTo>
                <a:lnTo>
                  <a:pt x="0" y="29997"/>
                </a:lnTo>
                <a:lnTo>
                  <a:pt x="1282" y="35382"/>
                </a:lnTo>
                <a:lnTo>
                  <a:pt x="2679" y="36779"/>
                </a:lnTo>
                <a:lnTo>
                  <a:pt x="2704" y="37210"/>
                </a:lnTo>
                <a:lnTo>
                  <a:pt x="4863" y="36575"/>
                </a:lnTo>
                <a:lnTo>
                  <a:pt x="5803" y="34074"/>
                </a:lnTo>
                <a:lnTo>
                  <a:pt x="9270" y="30911"/>
                </a:lnTo>
                <a:lnTo>
                  <a:pt x="14820" y="29578"/>
                </a:lnTo>
                <a:lnTo>
                  <a:pt x="25671" y="29578"/>
                </a:lnTo>
                <a:lnTo>
                  <a:pt x="26047" y="29286"/>
                </a:lnTo>
                <a:lnTo>
                  <a:pt x="28536" y="28917"/>
                </a:lnTo>
                <a:lnTo>
                  <a:pt x="77771" y="28917"/>
                </a:lnTo>
                <a:lnTo>
                  <a:pt x="76351" y="26974"/>
                </a:lnTo>
                <a:lnTo>
                  <a:pt x="75030" y="23431"/>
                </a:lnTo>
                <a:lnTo>
                  <a:pt x="74218" y="22275"/>
                </a:lnTo>
                <a:lnTo>
                  <a:pt x="73224" y="20383"/>
                </a:lnTo>
                <a:lnTo>
                  <a:pt x="27075" y="20383"/>
                </a:lnTo>
                <a:lnTo>
                  <a:pt x="24180" y="17589"/>
                </a:lnTo>
                <a:lnTo>
                  <a:pt x="23842" y="15620"/>
                </a:lnTo>
                <a:lnTo>
                  <a:pt x="23740" y="15366"/>
                </a:lnTo>
                <a:lnTo>
                  <a:pt x="5930" y="15366"/>
                </a:lnTo>
                <a:lnTo>
                  <a:pt x="4901" y="14985"/>
                </a:lnTo>
                <a:close/>
              </a:path>
              <a:path w="78739" h="42544">
                <a:moveTo>
                  <a:pt x="39006" y="32753"/>
                </a:moveTo>
                <a:lnTo>
                  <a:pt x="37057" y="32753"/>
                </a:lnTo>
                <a:lnTo>
                  <a:pt x="38200" y="33273"/>
                </a:lnTo>
                <a:lnTo>
                  <a:pt x="39006" y="32753"/>
                </a:lnTo>
                <a:close/>
              </a:path>
              <a:path w="78739" h="42544">
                <a:moveTo>
                  <a:pt x="77771" y="28917"/>
                </a:moveTo>
                <a:lnTo>
                  <a:pt x="28536" y="28917"/>
                </a:lnTo>
                <a:lnTo>
                  <a:pt x="29069" y="30441"/>
                </a:lnTo>
                <a:lnTo>
                  <a:pt x="31190" y="30530"/>
                </a:lnTo>
                <a:lnTo>
                  <a:pt x="33235" y="32829"/>
                </a:lnTo>
                <a:lnTo>
                  <a:pt x="37057" y="32753"/>
                </a:lnTo>
                <a:lnTo>
                  <a:pt x="39006" y="32753"/>
                </a:lnTo>
                <a:lnTo>
                  <a:pt x="42188" y="30695"/>
                </a:lnTo>
                <a:lnTo>
                  <a:pt x="78216" y="30695"/>
                </a:lnTo>
                <a:lnTo>
                  <a:pt x="78040" y="29286"/>
                </a:lnTo>
                <a:lnTo>
                  <a:pt x="77771" y="28917"/>
                </a:lnTo>
                <a:close/>
              </a:path>
              <a:path w="78739" h="42544">
                <a:moveTo>
                  <a:pt x="25377" y="29806"/>
                </a:moveTo>
                <a:lnTo>
                  <a:pt x="22046" y="29806"/>
                </a:lnTo>
                <a:lnTo>
                  <a:pt x="23646" y="31153"/>
                </a:lnTo>
                <a:lnTo>
                  <a:pt x="25377" y="29806"/>
                </a:lnTo>
                <a:close/>
              </a:path>
              <a:path w="78739" h="42544">
                <a:moveTo>
                  <a:pt x="25671" y="29578"/>
                </a:moveTo>
                <a:lnTo>
                  <a:pt x="14820" y="29578"/>
                </a:lnTo>
                <a:lnTo>
                  <a:pt x="19125" y="29997"/>
                </a:lnTo>
                <a:lnTo>
                  <a:pt x="22046" y="29806"/>
                </a:lnTo>
                <a:lnTo>
                  <a:pt x="25377" y="29806"/>
                </a:lnTo>
                <a:lnTo>
                  <a:pt x="25671" y="29578"/>
                </a:lnTo>
                <a:close/>
              </a:path>
              <a:path w="78739" h="42544">
                <a:moveTo>
                  <a:pt x="42188" y="0"/>
                </a:moveTo>
                <a:lnTo>
                  <a:pt x="39255" y="711"/>
                </a:lnTo>
                <a:lnTo>
                  <a:pt x="35457" y="2959"/>
                </a:lnTo>
                <a:lnTo>
                  <a:pt x="34149" y="3428"/>
                </a:lnTo>
                <a:lnTo>
                  <a:pt x="34149" y="6515"/>
                </a:lnTo>
                <a:lnTo>
                  <a:pt x="35154" y="11366"/>
                </a:lnTo>
                <a:lnTo>
                  <a:pt x="35155" y="12255"/>
                </a:lnTo>
                <a:lnTo>
                  <a:pt x="33870" y="16192"/>
                </a:lnTo>
                <a:lnTo>
                  <a:pt x="29971" y="20383"/>
                </a:lnTo>
                <a:lnTo>
                  <a:pt x="73224" y="20383"/>
                </a:lnTo>
                <a:lnTo>
                  <a:pt x="72630" y="19253"/>
                </a:lnTo>
                <a:lnTo>
                  <a:pt x="72973" y="17652"/>
                </a:lnTo>
                <a:lnTo>
                  <a:pt x="72275" y="15620"/>
                </a:lnTo>
                <a:lnTo>
                  <a:pt x="71208" y="14643"/>
                </a:lnTo>
                <a:lnTo>
                  <a:pt x="71741" y="13487"/>
                </a:lnTo>
                <a:lnTo>
                  <a:pt x="71535" y="12255"/>
                </a:lnTo>
                <a:lnTo>
                  <a:pt x="60908" y="12255"/>
                </a:lnTo>
                <a:lnTo>
                  <a:pt x="59054" y="9588"/>
                </a:lnTo>
                <a:lnTo>
                  <a:pt x="56742" y="8432"/>
                </a:lnTo>
                <a:lnTo>
                  <a:pt x="55511" y="5600"/>
                </a:lnTo>
                <a:lnTo>
                  <a:pt x="51688" y="3200"/>
                </a:lnTo>
                <a:lnTo>
                  <a:pt x="50088" y="3111"/>
                </a:lnTo>
                <a:lnTo>
                  <a:pt x="49693" y="2311"/>
                </a:lnTo>
                <a:lnTo>
                  <a:pt x="45300" y="2311"/>
                </a:lnTo>
                <a:lnTo>
                  <a:pt x="42188" y="0"/>
                </a:lnTo>
                <a:close/>
              </a:path>
              <a:path w="78739" h="42544">
                <a:moveTo>
                  <a:pt x="17855" y="5664"/>
                </a:moveTo>
                <a:lnTo>
                  <a:pt x="16826" y="5765"/>
                </a:lnTo>
                <a:lnTo>
                  <a:pt x="14693" y="7899"/>
                </a:lnTo>
                <a:lnTo>
                  <a:pt x="11238" y="8750"/>
                </a:lnTo>
                <a:lnTo>
                  <a:pt x="10032" y="9867"/>
                </a:lnTo>
                <a:lnTo>
                  <a:pt x="7517" y="10058"/>
                </a:lnTo>
                <a:lnTo>
                  <a:pt x="5650" y="12852"/>
                </a:lnTo>
                <a:lnTo>
                  <a:pt x="5930" y="15366"/>
                </a:lnTo>
                <a:lnTo>
                  <a:pt x="23740" y="15366"/>
                </a:lnTo>
                <a:lnTo>
                  <a:pt x="18033" y="9309"/>
                </a:lnTo>
                <a:lnTo>
                  <a:pt x="17855" y="5664"/>
                </a:lnTo>
                <a:close/>
              </a:path>
              <a:path w="78739" h="42544">
                <a:moveTo>
                  <a:pt x="65251" y="10477"/>
                </a:moveTo>
                <a:lnTo>
                  <a:pt x="60908" y="12255"/>
                </a:lnTo>
                <a:lnTo>
                  <a:pt x="71535" y="12255"/>
                </a:lnTo>
                <a:lnTo>
                  <a:pt x="71386" y="11366"/>
                </a:lnTo>
                <a:lnTo>
                  <a:pt x="65251" y="10477"/>
                </a:lnTo>
                <a:close/>
              </a:path>
              <a:path w="78739" h="42544">
                <a:moveTo>
                  <a:pt x="47421" y="0"/>
                </a:moveTo>
                <a:lnTo>
                  <a:pt x="46900" y="2133"/>
                </a:lnTo>
                <a:lnTo>
                  <a:pt x="45300" y="2311"/>
                </a:lnTo>
                <a:lnTo>
                  <a:pt x="49693" y="2311"/>
                </a:lnTo>
                <a:lnTo>
                  <a:pt x="49211" y="1333"/>
                </a:lnTo>
                <a:lnTo>
                  <a:pt x="474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210591" y="2955898"/>
            <a:ext cx="61594" cy="45085"/>
          </a:xfrm>
          <a:custGeom>
            <a:avLst/>
            <a:gdLst/>
            <a:ahLst/>
            <a:cxnLst/>
            <a:rect l="l" t="t" r="r" b="b"/>
            <a:pathLst>
              <a:path w="61595" h="45085">
                <a:moveTo>
                  <a:pt x="54356" y="32397"/>
                </a:moveTo>
                <a:lnTo>
                  <a:pt x="22275" y="32397"/>
                </a:lnTo>
                <a:lnTo>
                  <a:pt x="25031" y="34607"/>
                </a:lnTo>
                <a:lnTo>
                  <a:pt x="26708" y="34785"/>
                </a:lnTo>
                <a:lnTo>
                  <a:pt x="28041" y="39306"/>
                </a:lnTo>
                <a:lnTo>
                  <a:pt x="27863" y="42252"/>
                </a:lnTo>
                <a:lnTo>
                  <a:pt x="29413" y="44767"/>
                </a:lnTo>
                <a:lnTo>
                  <a:pt x="32131" y="42875"/>
                </a:lnTo>
                <a:lnTo>
                  <a:pt x="36588" y="41465"/>
                </a:lnTo>
                <a:lnTo>
                  <a:pt x="42989" y="41465"/>
                </a:lnTo>
                <a:lnTo>
                  <a:pt x="45110" y="41275"/>
                </a:lnTo>
                <a:lnTo>
                  <a:pt x="43865" y="37731"/>
                </a:lnTo>
                <a:lnTo>
                  <a:pt x="47421" y="37553"/>
                </a:lnTo>
                <a:lnTo>
                  <a:pt x="48666" y="34340"/>
                </a:lnTo>
                <a:lnTo>
                  <a:pt x="50800" y="33642"/>
                </a:lnTo>
                <a:lnTo>
                  <a:pt x="54356" y="33642"/>
                </a:lnTo>
                <a:lnTo>
                  <a:pt x="54356" y="32397"/>
                </a:lnTo>
                <a:close/>
              </a:path>
              <a:path w="61595" h="45085">
                <a:moveTo>
                  <a:pt x="42989" y="41465"/>
                </a:moveTo>
                <a:lnTo>
                  <a:pt x="36588" y="41465"/>
                </a:lnTo>
                <a:lnTo>
                  <a:pt x="39776" y="43053"/>
                </a:lnTo>
                <a:lnTo>
                  <a:pt x="42989" y="41465"/>
                </a:lnTo>
                <a:close/>
              </a:path>
              <a:path w="61595" h="45085">
                <a:moveTo>
                  <a:pt x="54356" y="33642"/>
                </a:moveTo>
                <a:lnTo>
                  <a:pt x="50800" y="33642"/>
                </a:lnTo>
                <a:lnTo>
                  <a:pt x="51689" y="35064"/>
                </a:lnTo>
                <a:lnTo>
                  <a:pt x="54356" y="35064"/>
                </a:lnTo>
                <a:lnTo>
                  <a:pt x="54356" y="33642"/>
                </a:lnTo>
                <a:close/>
              </a:path>
              <a:path w="61595" h="45085">
                <a:moveTo>
                  <a:pt x="58653" y="21386"/>
                </a:moveTo>
                <a:lnTo>
                  <a:pt x="15976" y="21386"/>
                </a:lnTo>
                <a:lnTo>
                  <a:pt x="17665" y="22275"/>
                </a:lnTo>
                <a:lnTo>
                  <a:pt x="18110" y="24676"/>
                </a:lnTo>
                <a:lnTo>
                  <a:pt x="19621" y="25031"/>
                </a:lnTo>
                <a:lnTo>
                  <a:pt x="20853" y="26352"/>
                </a:lnTo>
                <a:lnTo>
                  <a:pt x="19443" y="28295"/>
                </a:lnTo>
                <a:lnTo>
                  <a:pt x="19837" y="32626"/>
                </a:lnTo>
                <a:lnTo>
                  <a:pt x="22275" y="32397"/>
                </a:lnTo>
                <a:lnTo>
                  <a:pt x="54356" y="32397"/>
                </a:lnTo>
                <a:lnTo>
                  <a:pt x="51142" y="30797"/>
                </a:lnTo>
                <a:lnTo>
                  <a:pt x="51866" y="27076"/>
                </a:lnTo>
                <a:lnTo>
                  <a:pt x="53644" y="26708"/>
                </a:lnTo>
                <a:lnTo>
                  <a:pt x="55956" y="22618"/>
                </a:lnTo>
                <a:lnTo>
                  <a:pt x="58653" y="21386"/>
                </a:lnTo>
                <a:close/>
              </a:path>
              <a:path w="61595" h="45085">
                <a:moveTo>
                  <a:pt x="59051" y="16243"/>
                </a:moveTo>
                <a:lnTo>
                  <a:pt x="4889" y="16243"/>
                </a:lnTo>
                <a:lnTo>
                  <a:pt x="8255" y="20853"/>
                </a:lnTo>
                <a:lnTo>
                  <a:pt x="11442" y="22453"/>
                </a:lnTo>
                <a:lnTo>
                  <a:pt x="15976" y="21386"/>
                </a:lnTo>
                <a:lnTo>
                  <a:pt x="58653" y="21386"/>
                </a:lnTo>
                <a:lnTo>
                  <a:pt x="60210" y="20675"/>
                </a:lnTo>
                <a:lnTo>
                  <a:pt x="60210" y="18173"/>
                </a:lnTo>
                <a:lnTo>
                  <a:pt x="58254" y="17284"/>
                </a:lnTo>
                <a:lnTo>
                  <a:pt x="59051" y="16243"/>
                </a:lnTo>
                <a:close/>
              </a:path>
              <a:path w="61595" h="45085">
                <a:moveTo>
                  <a:pt x="12115" y="647"/>
                </a:moveTo>
                <a:lnTo>
                  <a:pt x="6565" y="1981"/>
                </a:lnTo>
                <a:lnTo>
                  <a:pt x="3098" y="5156"/>
                </a:lnTo>
                <a:lnTo>
                  <a:pt x="2159" y="7645"/>
                </a:lnTo>
                <a:lnTo>
                  <a:pt x="0" y="8280"/>
                </a:lnTo>
                <a:lnTo>
                  <a:pt x="254" y="11950"/>
                </a:lnTo>
                <a:lnTo>
                  <a:pt x="1092" y="15024"/>
                </a:lnTo>
                <a:lnTo>
                  <a:pt x="63" y="16802"/>
                </a:lnTo>
                <a:lnTo>
                  <a:pt x="685" y="17145"/>
                </a:lnTo>
                <a:lnTo>
                  <a:pt x="4889" y="16243"/>
                </a:lnTo>
                <a:lnTo>
                  <a:pt x="59051" y="16243"/>
                </a:lnTo>
                <a:lnTo>
                  <a:pt x="61099" y="13563"/>
                </a:lnTo>
                <a:lnTo>
                  <a:pt x="59893" y="12522"/>
                </a:lnTo>
                <a:lnTo>
                  <a:pt x="56349" y="12331"/>
                </a:lnTo>
                <a:lnTo>
                  <a:pt x="53505" y="8521"/>
                </a:lnTo>
                <a:lnTo>
                  <a:pt x="50850" y="8077"/>
                </a:lnTo>
                <a:lnTo>
                  <a:pt x="47650" y="4445"/>
                </a:lnTo>
                <a:lnTo>
                  <a:pt x="47106" y="4356"/>
                </a:lnTo>
                <a:lnTo>
                  <a:pt x="35496" y="4356"/>
                </a:lnTo>
                <a:lnTo>
                  <a:pt x="34544" y="3911"/>
                </a:lnTo>
                <a:lnTo>
                  <a:pt x="30530" y="3911"/>
                </a:lnTo>
                <a:lnTo>
                  <a:pt x="29036" y="2222"/>
                </a:lnTo>
                <a:lnTo>
                  <a:pt x="20942" y="2222"/>
                </a:lnTo>
                <a:lnTo>
                  <a:pt x="19555" y="1066"/>
                </a:lnTo>
                <a:lnTo>
                  <a:pt x="16421" y="1066"/>
                </a:lnTo>
                <a:lnTo>
                  <a:pt x="12115" y="647"/>
                </a:lnTo>
                <a:close/>
              </a:path>
              <a:path w="61595" h="45085">
                <a:moveTo>
                  <a:pt x="39484" y="1778"/>
                </a:moveTo>
                <a:lnTo>
                  <a:pt x="35496" y="4356"/>
                </a:lnTo>
                <a:lnTo>
                  <a:pt x="47106" y="4356"/>
                </a:lnTo>
                <a:lnTo>
                  <a:pt x="43840" y="3822"/>
                </a:lnTo>
                <a:lnTo>
                  <a:pt x="39484" y="1778"/>
                </a:lnTo>
                <a:close/>
              </a:path>
              <a:path w="61595" h="45085">
                <a:moveTo>
                  <a:pt x="34353" y="3822"/>
                </a:moveTo>
                <a:lnTo>
                  <a:pt x="30530" y="3911"/>
                </a:lnTo>
                <a:lnTo>
                  <a:pt x="34544" y="3911"/>
                </a:lnTo>
                <a:lnTo>
                  <a:pt x="34353" y="3822"/>
                </a:lnTo>
                <a:close/>
              </a:path>
              <a:path w="61595" h="45085">
                <a:moveTo>
                  <a:pt x="25831" y="0"/>
                </a:moveTo>
                <a:lnTo>
                  <a:pt x="23342" y="355"/>
                </a:lnTo>
                <a:lnTo>
                  <a:pt x="20942" y="2222"/>
                </a:lnTo>
                <a:lnTo>
                  <a:pt x="29036" y="2222"/>
                </a:lnTo>
                <a:lnTo>
                  <a:pt x="28486" y="1600"/>
                </a:lnTo>
                <a:lnTo>
                  <a:pt x="26365" y="1511"/>
                </a:lnTo>
                <a:lnTo>
                  <a:pt x="25831" y="0"/>
                </a:lnTo>
                <a:close/>
              </a:path>
              <a:path w="61595" h="45085">
                <a:moveTo>
                  <a:pt x="19342" y="889"/>
                </a:moveTo>
                <a:lnTo>
                  <a:pt x="16421" y="1066"/>
                </a:lnTo>
                <a:lnTo>
                  <a:pt x="19555" y="1066"/>
                </a:lnTo>
                <a:lnTo>
                  <a:pt x="19342" y="88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240011" y="2959328"/>
            <a:ext cx="103505" cy="80010"/>
          </a:xfrm>
          <a:custGeom>
            <a:avLst/>
            <a:gdLst/>
            <a:ahLst/>
            <a:cxnLst/>
            <a:rect l="l" t="t" r="r" b="b"/>
            <a:pathLst>
              <a:path w="103504" h="80010">
                <a:moveTo>
                  <a:pt x="83150" y="76111"/>
                </a:moveTo>
                <a:lnTo>
                  <a:pt x="61823" y="76111"/>
                </a:lnTo>
                <a:lnTo>
                  <a:pt x="65201" y="76555"/>
                </a:lnTo>
                <a:lnTo>
                  <a:pt x="65684" y="78917"/>
                </a:lnTo>
                <a:lnTo>
                  <a:pt x="67729" y="79590"/>
                </a:lnTo>
                <a:lnTo>
                  <a:pt x="70002" y="76784"/>
                </a:lnTo>
                <a:lnTo>
                  <a:pt x="72580" y="76644"/>
                </a:lnTo>
                <a:lnTo>
                  <a:pt x="83117" y="76644"/>
                </a:lnTo>
                <a:lnTo>
                  <a:pt x="83150" y="76111"/>
                </a:lnTo>
                <a:close/>
              </a:path>
              <a:path w="103504" h="80010">
                <a:moveTo>
                  <a:pt x="83098" y="76962"/>
                </a:moveTo>
                <a:lnTo>
                  <a:pt x="78206" y="76962"/>
                </a:lnTo>
                <a:lnTo>
                  <a:pt x="80340" y="78828"/>
                </a:lnTo>
                <a:lnTo>
                  <a:pt x="83007" y="78460"/>
                </a:lnTo>
                <a:lnTo>
                  <a:pt x="83098" y="76962"/>
                </a:lnTo>
                <a:close/>
              </a:path>
              <a:path w="103504" h="80010">
                <a:moveTo>
                  <a:pt x="60138" y="77139"/>
                </a:moveTo>
                <a:lnTo>
                  <a:pt x="52565" y="77139"/>
                </a:lnTo>
                <a:lnTo>
                  <a:pt x="56286" y="77660"/>
                </a:lnTo>
                <a:lnTo>
                  <a:pt x="57975" y="78460"/>
                </a:lnTo>
                <a:lnTo>
                  <a:pt x="60138" y="77139"/>
                </a:lnTo>
                <a:close/>
              </a:path>
              <a:path w="103504" h="80010">
                <a:moveTo>
                  <a:pt x="61303" y="76428"/>
                </a:moveTo>
                <a:lnTo>
                  <a:pt x="47777" y="76428"/>
                </a:lnTo>
                <a:lnTo>
                  <a:pt x="49809" y="78295"/>
                </a:lnTo>
                <a:lnTo>
                  <a:pt x="51498" y="78206"/>
                </a:lnTo>
                <a:lnTo>
                  <a:pt x="52565" y="77139"/>
                </a:lnTo>
                <a:lnTo>
                  <a:pt x="60138" y="77139"/>
                </a:lnTo>
                <a:lnTo>
                  <a:pt x="61303" y="76428"/>
                </a:lnTo>
                <a:close/>
              </a:path>
              <a:path w="103504" h="80010">
                <a:moveTo>
                  <a:pt x="84001" y="72339"/>
                </a:moveTo>
                <a:lnTo>
                  <a:pt x="28346" y="72339"/>
                </a:lnTo>
                <a:lnTo>
                  <a:pt x="29857" y="72428"/>
                </a:lnTo>
                <a:lnTo>
                  <a:pt x="32867" y="74117"/>
                </a:lnTo>
                <a:lnTo>
                  <a:pt x="39979" y="75184"/>
                </a:lnTo>
                <a:lnTo>
                  <a:pt x="42989" y="76695"/>
                </a:lnTo>
                <a:lnTo>
                  <a:pt x="43522" y="78117"/>
                </a:lnTo>
                <a:lnTo>
                  <a:pt x="47777" y="76428"/>
                </a:lnTo>
                <a:lnTo>
                  <a:pt x="61303" y="76428"/>
                </a:lnTo>
                <a:lnTo>
                  <a:pt x="61823" y="76111"/>
                </a:lnTo>
                <a:lnTo>
                  <a:pt x="83150" y="76111"/>
                </a:lnTo>
                <a:lnTo>
                  <a:pt x="83261" y="74295"/>
                </a:lnTo>
                <a:lnTo>
                  <a:pt x="84001" y="72339"/>
                </a:lnTo>
                <a:close/>
              </a:path>
              <a:path w="103504" h="80010">
                <a:moveTo>
                  <a:pt x="83117" y="76644"/>
                </a:moveTo>
                <a:lnTo>
                  <a:pt x="72580" y="76644"/>
                </a:lnTo>
                <a:lnTo>
                  <a:pt x="74663" y="78016"/>
                </a:lnTo>
                <a:lnTo>
                  <a:pt x="78206" y="76962"/>
                </a:lnTo>
                <a:lnTo>
                  <a:pt x="83098" y="76962"/>
                </a:lnTo>
                <a:lnTo>
                  <a:pt x="83117" y="76644"/>
                </a:lnTo>
                <a:close/>
              </a:path>
              <a:path w="103504" h="80010">
                <a:moveTo>
                  <a:pt x="19476" y="75006"/>
                </a:moveTo>
                <a:lnTo>
                  <a:pt x="7137" y="75006"/>
                </a:lnTo>
                <a:lnTo>
                  <a:pt x="11137" y="77050"/>
                </a:lnTo>
                <a:lnTo>
                  <a:pt x="13271" y="75895"/>
                </a:lnTo>
                <a:lnTo>
                  <a:pt x="19476" y="75006"/>
                </a:lnTo>
                <a:close/>
              </a:path>
              <a:path w="103504" h="80010">
                <a:moveTo>
                  <a:pt x="7162" y="38036"/>
                </a:moveTo>
                <a:lnTo>
                  <a:pt x="2717" y="39446"/>
                </a:lnTo>
                <a:lnTo>
                  <a:pt x="0" y="41338"/>
                </a:lnTo>
                <a:lnTo>
                  <a:pt x="571" y="42265"/>
                </a:lnTo>
                <a:lnTo>
                  <a:pt x="2438" y="47942"/>
                </a:lnTo>
                <a:lnTo>
                  <a:pt x="4140" y="50520"/>
                </a:lnTo>
                <a:lnTo>
                  <a:pt x="4660" y="53543"/>
                </a:lnTo>
                <a:lnTo>
                  <a:pt x="6083" y="54775"/>
                </a:lnTo>
                <a:lnTo>
                  <a:pt x="6172" y="62496"/>
                </a:lnTo>
                <a:lnTo>
                  <a:pt x="3683" y="63385"/>
                </a:lnTo>
                <a:lnTo>
                  <a:pt x="1816" y="66395"/>
                </a:lnTo>
                <a:lnTo>
                  <a:pt x="2794" y="70040"/>
                </a:lnTo>
                <a:lnTo>
                  <a:pt x="5283" y="74041"/>
                </a:lnTo>
                <a:lnTo>
                  <a:pt x="5181" y="75247"/>
                </a:lnTo>
                <a:lnTo>
                  <a:pt x="7137" y="75006"/>
                </a:lnTo>
                <a:lnTo>
                  <a:pt x="19476" y="75006"/>
                </a:lnTo>
                <a:lnTo>
                  <a:pt x="21869" y="74663"/>
                </a:lnTo>
                <a:lnTo>
                  <a:pt x="25768" y="74472"/>
                </a:lnTo>
                <a:lnTo>
                  <a:pt x="28346" y="72339"/>
                </a:lnTo>
                <a:lnTo>
                  <a:pt x="84001" y="72339"/>
                </a:lnTo>
                <a:lnTo>
                  <a:pt x="85039" y="69596"/>
                </a:lnTo>
                <a:lnTo>
                  <a:pt x="88684" y="69240"/>
                </a:lnTo>
                <a:lnTo>
                  <a:pt x="93916" y="67906"/>
                </a:lnTo>
                <a:lnTo>
                  <a:pt x="94246" y="67906"/>
                </a:lnTo>
                <a:lnTo>
                  <a:pt x="94246" y="64858"/>
                </a:lnTo>
                <a:lnTo>
                  <a:pt x="91401" y="61658"/>
                </a:lnTo>
                <a:lnTo>
                  <a:pt x="91744" y="58293"/>
                </a:lnTo>
                <a:lnTo>
                  <a:pt x="89268" y="54381"/>
                </a:lnTo>
                <a:lnTo>
                  <a:pt x="89090" y="51358"/>
                </a:lnTo>
                <a:lnTo>
                  <a:pt x="90157" y="49403"/>
                </a:lnTo>
                <a:lnTo>
                  <a:pt x="100181" y="49403"/>
                </a:lnTo>
                <a:lnTo>
                  <a:pt x="101701" y="46913"/>
                </a:lnTo>
                <a:lnTo>
                  <a:pt x="103111" y="45669"/>
                </a:lnTo>
                <a:lnTo>
                  <a:pt x="99936" y="43535"/>
                </a:lnTo>
                <a:lnTo>
                  <a:pt x="99568" y="41224"/>
                </a:lnTo>
                <a:lnTo>
                  <a:pt x="97753" y="39624"/>
                </a:lnTo>
                <a:lnTo>
                  <a:pt x="10363" y="39624"/>
                </a:lnTo>
                <a:lnTo>
                  <a:pt x="7162" y="38036"/>
                </a:lnTo>
                <a:close/>
              </a:path>
              <a:path w="103504" h="80010">
                <a:moveTo>
                  <a:pt x="94246" y="67906"/>
                </a:moveTo>
                <a:lnTo>
                  <a:pt x="93916" y="67906"/>
                </a:lnTo>
                <a:lnTo>
                  <a:pt x="94246" y="67983"/>
                </a:lnTo>
                <a:close/>
              </a:path>
              <a:path w="103504" h="80010">
                <a:moveTo>
                  <a:pt x="100181" y="49403"/>
                </a:moveTo>
                <a:lnTo>
                  <a:pt x="90157" y="49403"/>
                </a:lnTo>
                <a:lnTo>
                  <a:pt x="92824" y="51892"/>
                </a:lnTo>
                <a:lnTo>
                  <a:pt x="99212" y="50990"/>
                </a:lnTo>
                <a:lnTo>
                  <a:pt x="100181" y="49403"/>
                </a:lnTo>
                <a:close/>
              </a:path>
              <a:path w="103504" h="80010">
                <a:moveTo>
                  <a:pt x="21374" y="30213"/>
                </a:moveTo>
                <a:lnTo>
                  <a:pt x="19240" y="30911"/>
                </a:lnTo>
                <a:lnTo>
                  <a:pt x="17995" y="34124"/>
                </a:lnTo>
                <a:lnTo>
                  <a:pt x="14452" y="34302"/>
                </a:lnTo>
                <a:lnTo>
                  <a:pt x="15697" y="37846"/>
                </a:lnTo>
                <a:lnTo>
                  <a:pt x="13563" y="38036"/>
                </a:lnTo>
                <a:lnTo>
                  <a:pt x="10363" y="39624"/>
                </a:lnTo>
                <a:lnTo>
                  <a:pt x="97753" y="39624"/>
                </a:lnTo>
                <a:lnTo>
                  <a:pt x="94945" y="37147"/>
                </a:lnTo>
                <a:lnTo>
                  <a:pt x="90868" y="36080"/>
                </a:lnTo>
                <a:lnTo>
                  <a:pt x="89801" y="31978"/>
                </a:lnTo>
                <a:lnTo>
                  <a:pt x="89315" y="31635"/>
                </a:lnTo>
                <a:lnTo>
                  <a:pt x="22263" y="31635"/>
                </a:lnTo>
                <a:lnTo>
                  <a:pt x="21374" y="30213"/>
                </a:lnTo>
                <a:close/>
              </a:path>
              <a:path w="103504" h="80010">
                <a:moveTo>
                  <a:pt x="47332" y="165"/>
                </a:moveTo>
                <a:lnTo>
                  <a:pt x="44310" y="889"/>
                </a:lnTo>
                <a:lnTo>
                  <a:pt x="43408" y="3378"/>
                </a:lnTo>
                <a:lnTo>
                  <a:pt x="41275" y="4445"/>
                </a:lnTo>
                <a:lnTo>
                  <a:pt x="40741" y="7645"/>
                </a:lnTo>
                <a:lnTo>
                  <a:pt x="35598" y="8356"/>
                </a:lnTo>
                <a:lnTo>
                  <a:pt x="31686" y="10134"/>
                </a:lnTo>
                <a:lnTo>
                  <a:pt x="28841" y="13855"/>
                </a:lnTo>
                <a:lnTo>
                  <a:pt x="30797" y="14744"/>
                </a:lnTo>
                <a:lnTo>
                  <a:pt x="30797" y="17233"/>
                </a:lnTo>
                <a:lnTo>
                  <a:pt x="26530" y="19189"/>
                </a:lnTo>
                <a:lnTo>
                  <a:pt x="24218" y="23279"/>
                </a:lnTo>
                <a:lnTo>
                  <a:pt x="22453" y="23634"/>
                </a:lnTo>
                <a:lnTo>
                  <a:pt x="21729" y="27368"/>
                </a:lnTo>
                <a:lnTo>
                  <a:pt x="24930" y="28956"/>
                </a:lnTo>
                <a:lnTo>
                  <a:pt x="24930" y="31635"/>
                </a:lnTo>
                <a:lnTo>
                  <a:pt x="89315" y="31635"/>
                </a:lnTo>
                <a:lnTo>
                  <a:pt x="87299" y="30213"/>
                </a:lnTo>
                <a:lnTo>
                  <a:pt x="84112" y="25768"/>
                </a:lnTo>
                <a:lnTo>
                  <a:pt x="82689" y="22390"/>
                </a:lnTo>
                <a:lnTo>
                  <a:pt x="79844" y="19367"/>
                </a:lnTo>
                <a:lnTo>
                  <a:pt x="79844" y="15633"/>
                </a:lnTo>
                <a:lnTo>
                  <a:pt x="77711" y="13144"/>
                </a:lnTo>
                <a:lnTo>
                  <a:pt x="78600" y="9944"/>
                </a:lnTo>
                <a:lnTo>
                  <a:pt x="77889" y="7099"/>
                </a:lnTo>
                <a:lnTo>
                  <a:pt x="77404" y="6921"/>
                </a:lnTo>
                <a:lnTo>
                  <a:pt x="62611" y="6921"/>
                </a:lnTo>
                <a:lnTo>
                  <a:pt x="60909" y="3911"/>
                </a:lnTo>
                <a:lnTo>
                  <a:pt x="54610" y="3911"/>
                </a:lnTo>
                <a:lnTo>
                  <a:pt x="53139" y="1600"/>
                </a:lnTo>
                <a:lnTo>
                  <a:pt x="49453" y="1600"/>
                </a:lnTo>
                <a:lnTo>
                  <a:pt x="47332" y="165"/>
                </a:lnTo>
                <a:close/>
              </a:path>
              <a:path w="103504" h="80010">
                <a:moveTo>
                  <a:pt x="69367" y="3378"/>
                </a:moveTo>
                <a:lnTo>
                  <a:pt x="65811" y="4445"/>
                </a:lnTo>
                <a:lnTo>
                  <a:pt x="62611" y="6921"/>
                </a:lnTo>
                <a:lnTo>
                  <a:pt x="77404" y="6921"/>
                </a:lnTo>
                <a:lnTo>
                  <a:pt x="72555" y="5143"/>
                </a:lnTo>
                <a:lnTo>
                  <a:pt x="70789" y="5143"/>
                </a:lnTo>
                <a:lnTo>
                  <a:pt x="69367" y="3378"/>
                </a:lnTo>
                <a:close/>
              </a:path>
              <a:path w="103504" h="80010">
                <a:moveTo>
                  <a:pt x="57632" y="2489"/>
                </a:moveTo>
                <a:lnTo>
                  <a:pt x="54610" y="3911"/>
                </a:lnTo>
                <a:lnTo>
                  <a:pt x="60909" y="3911"/>
                </a:lnTo>
                <a:lnTo>
                  <a:pt x="60299" y="2832"/>
                </a:lnTo>
                <a:lnTo>
                  <a:pt x="57632" y="2489"/>
                </a:lnTo>
                <a:close/>
              </a:path>
              <a:path w="103504" h="80010">
                <a:moveTo>
                  <a:pt x="52120" y="0"/>
                </a:moveTo>
                <a:lnTo>
                  <a:pt x="49453" y="1600"/>
                </a:lnTo>
                <a:lnTo>
                  <a:pt x="53139" y="1600"/>
                </a:lnTo>
                <a:lnTo>
                  <a:pt x="521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232523" y="3022968"/>
            <a:ext cx="203200" cy="126364"/>
          </a:xfrm>
          <a:custGeom>
            <a:avLst/>
            <a:gdLst/>
            <a:ahLst/>
            <a:cxnLst/>
            <a:rect l="l" t="t" r="r" b="b"/>
            <a:pathLst>
              <a:path w="203200" h="126364">
                <a:moveTo>
                  <a:pt x="169914" y="114045"/>
                </a:moveTo>
                <a:lnTo>
                  <a:pt x="131978" y="114045"/>
                </a:lnTo>
                <a:lnTo>
                  <a:pt x="135902" y="117093"/>
                </a:lnTo>
                <a:lnTo>
                  <a:pt x="136080" y="118871"/>
                </a:lnTo>
                <a:lnTo>
                  <a:pt x="134594" y="123443"/>
                </a:lnTo>
                <a:lnTo>
                  <a:pt x="133934" y="124332"/>
                </a:lnTo>
                <a:lnTo>
                  <a:pt x="136080" y="125983"/>
                </a:lnTo>
                <a:lnTo>
                  <a:pt x="140550" y="126110"/>
                </a:lnTo>
                <a:lnTo>
                  <a:pt x="144830" y="124205"/>
                </a:lnTo>
                <a:lnTo>
                  <a:pt x="150520" y="119887"/>
                </a:lnTo>
                <a:lnTo>
                  <a:pt x="154524" y="119887"/>
                </a:lnTo>
                <a:lnTo>
                  <a:pt x="156565" y="117093"/>
                </a:lnTo>
                <a:lnTo>
                  <a:pt x="159448" y="115442"/>
                </a:lnTo>
                <a:lnTo>
                  <a:pt x="168915" y="115442"/>
                </a:lnTo>
                <a:lnTo>
                  <a:pt x="169870" y="114299"/>
                </a:lnTo>
                <a:lnTo>
                  <a:pt x="169914" y="114045"/>
                </a:lnTo>
                <a:close/>
              </a:path>
              <a:path w="203200" h="126364">
                <a:moveTo>
                  <a:pt x="154524" y="119887"/>
                </a:moveTo>
                <a:lnTo>
                  <a:pt x="150520" y="119887"/>
                </a:lnTo>
                <a:lnTo>
                  <a:pt x="154431" y="120014"/>
                </a:lnTo>
                <a:close/>
              </a:path>
              <a:path w="203200" h="126364">
                <a:moveTo>
                  <a:pt x="168915" y="115442"/>
                </a:moveTo>
                <a:lnTo>
                  <a:pt x="159448" y="115442"/>
                </a:lnTo>
                <a:lnTo>
                  <a:pt x="164299" y="116331"/>
                </a:lnTo>
                <a:lnTo>
                  <a:pt x="168490" y="115950"/>
                </a:lnTo>
                <a:lnTo>
                  <a:pt x="168915" y="115442"/>
                </a:lnTo>
                <a:close/>
              </a:path>
              <a:path w="203200" h="126364">
                <a:moveTo>
                  <a:pt x="75056" y="108838"/>
                </a:moveTo>
                <a:lnTo>
                  <a:pt x="73291" y="110235"/>
                </a:lnTo>
                <a:lnTo>
                  <a:pt x="75247" y="113664"/>
                </a:lnTo>
                <a:lnTo>
                  <a:pt x="78625" y="114299"/>
                </a:lnTo>
                <a:lnTo>
                  <a:pt x="83159" y="114426"/>
                </a:lnTo>
                <a:lnTo>
                  <a:pt x="85166" y="112902"/>
                </a:lnTo>
                <a:lnTo>
                  <a:pt x="88988" y="112521"/>
                </a:lnTo>
                <a:lnTo>
                  <a:pt x="91473" y="112521"/>
                </a:lnTo>
                <a:lnTo>
                  <a:pt x="91554" y="112140"/>
                </a:lnTo>
                <a:lnTo>
                  <a:pt x="90459" y="110743"/>
                </a:lnTo>
                <a:lnTo>
                  <a:pt x="90560" y="109473"/>
                </a:lnTo>
                <a:lnTo>
                  <a:pt x="77088" y="109473"/>
                </a:lnTo>
                <a:lnTo>
                  <a:pt x="75056" y="108838"/>
                </a:lnTo>
                <a:close/>
              </a:path>
              <a:path w="203200" h="126364">
                <a:moveTo>
                  <a:pt x="91473" y="112521"/>
                </a:moveTo>
                <a:lnTo>
                  <a:pt x="88988" y="112521"/>
                </a:lnTo>
                <a:lnTo>
                  <a:pt x="91058" y="114299"/>
                </a:lnTo>
                <a:lnTo>
                  <a:pt x="91473" y="112521"/>
                </a:lnTo>
                <a:close/>
              </a:path>
              <a:path w="203200" h="126364">
                <a:moveTo>
                  <a:pt x="135561" y="100456"/>
                </a:moveTo>
                <a:lnTo>
                  <a:pt x="132511" y="100456"/>
                </a:lnTo>
                <a:lnTo>
                  <a:pt x="133667" y="100964"/>
                </a:lnTo>
                <a:lnTo>
                  <a:pt x="134226" y="104012"/>
                </a:lnTo>
                <a:lnTo>
                  <a:pt x="135610" y="105663"/>
                </a:lnTo>
                <a:lnTo>
                  <a:pt x="134594" y="106298"/>
                </a:lnTo>
                <a:lnTo>
                  <a:pt x="130949" y="106933"/>
                </a:lnTo>
                <a:lnTo>
                  <a:pt x="126580" y="109600"/>
                </a:lnTo>
                <a:lnTo>
                  <a:pt x="124066" y="113410"/>
                </a:lnTo>
                <a:lnTo>
                  <a:pt x="126199" y="114299"/>
                </a:lnTo>
                <a:lnTo>
                  <a:pt x="127888" y="112902"/>
                </a:lnTo>
                <a:lnTo>
                  <a:pt x="152334" y="112902"/>
                </a:lnTo>
                <a:lnTo>
                  <a:pt x="151536" y="112648"/>
                </a:lnTo>
                <a:lnTo>
                  <a:pt x="150139" y="111251"/>
                </a:lnTo>
                <a:lnTo>
                  <a:pt x="149702" y="108965"/>
                </a:lnTo>
                <a:lnTo>
                  <a:pt x="146799" y="108965"/>
                </a:lnTo>
                <a:lnTo>
                  <a:pt x="147021" y="107695"/>
                </a:lnTo>
                <a:lnTo>
                  <a:pt x="144932" y="107695"/>
                </a:lnTo>
                <a:lnTo>
                  <a:pt x="144830" y="106552"/>
                </a:lnTo>
                <a:lnTo>
                  <a:pt x="146049" y="105155"/>
                </a:lnTo>
                <a:lnTo>
                  <a:pt x="145709" y="104647"/>
                </a:lnTo>
                <a:lnTo>
                  <a:pt x="143814" y="104647"/>
                </a:lnTo>
                <a:lnTo>
                  <a:pt x="142316" y="103504"/>
                </a:lnTo>
                <a:lnTo>
                  <a:pt x="141148" y="102107"/>
                </a:lnTo>
                <a:lnTo>
                  <a:pt x="136918" y="102107"/>
                </a:lnTo>
                <a:lnTo>
                  <a:pt x="135331" y="101091"/>
                </a:lnTo>
                <a:lnTo>
                  <a:pt x="135561" y="100456"/>
                </a:lnTo>
                <a:close/>
              </a:path>
              <a:path w="203200" h="126364">
                <a:moveTo>
                  <a:pt x="152334" y="112902"/>
                </a:moveTo>
                <a:lnTo>
                  <a:pt x="127888" y="112902"/>
                </a:lnTo>
                <a:lnTo>
                  <a:pt x="130581" y="114299"/>
                </a:lnTo>
                <a:lnTo>
                  <a:pt x="131978" y="114045"/>
                </a:lnTo>
                <a:lnTo>
                  <a:pt x="169914" y="114045"/>
                </a:lnTo>
                <a:lnTo>
                  <a:pt x="169666" y="113537"/>
                </a:lnTo>
                <a:lnTo>
                  <a:pt x="154330" y="113537"/>
                </a:lnTo>
                <a:lnTo>
                  <a:pt x="152334" y="112902"/>
                </a:lnTo>
                <a:close/>
              </a:path>
              <a:path w="203200" h="126364">
                <a:moveTo>
                  <a:pt x="146977" y="99948"/>
                </a:moveTo>
                <a:lnTo>
                  <a:pt x="145961" y="100583"/>
                </a:lnTo>
                <a:lnTo>
                  <a:pt x="147154" y="103758"/>
                </a:lnTo>
                <a:lnTo>
                  <a:pt x="151447" y="108965"/>
                </a:lnTo>
                <a:lnTo>
                  <a:pt x="155536" y="112902"/>
                </a:lnTo>
                <a:lnTo>
                  <a:pt x="154330" y="113537"/>
                </a:lnTo>
                <a:lnTo>
                  <a:pt x="169666" y="113537"/>
                </a:lnTo>
                <a:lnTo>
                  <a:pt x="169355" y="112902"/>
                </a:lnTo>
                <a:lnTo>
                  <a:pt x="157111" y="112902"/>
                </a:lnTo>
                <a:lnTo>
                  <a:pt x="155727" y="112267"/>
                </a:lnTo>
                <a:lnTo>
                  <a:pt x="149771" y="105790"/>
                </a:lnTo>
                <a:lnTo>
                  <a:pt x="148843" y="102488"/>
                </a:lnTo>
                <a:lnTo>
                  <a:pt x="146977" y="99948"/>
                </a:lnTo>
                <a:close/>
              </a:path>
              <a:path w="203200" h="126364">
                <a:moveTo>
                  <a:pt x="160566" y="110616"/>
                </a:moveTo>
                <a:lnTo>
                  <a:pt x="159169" y="110743"/>
                </a:lnTo>
                <a:lnTo>
                  <a:pt x="157111" y="112902"/>
                </a:lnTo>
                <a:lnTo>
                  <a:pt x="169355" y="112902"/>
                </a:lnTo>
                <a:lnTo>
                  <a:pt x="168983" y="112140"/>
                </a:lnTo>
                <a:lnTo>
                  <a:pt x="162890" y="112140"/>
                </a:lnTo>
                <a:lnTo>
                  <a:pt x="160566" y="110616"/>
                </a:lnTo>
                <a:close/>
              </a:path>
              <a:path w="203200" h="126364">
                <a:moveTo>
                  <a:pt x="167754" y="109092"/>
                </a:moveTo>
                <a:lnTo>
                  <a:pt x="163829" y="109600"/>
                </a:lnTo>
                <a:lnTo>
                  <a:pt x="162890" y="112140"/>
                </a:lnTo>
                <a:lnTo>
                  <a:pt x="168983" y="112140"/>
                </a:lnTo>
                <a:lnTo>
                  <a:pt x="168859" y="111886"/>
                </a:lnTo>
                <a:lnTo>
                  <a:pt x="170078" y="110870"/>
                </a:lnTo>
                <a:lnTo>
                  <a:pt x="170992" y="109346"/>
                </a:lnTo>
                <a:lnTo>
                  <a:pt x="167754" y="109092"/>
                </a:lnTo>
                <a:close/>
              </a:path>
              <a:path w="203200" h="126364">
                <a:moveTo>
                  <a:pt x="86588" y="94614"/>
                </a:moveTo>
                <a:lnTo>
                  <a:pt x="83388" y="95630"/>
                </a:lnTo>
                <a:lnTo>
                  <a:pt x="81000" y="95757"/>
                </a:lnTo>
                <a:lnTo>
                  <a:pt x="80838" y="97789"/>
                </a:lnTo>
                <a:lnTo>
                  <a:pt x="80721" y="103123"/>
                </a:lnTo>
                <a:lnTo>
                  <a:pt x="79421" y="103123"/>
                </a:lnTo>
                <a:lnTo>
                  <a:pt x="77177" y="107314"/>
                </a:lnTo>
                <a:lnTo>
                  <a:pt x="77088" y="109473"/>
                </a:lnTo>
                <a:lnTo>
                  <a:pt x="90560" y="109473"/>
                </a:lnTo>
                <a:lnTo>
                  <a:pt x="90670" y="108330"/>
                </a:lnTo>
                <a:lnTo>
                  <a:pt x="90728" y="107314"/>
                </a:lnTo>
                <a:lnTo>
                  <a:pt x="94705" y="107314"/>
                </a:lnTo>
                <a:lnTo>
                  <a:pt x="97874" y="103504"/>
                </a:lnTo>
                <a:lnTo>
                  <a:pt x="97867" y="103123"/>
                </a:lnTo>
                <a:lnTo>
                  <a:pt x="80721" y="103123"/>
                </a:lnTo>
                <a:lnTo>
                  <a:pt x="79489" y="102996"/>
                </a:lnTo>
                <a:lnTo>
                  <a:pt x="97810" y="102996"/>
                </a:lnTo>
                <a:lnTo>
                  <a:pt x="97243" y="101726"/>
                </a:lnTo>
                <a:lnTo>
                  <a:pt x="98551" y="101726"/>
                </a:lnTo>
                <a:lnTo>
                  <a:pt x="100966" y="98678"/>
                </a:lnTo>
                <a:lnTo>
                  <a:pt x="101066" y="96138"/>
                </a:lnTo>
                <a:lnTo>
                  <a:pt x="88531" y="96138"/>
                </a:lnTo>
                <a:lnTo>
                  <a:pt x="86588" y="94614"/>
                </a:lnTo>
                <a:close/>
              </a:path>
              <a:path w="203200" h="126364">
                <a:moveTo>
                  <a:pt x="94705" y="107314"/>
                </a:moveTo>
                <a:lnTo>
                  <a:pt x="90728" y="107314"/>
                </a:lnTo>
                <a:lnTo>
                  <a:pt x="91757" y="108965"/>
                </a:lnTo>
                <a:lnTo>
                  <a:pt x="93332" y="108965"/>
                </a:lnTo>
                <a:lnTo>
                  <a:pt x="94705" y="107314"/>
                </a:lnTo>
                <a:close/>
              </a:path>
              <a:path w="203200" h="126364">
                <a:moveTo>
                  <a:pt x="148272" y="107568"/>
                </a:moveTo>
                <a:lnTo>
                  <a:pt x="146799" y="108965"/>
                </a:lnTo>
                <a:lnTo>
                  <a:pt x="149702" y="108965"/>
                </a:lnTo>
                <a:lnTo>
                  <a:pt x="149580" y="108330"/>
                </a:lnTo>
                <a:lnTo>
                  <a:pt x="148272" y="107568"/>
                </a:lnTo>
                <a:close/>
              </a:path>
              <a:path w="203200" h="126364">
                <a:moveTo>
                  <a:pt x="147154" y="106933"/>
                </a:moveTo>
                <a:lnTo>
                  <a:pt x="146049" y="106933"/>
                </a:lnTo>
                <a:lnTo>
                  <a:pt x="144932" y="107695"/>
                </a:lnTo>
                <a:lnTo>
                  <a:pt x="147021" y="107695"/>
                </a:lnTo>
                <a:lnTo>
                  <a:pt x="147154" y="106933"/>
                </a:lnTo>
                <a:close/>
              </a:path>
              <a:path w="203200" h="126364">
                <a:moveTo>
                  <a:pt x="145199" y="103885"/>
                </a:moveTo>
                <a:lnTo>
                  <a:pt x="143814" y="104647"/>
                </a:lnTo>
                <a:lnTo>
                  <a:pt x="145709" y="104647"/>
                </a:lnTo>
                <a:lnTo>
                  <a:pt x="145199" y="103885"/>
                </a:lnTo>
                <a:close/>
              </a:path>
              <a:path w="203200" h="126364">
                <a:moveTo>
                  <a:pt x="139080" y="99821"/>
                </a:moveTo>
                <a:lnTo>
                  <a:pt x="126847" y="99821"/>
                </a:lnTo>
                <a:lnTo>
                  <a:pt x="129641" y="101091"/>
                </a:lnTo>
                <a:lnTo>
                  <a:pt x="131584" y="102234"/>
                </a:lnTo>
                <a:lnTo>
                  <a:pt x="132511" y="100456"/>
                </a:lnTo>
                <a:lnTo>
                  <a:pt x="135561" y="100456"/>
                </a:lnTo>
                <a:lnTo>
                  <a:pt x="135699" y="100075"/>
                </a:lnTo>
                <a:lnTo>
                  <a:pt x="138809" y="100075"/>
                </a:lnTo>
                <a:lnTo>
                  <a:pt x="139080" y="99821"/>
                </a:lnTo>
                <a:close/>
              </a:path>
              <a:path w="203200" h="126364">
                <a:moveTo>
                  <a:pt x="140830" y="101726"/>
                </a:moveTo>
                <a:lnTo>
                  <a:pt x="136918" y="102107"/>
                </a:lnTo>
                <a:lnTo>
                  <a:pt x="141148" y="102107"/>
                </a:lnTo>
                <a:lnTo>
                  <a:pt x="140830" y="101726"/>
                </a:lnTo>
                <a:close/>
              </a:path>
              <a:path w="203200" h="126364">
                <a:moveTo>
                  <a:pt x="115239" y="93598"/>
                </a:moveTo>
                <a:lnTo>
                  <a:pt x="110972" y="94233"/>
                </a:lnTo>
                <a:lnTo>
                  <a:pt x="108229" y="94233"/>
                </a:lnTo>
                <a:lnTo>
                  <a:pt x="109296" y="95757"/>
                </a:lnTo>
                <a:lnTo>
                  <a:pt x="113753" y="95757"/>
                </a:lnTo>
                <a:lnTo>
                  <a:pt x="117373" y="96900"/>
                </a:lnTo>
                <a:lnTo>
                  <a:pt x="116865" y="97789"/>
                </a:lnTo>
                <a:lnTo>
                  <a:pt x="115519" y="98678"/>
                </a:lnTo>
                <a:lnTo>
                  <a:pt x="117335" y="100202"/>
                </a:lnTo>
                <a:lnTo>
                  <a:pt x="119049" y="100456"/>
                </a:lnTo>
                <a:lnTo>
                  <a:pt x="121284" y="101726"/>
                </a:lnTo>
                <a:lnTo>
                  <a:pt x="123875" y="100329"/>
                </a:lnTo>
                <a:lnTo>
                  <a:pt x="126847" y="99821"/>
                </a:lnTo>
                <a:lnTo>
                  <a:pt x="139080" y="99821"/>
                </a:lnTo>
                <a:lnTo>
                  <a:pt x="139890" y="99059"/>
                </a:lnTo>
                <a:lnTo>
                  <a:pt x="144606" y="99059"/>
                </a:lnTo>
                <a:lnTo>
                  <a:pt x="146875" y="98551"/>
                </a:lnTo>
                <a:lnTo>
                  <a:pt x="150609" y="94614"/>
                </a:lnTo>
                <a:lnTo>
                  <a:pt x="150694" y="94360"/>
                </a:lnTo>
                <a:lnTo>
                  <a:pt x="117474" y="94360"/>
                </a:lnTo>
                <a:lnTo>
                  <a:pt x="115239" y="93598"/>
                </a:lnTo>
                <a:close/>
              </a:path>
              <a:path w="203200" h="126364">
                <a:moveTo>
                  <a:pt x="138809" y="100075"/>
                </a:moveTo>
                <a:lnTo>
                  <a:pt x="135699" y="100075"/>
                </a:lnTo>
                <a:lnTo>
                  <a:pt x="138404" y="100456"/>
                </a:lnTo>
                <a:lnTo>
                  <a:pt x="138809" y="100075"/>
                </a:lnTo>
                <a:close/>
              </a:path>
              <a:path w="203200" h="126364">
                <a:moveTo>
                  <a:pt x="144606" y="99059"/>
                </a:moveTo>
                <a:lnTo>
                  <a:pt x="139890" y="99059"/>
                </a:lnTo>
                <a:lnTo>
                  <a:pt x="141668" y="100329"/>
                </a:lnTo>
                <a:lnTo>
                  <a:pt x="144271" y="100329"/>
                </a:lnTo>
                <a:lnTo>
                  <a:pt x="144606" y="99059"/>
                </a:lnTo>
                <a:close/>
              </a:path>
              <a:path w="203200" h="126364">
                <a:moveTo>
                  <a:pt x="154410" y="93217"/>
                </a:moveTo>
                <a:lnTo>
                  <a:pt x="151079" y="93217"/>
                </a:lnTo>
                <a:lnTo>
                  <a:pt x="152374" y="94106"/>
                </a:lnTo>
                <a:lnTo>
                  <a:pt x="152742" y="95122"/>
                </a:lnTo>
                <a:lnTo>
                  <a:pt x="150329" y="97916"/>
                </a:lnTo>
                <a:lnTo>
                  <a:pt x="149390" y="98551"/>
                </a:lnTo>
                <a:lnTo>
                  <a:pt x="149961" y="99694"/>
                </a:lnTo>
                <a:lnTo>
                  <a:pt x="151447" y="98805"/>
                </a:lnTo>
                <a:lnTo>
                  <a:pt x="154050" y="95122"/>
                </a:lnTo>
                <a:lnTo>
                  <a:pt x="154609" y="93471"/>
                </a:lnTo>
                <a:lnTo>
                  <a:pt x="154410" y="93217"/>
                </a:lnTo>
                <a:close/>
              </a:path>
              <a:path w="203200" h="126364">
                <a:moveTo>
                  <a:pt x="200233" y="68071"/>
                </a:moveTo>
                <a:lnTo>
                  <a:pt x="73990" y="68071"/>
                </a:lnTo>
                <a:lnTo>
                  <a:pt x="77800" y="71881"/>
                </a:lnTo>
                <a:lnTo>
                  <a:pt x="80898" y="73405"/>
                </a:lnTo>
                <a:lnTo>
                  <a:pt x="81618" y="77342"/>
                </a:lnTo>
                <a:lnTo>
                  <a:pt x="81630" y="78739"/>
                </a:lnTo>
                <a:lnTo>
                  <a:pt x="81445" y="80771"/>
                </a:lnTo>
                <a:lnTo>
                  <a:pt x="84200" y="82168"/>
                </a:lnTo>
                <a:lnTo>
                  <a:pt x="84632" y="83438"/>
                </a:lnTo>
                <a:lnTo>
                  <a:pt x="87655" y="86232"/>
                </a:lnTo>
                <a:lnTo>
                  <a:pt x="91198" y="88391"/>
                </a:lnTo>
                <a:lnTo>
                  <a:pt x="91564" y="90169"/>
                </a:lnTo>
                <a:lnTo>
                  <a:pt x="91609" y="90677"/>
                </a:lnTo>
                <a:lnTo>
                  <a:pt x="91276" y="91947"/>
                </a:lnTo>
                <a:lnTo>
                  <a:pt x="91198" y="92709"/>
                </a:lnTo>
                <a:lnTo>
                  <a:pt x="92621" y="94741"/>
                </a:lnTo>
                <a:lnTo>
                  <a:pt x="92176" y="96011"/>
                </a:lnTo>
                <a:lnTo>
                  <a:pt x="88531" y="96138"/>
                </a:lnTo>
                <a:lnTo>
                  <a:pt x="101066" y="96138"/>
                </a:lnTo>
                <a:lnTo>
                  <a:pt x="101066" y="95376"/>
                </a:lnTo>
                <a:lnTo>
                  <a:pt x="102831" y="94106"/>
                </a:lnTo>
                <a:lnTo>
                  <a:pt x="105714" y="93852"/>
                </a:lnTo>
                <a:lnTo>
                  <a:pt x="108140" y="90804"/>
                </a:lnTo>
                <a:lnTo>
                  <a:pt x="113016" y="90804"/>
                </a:lnTo>
                <a:lnTo>
                  <a:pt x="113728" y="89661"/>
                </a:lnTo>
                <a:lnTo>
                  <a:pt x="168967" y="89661"/>
                </a:lnTo>
                <a:lnTo>
                  <a:pt x="170624" y="87883"/>
                </a:lnTo>
                <a:lnTo>
                  <a:pt x="171932" y="85978"/>
                </a:lnTo>
                <a:lnTo>
                  <a:pt x="174637" y="85851"/>
                </a:lnTo>
                <a:lnTo>
                  <a:pt x="175666" y="83692"/>
                </a:lnTo>
                <a:lnTo>
                  <a:pt x="177241" y="82549"/>
                </a:lnTo>
                <a:lnTo>
                  <a:pt x="180873" y="82549"/>
                </a:lnTo>
                <a:lnTo>
                  <a:pt x="183387" y="81406"/>
                </a:lnTo>
                <a:lnTo>
                  <a:pt x="187370" y="81406"/>
                </a:lnTo>
                <a:lnTo>
                  <a:pt x="188010" y="76326"/>
                </a:lnTo>
                <a:lnTo>
                  <a:pt x="189598" y="75691"/>
                </a:lnTo>
                <a:lnTo>
                  <a:pt x="192265" y="71373"/>
                </a:lnTo>
                <a:lnTo>
                  <a:pt x="198208" y="70992"/>
                </a:lnTo>
                <a:lnTo>
                  <a:pt x="200418" y="69341"/>
                </a:lnTo>
                <a:lnTo>
                  <a:pt x="200233" y="68071"/>
                </a:lnTo>
                <a:close/>
              </a:path>
              <a:path w="203200" h="126364">
                <a:moveTo>
                  <a:pt x="153412" y="91947"/>
                </a:moveTo>
                <a:lnTo>
                  <a:pt x="121653" y="91947"/>
                </a:lnTo>
                <a:lnTo>
                  <a:pt x="119049" y="93471"/>
                </a:lnTo>
                <a:lnTo>
                  <a:pt x="117474" y="94360"/>
                </a:lnTo>
                <a:lnTo>
                  <a:pt x="150694" y="94360"/>
                </a:lnTo>
                <a:lnTo>
                  <a:pt x="151079" y="93217"/>
                </a:lnTo>
                <a:lnTo>
                  <a:pt x="154410" y="93217"/>
                </a:lnTo>
                <a:lnTo>
                  <a:pt x="153412" y="91947"/>
                </a:lnTo>
                <a:close/>
              </a:path>
              <a:path w="203200" h="126364">
                <a:moveTo>
                  <a:pt x="168494" y="90169"/>
                </a:moveTo>
                <a:lnTo>
                  <a:pt x="153581" y="90169"/>
                </a:lnTo>
                <a:lnTo>
                  <a:pt x="155168" y="92836"/>
                </a:lnTo>
                <a:lnTo>
                  <a:pt x="156756" y="93090"/>
                </a:lnTo>
                <a:lnTo>
                  <a:pt x="159270" y="91566"/>
                </a:lnTo>
                <a:lnTo>
                  <a:pt x="163471" y="91566"/>
                </a:lnTo>
                <a:lnTo>
                  <a:pt x="164579" y="90677"/>
                </a:lnTo>
                <a:lnTo>
                  <a:pt x="167093" y="90423"/>
                </a:lnTo>
                <a:lnTo>
                  <a:pt x="168257" y="90423"/>
                </a:lnTo>
                <a:lnTo>
                  <a:pt x="168494" y="90169"/>
                </a:lnTo>
                <a:close/>
              </a:path>
              <a:path w="203200" h="126364">
                <a:moveTo>
                  <a:pt x="168967" y="89661"/>
                </a:moveTo>
                <a:lnTo>
                  <a:pt x="113728" y="89661"/>
                </a:lnTo>
                <a:lnTo>
                  <a:pt x="114566" y="91058"/>
                </a:lnTo>
                <a:lnTo>
                  <a:pt x="116052" y="92201"/>
                </a:lnTo>
                <a:lnTo>
                  <a:pt x="117932" y="92836"/>
                </a:lnTo>
                <a:lnTo>
                  <a:pt x="121653" y="91947"/>
                </a:lnTo>
                <a:lnTo>
                  <a:pt x="153412" y="91947"/>
                </a:lnTo>
                <a:lnTo>
                  <a:pt x="153212" y="91693"/>
                </a:lnTo>
                <a:lnTo>
                  <a:pt x="152463" y="90169"/>
                </a:lnTo>
                <a:lnTo>
                  <a:pt x="168494" y="90169"/>
                </a:lnTo>
                <a:lnTo>
                  <a:pt x="168967" y="89661"/>
                </a:lnTo>
                <a:close/>
              </a:path>
              <a:path w="203200" h="126364">
                <a:moveTo>
                  <a:pt x="113016" y="90804"/>
                </a:moveTo>
                <a:lnTo>
                  <a:pt x="108140" y="90804"/>
                </a:lnTo>
                <a:lnTo>
                  <a:pt x="109397" y="91947"/>
                </a:lnTo>
                <a:lnTo>
                  <a:pt x="109448" y="92709"/>
                </a:lnTo>
                <a:lnTo>
                  <a:pt x="111671" y="92709"/>
                </a:lnTo>
                <a:lnTo>
                  <a:pt x="112699" y="91312"/>
                </a:lnTo>
                <a:lnTo>
                  <a:pt x="113016" y="90804"/>
                </a:lnTo>
                <a:close/>
              </a:path>
              <a:path w="203200" h="126364">
                <a:moveTo>
                  <a:pt x="163471" y="91566"/>
                </a:moveTo>
                <a:lnTo>
                  <a:pt x="159270" y="91566"/>
                </a:lnTo>
                <a:lnTo>
                  <a:pt x="162521" y="92328"/>
                </a:lnTo>
                <a:lnTo>
                  <a:pt x="163471" y="91566"/>
                </a:lnTo>
                <a:close/>
              </a:path>
              <a:path w="203200" h="126364">
                <a:moveTo>
                  <a:pt x="168257" y="90423"/>
                </a:moveTo>
                <a:lnTo>
                  <a:pt x="167093" y="90423"/>
                </a:lnTo>
                <a:lnTo>
                  <a:pt x="168020" y="90677"/>
                </a:lnTo>
                <a:lnTo>
                  <a:pt x="168257" y="90423"/>
                </a:lnTo>
                <a:close/>
              </a:path>
              <a:path w="203200" h="126364">
                <a:moveTo>
                  <a:pt x="187370" y="81406"/>
                </a:moveTo>
                <a:lnTo>
                  <a:pt x="183387" y="81406"/>
                </a:lnTo>
                <a:lnTo>
                  <a:pt x="184696" y="81660"/>
                </a:lnTo>
                <a:lnTo>
                  <a:pt x="184962" y="82930"/>
                </a:lnTo>
                <a:lnTo>
                  <a:pt x="187274" y="82168"/>
                </a:lnTo>
                <a:lnTo>
                  <a:pt x="187370" y="81406"/>
                </a:lnTo>
                <a:close/>
              </a:path>
              <a:path w="203200" h="126364">
                <a:moveTo>
                  <a:pt x="180873" y="82549"/>
                </a:moveTo>
                <a:lnTo>
                  <a:pt x="177241" y="82549"/>
                </a:lnTo>
                <a:lnTo>
                  <a:pt x="180314" y="82803"/>
                </a:lnTo>
                <a:lnTo>
                  <a:pt x="180873" y="82549"/>
                </a:lnTo>
                <a:close/>
              </a:path>
              <a:path w="203200" h="126364">
                <a:moveTo>
                  <a:pt x="49949" y="71373"/>
                </a:moveTo>
                <a:lnTo>
                  <a:pt x="13296" y="71373"/>
                </a:lnTo>
                <a:lnTo>
                  <a:pt x="17729" y="74040"/>
                </a:lnTo>
                <a:lnTo>
                  <a:pt x="21183" y="74040"/>
                </a:lnTo>
                <a:lnTo>
                  <a:pt x="24472" y="75564"/>
                </a:lnTo>
                <a:lnTo>
                  <a:pt x="25628" y="77469"/>
                </a:lnTo>
                <a:lnTo>
                  <a:pt x="28206" y="78739"/>
                </a:lnTo>
                <a:lnTo>
                  <a:pt x="32105" y="77469"/>
                </a:lnTo>
                <a:lnTo>
                  <a:pt x="34683" y="77342"/>
                </a:lnTo>
                <a:lnTo>
                  <a:pt x="36715" y="74929"/>
                </a:lnTo>
                <a:lnTo>
                  <a:pt x="44970" y="73532"/>
                </a:lnTo>
                <a:lnTo>
                  <a:pt x="47815" y="71754"/>
                </a:lnTo>
                <a:lnTo>
                  <a:pt x="49949" y="71373"/>
                </a:lnTo>
                <a:close/>
              </a:path>
              <a:path w="203200" h="126364">
                <a:moveTo>
                  <a:pt x="14630" y="11429"/>
                </a:moveTo>
                <a:lnTo>
                  <a:pt x="12674" y="11683"/>
                </a:lnTo>
                <a:lnTo>
                  <a:pt x="12619" y="12318"/>
                </a:lnTo>
                <a:lnTo>
                  <a:pt x="12515" y="14477"/>
                </a:lnTo>
                <a:lnTo>
                  <a:pt x="12636" y="19430"/>
                </a:lnTo>
                <a:lnTo>
                  <a:pt x="14198" y="20954"/>
                </a:lnTo>
                <a:lnTo>
                  <a:pt x="15620" y="24637"/>
                </a:lnTo>
                <a:lnTo>
                  <a:pt x="18592" y="26415"/>
                </a:lnTo>
                <a:lnTo>
                  <a:pt x="17538" y="27812"/>
                </a:lnTo>
                <a:lnTo>
                  <a:pt x="17881" y="29717"/>
                </a:lnTo>
                <a:lnTo>
                  <a:pt x="18622" y="30987"/>
                </a:lnTo>
                <a:lnTo>
                  <a:pt x="18677" y="31749"/>
                </a:lnTo>
                <a:lnTo>
                  <a:pt x="18097" y="34924"/>
                </a:lnTo>
                <a:lnTo>
                  <a:pt x="16040" y="35051"/>
                </a:lnTo>
                <a:lnTo>
                  <a:pt x="14185" y="36956"/>
                </a:lnTo>
                <a:lnTo>
                  <a:pt x="13119" y="40639"/>
                </a:lnTo>
                <a:lnTo>
                  <a:pt x="5575" y="49148"/>
                </a:lnTo>
                <a:lnTo>
                  <a:pt x="6108" y="52450"/>
                </a:lnTo>
                <a:lnTo>
                  <a:pt x="5930" y="56260"/>
                </a:lnTo>
                <a:lnTo>
                  <a:pt x="3533" y="56260"/>
                </a:lnTo>
                <a:lnTo>
                  <a:pt x="1054" y="61467"/>
                </a:lnTo>
                <a:lnTo>
                  <a:pt x="520" y="65658"/>
                </a:lnTo>
                <a:lnTo>
                  <a:pt x="0" y="66039"/>
                </a:lnTo>
                <a:lnTo>
                  <a:pt x="2920" y="68706"/>
                </a:lnTo>
                <a:lnTo>
                  <a:pt x="6019" y="70738"/>
                </a:lnTo>
                <a:lnTo>
                  <a:pt x="6870" y="73024"/>
                </a:lnTo>
                <a:lnTo>
                  <a:pt x="9309" y="72897"/>
                </a:lnTo>
                <a:lnTo>
                  <a:pt x="10909" y="71373"/>
                </a:lnTo>
                <a:lnTo>
                  <a:pt x="49949" y="71373"/>
                </a:lnTo>
                <a:lnTo>
                  <a:pt x="50660" y="71246"/>
                </a:lnTo>
                <a:lnTo>
                  <a:pt x="50279" y="68706"/>
                </a:lnTo>
                <a:lnTo>
                  <a:pt x="50243" y="68071"/>
                </a:lnTo>
                <a:lnTo>
                  <a:pt x="50647" y="66801"/>
                </a:lnTo>
                <a:lnTo>
                  <a:pt x="50114" y="63499"/>
                </a:lnTo>
                <a:lnTo>
                  <a:pt x="58597" y="63499"/>
                </a:lnTo>
                <a:lnTo>
                  <a:pt x="59435" y="62737"/>
                </a:lnTo>
                <a:lnTo>
                  <a:pt x="201149" y="62737"/>
                </a:lnTo>
                <a:lnTo>
                  <a:pt x="201485" y="61721"/>
                </a:lnTo>
                <a:lnTo>
                  <a:pt x="200952" y="58165"/>
                </a:lnTo>
                <a:lnTo>
                  <a:pt x="198144" y="56260"/>
                </a:lnTo>
                <a:lnTo>
                  <a:pt x="5930" y="56260"/>
                </a:lnTo>
                <a:lnTo>
                  <a:pt x="3594" y="56133"/>
                </a:lnTo>
                <a:lnTo>
                  <a:pt x="197957" y="56133"/>
                </a:lnTo>
                <a:lnTo>
                  <a:pt x="197396" y="55752"/>
                </a:lnTo>
                <a:lnTo>
                  <a:pt x="198208" y="50418"/>
                </a:lnTo>
                <a:lnTo>
                  <a:pt x="200774" y="49783"/>
                </a:lnTo>
                <a:lnTo>
                  <a:pt x="202818" y="47116"/>
                </a:lnTo>
                <a:lnTo>
                  <a:pt x="202730" y="43814"/>
                </a:lnTo>
                <a:lnTo>
                  <a:pt x="201040" y="42798"/>
                </a:lnTo>
                <a:lnTo>
                  <a:pt x="200701" y="41909"/>
                </a:lnTo>
                <a:lnTo>
                  <a:pt x="198107" y="41909"/>
                </a:lnTo>
                <a:lnTo>
                  <a:pt x="194398" y="41147"/>
                </a:lnTo>
                <a:lnTo>
                  <a:pt x="191828" y="39623"/>
                </a:lnTo>
                <a:lnTo>
                  <a:pt x="188531" y="39623"/>
                </a:lnTo>
                <a:lnTo>
                  <a:pt x="187270" y="38861"/>
                </a:lnTo>
                <a:lnTo>
                  <a:pt x="176822" y="38861"/>
                </a:lnTo>
                <a:lnTo>
                  <a:pt x="175666" y="36448"/>
                </a:lnTo>
                <a:lnTo>
                  <a:pt x="171856" y="34035"/>
                </a:lnTo>
                <a:lnTo>
                  <a:pt x="171094" y="32384"/>
                </a:lnTo>
                <a:lnTo>
                  <a:pt x="151803" y="32384"/>
                </a:lnTo>
                <a:lnTo>
                  <a:pt x="146215" y="26923"/>
                </a:lnTo>
                <a:lnTo>
                  <a:pt x="144881" y="22986"/>
                </a:lnTo>
                <a:lnTo>
                  <a:pt x="144881" y="19557"/>
                </a:lnTo>
                <a:lnTo>
                  <a:pt x="142570" y="19176"/>
                </a:lnTo>
                <a:lnTo>
                  <a:pt x="142214" y="16636"/>
                </a:lnTo>
                <a:lnTo>
                  <a:pt x="141436" y="16001"/>
                </a:lnTo>
                <a:lnTo>
                  <a:pt x="75222" y="16001"/>
                </a:lnTo>
                <a:lnTo>
                  <a:pt x="73177" y="15366"/>
                </a:lnTo>
                <a:lnTo>
                  <a:pt x="73073" y="14858"/>
                </a:lnTo>
                <a:lnTo>
                  <a:pt x="65468" y="14858"/>
                </a:lnTo>
                <a:lnTo>
                  <a:pt x="65186" y="14731"/>
                </a:lnTo>
                <a:lnTo>
                  <a:pt x="57302" y="14731"/>
                </a:lnTo>
                <a:lnTo>
                  <a:pt x="57166" y="14604"/>
                </a:lnTo>
                <a:lnTo>
                  <a:pt x="51003" y="14604"/>
                </a:lnTo>
                <a:lnTo>
                  <a:pt x="50612" y="13461"/>
                </a:lnTo>
                <a:lnTo>
                  <a:pt x="18618" y="13461"/>
                </a:lnTo>
                <a:lnTo>
                  <a:pt x="14630" y="11429"/>
                </a:lnTo>
                <a:close/>
              </a:path>
              <a:path w="203200" h="126364">
                <a:moveTo>
                  <a:pt x="201149" y="62737"/>
                </a:moveTo>
                <a:lnTo>
                  <a:pt x="59435" y="62737"/>
                </a:lnTo>
                <a:lnTo>
                  <a:pt x="61213" y="65531"/>
                </a:lnTo>
                <a:lnTo>
                  <a:pt x="64401" y="65531"/>
                </a:lnTo>
                <a:lnTo>
                  <a:pt x="68224" y="68960"/>
                </a:lnTo>
                <a:lnTo>
                  <a:pt x="72212" y="69468"/>
                </a:lnTo>
                <a:lnTo>
                  <a:pt x="72834" y="68071"/>
                </a:lnTo>
                <a:lnTo>
                  <a:pt x="200233" y="68071"/>
                </a:lnTo>
                <a:lnTo>
                  <a:pt x="200048" y="66801"/>
                </a:lnTo>
                <a:lnTo>
                  <a:pt x="200058" y="66039"/>
                </a:lnTo>
                <a:lnTo>
                  <a:pt x="201149" y="62737"/>
                </a:lnTo>
                <a:close/>
              </a:path>
              <a:path w="203200" h="126364">
                <a:moveTo>
                  <a:pt x="58597" y="63499"/>
                </a:moveTo>
                <a:lnTo>
                  <a:pt x="52603" y="63499"/>
                </a:lnTo>
                <a:lnTo>
                  <a:pt x="55003" y="64896"/>
                </a:lnTo>
                <a:lnTo>
                  <a:pt x="55791" y="63626"/>
                </a:lnTo>
                <a:lnTo>
                  <a:pt x="58458" y="63626"/>
                </a:lnTo>
                <a:lnTo>
                  <a:pt x="58597" y="63499"/>
                </a:lnTo>
                <a:close/>
              </a:path>
              <a:path w="203200" h="126364">
                <a:moveTo>
                  <a:pt x="52603" y="63499"/>
                </a:moveTo>
                <a:lnTo>
                  <a:pt x="50114" y="63499"/>
                </a:lnTo>
                <a:lnTo>
                  <a:pt x="52069" y="64261"/>
                </a:lnTo>
                <a:lnTo>
                  <a:pt x="52603" y="63499"/>
                </a:lnTo>
                <a:close/>
              </a:path>
              <a:path w="203200" h="126364">
                <a:moveTo>
                  <a:pt x="199974" y="40004"/>
                </a:moveTo>
                <a:lnTo>
                  <a:pt x="198107" y="41909"/>
                </a:lnTo>
                <a:lnTo>
                  <a:pt x="200701" y="41909"/>
                </a:lnTo>
                <a:lnTo>
                  <a:pt x="199974" y="40004"/>
                </a:lnTo>
                <a:close/>
              </a:path>
              <a:path w="203200" h="126364">
                <a:moveTo>
                  <a:pt x="191185" y="39242"/>
                </a:moveTo>
                <a:lnTo>
                  <a:pt x="188531" y="39623"/>
                </a:lnTo>
                <a:lnTo>
                  <a:pt x="191828" y="39623"/>
                </a:lnTo>
                <a:lnTo>
                  <a:pt x="191185" y="39242"/>
                </a:lnTo>
                <a:close/>
              </a:path>
              <a:path w="203200" h="126364">
                <a:moveTo>
                  <a:pt x="178498" y="37210"/>
                </a:moveTo>
                <a:lnTo>
                  <a:pt x="176822" y="38861"/>
                </a:lnTo>
                <a:lnTo>
                  <a:pt x="187270" y="38861"/>
                </a:lnTo>
                <a:lnTo>
                  <a:pt x="186220" y="38226"/>
                </a:lnTo>
                <a:lnTo>
                  <a:pt x="182943" y="38099"/>
                </a:lnTo>
                <a:lnTo>
                  <a:pt x="178498" y="37210"/>
                </a:lnTo>
                <a:close/>
              </a:path>
              <a:path w="203200" h="126364">
                <a:moveTo>
                  <a:pt x="154012" y="29844"/>
                </a:moveTo>
                <a:lnTo>
                  <a:pt x="151803" y="32384"/>
                </a:lnTo>
                <a:lnTo>
                  <a:pt x="171094" y="32384"/>
                </a:lnTo>
                <a:lnTo>
                  <a:pt x="170800" y="31749"/>
                </a:lnTo>
                <a:lnTo>
                  <a:pt x="157479" y="31749"/>
                </a:lnTo>
                <a:lnTo>
                  <a:pt x="154012" y="29844"/>
                </a:lnTo>
                <a:close/>
              </a:path>
              <a:path w="203200" h="126364">
                <a:moveTo>
                  <a:pt x="160312" y="30987"/>
                </a:moveTo>
                <a:lnTo>
                  <a:pt x="157479" y="31749"/>
                </a:lnTo>
                <a:lnTo>
                  <a:pt x="170800" y="31749"/>
                </a:lnTo>
                <a:lnTo>
                  <a:pt x="170683" y="31495"/>
                </a:lnTo>
                <a:lnTo>
                  <a:pt x="162979" y="31495"/>
                </a:lnTo>
                <a:lnTo>
                  <a:pt x="160312" y="30987"/>
                </a:lnTo>
                <a:close/>
              </a:path>
              <a:path w="203200" h="126364">
                <a:moveTo>
                  <a:pt x="169100" y="28066"/>
                </a:moveTo>
                <a:lnTo>
                  <a:pt x="167157" y="28320"/>
                </a:lnTo>
                <a:lnTo>
                  <a:pt x="162979" y="31495"/>
                </a:lnTo>
                <a:lnTo>
                  <a:pt x="170683" y="31495"/>
                </a:lnTo>
                <a:lnTo>
                  <a:pt x="169100" y="28066"/>
                </a:lnTo>
                <a:close/>
              </a:path>
              <a:path w="203200" h="126364">
                <a:moveTo>
                  <a:pt x="80060" y="13080"/>
                </a:moveTo>
                <a:lnTo>
                  <a:pt x="77495" y="13207"/>
                </a:lnTo>
                <a:lnTo>
                  <a:pt x="75222" y="16001"/>
                </a:lnTo>
                <a:lnTo>
                  <a:pt x="141436" y="16001"/>
                </a:lnTo>
                <a:lnTo>
                  <a:pt x="140814" y="15493"/>
                </a:lnTo>
                <a:lnTo>
                  <a:pt x="132905" y="15493"/>
                </a:lnTo>
                <a:lnTo>
                  <a:pt x="132712" y="15239"/>
                </a:lnTo>
                <a:lnTo>
                  <a:pt x="87820" y="15239"/>
                </a:lnTo>
                <a:lnTo>
                  <a:pt x="86972" y="14477"/>
                </a:lnTo>
                <a:lnTo>
                  <a:pt x="82143" y="14477"/>
                </a:lnTo>
                <a:lnTo>
                  <a:pt x="80060" y="13080"/>
                </a:lnTo>
                <a:close/>
              </a:path>
              <a:path w="203200" h="126364">
                <a:moveTo>
                  <a:pt x="139725" y="14604"/>
                </a:moveTo>
                <a:lnTo>
                  <a:pt x="132905" y="15493"/>
                </a:lnTo>
                <a:lnTo>
                  <a:pt x="140814" y="15493"/>
                </a:lnTo>
                <a:lnTo>
                  <a:pt x="139725" y="14604"/>
                </a:lnTo>
                <a:close/>
              </a:path>
              <a:path w="203200" h="126364">
                <a:moveTo>
                  <a:pt x="101396" y="4317"/>
                </a:moveTo>
                <a:lnTo>
                  <a:pt x="96177" y="5714"/>
                </a:lnTo>
                <a:lnTo>
                  <a:pt x="92532" y="5968"/>
                </a:lnTo>
                <a:lnTo>
                  <a:pt x="90802" y="10540"/>
                </a:lnTo>
                <a:lnTo>
                  <a:pt x="90729" y="11048"/>
                </a:lnTo>
                <a:lnTo>
                  <a:pt x="90487" y="14858"/>
                </a:lnTo>
                <a:lnTo>
                  <a:pt x="87820" y="15239"/>
                </a:lnTo>
                <a:lnTo>
                  <a:pt x="132712" y="15239"/>
                </a:lnTo>
                <a:lnTo>
                  <a:pt x="129527" y="11048"/>
                </a:lnTo>
                <a:lnTo>
                  <a:pt x="130949" y="8381"/>
                </a:lnTo>
                <a:lnTo>
                  <a:pt x="128384" y="6222"/>
                </a:lnTo>
                <a:lnTo>
                  <a:pt x="127924" y="4825"/>
                </a:lnTo>
                <a:lnTo>
                  <a:pt x="103708" y="4825"/>
                </a:lnTo>
                <a:lnTo>
                  <a:pt x="101396" y="4317"/>
                </a:lnTo>
                <a:close/>
              </a:path>
              <a:path w="203200" h="126364">
                <a:moveTo>
                  <a:pt x="69303" y="12572"/>
                </a:moveTo>
                <a:lnTo>
                  <a:pt x="65468" y="14858"/>
                </a:lnTo>
                <a:lnTo>
                  <a:pt x="73073" y="14858"/>
                </a:lnTo>
                <a:lnTo>
                  <a:pt x="72682" y="12953"/>
                </a:lnTo>
                <a:lnTo>
                  <a:pt x="69303" y="12572"/>
                </a:lnTo>
                <a:close/>
              </a:path>
              <a:path w="203200" h="126364">
                <a:moveTo>
                  <a:pt x="60058" y="13588"/>
                </a:moveTo>
                <a:lnTo>
                  <a:pt x="58991" y="14604"/>
                </a:lnTo>
                <a:lnTo>
                  <a:pt x="57302" y="14731"/>
                </a:lnTo>
                <a:lnTo>
                  <a:pt x="65186" y="14731"/>
                </a:lnTo>
                <a:lnTo>
                  <a:pt x="63779" y="14096"/>
                </a:lnTo>
                <a:lnTo>
                  <a:pt x="60058" y="13588"/>
                </a:lnTo>
                <a:close/>
              </a:path>
              <a:path w="203200" h="126364">
                <a:moveTo>
                  <a:pt x="55270" y="12826"/>
                </a:moveTo>
                <a:lnTo>
                  <a:pt x="51003" y="14604"/>
                </a:lnTo>
                <a:lnTo>
                  <a:pt x="57166" y="14604"/>
                </a:lnTo>
                <a:lnTo>
                  <a:pt x="55270" y="12826"/>
                </a:lnTo>
                <a:close/>
              </a:path>
              <a:path w="203200" h="126364">
                <a:moveTo>
                  <a:pt x="85699" y="13334"/>
                </a:moveTo>
                <a:lnTo>
                  <a:pt x="82143" y="14477"/>
                </a:lnTo>
                <a:lnTo>
                  <a:pt x="86972" y="14477"/>
                </a:lnTo>
                <a:lnTo>
                  <a:pt x="85699" y="13334"/>
                </a:lnTo>
                <a:close/>
              </a:path>
              <a:path w="203200" h="126364">
                <a:moveTo>
                  <a:pt x="35839" y="8762"/>
                </a:moveTo>
                <a:lnTo>
                  <a:pt x="33248" y="10921"/>
                </a:lnTo>
                <a:lnTo>
                  <a:pt x="29362" y="11048"/>
                </a:lnTo>
                <a:lnTo>
                  <a:pt x="20751" y="12318"/>
                </a:lnTo>
                <a:lnTo>
                  <a:pt x="18618" y="13461"/>
                </a:lnTo>
                <a:lnTo>
                  <a:pt x="50612" y="13461"/>
                </a:lnTo>
                <a:lnTo>
                  <a:pt x="50482" y="13080"/>
                </a:lnTo>
                <a:lnTo>
                  <a:pt x="47459" y="11556"/>
                </a:lnTo>
                <a:lnTo>
                  <a:pt x="40360" y="10540"/>
                </a:lnTo>
                <a:lnTo>
                  <a:pt x="37337" y="8889"/>
                </a:lnTo>
                <a:lnTo>
                  <a:pt x="35839" y="8762"/>
                </a:lnTo>
                <a:close/>
              </a:path>
              <a:path w="203200" h="126364">
                <a:moveTo>
                  <a:pt x="108140" y="0"/>
                </a:moveTo>
                <a:lnTo>
                  <a:pt x="106286" y="1650"/>
                </a:lnTo>
                <a:lnTo>
                  <a:pt x="106540" y="4190"/>
                </a:lnTo>
                <a:lnTo>
                  <a:pt x="103708" y="4825"/>
                </a:lnTo>
                <a:lnTo>
                  <a:pt x="127924" y="4825"/>
                </a:lnTo>
                <a:lnTo>
                  <a:pt x="127005" y="2031"/>
                </a:lnTo>
                <a:lnTo>
                  <a:pt x="114261" y="2031"/>
                </a:lnTo>
                <a:lnTo>
                  <a:pt x="108140" y="0"/>
                </a:lnTo>
                <a:close/>
              </a:path>
              <a:path w="203200" h="126364">
                <a:moveTo>
                  <a:pt x="123672" y="380"/>
                </a:moveTo>
                <a:lnTo>
                  <a:pt x="120573" y="2031"/>
                </a:lnTo>
                <a:lnTo>
                  <a:pt x="127005" y="2031"/>
                </a:lnTo>
                <a:lnTo>
                  <a:pt x="126504" y="507"/>
                </a:lnTo>
                <a:lnTo>
                  <a:pt x="123672" y="38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282634" y="3085618"/>
            <a:ext cx="42545" cy="47625"/>
          </a:xfrm>
          <a:custGeom>
            <a:avLst/>
            <a:gdLst/>
            <a:ahLst/>
            <a:cxnLst/>
            <a:rect l="l" t="t" r="r" b="b"/>
            <a:pathLst>
              <a:path w="42545" h="47625">
                <a:moveTo>
                  <a:pt x="26246" y="7696"/>
                </a:moveTo>
                <a:lnTo>
                  <a:pt x="5410" y="7696"/>
                </a:lnTo>
                <a:lnTo>
                  <a:pt x="6832" y="13208"/>
                </a:lnTo>
                <a:lnTo>
                  <a:pt x="11811" y="17653"/>
                </a:lnTo>
                <a:lnTo>
                  <a:pt x="12344" y="20142"/>
                </a:lnTo>
                <a:lnTo>
                  <a:pt x="18923" y="25298"/>
                </a:lnTo>
                <a:lnTo>
                  <a:pt x="19799" y="28676"/>
                </a:lnTo>
                <a:lnTo>
                  <a:pt x="21818" y="32029"/>
                </a:lnTo>
                <a:lnTo>
                  <a:pt x="21877" y="33451"/>
                </a:lnTo>
                <a:lnTo>
                  <a:pt x="21412" y="43776"/>
                </a:lnTo>
                <a:lnTo>
                  <a:pt x="23012" y="47155"/>
                </a:lnTo>
                <a:lnTo>
                  <a:pt x="23177" y="47447"/>
                </a:lnTo>
                <a:lnTo>
                  <a:pt x="24942" y="46139"/>
                </a:lnTo>
                <a:lnTo>
                  <a:pt x="27003" y="46139"/>
                </a:lnTo>
                <a:lnTo>
                  <a:pt x="27076" y="44538"/>
                </a:lnTo>
                <a:lnTo>
                  <a:pt x="29375" y="40271"/>
                </a:lnTo>
                <a:lnTo>
                  <a:pt x="30614" y="40271"/>
                </a:lnTo>
                <a:lnTo>
                  <a:pt x="30530" y="37452"/>
                </a:lnTo>
                <a:lnTo>
                  <a:pt x="30886" y="33007"/>
                </a:lnTo>
                <a:lnTo>
                  <a:pt x="33286" y="32918"/>
                </a:lnTo>
                <a:lnTo>
                  <a:pt x="36474" y="31864"/>
                </a:lnTo>
                <a:lnTo>
                  <a:pt x="42390" y="31864"/>
                </a:lnTo>
                <a:lnTo>
                  <a:pt x="41008" y="29895"/>
                </a:lnTo>
                <a:lnTo>
                  <a:pt x="41529" y="27863"/>
                </a:lnTo>
                <a:lnTo>
                  <a:pt x="41097" y="25641"/>
                </a:lnTo>
                <a:lnTo>
                  <a:pt x="37553" y="23507"/>
                </a:lnTo>
                <a:lnTo>
                  <a:pt x="34518" y="20764"/>
                </a:lnTo>
                <a:lnTo>
                  <a:pt x="34086" y="19431"/>
                </a:lnTo>
                <a:lnTo>
                  <a:pt x="31330" y="18008"/>
                </a:lnTo>
                <a:lnTo>
                  <a:pt x="31597" y="15087"/>
                </a:lnTo>
                <a:lnTo>
                  <a:pt x="30797" y="10731"/>
                </a:lnTo>
                <a:lnTo>
                  <a:pt x="27698" y="9144"/>
                </a:lnTo>
                <a:lnTo>
                  <a:pt x="26246" y="7696"/>
                </a:lnTo>
                <a:close/>
              </a:path>
              <a:path w="42545" h="47625">
                <a:moveTo>
                  <a:pt x="27003" y="46139"/>
                </a:moveTo>
                <a:lnTo>
                  <a:pt x="24942" y="46139"/>
                </a:lnTo>
                <a:lnTo>
                  <a:pt x="26974" y="46761"/>
                </a:lnTo>
                <a:lnTo>
                  <a:pt x="27003" y="46139"/>
                </a:lnTo>
                <a:close/>
              </a:path>
              <a:path w="42545" h="47625">
                <a:moveTo>
                  <a:pt x="30614" y="40271"/>
                </a:moveTo>
                <a:lnTo>
                  <a:pt x="29375" y="40271"/>
                </a:lnTo>
                <a:lnTo>
                  <a:pt x="30619" y="40449"/>
                </a:lnTo>
                <a:lnTo>
                  <a:pt x="30614" y="40271"/>
                </a:lnTo>
                <a:close/>
              </a:path>
              <a:path w="42545" h="47625">
                <a:moveTo>
                  <a:pt x="42390" y="31864"/>
                </a:moveTo>
                <a:lnTo>
                  <a:pt x="36474" y="31864"/>
                </a:lnTo>
                <a:lnTo>
                  <a:pt x="38417" y="33451"/>
                </a:lnTo>
                <a:lnTo>
                  <a:pt x="42062" y="33362"/>
                </a:lnTo>
                <a:lnTo>
                  <a:pt x="42443" y="32219"/>
                </a:lnTo>
                <a:lnTo>
                  <a:pt x="42390" y="31864"/>
                </a:lnTo>
                <a:close/>
              </a:path>
              <a:path w="42545" h="47625">
                <a:moveTo>
                  <a:pt x="0" y="800"/>
                </a:moveTo>
                <a:lnTo>
                  <a:pt x="546" y="4089"/>
                </a:lnTo>
                <a:lnTo>
                  <a:pt x="153" y="5334"/>
                </a:lnTo>
                <a:lnTo>
                  <a:pt x="218" y="6299"/>
                </a:lnTo>
                <a:lnTo>
                  <a:pt x="546" y="8547"/>
                </a:lnTo>
                <a:lnTo>
                  <a:pt x="5410" y="7696"/>
                </a:lnTo>
                <a:lnTo>
                  <a:pt x="26246" y="7696"/>
                </a:lnTo>
                <a:lnTo>
                  <a:pt x="25290" y="6743"/>
                </a:lnTo>
                <a:lnTo>
                  <a:pt x="22098" y="6743"/>
                </a:lnTo>
                <a:lnTo>
                  <a:pt x="18110" y="6299"/>
                </a:lnTo>
                <a:lnTo>
                  <a:pt x="14287" y="2844"/>
                </a:lnTo>
                <a:lnTo>
                  <a:pt x="11099" y="2844"/>
                </a:lnTo>
                <a:lnTo>
                  <a:pt x="10710" y="2222"/>
                </a:lnTo>
                <a:lnTo>
                  <a:pt x="4889" y="2222"/>
                </a:lnTo>
                <a:lnTo>
                  <a:pt x="3839" y="1600"/>
                </a:lnTo>
                <a:lnTo>
                  <a:pt x="1968" y="1600"/>
                </a:lnTo>
                <a:lnTo>
                  <a:pt x="0" y="800"/>
                </a:lnTo>
                <a:close/>
              </a:path>
              <a:path w="42545" h="47625">
                <a:moveTo>
                  <a:pt x="23876" y="5334"/>
                </a:moveTo>
                <a:lnTo>
                  <a:pt x="22720" y="5334"/>
                </a:lnTo>
                <a:lnTo>
                  <a:pt x="22098" y="6743"/>
                </a:lnTo>
                <a:lnTo>
                  <a:pt x="25290" y="6743"/>
                </a:lnTo>
                <a:lnTo>
                  <a:pt x="23876" y="5334"/>
                </a:lnTo>
                <a:close/>
              </a:path>
              <a:path w="42545" h="47625">
                <a:moveTo>
                  <a:pt x="9321" y="0"/>
                </a:moveTo>
                <a:lnTo>
                  <a:pt x="8343" y="977"/>
                </a:lnTo>
                <a:lnTo>
                  <a:pt x="5689" y="977"/>
                </a:lnTo>
                <a:lnTo>
                  <a:pt x="4889" y="2222"/>
                </a:lnTo>
                <a:lnTo>
                  <a:pt x="10710" y="2222"/>
                </a:lnTo>
                <a:lnTo>
                  <a:pt x="9321" y="0"/>
                </a:lnTo>
                <a:close/>
              </a:path>
              <a:path w="42545" h="47625">
                <a:moveTo>
                  <a:pt x="2489" y="800"/>
                </a:moveTo>
                <a:lnTo>
                  <a:pt x="1968" y="1600"/>
                </a:lnTo>
                <a:lnTo>
                  <a:pt x="3839" y="1600"/>
                </a:lnTo>
                <a:lnTo>
                  <a:pt x="2489" y="8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214896" y="3093321"/>
            <a:ext cx="109220" cy="69850"/>
          </a:xfrm>
          <a:custGeom>
            <a:avLst/>
            <a:gdLst/>
            <a:ahLst/>
            <a:cxnLst/>
            <a:rect l="l" t="t" r="r" b="b"/>
            <a:pathLst>
              <a:path w="109220" h="69850">
                <a:moveTo>
                  <a:pt x="50106" y="68059"/>
                </a:moveTo>
                <a:lnTo>
                  <a:pt x="42456" y="68059"/>
                </a:lnTo>
                <a:lnTo>
                  <a:pt x="46723" y="69672"/>
                </a:lnTo>
                <a:lnTo>
                  <a:pt x="50106" y="68059"/>
                </a:lnTo>
                <a:close/>
              </a:path>
              <a:path w="109220" h="69850">
                <a:moveTo>
                  <a:pt x="66610" y="67792"/>
                </a:moveTo>
                <a:lnTo>
                  <a:pt x="54698" y="67792"/>
                </a:lnTo>
                <a:lnTo>
                  <a:pt x="57188" y="68681"/>
                </a:lnTo>
                <a:lnTo>
                  <a:pt x="59321" y="68681"/>
                </a:lnTo>
                <a:lnTo>
                  <a:pt x="63931" y="69215"/>
                </a:lnTo>
                <a:lnTo>
                  <a:pt x="65443" y="68160"/>
                </a:lnTo>
                <a:lnTo>
                  <a:pt x="66610" y="67792"/>
                </a:lnTo>
                <a:close/>
              </a:path>
              <a:path w="109220" h="69850">
                <a:moveTo>
                  <a:pt x="99560" y="54051"/>
                </a:moveTo>
                <a:lnTo>
                  <a:pt x="25069" y="54051"/>
                </a:lnTo>
                <a:lnTo>
                  <a:pt x="29336" y="54940"/>
                </a:lnTo>
                <a:lnTo>
                  <a:pt x="27279" y="57251"/>
                </a:lnTo>
                <a:lnTo>
                  <a:pt x="27647" y="59105"/>
                </a:lnTo>
                <a:lnTo>
                  <a:pt x="28397" y="61734"/>
                </a:lnTo>
                <a:lnTo>
                  <a:pt x="31724" y="62039"/>
                </a:lnTo>
                <a:lnTo>
                  <a:pt x="33324" y="63360"/>
                </a:lnTo>
                <a:lnTo>
                  <a:pt x="33134" y="65227"/>
                </a:lnTo>
                <a:lnTo>
                  <a:pt x="32245" y="66560"/>
                </a:lnTo>
                <a:lnTo>
                  <a:pt x="33591" y="68783"/>
                </a:lnTo>
                <a:lnTo>
                  <a:pt x="36601" y="66814"/>
                </a:lnTo>
                <a:lnTo>
                  <a:pt x="68762" y="66814"/>
                </a:lnTo>
                <a:lnTo>
                  <a:pt x="69608" y="65405"/>
                </a:lnTo>
                <a:lnTo>
                  <a:pt x="76885" y="62039"/>
                </a:lnTo>
                <a:lnTo>
                  <a:pt x="80086" y="61493"/>
                </a:lnTo>
                <a:lnTo>
                  <a:pt x="98678" y="61493"/>
                </a:lnTo>
                <a:lnTo>
                  <a:pt x="98856" y="58089"/>
                </a:lnTo>
                <a:lnTo>
                  <a:pt x="97828" y="56311"/>
                </a:lnTo>
                <a:lnTo>
                  <a:pt x="99415" y="54635"/>
                </a:lnTo>
                <a:lnTo>
                  <a:pt x="99560" y="54051"/>
                </a:lnTo>
                <a:close/>
              </a:path>
              <a:path w="109220" h="69850">
                <a:moveTo>
                  <a:pt x="54260" y="67983"/>
                </a:moveTo>
                <a:lnTo>
                  <a:pt x="50266" y="67983"/>
                </a:lnTo>
                <a:lnTo>
                  <a:pt x="52654" y="68681"/>
                </a:lnTo>
                <a:lnTo>
                  <a:pt x="54260" y="67983"/>
                </a:lnTo>
                <a:close/>
              </a:path>
              <a:path w="109220" h="69850">
                <a:moveTo>
                  <a:pt x="68762" y="66814"/>
                </a:moveTo>
                <a:lnTo>
                  <a:pt x="36601" y="66814"/>
                </a:lnTo>
                <a:lnTo>
                  <a:pt x="39890" y="67005"/>
                </a:lnTo>
                <a:lnTo>
                  <a:pt x="41211" y="68427"/>
                </a:lnTo>
                <a:lnTo>
                  <a:pt x="42456" y="68059"/>
                </a:lnTo>
                <a:lnTo>
                  <a:pt x="50106" y="68059"/>
                </a:lnTo>
                <a:lnTo>
                  <a:pt x="50266" y="67983"/>
                </a:lnTo>
                <a:lnTo>
                  <a:pt x="54260" y="67983"/>
                </a:lnTo>
                <a:lnTo>
                  <a:pt x="54698" y="67792"/>
                </a:lnTo>
                <a:lnTo>
                  <a:pt x="66610" y="67792"/>
                </a:lnTo>
                <a:lnTo>
                  <a:pt x="68541" y="67183"/>
                </a:lnTo>
                <a:lnTo>
                  <a:pt x="68762" y="66814"/>
                </a:lnTo>
                <a:close/>
              </a:path>
              <a:path w="109220" h="69850">
                <a:moveTo>
                  <a:pt x="97376" y="64020"/>
                </a:moveTo>
                <a:lnTo>
                  <a:pt x="91554" y="64020"/>
                </a:lnTo>
                <a:lnTo>
                  <a:pt x="94767" y="65532"/>
                </a:lnTo>
                <a:lnTo>
                  <a:pt x="95288" y="66776"/>
                </a:lnTo>
                <a:lnTo>
                  <a:pt x="98221" y="66916"/>
                </a:lnTo>
                <a:lnTo>
                  <a:pt x="97376" y="64020"/>
                </a:lnTo>
                <a:close/>
              </a:path>
              <a:path w="109220" h="69850">
                <a:moveTo>
                  <a:pt x="98678" y="61493"/>
                </a:moveTo>
                <a:lnTo>
                  <a:pt x="80086" y="61493"/>
                </a:lnTo>
                <a:lnTo>
                  <a:pt x="83896" y="61861"/>
                </a:lnTo>
                <a:lnTo>
                  <a:pt x="87922" y="63525"/>
                </a:lnTo>
                <a:lnTo>
                  <a:pt x="89217" y="64909"/>
                </a:lnTo>
                <a:lnTo>
                  <a:pt x="91554" y="64020"/>
                </a:lnTo>
                <a:lnTo>
                  <a:pt x="97376" y="64020"/>
                </a:lnTo>
                <a:lnTo>
                  <a:pt x="98584" y="61861"/>
                </a:lnTo>
                <a:lnTo>
                  <a:pt x="98678" y="61493"/>
                </a:lnTo>
                <a:close/>
              </a:path>
              <a:path w="109220" h="69850">
                <a:moveTo>
                  <a:pt x="24344" y="55029"/>
                </a:moveTo>
                <a:lnTo>
                  <a:pt x="21069" y="55029"/>
                </a:lnTo>
                <a:lnTo>
                  <a:pt x="23025" y="56807"/>
                </a:lnTo>
                <a:lnTo>
                  <a:pt x="24344" y="55029"/>
                </a:lnTo>
                <a:close/>
              </a:path>
              <a:path w="109220" h="69850">
                <a:moveTo>
                  <a:pt x="5727" y="29743"/>
                </a:moveTo>
                <a:lnTo>
                  <a:pt x="4571" y="31877"/>
                </a:lnTo>
                <a:lnTo>
                  <a:pt x="2438" y="32486"/>
                </a:lnTo>
                <a:lnTo>
                  <a:pt x="0" y="35013"/>
                </a:lnTo>
                <a:lnTo>
                  <a:pt x="2260" y="35788"/>
                </a:lnTo>
                <a:lnTo>
                  <a:pt x="3022" y="37350"/>
                </a:lnTo>
                <a:lnTo>
                  <a:pt x="6959" y="42024"/>
                </a:lnTo>
                <a:lnTo>
                  <a:pt x="7772" y="44208"/>
                </a:lnTo>
                <a:lnTo>
                  <a:pt x="10972" y="45885"/>
                </a:lnTo>
                <a:lnTo>
                  <a:pt x="14211" y="48336"/>
                </a:lnTo>
                <a:lnTo>
                  <a:pt x="12788" y="51422"/>
                </a:lnTo>
                <a:lnTo>
                  <a:pt x="13284" y="52705"/>
                </a:lnTo>
                <a:lnTo>
                  <a:pt x="17348" y="54051"/>
                </a:lnTo>
                <a:lnTo>
                  <a:pt x="18503" y="56095"/>
                </a:lnTo>
                <a:lnTo>
                  <a:pt x="21069" y="55029"/>
                </a:lnTo>
                <a:lnTo>
                  <a:pt x="24344" y="55029"/>
                </a:lnTo>
                <a:lnTo>
                  <a:pt x="25069" y="54051"/>
                </a:lnTo>
                <a:lnTo>
                  <a:pt x="99560" y="54051"/>
                </a:lnTo>
                <a:lnTo>
                  <a:pt x="100063" y="52031"/>
                </a:lnTo>
                <a:lnTo>
                  <a:pt x="104343" y="51752"/>
                </a:lnTo>
                <a:lnTo>
                  <a:pt x="106946" y="51193"/>
                </a:lnTo>
                <a:lnTo>
                  <a:pt x="108724" y="48031"/>
                </a:lnTo>
                <a:lnTo>
                  <a:pt x="108724" y="46164"/>
                </a:lnTo>
                <a:lnTo>
                  <a:pt x="107416" y="45148"/>
                </a:lnTo>
                <a:lnTo>
                  <a:pt x="108560" y="43992"/>
                </a:lnTo>
                <a:lnTo>
                  <a:pt x="100787" y="43992"/>
                </a:lnTo>
                <a:lnTo>
                  <a:pt x="96253" y="43891"/>
                </a:lnTo>
                <a:lnTo>
                  <a:pt x="92875" y="43180"/>
                </a:lnTo>
                <a:lnTo>
                  <a:pt x="90741" y="39458"/>
                </a:lnTo>
                <a:lnTo>
                  <a:pt x="89141" y="36080"/>
                </a:lnTo>
                <a:lnTo>
                  <a:pt x="89421" y="30010"/>
                </a:lnTo>
                <a:lnTo>
                  <a:pt x="9004" y="30010"/>
                </a:lnTo>
                <a:lnTo>
                  <a:pt x="5727" y="29743"/>
                </a:lnTo>
                <a:close/>
              </a:path>
              <a:path w="109220" h="69850">
                <a:moveTo>
                  <a:pt x="106616" y="42151"/>
                </a:moveTo>
                <a:lnTo>
                  <a:pt x="102793" y="42519"/>
                </a:lnTo>
                <a:lnTo>
                  <a:pt x="100787" y="43992"/>
                </a:lnTo>
                <a:lnTo>
                  <a:pt x="108560" y="43992"/>
                </a:lnTo>
                <a:lnTo>
                  <a:pt x="108686" y="43865"/>
                </a:lnTo>
                <a:lnTo>
                  <a:pt x="106616" y="42151"/>
                </a:lnTo>
                <a:close/>
              </a:path>
              <a:path w="109220" h="69850">
                <a:moveTo>
                  <a:pt x="30924" y="990"/>
                </a:moveTo>
                <a:lnTo>
                  <a:pt x="28536" y="990"/>
                </a:lnTo>
                <a:lnTo>
                  <a:pt x="26923" y="2501"/>
                </a:lnTo>
                <a:lnTo>
                  <a:pt x="24498" y="2590"/>
                </a:lnTo>
                <a:lnTo>
                  <a:pt x="24701" y="3124"/>
                </a:lnTo>
                <a:lnTo>
                  <a:pt x="24682" y="3657"/>
                </a:lnTo>
                <a:lnTo>
                  <a:pt x="23558" y="6134"/>
                </a:lnTo>
                <a:lnTo>
                  <a:pt x="20624" y="6667"/>
                </a:lnTo>
                <a:lnTo>
                  <a:pt x="18059" y="11468"/>
                </a:lnTo>
                <a:lnTo>
                  <a:pt x="15481" y="18999"/>
                </a:lnTo>
                <a:lnTo>
                  <a:pt x="11137" y="25488"/>
                </a:lnTo>
                <a:lnTo>
                  <a:pt x="11226" y="27876"/>
                </a:lnTo>
                <a:lnTo>
                  <a:pt x="9004" y="30010"/>
                </a:lnTo>
                <a:lnTo>
                  <a:pt x="89421" y="30010"/>
                </a:lnTo>
                <a:lnTo>
                  <a:pt x="89674" y="24523"/>
                </a:lnTo>
                <a:lnTo>
                  <a:pt x="87541" y="20967"/>
                </a:lnTo>
                <a:lnTo>
                  <a:pt x="86652" y="17602"/>
                </a:lnTo>
                <a:lnTo>
                  <a:pt x="80086" y="12433"/>
                </a:lnTo>
                <a:lnTo>
                  <a:pt x="79552" y="9944"/>
                </a:lnTo>
                <a:lnTo>
                  <a:pt x="77774" y="8356"/>
                </a:lnTo>
                <a:lnTo>
                  <a:pt x="45834" y="8356"/>
                </a:lnTo>
                <a:lnTo>
                  <a:pt x="43256" y="7124"/>
                </a:lnTo>
                <a:lnTo>
                  <a:pt x="42100" y="5156"/>
                </a:lnTo>
                <a:lnTo>
                  <a:pt x="38811" y="3657"/>
                </a:lnTo>
                <a:lnTo>
                  <a:pt x="35356" y="3556"/>
                </a:lnTo>
                <a:lnTo>
                  <a:pt x="30924" y="990"/>
                </a:lnTo>
                <a:close/>
              </a:path>
              <a:path w="109220" h="69850">
                <a:moveTo>
                  <a:pt x="73151" y="0"/>
                </a:moveTo>
                <a:lnTo>
                  <a:pt x="65443" y="1346"/>
                </a:lnTo>
                <a:lnTo>
                  <a:pt x="62598" y="3124"/>
                </a:lnTo>
                <a:lnTo>
                  <a:pt x="54343" y="4533"/>
                </a:lnTo>
                <a:lnTo>
                  <a:pt x="52311" y="6934"/>
                </a:lnTo>
                <a:lnTo>
                  <a:pt x="49733" y="7124"/>
                </a:lnTo>
                <a:lnTo>
                  <a:pt x="45834" y="8356"/>
                </a:lnTo>
                <a:lnTo>
                  <a:pt x="77774" y="8356"/>
                </a:lnTo>
                <a:lnTo>
                  <a:pt x="74574" y="5499"/>
                </a:lnTo>
                <a:lnTo>
                  <a:pt x="731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168905" y="3088901"/>
            <a:ext cx="71120" cy="46355"/>
          </a:xfrm>
          <a:custGeom>
            <a:avLst/>
            <a:gdLst/>
            <a:ahLst/>
            <a:cxnLst/>
            <a:rect l="l" t="t" r="r" b="b"/>
            <a:pathLst>
              <a:path w="71120" h="46355">
                <a:moveTo>
                  <a:pt x="5969" y="7835"/>
                </a:moveTo>
                <a:lnTo>
                  <a:pt x="6360" y="10553"/>
                </a:lnTo>
                <a:lnTo>
                  <a:pt x="6451" y="12598"/>
                </a:lnTo>
                <a:lnTo>
                  <a:pt x="6108" y="14465"/>
                </a:lnTo>
                <a:lnTo>
                  <a:pt x="742" y="14465"/>
                </a:lnTo>
                <a:lnTo>
                  <a:pt x="254" y="15443"/>
                </a:lnTo>
                <a:lnTo>
                  <a:pt x="2476" y="18008"/>
                </a:lnTo>
                <a:lnTo>
                  <a:pt x="1409" y="20853"/>
                </a:lnTo>
                <a:lnTo>
                  <a:pt x="1143" y="23164"/>
                </a:lnTo>
                <a:lnTo>
                  <a:pt x="2476" y="25463"/>
                </a:lnTo>
                <a:lnTo>
                  <a:pt x="558" y="27876"/>
                </a:lnTo>
                <a:lnTo>
                  <a:pt x="0" y="28054"/>
                </a:lnTo>
                <a:lnTo>
                  <a:pt x="3098" y="31610"/>
                </a:lnTo>
                <a:lnTo>
                  <a:pt x="3568" y="35661"/>
                </a:lnTo>
                <a:lnTo>
                  <a:pt x="5765" y="36106"/>
                </a:lnTo>
                <a:lnTo>
                  <a:pt x="10820" y="40906"/>
                </a:lnTo>
                <a:lnTo>
                  <a:pt x="13385" y="41884"/>
                </a:lnTo>
                <a:lnTo>
                  <a:pt x="15341" y="43383"/>
                </a:lnTo>
                <a:lnTo>
                  <a:pt x="21729" y="44462"/>
                </a:lnTo>
                <a:lnTo>
                  <a:pt x="26263" y="46050"/>
                </a:lnTo>
                <a:lnTo>
                  <a:pt x="28206" y="43573"/>
                </a:lnTo>
                <a:lnTo>
                  <a:pt x="30191" y="43573"/>
                </a:lnTo>
                <a:lnTo>
                  <a:pt x="31242" y="42405"/>
                </a:lnTo>
                <a:lnTo>
                  <a:pt x="34074" y="40970"/>
                </a:lnTo>
                <a:lnTo>
                  <a:pt x="36315" y="40970"/>
                </a:lnTo>
                <a:lnTo>
                  <a:pt x="36868" y="40093"/>
                </a:lnTo>
                <a:lnTo>
                  <a:pt x="39801" y="37630"/>
                </a:lnTo>
                <a:lnTo>
                  <a:pt x="47735" y="37630"/>
                </a:lnTo>
                <a:lnTo>
                  <a:pt x="48437" y="36906"/>
                </a:lnTo>
                <a:lnTo>
                  <a:pt x="50571" y="36296"/>
                </a:lnTo>
                <a:lnTo>
                  <a:pt x="51727" y="34162"/>
                </a:lnTo>
                <a:lnTo>
                  <a:pt x="55279" y="34162"/>
                </a:lnTo>
                <a:lnTo>
                  <a:pt x="57213" y="32296"/>
                </a:lnTo>
                <a:lnTo>
                  <a:pt x="57137" y="29908"/>
                </a:lnTo>
                <a:lnTo>
                  <a:pt x="61480" y="23431"/>
                </a:lnTo>
                <a:lnTo>
                  <a:pt x="64046" y="15887"/>
                </a:lnTo>
                <a:lnTo>
                  <a:pt x="64812" y="14465"/>
                </a:lnTo>
                <a:lnTo>
                  <a:pt x="6108" y="14465"/>
                </a:lnTo>
                <a:lnTo>
                  <a:pt x="787" y="14376"/>
                </a:lnTo>
                <a:lnTo>
                  <a:pt x="64859" y="14376"/>
                </a:lnTo>
                <a:lnTo>
                  <a:pt x="65386" y="13398"/>
                </a:lnTo>
                <a:lnTo>
                  <a:pt x="18542" y="13398"/>
                </a:lnTo>
                <a:lnTo>
                  <a:pt x="14185" y="12598"/>
                </a:lnTo>
                <a:lnTo>
                  <a:pt x="5969" y="7835"/>
                </a:lnTo>
                <a:close/>
              </a:path>
              <a:path w="71120" h="46355">
                <a:moveTo>
                  <a:pt x="30191" y="43573"/>
                </a:moveTo>
                <a:lnTo>
                  <a:pt x="28206" y="43573"/>
                </a:lnTo>
                <a:lnTo>
                  <a:pt x="29540" y="44297"/>
                </a:lnTo>
                <a:lnTo>
                  <a:pt x="30191" y="43573"/>
                </a:lnTo>
                <a:close/>
              </a:path>
              <a:path w="71120" h="46355">
                <a:moveTo>
                  <a:pt x="36315" y="40970"/>
                </a:moveTo>
                <a:lnTo>
                  <a:pt x="34074" y="40970"/>
                </a:lnTo>
                <a:lnTo>
                  <a:pt x="36131" y="41262"/>
                </a:lnTo>
                <a:lnTo>
                  <a:pt x="36315" y="40970"/>
                </a:lnTo>
                <a:close/>
              </a:path>
              <a:path w="71120" h="46355">
                <a:moveTo>
                  <a:pt x="47735" y="37630"/>
                </a:moveTo>
                <a:lnTo>
                  <a:pt x="39801" y="37630"/>
                </a:lnTo>
                <a:lnTo>
                  <a:pt x="41681" y="38252"/>
                </a:lnTo>
                <a:lnTo>
                  <a:pt x="44246" y="38823"/>
                </a:lnTo>
                <a:lnTo>
                  <a:pt x="45986" y="39433"/>
                </a:lnTo>
                <a:lnTo>
                  <a:pt x="47735" y="37630"/>
                </a:lnTo>
                <a:close/>
              </a:path>
              <a:path w="71120" h="46355">
                <a:moveTo>
                  <a:pt x="55279" y="34162"/>
                </a:moveTo>
                <a:lnTo>
                  <a:pt x="51727" y="34162"/>
                </a:lnTo>
                <a:lnTo>
                  <a:pt x="55003" y="34429"/>
                </a:lnTo>
                <a:lnTo>
                  <a:pt x="55279" y="34162"/>
                </a:lnTo>
                <a:close/>
              </a:path>
              <a:path w="71120" h="46355">
                <a:moveTo>
                  <a:pt x="37071" y="4521"/>
                </a:moveTo>
                <a:lnTo>
                  <a:pt x="33083" y="7899"/>
                </a:lnTo>
                <a:lnTo>
                  <a:pt x="29616" y="9055"/>
                </a:lnTo>
                <a:lnTo>
                  <a:pt x="29273" y="11353"/>
                </a:lnTo>
                <a:lnTo>
                  <a:pt x="22707" y="11976"/>
                </a:lnTo>
                <a:lnTo>
                  <a:pt x="18542" y="13398"/>
                </a:lnTo>
                <a:lnTo>
                  <a:pt x="65386" y="13398"/>
                </a:lnTo>
                <a:lnTo>
                  <a:pt x="66624" y="11099"/>
                </a:lnTo>
                <a:lnTo>
                  <a:pt x="69557" y="10553"/>
                </a:lnTo>
                <a:lnTo>
                  <a:pt x="70641" y="8166"/>
                </a:lnTo>
                <a:lnTo>
                  <a:pt x="40538" y="8166"/>
                </a:lnTo>
                <a:lnTo>
                  <a:pt x="37071" y="4521"/>
                </a:lnTo>
                <a:close/>
              </a:path>
              <a:path w="71120" h="46355">
                <a:moveTo>
                  <a:pt x="49237" y="444"/>
                </a:moveTo>
                <a:lnTo>
                  <a:pt x="45148" y="800"/>
                </a:lnTo>
                <a:lnTo>
                  <a:pt x="43027" y="4089"/>
                </a:lnTo>
                <a:lnTo>
                  <a:pt x="40805" y="5854"/>
                </a:lnTo>
                <a:lnTo>
                  <a:pt x="40538" y="8166"/>
                </a:lnTo>
                <a:lnTo>
                  <a:pt x="70641" y="8166"/>
                </a:lnTo>
                <a:lnTo>
                  <a:pt x="70802" y="7810"/>
                </a:lnTo>
                <a:lnTo>
                  <a:pt x="69646" y="4800"/>
                </a:lnTo>
                <a:lnTo>
                  <a:pt x="66535" y="2755"/>
                </a:lnTo>
                <a:lnTo>
                  <a:pt x="65498" y="1777"/>
                </a:lnTo>
                <a:lnTo>
                  <a:pt x="60858" y="1777"/>
                </a:lnTo>
                <a:lnTo>
                  <a:pt x="58572" y="1244"/>
                </a:lnTo>
                <a:lnTo>
                  <a:pt x="52070" y="1244"/>
                </a:lnTo>
                <a:lnTo>
                  <a:pt x="49237" y="444"/>
                </a:lnTo>
                <a:close/>
              </a:path>
              <a:path w="71120" h="46355">
                <a:moveTo>
                  <a:pt x="63614" y="0"/>
                </a:moveTo>
                <a:lnTo>
                  <a:pt x="60858" y="1777"/>
                </a:lnTo>
                <a:lnTo>
                  <a:pt x="65498" y="1777"/>
                </a:lnTo>
                <a:lnTo>
                  <a:pt x="63614" y="0"/>
                </a:lnTo>
                <a:close/>
              </a:path>
              <a:path w="71120" h="46355">
                <a:moveTo>
                  <a:pt x="57048" y="888"/>
                </a:moveTo>
                <a:lnTo>
                  <a:pt x="52070" y="1244"/>
                </a:lnTo>
                <a:lnTo>
                  <a:pt x="58572" y="1244"/>
                </a:lnTo>
                <a:lnTo>
                  <a:pt x="57048" y="8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174126" y="3075594"/>
            <a:ext cx="62230" cy="27305"/>
          </a:xfrm>
          <a:custGeom>
            <a:avLst/>
            <a:gdLst/>
            <a:ahLst/>
            <a:cxnLst/>
            <a:rect l="l" t="t" r="r" b="b"/>
            <a:pathLst>
              <a:path w="62229" h="27305">
                <a:moveTo>
                  <a:pt x="279" y="12014"/>
                </a:moveTo>
                <a:lnTo>
                  <a:pt x="0" y="15951"/>
                </a:lnTo>
                <a:lnTo>
                  <a:pt x="749" y="21145"/>
                </a:lnTo>
                <a:lnTo>
                  <a:pt x="8966" y="25908"/>
                </a:lnTo>
                <a:lnTo>
                  <a:pt x="13309" y="26708"/>
                </a:lnTo>
                <a:lnTo>
                  <a:pt x="17487" y="25285"/>
                </a:lnTo>
                <a:lnTo>
                  <a:pt x="24053" y="24663"/>
                </a:lnTo>
                <a:lnTo>
                  <a:pt x="24396" y="22352"/>
                </a:lnTo>
                <a:lnTo>
                  <a:pt x="27863" y="21196"/>
                </a:lnTo>
                <a:lnTo>
                  <a:pt x="31851" y="17830"/>
                </a:lnTo>
                <a:lnTo>
                  <a:pt x="37254" y="17830"/>
                </a:lnTo>
                <a:lnTo>
                  <a:pt x="37795" y="17399"/>
                </a:lnTo>
                <a:lnTo>
                  <a:pt x="39928" y="14109"/>
                </a:lnTo>
                <a:lnTo>
                  <a:pt x="44018" y="13754"/>
                </a:lnTo>
                <a:lnTo>
                  <a:pt x="57679" y="13754"/>
                </a:lnTo>
                <a:lnTo>
                  <a:pt x="58915" y="12954"/>
                </a:lnTo>
                <a:lnTo>
                  <a:pt x="59017" y="12153"/>
                </a:lnTo>
                <a:lnTo>
                  <a:pt x="888" y="12153"/>
                </a:lnTo>
                <a:lnTo>
                  <a:pt x="279" y="12014"/>
                </a:lnTo>
                <a:close/>
              </a:path>
              <a:path w="62229" h="27305">
                <a:moveTo>
                  <a:pt x="37254" y="17830"/>
                </a:moveTo>
                <a:lnTo>
                  <a:pt x="31851" y="17830"/>
                </a:lnTo>
                <a:lnTo>
                  <a:pt x="35318" y="21475"/>
                </a:lnTo>
                <a:lnTo>
                  <a:pt x="35585" y="19164"/>
                </a:lnTo>
                <a:lnTo>
                  <a:pt x="37254" y="17830"/>
                </a:lnTo>
                <a:close/>
              </a:path>
              <a:path w="62229" h="27305">
                <a:moveTo>
                  <a:pt x="56992" y="14198"/>
                </a:moveTo>
                <a:lnTo>
                  <a:pt x="51828" y="14198"/>
                </a:lnTo>
                <a:lnTo>
                  <a:pt x="55638" y="15074"/>
                </a:lnTo>
                <a:lnTo>
                  <a:pt x="56992" y="14198"/>
                </a:lnTo>
                <a:close/>
              </a:path>
              <a:path w="62229" h="27305">
                <a:moveTo>
                  <a:pt x="57679" y="13754"/>
                </a:moveTo>
                <a:lnTo>
                  <a:pt x="44018" y="13754"/>
                </a:lnTo>
                <a:lnTo>
                  <a:pt x="46850" y="14554"/>
                </a:lnTo>
                <a:lnTo>
                  <a:pt x="51828" y="14198"/>
                </a:lnTo>
                <a:lnTo>
                  <a:pt x="56992" y="14198"/>
                </a:lnTo>
                <a:lnTo>
                  <a:pt x="57679" y="13754"/>
                </a:lnTo>
                <a:close/>
              </a:path>
              <a:path w="62229" h="27305">
                <a:moveTo>
                  <a:pt x="6667" y="10109"/>
                </a:moveTo>
                <a:lnTo>
                  <a:pt x="3809" y="10198"/>
                </a:lnTo>
                <a:lnTo>
                  <a:pt x="888" y="12153"/>
                </a:lnTo>
                <a:lnTo>
                  <a:pt x="59017" y="12153"/>
                </a:lnTo>
                <a:lnTo>
                  <a:pt x="59153" y="11087"/>
                </a:lnTo>
                <a:lnTo>
                  <a:pt x="7810" y="11087"/>
                </a:lnTo>
                <a:lnTo>
                  <a:pt x="6667" y="10109"/>
                </a:lnTo>
                <a:close/>
              </a:path>
              <a:path w="62229" h="27305">
                <a:moveTo>
                  <a:pt x="26263" y="2654"/>
                </a:moveTo>
                <a:lnTo>
                  <a:pt x="23609" y="5054"/>
                </a:lnTo>
                <a:lnTo>
                  <a:pt x="20510" y="5321"/>
                </a:lnTo>
                <a:lnTo>
                  <a:pt x="17043" y="8775"/>
                </a:lnTo>
                <a:lnTo>
                  <a:pt x="12522" y="9398"/>
                </a:lnTo>
                <a:lnTo>
                  <a:pt x="7810" y="11087"/>
                </a:lnTo>
                <a:lnTo>
                  <a:pt x="59153" y="11087"/>
                </a:lnTo>
                <a:lnTo>
                  <a:pt x="59448" y="8775"/>
                </a:lnTo>
                <a:lnTo>
                  <a:pt x="61970" y="3429"/>
                </a:lnTo>
                <a:lnTo>
                  <a:pt x="32588" y="3429"/>
                </a:lnTo>
                <a:lnTo>
                  <a:pt x="32147" y="3187"/>
                </a:lnTo>
                <a:lnTo>
                  <a:pt x="31940" y="3187"/>
                </a:lnTo>
                <a:lnTo>
                  <a:pt x="26263" y="2654"/>
                </a:lnTo>
                <a:close/>
              </a:path>
              <a:path w="62229" h="27305">
                <a:moveTo>
                  <a:pt x="38315" y="444"/>
                </a:moveTo>
                <a:lnTo>
                  <a:pt x="36360" y="1104"/>
                </a:lnTo>
                <a:lnTo>
                  <a:pt x="34886" y="3340"/>
                </a:lnTo>
                <a:lnTo>
                  <a:pt x="32588" y="3429"/>
                </a:lnTo>
                <a:lnTo>
                  <a:pt x="61970" y="3429"/>
                </a:lnTo>
                <a:lnTo>
                  <a:pt x="61658" y="3365"/>
                </a:lnTo>
                <a:lnTo>
                  <a:pt x="59110" y="1866"/>
                </a:lnTo>
                <a:lnTo>
                  <a:pt x="44894" y="1866"/>
                </a:lnTo>
                <a:lnTo>
                  <a:pt x="43154" y="673"/>
                </a:lnTo>
                <a:lnTo>
                  <a:pt x="40233" y="673"/>
                </a:lnTo>
                <a:lnTo>
                  <a:pt x="38315" y="444"/>
                </a:lnTo>
                <a:close/>
              </a:path>
              <a:path w="62229" h="27305">
                <a:moveTo>
                  <a:pt x="31915" y="3060"/>
                </a:moveTo>
                <a:lnTo>
                  <a:pt x="32147" y="3187"/>
                </a:lnTo>
                <a:lnTo>
                  <a:pt x="31915" y="3060"/>
                </a:lnTo>
                <a:close/>
              </a:path>
              <a:path w="62229" h="27305">
                <a:moveTo>
                  <a:pt x="48450" y="0"/>
                </a:moveTo>
                <a:lnTo>
                  <a:pt x="46456" y="266"/>
                </a:lnTo>
                <a:lnTo>
                  <a:pt x="44894" y="1866"/>
                </a:lnTo>
                <a:lnTo>
                  <a:pt x="59110" y="1866"/>
                </a:lnTo>
                <a:lnTo>
                  <a:pt x="57447" y="889"/>
                </a:lnTo>
                <a:lnTo>
                  <a:pt x="50368" y="889"/>
                </a:lnTo>
                <a:lnTo>
                  <a:pt x="48450" y="0"/>
                </a:lnTo>
                <a:close/>
              </a:path>
              <a:path w="62229" h="27305">
                <a:moveTo>
                  <a:pt x="51917" y="177"/>
                </a:moveTo>
                <a:lnTo>
                  <a:pt x="50368" y="889"/>
                </a:lnTo>
                <a:lnTo>
                  <a:pt x="57447" y="889"/>
                </a:lnTo>
                <a:lnTo>
                  <a:pt x="56540" y="355"/>
                </a:lnTo>
                <a:lnTo>
                  <a:pt x="51917" y="1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242017" y="3154815"/>
            <a:ext cx="71755" cy="45720"/>
          </a:xfrm>
          <a:custGeom>
            <a:avLst/>
            <a:gdLst/>
            <a:ahLst/>
            <a:cxnLst/>
            <a:rect l="l" t="t" r="r" b="b"/>
            <a:pathLst>
              <a:path w="71754" h="45719">
                <a:moveTo>
                  <a:pt x="19517" y="44551"/>
                </a:moveTo>
                <a:lnTo>
                  <a:pt x="11430" y="44551"/>
                </a:lnTo>
                <a:lnTo>
                  <a:pt x="12674" y="45173"/>
                </a:lnTo>
                <a:lnTo>
                  <a:pt x="16751" y="45262"/>
                </a:lnTo>
                <a:lnTo>
                  <a:pt x="19517" y="44551"/>
                </a:lnTo>
                <a:close/>
              </a:path>
              <a:path w="71754" h="45719">
                <a:moveTo>
                  <a:pt x="46304" y="42862"/>
                </a:moveTo>
                <a:lnTo>
                  <a:pt x="28206" y="42862"/>
                </a:lnTo>
                <a:lnTo>
                  <a:pt x="28562" y="44894"/>
                </a:lnTo>
                <a:lnTo>
                  <a:pt x="30861" y="45084"/>
                </a:lnTo>
                <a:lnTo>
                  <a:pt x="32550" y="43751"/>
                </a:lnTo>
                <a:lnTo>
                  <a:pt x="45247" y="43751"/>
                </a:lnTo>
                <a:lnTo>
                  <a:pt x="46304" y="42862"/>
                </a:lnTo>
                <a:close/>
              </a:path>
              <a:path w="71754" h="45719">
                <a:moveTo>
                  <a:pt x="45247" y="43751"/>
                </a:moveTo>
                <a:lnTo>
                  <a:pt x="34937" y="43751"/>
                </a:lnTo>
                <a:lnTo>
                  <a:pt x="37071" y="44983"/>
                </a:lnTo>
                <a:lnTo>
                  <a:pt x="39471" y="43840"/>
                </a:lnTo>
                <a:lnTo>
                  <a:pt x="45141" y="43840"/>
                </a:lnTo>
                <a:close/>
              </a:path>
              <a:path w="71754" h="45719">
                <a:moveTo>
                  <a:pt x="1270" y="241"/>
                </a:moveTo>
                <a:lnTo>
                  <a:pt x="1943" y="2578"/>
                </a:lnTo>
                <a:lnTo>
                  <a:pt x="0" y="4533"/>
                </a:lnTo>
                <a:lnTo>
                  <a:pt x="1231" y="9499"/>
                </a:lnTo>
                <a:lnTo>
                  <a:pt x="4775" y="13144"/>
                </a:lnTo>
                <a:lnTo>
                  <a:pt x="6477" y="16332"/>
                </a:lnTo>
                <a:lnTo>
                  <a:pt x="5676" y="18821"/>
                </a:lnTo>
                <a:lnTo>
                  <a:pt x="1320" y="22821"/>
                </a:lnTo>
                <a:lnTo>
                  <a:pt x="1587" y="24853"/>
                </a:lnTo>
                <a:lnTo>
                  <a:pt x="3175" y="27343"/>
                </a:lnTo>
                <a:lnTo>
                  <a:pt x="2387" y="29552"/>
                </a:lnTo>
                <a:lnTo>
                  <a:pt x="2209" y="29552"/>
                </a:lnTo>
                <a:lnTo>
                  <a:pt x="7126" y="33413"/>
                </a:lnTo>
                <a:lnTo>
                  <a:pt x="7240" y="33566"/>
                </a:lnTo>
                <a:lnTo>
                  <a:pt x="10452" y="39230"/>
                </a:lnTo>
                <a:lnTo>
                  <a:pt x="10945" y="42417"/>
                </a:lnTo>
                <a:lnTo>
                  <a:pt x="11353" y="44627"/>
                </a:lnTo>
                <a:lnTo>
                  <a:pt x="19517" y="44551"/>
                </a:lnTo>
                <a:lnTo>
                  <a:pt x="19862" y="44462"/>
                </a:lnTo>
                <a:lnTo>
                  <a:pt x="21996" y="42417"/>
                </a:lnTo>
                <a:lnTo>
                  <a:pt x="46100" y="42417"/>
                </a:lnTo>
                <a:lnTo>
                  <a:pt x="45326" y="40728"/>
                </a:lnTo>
                <a:lnTo>
                  <a:pt x="45504" y="37896"/>
                </a:lnTo>
                <a:lnTo>
                  <a:pt x="48437" y="35674"/>
                </a:lnTo>
                <a:lnTo>
                  <a:pt x="49911" y="35674"/>
                </a:lnTo>
                <a:lnTo>
                  <a:pt x="49936" y="35534"/>
                </a:lnTo>
                <a:lnTo>
                  <a:pt x="51892" y="33413"/>
                </a:lnTo>
                <a:lnTo>
                  <a:pt x="53848" y="33223"/>
                </a:lnTo>
                <a:lnTo>
                  <a:pt x="55270" y="31635"/>
                </a:lnTo>
                <a:lnTo>
                  <a:pt x="65614" y="31635"/>
                </a:lnTo>
                <a:lnTo>
                  <a:pt x="64846" y="30403"/>
                </a:lnTo>
                <a:lnTo>
                  <a:pt x="62420" y="26860"/>
                </a:lnTo>
                <a:lnTo>
                  <a:pt x="60375" y="26581"/>
                </a:lnTo>
                <a:lnTo>
                  <a:pt x="59893" y="25272"/>
                </a:lnTo>
                <a:lnTo>
                  <a:pt x="63347" y="22669"/>
                </a:lnTo>
                <a:lnTo>
                  <a:pt x="64185" y="20256"/>
                </a:lnTo>
                <a:lnTo>
                  <a:pt x="63627" y="14846"/>
                </a:lnTo>
                <a:lnTo>
                  <a:pt x="66979" y="11861"/>
                </a:lnTo>
                <a:lnTo>
                  <a:pt x="69511" y="11861"/>
                </a:lnTo>
                <a:lnTo>
                  <a:pt x="70789" y="10655"/>
                </a:lnTo>
                <a:lnTo>
                  <a:pt x="71040" y="8178"/>
                </a:lnTo>
                <a:lnTo>
                  <a:pt x="19596" y="8178"/>
                </a:lnTo>
                <a:lnTo>
                  <a:pt x="17251" y="7289"/>
                </a:lnTo>
                <a:lnTo>
                  <a:pt x="6477" y="7289"/>
                </a:lnTo>
                <a:lnTo>
                  <a:pt x="5130" y="5067"/>
                </a:lnTo>
                <a:lnTo>
                  <a:pt x="6019" y="3733"/>
                </a:lnTo>
                <a:lnTo>
                  <a:pt x="6197" y="1866"/>
                </a:lnTo>
                <a:lnTo>
                  <a:pt x="4597" y="546"/>
                </a:lnTo>
                <a:lnTo>
                  <a:pt x="1270" y="241"/>
                </a:lnTo>
                <a:close/>
              </a:path>
              <a:path w="71754" h="45719">
                <a:moveTo>
                  <a:pt x="45141" y="43840"/>
                </a:moveTo>
                <a:lnTo>
                  <a:pt x="39471" y="43840"/>
                </a:lnTo>
                <a:lnTo>
                  <a:pt x="44704" y="44208"/>
                </a:lnTo>
                <a:lnTo>
                  <a:pt x="45141" y="43840"/>
                </a:lnTo>
                <a:close/>
              </a:path>
              <a:path w="71754" h="45719">
                <a:moveTo>
                  <a:pt x="46100" y="42417"/>
                </a:moveTo>
                <a:lnTo>
                  <a:pt x="21996" y="42417"/>
                </a:lnTo>
                <a:lnTo>
                  <a:pt x="25006" y="42951"/>
                </a:lnTo>
                <a:lnTo>
                  <a:pt x="28206" y="42862"/>
                </a:lnTo>
                <a:lnTo>
                  <a:pt x="46304" y="42862"/>
                </a:lnTo>
                <a:lnTo>
                  <a:pt x="46100" y="42417"/>
                </a:lnTo>
                <a:close/>
              </a:path>
              <a:path w="71754" h="45719">
                <a:moveTo>
                  <a:pt x="65614" y="31635"/>
                </a:moveTo>
                <a:lnTo>
                  <a:pt x="58826" y="31635"/>
                </a:lnTo>
                <a:lnTo>
                  <a:pt x="62204" y="34289"/>
                </a:lnTo>
                <a:lnTo>
                  <a:pt x="63969" y="32867"/>
                </a:lnTo>
                <a:lnTo>
                  <a:pt x="66383" y="32867"/>
                </a:lnTo>
                <a:lnTo>
                  <a:pt x="65614" y="31635"/>
                </a:lnTo>
                <a:close/>
              </a:path>
              <a:path w="71754" h="45719">
                <a:moveTo>
                  <a:pt x="66383" y="32867"/>
                </a:moveTo>
                <a:lnTo>
                  <a:pt x="63969" y="32867"/>
                </a:lnTo>
                <a:lnTo>
                  <a:pt x="66713" y="33566"/>
                </a:lnTo>
                <a:lnTo>
                  <a:pt x="66605" y="33223"/>
                </a:lnTo>
                <a:lnTo>
                  <a:pt x="66383" y="32867"/>
                </a:lnTo>
                <a:close/>
              </a:path>
              <a:path w="71754" h="45719">
                <a:moveTo>
                  <a:pt x="69511" y="11861"/>
                </a:moveTo>
                <a:lnTo>
                  <a:pt x="66979" y="11861"/>
                </a:lnTo>
                <a:lnTo>
                  <a:pt x="69215" y="12141"/>
                </a:lnTo>
                <a:lnTo>
                  <a:pt x="69511" y="11861"/>
                </a:lnTo>
                <a:close/>
              </a:path>
              <a:path w="71754" h="45719">
                <a:moveTo>
                  <a:pt x="23139" y="6489"/>
                </a:moveTo>
                <a:lnTo>
                  <a:pt x="19596" y="8178"/>
                </a:lnTo>
                <a:lnTo>
                  <a:pt x="71040" y="8178"/>
                </a:lnTo>
                <a:lnTo>
                  <a:pt x="71086" y="7721"/>
                </a:lnTo>
                <a:lnTo>
                  <a:pt x="36804" y="7721"/>
                </a:lnTo>
                <a:lnTo>
                  <a:pt x="32207" y="7188"/>
                </a:lnTo>
                <a:lnTo>
                  <a:pt x="25539" y="7188"/>
                </a:lnTo>
                <a:lnTo>
                  <a:pt x="23139" y="6489"/>
                </a:lnTo>
                <a:close/>
              </a:path>
              <a:path w="71754" h="45719">
                <a:moveTo>
                  <a:pt x="52971" y="0"/>
                </a:moveTo>
                <a:lnTo>
                  <a:pt x="49758" y="546"/>
                </a:lnTo>
                <a:lnTo>
                  <a:pt x="42494" y="3911"/>
                </a:lnTo>
                <a:lnTo>
                  <a:pt x="41414" y="5689"/>
                </a:lnTo>
                <a:lnTo>
                  <a:pt x="38315" y="6667"/>
                </a:lnTo>
                <a:lnTo>
                  <a:pt x="36804" y="7721"/>
                </a:lnTo>
                <a:lnTo>
                  <a:pt x="71086" y="7721"/>
                </a:lnTo>
                <a:lnTo>
                  <a:pt x="71210" y="6489"/>
                </a:lnTo>
                <a:lnTo>
                  <a:pt x="71094" y="5422"/>
                </a:lnTo>
                <a:lnTo>
                  <a:pt x="68173" y="5283"/>
                </a:lnTo>
                <a:lnTo>
                  <a:pt x="67640" y="4038"/>
                </a:lnTo>
                <a:lnTo>
                  <a:pt x="66317" y="3416"/>
                </a:lnTo>
                <a:lnTo>
                  <a:pt x="62090" y="3416"/>
                </a:lnTo>
                <a:lnTo>
                  <a:pt x="60794" y="2031"/>
                </a:lnTo>
                <a:lnTo>
                  <a:pt x="56769" y="368"/>
                </a:lnTo>
                <a:lnTo>
                  <a:pt x="52971" y="0"/>
                </a:lnTo>
                <a:close/>
              </a:path>
              <a:path w="71754" h="45719">
                <a:moveTo>
                  <a:pt x="9474" y="5321"/>
                </a:moveTo>
                <a:lnTo>
                  <a:pt x="6477" y="7289"/>
                </a:lnTo>
                <a:lnTo>
                  <a:pt x="17251" y="7289"/>
                </a:lnTo>
                <a:lnTo>
                  <a:pt x="16313" y="6934"/>
                </a:lnTo>
                <a:lnTo>
                  <a:pt x="14097" y="6934"/>
                </a:lnTo>
                <a:lnTo>
                  <a:pt x="12763" y="5511"/>
                </a:lnTo>
                <a:lnTo>
                  <a:pt x="9474" y="5321"/>
                </a:lnTo>
                <a:close/>
              </a:path>
              <a:path w="71754" h="45719">
                <a:moveTo>
                  <a:pt x="27584" y="6299"/>
                </a:moveTo>
                <a:lnTo>
                  <a:pt x="25539" y="7188"/>
                </a:lnTo>
                <a:lnTo>
                  <a:pt x="30073" y="7188"/>
                </a:lnTo>
                <a:lnTo>
                  <a:pt x="27584" y="6299"/>
                </a:lnTo>
                <a:close/>
              </a:path>
              <a:path w="71754" h="45719">
                <a:moveTo>
                  <a:pt x="15341" y="6565"/>
                </a:moveTo>
                <a:lnTo>
                  <a:pt x="14097" y="6934"/>
                </a:lnTo>
                <a:lnTo>
                  <a:pt x="16313" y="6934"/>
                </a:lnTo>
                <a:lnTo>
                  <a:pt x="15341" y="6565"/>
                </a:lnTo>
                <a:close/>
              </a:path>
              <a:path w="71754" h="45719">
                <a:moveTo>
                  <a:pt x="64427" y="2527"/>
                </a:moveTo>
                <a:lnTo>
                  <a:pt x="62090" y="3416"/>
                </a:lnTo>
                <a:lnTo>
                  <a:pt x="66317" y="3416"/>
                </a:lnTo>
                <a:lnTo>
                  <a:pt x="64427" y="252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222759" y="3184366"/>
            <a:ext cx="31115" cy="25400"/>
          </a:xfrm>
          <a:custGeom>
            <a:avLst/>
            <a:gdLst/>
            <a:ahLst/>
            <a:cxnLst/>
            <a:rect l="l" t="t" r="r" b="b"/>
            <a:pathLst>
              <a:path w="31114" h="25400">
                <a:moveTo>
                  <a:pt x="13931" y="444"/>
                </a:moveTo>
                <a:lnTo>
                  <a:pt x="9131" y="1600"/>
                </a:lnTo>
                <a:lnTo>
                  <a:pt x="7099" y="3098"/>
                </a:lnTo>
                <a:lnTo>
                  <a:pt x="4521" y="3822"/>
                </a:lnTo>
                <a:lnTo>
                  <a:pt x="1638" y="5422"/>
                </a:lnTo>
                <a:lnTo>
                  <a:pt x="1778" y="7391"/>
                </a:lnTo>
                <a:lnTo>
                  <a:pt x="800" y="8407"/>
                </a:lnTo>
                <a:lnTo>
                  <a:pt x="539" y="8407"/>
                </a:lnTo>
                <a:lnTo>
                  <a:pt x="0" y="12242"/>
                </a:lnTo>
                <a:lnTo>
                  <a:pt x="927" y="16827"/>
                </a:lnTo>
                <a:lnTo>
                  <a:pt x="2882" y="20256"/>
                </a:lnTo>
                <a:lnTo>
                  <a:pt x="4165" y="23139"/>
                </a:lnTo>
                <a:lnTo>
                  <a:pt x="6794" y="25019"/>
                </a:lnTo>
                <a:lnTo>
                  <a:pt x="6819" y="24752"/>
                </a:lnTo>
                <a:lnTo>
                  <a:pt x="11696" y="21742"/>
                </a:lnTo>
                <a:lnTo>
                  <a:pt x="15163" y="20497"/>
                </a:lnTo>
                <a:lnTo>
                  <a:pt x="15341" y="19431"/>
                </a:lnTo>
                <a:lnTo>
                  <a:pt x="17919" y="18008"/>
                </a:lnTo>
                <a:lnTo>
                  <a:pt x="24475" y="18008"/>
                </a:lnTo>
                <a:lnTo>
                  <a:pt x="26873" y="16510"/>
                </a:lnTo>
                <a:lnTo>
                  <a:pt x="29095" y="16421"/>
                </a:lnTo>
                <a:lnTo>
                  <a:pt x="30607" y="15074"/>
                </a:lnTo>
                <a:lnTo>
                  <a:pt x="30108" y="12242"/>
                </a:lnTo>
                <a:lnTo>
                  <a:pt x="29718" y="9677"/>
                </a:lnTo>
                <a:lnTo>
                  <a:pt x="28996" y="8407"/>
                </a:lnTo>
                <a:lnTo>
                  <a:pt x="800" y="8407"/>
                </a:lnTo>
                <a:lnTo>
                  <a:pt x="596" y="8001"/>
                </a:lnTo>
                <a:lnTo>
                  <a:pt x="28765" y="8001"/>
                </a:lnTo>
                <a:lnTo>
                  <a:pt x="26441" y="3911"/>
                </a:lnTo>
                <a:lnTo>
                  <a:pt x="22507" y="812"/>
                </a:lnTo>
                <a:lnTo>
                  <a:pt x="16230" y="812"/>
                </a:lnTo>
                <a:lnTo>
                  <a:pt x="13931" y="444"/>
                </a:lnTo>
                <a:close/>
              </a:path>
              <a:path w="31114" h="25400">
                <a:moveTo>
                  <a:pt x="24475" y="18008"/>
                </a:moveTo>
                <a:lnTo>
                  <a:pt x="17919" y="18008"/>
                </a:lnTo>
                <a:lnTo>
                  <a:pt x="24028" y="18288"/>
                </a:lnTo>
                <a:lnTo>
                  <a:pt x="24475" y="18008"/>
                </a:lnTo>
                <a:close/>
              </a:path>
              <a:path w="31114" h="25400">
                <a:moveTo>
                  <a:pt x="21475" y="0"/>
                </a:moveTo>
                <a:lnTo>
                  <a:pt x="19685" y="0"/>
                </a:lnTo>
                <a:lnTo>
                  <a:pt x="16230" y="812"/>
                </a:lnTo>
                <a:lnTo>
                  <a:pt x="22507" y="812"/>
                </a:lnTo>
                <a:lnTo>
                  <a:pt x="2147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206824" y="3180326"/>
            <a:ext cx="22860" cy="45085"/>
          </a:xfrm>
          <a:custGeom>
            <a:avLst/>
            <a:gdLst/>
            <a:ahLst/>
            <a:cxnLst/>
            <a:rect l="l" t="t" r="r" b="b"/>
            <a:pathLst>
              <a:path w="22860" h="45085">
                <a:moveTo>
                  <a:pt x="4483" y="406"/>
                </a:moveTo>
                <a:lnTo>
                  <a:pt x="1904" y="3505"/>
                </a:lnTo>
                <a:lnTo>
                  <a:pt x="228" y="7061"/>
                </a:lnTo>
                <a:lnTo>
                  <a:pt x="0" y="11569"/>
                </a:lnTo>
                <a:lnTo>
                  <a:pt x="3606" y="13373"/>
                </a:lnTo>
                <a:lnTo>
                  <a:pt x="3238" y="15239"/>
                </a:lnTo>
                <a:lnTo>
                  <a:pt x="2108" y="15811"/>
                </a:lnTo>
                <a:lnTo>
                  <a:pt x="1003" y="21208"/>
                </a:lnTo>
                <a:lnTo>
                  <a:pt x="2489" y="25120"/>
                </a:lnTo>
                <a:lnTo>
                  <a:pt x="1358" y="27736"/>
                </a:lnTo>
                <a:lnTo>
                  <a:pt x="1358" y="30721"/>
                </a:lnTo>
                <a:lnTo>
                  <a:pt x="2679" y="32969"/>
                </a:lnTo>
                <a:lnTo>
                  <a:pt x="1752" y="35763"/>
                </a:lnTo>
                <a:lnTo>
                  <a:pt x="3047" y="37249"/>
                </a:lnTo>
                <a:lnTo>
                  <a:pt x="7531" y="37439"/>
                </a:lnTo>
                <a:lnTo>
                  <a:pt x="9753" y="43230"/>
                </a:lnTo>
                <a:lnTo>
                  <a:pt x="11925" y="44716"/>
                </a:lnTo>
                <a:lnTo>
                  <a:pt x="13538" y="43878"/>
                </a:lnTo>
                <a:lnTo>
                  <a:pt x="15214" y="40246"/>
                </a:lnTo>
                <a:lnTo>
                  <a:pt x="15405" y="37414"/>
                </a:lnTo>
                <a:lnTo>
                  <a:pt x="20269" y="35813"/>
                </a:lnTo>
                <a:lnTo>
                  <a:pt x="22224" y="32270"/>
                </a:lnTo>
                <a:lnTo>
                  <a:pt x="22720" y="29057"/>
                </a:lnTo>
                <a:lnTo>
                  <a:pt x="20104" y="27177"/>
                </a:lnTo>
                <a:lnTo>
                  <a:pt x="18821" y="24295"/>
                </a:lnTo>
                <a:lnTo>
                  <a:pt x="16865" y="20866"/>
                </a:lnTo>
                <a:lnTo>
                  <a:pt x="15938" y="16281"/>
                </a:lnTo>
                <a:lnTo>
                  <a:pt x="16535" y="12039"/>
                </a:lnTo>
                <a:lnTo>
                  <a:pt x="15976" y="10934"/>
                </a:lnTo>
                <a:lnTo>
                  <a:pt x="15978" y="7061"/>
                </a:lnTo>
                <a:lnTo>
                  <a:pt x="15265" y="5321"/>
                </a:lnTo>
                <a:lnTo>
                  <a:pt x="12738" y="3670"/>
                </a:lnTo>
                <a:lnTo>
                  <a:pt x="11620" y="3416"/>
                </a:lnTo>
                <a:lnTo>
                  <a:pt x="11252" y="2793"/>
                </a:lnTo>
                <a:lnTo>
                  <a:pt x="6870" y="2793"/>
                </a:lnTo>
                <a:lnTo>
                  <a:pt x="5359" y="584"/>
                </a:lnTo>
                <a:lnTo>
                  <a:pt x="4483" y="406"/>
                </a:lnTo>
                <a:close/>
              </a:path>
              <a:path w="22860" h="45085">
                <a:moveTo>
                  <a:pt x="9042" y="0"/>
                </a:moveTo>
                <a:lnTo>
                  <a:pt x="9004" y="139"/>
                </a:lnTo>
                <a:lnTo>
                  <a:pt x="6870" y="2793"/>
                </a:lnTo>
                <a:lnTo>
                  <a:pt x="11252" y="2793"/>
                </a:lnTo>
                <a:lnTo>
                  <a:pt x="9982" y="647"/>
                </a:lnTo>
                <a:lnTo>
                  <a:pt x="904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198451" y="3126526"/>
            <a:ext cx="50165" cy="66675"/>
          </a:xfrm>
          <a:custGeom>
            <a:avLst/>
            <a:gdLst/>
            <a:ahLst/>
            <a:cxnLst/>
            <a:rect l="l" t="t" r="r" b="b"/>
            <a:pathLst>
              <a:path w="50164" h="66675">
                <a:moveTo>
                  <a:pt x="7086" y="32562"/>
                </a:moveTo>
                <a:lnTo>
                  <a:pt x="5930" y="33350"/>
                </a:lnTo>
                <a:lnTo>
                  <a:pt x="5930" y="36017"/>
                </a:lnTo>
                <a:lnTo>
                  <a:pt x="8674" y="39217"/>
                </a:lnTo>
                <a:lnTo>
                  <a:pt x="7861" y="40043"/>
                </a:lnTo>
                <a:lnTo>
                  <a:pt x="10464" y="42583"/>
                </a:lnTo>
                <a:lnTo>
                  <a:pt x="10541" y="44627"/>
                </a:lnTo>
                <a:lnTo>
                  <a:pt x="11607" y="45859"/>
                </a:lnTo>
                <a:lnTo>
                  <a:pt x="14363" y="45859"/>
                </a:lnTo>
                <a:lnTo>
                  <a:pt x="16319" y="47739"/>
                </a:lnTo>
                <a:lnTo>
                  <a:pt x="19418" y="48259"/>
                </a:lnTo>
                <a:lnTo>
                  <a:pt x="19493" y="51104"/>
                </a:lnTo>
                <a:lnTo>
                  <a:pt x="17741" y="52616"/>
                </a:lnTo>
                <a:lnTo>
                  <a:pt x="17424" y="53797"/>
                </a:lnTo>
                <a:lnTo>
                  <a:pt x="18351" y="54444"/>
                </a:lnTo>
                <a:lnTo>
                  <a:pt x="20002" y="57213"/>
                </a:lnTo>
                <a:lnTo>
                  <a:pt x="21107" y="57480"/>
                </a:lnTo>
                <a:lnTo>
                  <a:pt x="23634" y="59118"/>
                </a:lnTo>
                <a:lnTo>
                  <a:pt x="24383" y="60947"/>
                </a:lnTo>
                <a:lnTo>
                  <a:pt x="24345" y="64731"/>
                </a:lnTo>
                <a:lnTo>
                  <a:pt x="25107" y="66243"/>
                </a:lnTo>
                <a:lnTo>
                  <a:pt x="26085" y="65227"/>
                </a:lnTo>
                <a:lnTo>
                  <a:pt x="25946" y="63258"/>
                </a:lnTo>
                <a:lnTo>
                  <a:pt x="28828" y="61658"/>
                </a:lnTo>
                <a:lnTo>
                  <a:pt x="31407" y="60947"/>
                </a:lnTo>
                <a:lnTo>
                  <a:pt x="33439" y="59448"/>
                </a:lnTo>
                <a:lnTo>
                  <a:pt x="38239" y="58292"/>
                </a:lnTo>
                <a:lnTo>
                  <a:pt x="42073" y="58292"/>
                </a:lnTo>
                <a:lnTo>
                  <a:pt x="43992" y="57848"/>
                </a:lnTo>
                <a:lnTo>
                  <a:pt x="45961" y="57848"/>
                </a:lnTo>
                <a:lnTo>
                  <a:pt x="46748" y="55625"/>
                </a:lnTo>
                <a:lnTo>
                  <a:pt x="45148" y="53136"/>
                </a:lnTo>
                <a:lnTo>
                  <a:pt x="45080" y="52616"/>
                </a:lnTo>
                <a:lnTo>
                  <a:pt x="44978" y="51015"/>
                </a:lnTo>
                <a:lnTo>
                  <a:pt x="49237" y="47104"/>
                </a:lnTo>
                <a:lnTo>
                  <a:pt x="50037" y="44627"/>
                </a:lnTo>
                <a:lnTo>
                  <a:pt x="48336" y="41427"/>
                </a:lnTo>
                <a:lnTo>
                  <a:pt x="44805" y="37795"/>
                </a:lnTo>
                <a:lnTo>
                  <a:pt x="43780" y="33705"/>
                </a:lnTo>
                <a:lnTo>
                  <a:pt x="9220" y="33705"/>
                </a:lnTo>
                <a:lnTo>
                  <a:pt x="7086" y="32562"/>
                </a:lnTo>
                <a:close/>
              </a:path>
              <a:path w="50164" h="66675">
                <a:moveTo>
                  <a:pt x="42073" y="58292"/>
                </a:moveTo>
                <a:lnTo>
                  <a:pt x="38239" y="58292"/>
                </a:lnTo>
                <a:lnTo>
                  <a:pt x="40538" y="58648"/>
                </a:lnTo>
                <a:lnTo>
                  <a:pt x="42073" y="58292"/>
                </a:lnTo>
                <a:close/>
              </a:path>
              <a:path w="50164" h="66675">
                <a:moveTo>
                  <a:pt x="29599" y="19164"/>
                </a:moveTo>
                <a:lnTo>
                  <a:pt x="4521" y="19164"/>
                </a:lnTo>
                <a:lnTo>
                  <a:pt x="6019" y="19253"/>
                </a:lnTo>
                <a:lnTo>
                  <a:pt x="5676" y="22440"/>
                </a:lnTo>
                <a:lnTo>
                  <a:pt x="3373" y="25895"/>
                </a:lnTo>
                <a:lnTo>
                  <a:pt x="3276" y="27863"/>
                </a:lnTo>
                <a:lnTo>
                  <a:pt x="6819" y="30695"/>
                </a:lnTo>
                <a:lnTo>
                  <a:pt x="8674" y="30784"/>
                </a:lnTo>
                <a:lnTo>
                  <a:pt x="10109" y="32296"/>
                </a:lnTo>
                <a:lnTo>
                  <a:pt x="9220" y="33705"/>
                </a:lnTo>
                <a:lnTo>
                  <a:pt x="43780" y="33705"/>
                </a:lnTo>
                <a:lnTo>
                  <a:pt x="43560" y="32829"/>
                </a:lnTo>
                <a:lnTo>
                  <a:pt x="45504" y="30873"/>
                </a:lnTo>
                <a:lnTo>
                  <a:pt x="44094" y="25895"/>
                </a:lnTo>
                <a:lnTo>
                  <a:pt x="43726" y="24041"/>
                </a:lnTo>
                <a:lnTo>
                  <a:pt x="44119" y="23596"/>
                </a:lnTo>
                <a:lnTo>
                  <a:pt x="39471" y="23596"/>
                </a:lnTo>
                <a:lnTo>
                  <a:pt x="38689" y="22885"/>
                </a:lnTo>
                <a:lnTo>
                  <a:pt x="34950" y="22885"/>
                </a:lnTo>
                <a:lnTo>
                  <a:pt x="33794" y="20840"/>
                </a:lnTo>
                <a:lnTo>
                  <a:pt x="29730" y="19507"/>
                </a:lnTo>
                <a:lnTo>
                  <a:pt x="29599" y="19164"/>
                </a:lnTo>
                <a:close/>
              </a:path>
              <a:path w="50164" h="66675">
                <a:moveTo>
                  <a:pt x="41516" y="20840"/>
                </a:moveTo>
                <a:lnTo>
                  <a:pt x="39471" y="23596"/>
                </a:lnTo>
                <a:lnTo>
                  <a:pt x="44119" y="23596"/>
                </a:lnTo>
                <a:lnTo>
                  <a:pt x="45770" y="21729"/>
                </a:lnTo>
                <a:lnTo>
                  <a:pt x="41516" y="20840"/>
                </a:lnTo>
                <a:close/>
              </a:path>
              <a:path w="50164" h="66675">
                <a:moveTo>
                  <a:pt x="37515" y="21818"/>
                </a:moveTo>
                <a:lnTo>
                  <a:pt x="34950" y="22885"/>
                </a:lnTo>
                <a:lnTo>
                  <a:pt x="38689" y="22885"/>
                </a:lnTo>
                <a:lnTo>
                  <a:pt x="37515" y="21818"/>
                </a:lnTo>
                <a:close/>
              </a:path>
              <a:path w="50164" h="66675">
                <a:moveTo>
                  <a:pt x="4533" y="3340"/>
                </a:moveTo>
                <a:lnTo>
                  <a:pt x="1701" y="4775"/>
                </a:lnTo>
                <a:lnTo>
                  <a:pt x="0" y="6680"/>
                </a:lnTo>
                <a:lnTo>
                  <a:pt x="253" y="6832"/>
                </a:lnTo>
                <a:lnTo>
                  <a:pt x="1765" y="10464"/>
                </a:lnTo>
                <a:lnTo>
                  <a:pt x="2476" y="13665"/>
                </a:lnTo>
                <a:lnTo>
                  <a:pt x="3721" y="14719"/>
                </a:lnTo>
                <a:lnTo>
                  <a:pt x="6019" y="15252"/>
                </a:lnTo>
                <a:lnTo>
                  <a:pt x="6019" y="16230"/>
                </a:lnTo>
                <a:lnTo>
                  <a:pt x="4876" y="16230"/>
                </a:lnTo>
                <a:lnTo>
                  <a:pt x="2476" y="17119"/>
                </a:lnTo>
                <a:lnTo>
                  <a:pt x="2781" y="19100"/>
                </a:lnTo>
                <a:lnTo>
                  <a:pt x="3454" y="19964"/>
                </a:lnTo>
                <a:lnTo>
                  <a:pt x="4521" y="19164"/>
                </a:lnTo>
                <a:lnTo>
                  <a:pt x="29599" y="19164"/>
                </a:lnTo>
                <a:lnTo>
                  <a:pt x="29235" y="18211"/>
                </a:lnTo>
                <a:lnTo>
                  <a:pt x="30657" y="15138"/>
                </a:lnTo>
                <a:lnTo>
                  <a:pt x="27419" y="12687"/>
                </a:lnTo>
                <a:lnTo>
                  <a:pt x="24218" y="10998"/>
                </a:lnTo>
                <a:lnTo>
                  <a:pt x="23406" y="8813"/>
                </a:lnTo>
                <a:lnTo>
                  <a:pt x="19456" y="4140"/>
                </a:lnTo>
                <a:lnTo>
                  <a:pt x="19210" y="3632"/>
                </a:lnTo>
                <a:lnTo>
                  <a:pt x="6578" y="3632"/>
                </a:lnTo>
                <a:lnTo>
                  <a:pt x="4533" y="3340"/>
                </a:lnTo>
                <a:close/>
              </a:path>
              <a:path w="50164" h="66675">
                <a:moveTo>
                  <a:pt x="10261" y="0"/>
                </a:moveTo>
                <a:lnTo>
                  <a:pt x="7327" y="2476"/>
                </a:lnTo>
                <a:lnTo>
                  <a:pt x="6578" y="3632"/>
                </a:lnTo>
                <a:lnTo>
                  <a:pt x="19210" y="3632"/>
                </a:lnTo>
                <a:lnTo>
                  <a:pt x="18707" y="2590"/>
                </a:lnTo>
                <a:lnTo>
                  <a:pt x="14706" y="1206"/>
                </a:lnTo>
                <a:lnTo>
                  <a:pt x="12128" y="622"/>
                </a:lnTo>
                <a:lnTo>
                  <a:pt x="1026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195840" y="3164405"/>
            <a:ext cx="22225" cy="27940"/>
          </a:xfrm>
          <a:custGeom>
            <a:avLst/>
            <a:gdLst/>
            <a:ahLst/>
            <a:cxnLst/>
            <a:rect l="l" t="t" r="r" b="b"/>
            <a:pathLst>
              <a:path w="22225" h="27939">
                <a:moveTo>
                  <a:pt x="5702" y="0"/>
                </a:moveTo>
                <a:lnTo>
                  <a:pt x="4203" y="1066"/>
                </a:lnTo>
                <a:lnTo>
                  <a:pt x="4279" y="2933"/>
                </a:lnTo>
                <a:lnTo>
                  <a:pt x="6502" y="4343"/>
                </a:lnTo>
                <a:lnTo>
                  <a:pt x="7302" y="6121"/>
                </a:lnTo>
                <a:lnTo>
                  <a:pt x="5448" y="7099"/>
                </a:lnTo>
                <a:lnTo>
                  <a:pt x="3670" y="7277"/>
                </a:lnTo>
                <a:lnTo>
                  <a:pt x="2679" y="9766"/>
                </a:lnTo>
                <a:lnTo>
                  <a:pt x="2556" y="13131"/>
                </a:lnTo>
                <a:lnTo>
                  <a:pt x="1181" y="15709"/>
                </a:lnTo>
                <a:lnTo>
                  <a:pt x="0" y="16332"/>
                </a:lnTo>
                <a:lnTo>
                  <a:pt x="850" y="17449"/>
                </a:lnTo>
                <a:lnTo>
                  <a:pt x="3263" y="18478"/>
                </a:lnTo>
                <a:lnTo>
                  <a:pt x="7886" y="24256"/>
                </a:lnTo>
                <a:lnTo>
                  <a:pt x="8254" y="26136"/>
                </a:lnTo>
                <a:lnTo>
                  <a:pt x="10985" y="27495"/>
                </a:lnTo>
                <a:lnTo>
                  <a:pt x="11214" y="22974"/>
                </a:lnTo>
                <a:lnTo>
                  <a:pt x="12890" y="19430"/>
                </a:lnTo>
                <a:lnTo>
                  <a:pt x="15468" y="16332"/>
                </a:lnTo>
                <a:lnTo>
                  <a:pt x="19766" y="16332"/>
                </a:lnTo>
                <a:lnTo>
                  <a:pt x="19989" y="16052"/>
                </a:lnTo>
                <a:lnTo>
                  <a:pt x="20345" y="14731"/>
                </a:lnTo>
                <a:lnTo>
                  <a:pt x="22212" y="13131"/>
                </a:lnTo>
                <a:lnTo>
                  <a:pt x="22021" y="10375"/>
                </a:lnTo>
                <a:lnTo>
                  <a:pt x="18935" y="9855"/>
                </a:lnTo>
                <a:lnTo>
                  <a:pt x="16967" y="7975"/>
                </a:lnTo>
                <a:lnTo>
                  <a:pt x="14223" y="7975"/>
                </a:lnTo>
                <a:lnTo>
                  <a:pt x="13068" y="6654"/>
                </a:lnTo>
                <a:lnTo>
                  <a:pt x="13068" y="4711"/>
                </a:lnTo>
                <a:lnTo>
                  <a:pt x="10697" y="2387"/>
                </a:lnTo>
                <a:lnTo>
                  <a:pt x="10236" y="2387"/>
                </a:lnTo>
                <a:lnTo>
                  <a:pt x="8280" y="1765"/>
                </a:lnTo>
                <a:lnTo>
                  <a:pt x="5702" y="0"/>
                </a:lnTo>
                <a:close/>
              </a:path>
              <a:path w="22225" h="27939">
                <a:moveTo>
                  <a:pt x="19766" y="16332"/>
                </a:moveTo>
                <a:lnTo>
                  <a:pt x="15468" y="16332"/>
                </a:lnTo>
                <a:lnTo>
                  <a:pt x="16344" y="16509"/>
                </a:lnTo>
                <a:lnTo>
                  <a:pt x="17856" y="18719"/>
                </a:lnTo>
                <a:lnTo>
                  <a:pt x="19766" y="16332"/>
                </a:lnTo>
                <a:close/>
              </a:path>
              <a:path w="22225" h="27939">
                <a:moveTo>
                  <a:pt x="10464" y="2158"/>
                </a:moveTo>
                <a:lnTo>
                  <a:pt x="10236" y="2387"/>
                </a:lnTo>
                <a:lnTo>
                  <a:pt x="10697" y="2387"/>
                </a:lnTo>
                <a:lnTo>
                  <a:pt x="10464" y="215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146426" y="314706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0" y="0"/>
                </a:moveTo>
                <a:lnTo>
                  <a:pt x="1587" y="2565"/>
                </a:lnTo>
                <a:lnTo>
                  <a:pt x="1054" y="3276"/>
                </a:lnTo>
                <a:lnTo>
                  <a:pt x="3187" y="5587"/>
                </a:lnTo>
                <a:lnTo>
                  <a:pt x="4165" y="5410"/>
                </a:lnTo>
                <a:lnTo>
                  <a:pt x="3098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172779" y="317216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3721" y="1333"/>
                </a:lnTo>
                <a:lnTo>
                  <a:pt x="6286" y="8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172860" y="316932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4876" y="0"/>
                </a:moveTo>
                <a:lnTo>
                  <a:pt x="0" y="0"/>
                </a:lnTo>
                <a:lnTo>
                  <a:pt x="1155" y="1511"/>
                </a:lnTo>
                <a:lnTo>
                  <a:pt x="3543" y="1866"/>
                </a:lnTo>
                <a:lnTo>
                  <a:pt x="5943" y="711"/>
                </a:lnTo>
                <a:lnTo>
                  <a:pt x="48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150778" y="3153717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2120" y="2578"/>
                </a:lnTo>
                <a:lnTo>
                  <a:pt x="1854" y="80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175611" y="317473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4254" y="0"/>
                </a:moveTo>
                <a:lnTo>
                  <a:pt x="177" y="0"/>
                </a:lnTo>
                <a:lnTo>
                  <a:pt x="0" y="88"/>
                </a:lnTo>
                <a:lnTo>
                  <a:pt x="2133" y="1244"/>
                </a:lnTo>
                <a:lnTo>
                  <a:pt x="5854" y="1511"/>
                </a:lnTo>
                <a:lnTo>
                  <a:pt x="42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155303" y="315362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2120" y="3098"/>
                </a:lnTo>
                <a:lnTo>
                  <a:pt x="3009" y="2476"/>
                </a:lnTo>
                <a:lnTo>
                  <a:pt x="1409" y="355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147217" y="3142095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244" y="0"/>
                </a:moveTo>
                <a:lnTo>
                  <a:pt x="1054" y="0"/>
                </a:lnTo>
                <a:lnTo>
                  <a:pt x="0" y="889"/>
                </a:lnTo>
                <a:lnTo>
                  <a:pt x="266" y="4343"/>
                </a:lnTo>
                <a:lnTo>
                  <a:pt x="2044" y="4787"/>
                </a:lnTo>
                <a:lnTo>
                  <a:pt x="3022" y="6032"/>
                </a:lnTo>
                <a:lnTo>
                  <a:pt x="4787" y="5321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137458" y="3124563"/>
            <a:ext cx="67310" cy="52705"/>
          </a:xfrm>
          <a:custGeom>
            <a:avLst/>
            <a:gdLst/>
            <a:ahLst/>
            <a:cxnLst/>
            <a:rect l="l" t="t" r="r" b="b"/>
            <a:pathLst>
              <a:path w="67310" h="52705">
                <a:moveTo>
                  <a:pt x="44246" y="49745"/>
                </a:moveTo>
                <a:lnTo>
                  <a:pt x="45732" y="51612"/>
                </a:lnTo>
                <a:lnTo>
                  <a:pt x="48298" y="52184"/>
                </a:lnTo>
                <a:lnTo>
                  <a:pt x="48689" y="51244"/>
                </a:lnTo>
                <a:lnTo>
                  <a:pt x="47053" y="51244"/>
                </a:lnTo>
                <a:lnTo>
                  <a:pt x="44246" y="49745"/>
                </a:lnTo>
                <a:close/>
              </a:path>
              <a:path w="67310" h="52705">
                <a:moveTo>
                  <a:pt x="42862" y="42951"/>
                </a:moveTo>
                <a:lnTo>
                  <a:pt x="34353" y="42951"/>
                </a:lnTo>
                <a:lnTo>
                  <a:pt x="39776" y="43395"/>
                </a:lnTo>
                <a:lnTo>
                  <a:pt x="42748" y="44894"/>
                </a:lnTo>
                <a:lnTo>
                  <a:pt x="48717" y="51041"/>
                </a:lnTo>
                <a:lnTo>
                  <a:pt x="47053" y="51244"/>
                </a:lnTo>
                <a:lnTo>
                  <a:pt x="48689" y="51244"/>
                </a:lnTo>
                <a:lnTo>
                  <a:pt x="49187" y="50050"/>
                </a:lnTo>
                <a:lnTo>
                  <a:pt x="42862" y="42951"/>
                </a:lnTo>
                <a:close/>
              </a:path>
              <a:path w="67310" h="52705">
                <a:moveTo>
                  <a:pt x="23190" y="31864"/>
                </a:moveTo>
                <a:lnTo>
                  <a:pt x="21043" y="32156"/>
                </a:lnTo>
                <a:lnTo>
                  <a:pt x="20116" y="34201"/>
                </a:lnTo>
                <a:lnTo>
                  <a:pt x="21221" y="36347"/>
                </a:lnTo>
                <a:lnTo>
                  <a:pt x="23926" y="36347"/>
                </a:lnTo>
                <a:lnTo>
                  <a:pt x="26631" y="38950"/>
                </a:lnTo>
                <a:lnTo>
                  <a:pt x="29336" y="39877"/>
                </a:lnTo>
                <a:lnTo>
                  <a:pt x="30264" y="42024"/>
                </a:lnTo>
                <a:lnTo>
                  <a:pt x="31572" y="43510"/>
                </a:lnTo>
                <a:lnTo>
                  <a:pt x="34353" y="42951"/>
                </a:lnTo>
                <a:lnTo>
                  <a:pt x="42862" y="42951"/>
                </a:lnTo>
                <a:lnTo>
                  <a:pt x="40576" y="40385"/>
                </a:lnTo>
                <a:lnTo>
                  <a:pt x="31601" y="32524"/>
                </a:lnTo>
                <a:lnTo>
                  <a:pt x="25057" y="32524"/>
                </a:lnTo>
                <a:lnTo>
                  <a:pt x="23190" y="31864"/>
                </a:lnTo>
                <a:close/>
              </a:path>
              <a:path w="67310" h="52705">
                <a:moveTo>
                  <a:pt x="63347" y="15100"/>
                </a:moveTo>
                <a:lnTo>
                  <a:pt x="12661" y="15100"/>
                </a:lnTo>
                <a:lnTo>
                  <a:pt x="13322" y="17525"/>
                </a:lnTo>
                <a:lnTo>
                  <a:pt x="15735" y="19481"/>
                </a:lnTo>
                <a:lnTo>
                  <a:pt x="16471" y="23126"/>
                </a:lnTo>
                <a:lnTo>
                  <a:pt x="18249" y="26568"/>
                </a:lnTo>
                <a:lnTo>
                  <a:pt x="21970" y="30010"/>
                </a:lnTo>
                <a:lnTo>
                  <a:pt x="22910" y="30200"/>
                </a:lnTo>
                <a:lnTo>
                  <a:pt x="25057" y="32524"/>
                </a:lnTo>
                <a:lnTo>
                  <a:pt x="31601" y="32524"/>
                </a:lnTo>
                <a:lnTo>
                  <a:pt x="30645" y="31686"/>
                </a:lnTo>
                <a:lnTo>
                  <a:pt x="30289" y="30251"/>
                </a:lnTo>
                <a:lnTo>
                  <a:pt x="31076" y="29375"/>
                </a:lnTo>
                <a:lnTo>
                  <a:pt x="29476" y="27330"/>
                </a:lnTo>
                <a:lnTo>
                  <a:pt x="29044" y="25285"/>
                </a:lnTo>
                <a:lnTo>
                  <a:pt x="26633" y="22542"/>
                </a:lnTo>
                <a:lnTo>
                  <a:pt x="24968" y="22542"/>
                </a:lnTo>
                <a:lnTo>
                  <a:pt x="25046" y="20599"/>
                </a:lnTo>
                <a:lnTo>
                  <a:pt x="25857" y="19799"/>
                </a:lnTo>
                <a:lnTo>
                  <a:pt x="25857" y="16598"/>
                </a:lnTo>
                <a:lnTo>
                  <a:pt x="26822" y="15443"/>
                </a:lnTo>
                <a:lnTo>
                  <a:pt x="63422" y="15443"/>
                </a:lnTo>
                <a:lnTo>
                  <a:pt x="63347" y="15100"/>
                </a:lnTo>
                <a:close/>
              </a:path>
              <a:path w="67310" h="52705">
                <a:moveTo>
                  <a:pt x="10020" y="11937"/>
                </a:moveTo>
                <a:lnTo>
                  <a:pt x="7531" y="12649"/>
                </a:lnTo>
                <a:lnTo>
                  <a:pt x="4330" y="14973"/>
                </a:lnTo>
                <a:lnTo>
                  <a:pt x="0" y="15201"/>
                </a:lnTo>
                <a:lnTo>
                  <a:pt x="51" y="15887"/>
                </a:lnTo>
                <a:lnTo>
                  <a:pt x="749" y="20332"/>
                </a:lnTo>
                <a:lnTo>
                  <a:pt x="3530" y="22923"/>
                </a:lnTo>
                <a:lnTo>
                  <a:pt x="3251" y="23863"/>
                </a:lnTo>
                <a:lnTo>
                  <a:pt x="4368" y="24790"/>
                </a:lnTo>
                <a:lnTo>
                  <a:pt x="7353" y="19951"/>
                </a:lnTo>
                <a:lnTo>
                  <a:pt x="7788" y="17525"/>
                </a:lnTo>
                <a:lnTo>
                  <a:pt x="7845" y="17310"/>
                </a:lnTo>
                <a:lnTo>
                  <a:pt x="9677" y="15201"/>
                </a:lnTo>
                <a:lnTo>
                  <a:pt x="12661" y="15100"/>
                </a:lnTo>
                <a:lnTo>
                  <a:pt x="63347" y="15100"/>
                </a:lnTo>
                <a:lnTo>
                  <a:pt x="63125" y="14084"/>
                </a:lnTo>
                <a:lnTo>
                  <a:pt x="14643" y="14084"/>
                </a:lnTo>
                <a:lnTo>
                  <a:pt x="10020" y="11937"/>
                </a:lnTo>
                <a:close/>
              </a:path>
              <a:path w="67310" h="52705">
                <a:moveTo>
                  <a:pt x="26555" y="22453"/>
                </a:moveTo>
                <a:lnTo>
                  <a:pt x="24968" y="22542"/>
                </a:lnTo>
                <a:lnTo>
                  <a:pt x="26633" y="22542"/>
                </a:lnTo>
                <a:close/>
              </a:path>
              <a:path w="67310" h="52705">
                <a:moveTo>
                  <a:pt x="64902" y="18554"/>
                </a:moveTo>
                <a:lnTo>
                  <a:pt x="57530" y="18554"/>
                </a:lnTo>
                <a:lnTo>
                  <a:pt x="60007" y="20599"/>
                </a:lnTo>
                <a:lnTo>
                  <a:pt x="63461" y="20675"/>
                </a:lnTo>
                <a:lnTo>
                  <a:pt x="63779" y="21056"/>
                </a:lnTo>
                <a:lnTo>
                  <a:pt x="63461" y="19088"/>
                </a:lnTo>
                <a:lnTo>
                  <a:pt x="64902" y="18554"/>
                </a:lnTo>
                <a:close/>
              </a:path>
              <a:path w="67310" h="52705">
                <a:moveTo>
                  <a:pt x="63422" y="15443"/>
                </a:moveTo>
                <a:lnTo>
                  <a:pt x="26822" y="15443"/>
                </a:lnTo>
                <a:lnTo>
                  <a:pt x="29756" y="17665"/>
                </a:lnTo>
                <a:lnTo>
                  <a:pt x="30733" y="19354"/>
                </a:lnTo>
                <a:lnTo>
                  <a:pt x="32321" y="18999"/>
                </a:lnTo>
                <a:lnTo>
                  <a:pt x="32423" y="17310"/>
                </a:lnTo>
                <a:lnTo>
                  <a:pt x="34632" y="16954"/>
                </a:lnTo>
                <a:lnTo>
                  <a:pt x="36227" y="16954"/>
                </a:lnTo>
                <a:lnTo>
                  <a:pt x="37388" y="15709"/>
                </a:lnTo>
                <a:lnTo>
                  <a:pt x="63565" y="15709"/>
                </a:lnTo>
                <a:lnTo>
                  <a:pt x="63422" y="15443"/>
                </a:lnTo>
                <a:close/>
              </a:path>
              <a:path w="67310" h="52705">
                <a:moveTo>
                  <a:pt x="67005" y="17843"/>
                </a:moveTo>
                <a:lnTo>
                  <a:pt x="53352" y="17843"/>
                </a:lnTo>
                <a:lnTo>
                  <a:pt x="55930" y="18808"/>
                </a:lnTo>
                <a:lnTo>
                  <a:pt x="57530" y="18554"/>
                </a:lnTo>
                <a:lnTo>
                  <a:pt x="64902" y="18554"/>
                </a:lnTo>
                <a:lnTo>
                  <a:pt x="65862" y="18199"/>
                </a:lnTo>
                <a:lnTo>
                  <a:pt x="67005" y="18199"/>
                </a:lnTo>
                <a:lnTo>
                  <a:pt x="67005" y="17843"/>
                </a:lnTo>
                <a:close/>
              </a:path>
              <a:path w="67310" h="52705">
                <a:moveTo>
                  <a:pt x="63773" y="15887"/>
                </a:moveTo>
                <a:lnTo>
                  <a:pt x="40398" y="15887"/>
                </a:lnTo>
                <a:lnTo>
                  <a:pt x="42354" y="16332"/>
                </a:lnTo>
                <a:lnTo>
                  <a:pt x="43408" y="18376"/>
                </a:lnTo>
                <a:lnTo>
                  <a:pt x="45008" y="17221"/>
                </a:lnTo>
                <a:lnTo>
                  <a:pt x="67005" y="17221"/>
                </a:lnTo>
                <a:lnTo>
                  <a:pt x="64706" y="16687"/>
                </a:lnTo>
                <a:lnTo>
                  <a:pt x="63773" y="15887"/>
                </a:lnTo>
                <a:close/>
              </a:path>
              <a:path w="67310" h="52705">
                <a:moveTo>
                  <a:pt x="67005" y="17221"/>
                </a:moveTo>
                <a:lnTo>
                  <a:pt x="45008" y="17221"/>
                </a:lnTo>
                <a:lnTo>
                  <a:pt x="47764" y="18199"/>
                </a:lnTo>
                <a:lnTo>
                  <a:pt x="49720" y="17398"/>
                </a:lnTo>
                <a:lnTo>
                  <a:pt x="67005" y="17398"/>
                </a:lnTo>
                <a:lnTo>
                  <a:pt x="67005" y="17221"/>
                </a:lnTo>
                <a:close/>
              </a:path>
              <a:path w="67310" h="52705">
                <a:moveTo>
                  <a:pt x="67005" y="17398"/>
                </a:moveTo>
                <a:lnTo>
                  <a:pt x="49720" y="17398"/>
                </a:lnTo>
                <a:lnTo>
                  <a:pt x="50330" y="18199"/>
                </a:lnTo>
                <a:lnTo>
                  <a:pt x="53352" y="17843"/>
                </a:lnTo>
                <a:lnTo>
                  <a:pt x="67005" y="17843"/>
                </a:lnTo>
                <a:lnTo>
                  <a:pt x="67005" y="17398"/>
                </a:lnTo>
                <a:close/>
              </a:path>
              <a:path w="67310" h="52705">
                <a:moveTo>
                  <a:pt x="36227" y="16954"/>
                </a:moveTo>
                <a:lnTo>
                  <a:pt x="34632" y="16954"/>
                </a:lnTo>
                <a:lnTo>
                  <a:pt x="36144" y="17043"/>
                </a:lnTo>
                <a:close/>
              </a:path>
              <a:path w="67310" h="52705">
                <a:moveTo>
                  <a:pt x="63565" y="15709"/>
                </a:moveTo>
                <a:lnTo>
                  <a:pt x="37388" y="15709"/>
                </a:lnTo>
                <a:lnTo>
                  <a:pt x="39331" y="16865"/>
                </a:lnTo>
                <a:lnTo>
                  <a:pt x="40398" y="15887"/>
                </a:lnTo>
                <a:lnTo>
                  <a:pt x="63773" y="15887"/>
                </a:lnTo>
                <a:lnTo>
                  <a:pt x="63565" y="15709"/>
                </a:lnTo>
                <a:close/>
              </a:path>
              <a:path w="67310" h="52705">
                <a:moveTo>
                  <a:pt x="35013" y="0"/>
                </a:moveTo>
                <a:lnTo>
                  <a:pt x="35077" y="571"/>
                </a:lnTo>
                <a:lnTo>
                  <a:pt x="29743" y="571"/>
                </a:lnTo>
                <a:lnTo>
                  <a:pt x="22275" y="4483"/>
                </a:lnTo>
                <a:lnTo>
                  <a:pt x="21742" y="7670"/>
                </a:lnTo>
                <a:lnTo>
                  <a:pt x="17843" y="9639"/>
                </a:lnTo>
                <a:lnTo>
                  <a:pt x="17132" y="13893"/>
                </a:lnTo>
                <a:lnTo>
                  <a:pt x="14643" y="14084"/>
                </a:lnTo>
                <a:lnTo>
                  <a:pt x="63125" y="14084"/>
                </a:lnTo>
                <a:lnTo>
                  <a:pt x="62763" y="12433"/>
                </a:lnTo>
                <a:lnTo>
                  <a:pt x="61912" y="10388"/>
                </a:lnTo>
                <a:lnTo>
                  <a:pt x="57708" y="10388"/>
                </a:lnTo>
                <a:lnTo>
                  <a:pt x="53174" y="8801"/>
                </a:lnTo>
                <a:lnTo>
                  <a:pt x="46786" y="7721"/>
                </a:lnTo>
                <a:lnTo>
                  <a:pt x="44843" y="6222"/>
                </a:lnTo>
                <a:lnTo>
                  <a:pt x="42265" y="5245"/>
                </a:lnTo>
                <a:lnTo>
                  <a:pt x="37210" y="444"/>
                </a:lnTo>
                <a:lnTo>
                  <a:pt x="35013" y="0"/>
                </a:lnTo>
                <a:close/>
              </a:path>
              <a:path w="67310" h="52705">
                <a:moveTo>
                  <a:pt x="59651" y="7912"/>
                </a:moveTo>
                <a:lnTo>
                  <a:pt x="57708" y="10388"/>
                </a:lnTo>
                <a:lnTo>
                  <a:pt x="61912" y="10388"/>
                </a:lnTo>
                <a:lnTo>
                  <a:pt x="61252" y="8801"/>
                </a:lnTo>
                <a:lnTo>
                  <a:pt x="59651" y="791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153877" y="3157799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0" y="0"/>
                </a:moveTo>
                <a:lnTo>
                  <a:pt x="3098" y="4165"/>
                </a:lnTo>
                <a:lnTo>
                  <a:pt x="2476" y="203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153263" y="31503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76" y="0"/>
                </a:moveTo>
                <a:lnTo>
                  <a:pt x="0" y="1689"/>
                </a:lnTo>
                <a:lnTo>
                  <a:pt x="2298" y="2311"/>
                </a:lnTo>
                <a:lnTo>
                  <a:pt x="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162419" y="3140011"/>
            <a:ext cx="46355" cy="41275"/>
          </a:xfrm>
          <a:custGeom>
            <a:avLst/>
            <a:gdLst/>
            <a:ahLst/>
            <a:cxnLst/>
            <a:rect l="l" t="t" r="r" b="b"/>
            <a:pathLst>
              <a:path w="46354" h="41275">
                <a:moveTo>
                  <a:pt x="36035" y="37185"/>
                </a:moveTo>
                <a:lnTo>
                  <a:pt x="30810" y="37185"/>
                </a:lnTo>
                <a:lnTo>
                  <a:pt x="33426" y="40728"/>
                </a:lnTo>
                <a:lnTo>
                  <a:pt x="34607" y="40106"/>
                </a:lnTo>
                <a:lnTo>
                  <a:pt x="36029" y="37439"/>
                </a:lnTo>
                <a:lnTo>
                  <a:pt x="36035" y="37185"/>
                </a:lnTo>
                <a:close/>
              </a:path>
              <a:path w="46354" h="41275">
                <a:moveTo>
                  <a:pt x="41915" y="7010"/>
                </a:moveTo>
                <a:lnTo>
                  <a:pt x="1600" y="7010"/>
                </a:lnTo>
                <a:lnTo>
                  <a:pt x="4076" y="9842"/>
                </a:lnTo>
                <a:lnTo>
                  <a:pt x="4521" y="11887"/>
                </a:lnTo>
                <a:lnTo>
                  <a:pt x="6121" y="13919"/>
                </a:lnTo>
                <a:lnTo>
                  <a:pt x="5321" y="14808"/>
                </a:lnTo>
                <a:lnTo>
                  <a:pt x="5676" y="16230"/>
                </a:lnTo>
                <a:lnTo>
                  <a:pt x="15620" y="24930"/>
                </a:lnTo>
                <a:lnTo>
                  <a:pt x="24231" y="34607"/>
                </a:lnTo>
                <a:lnTo>
                  <a:pt x="23329" y="36728"/>
                </a:lnTo>
                <a:lnTo>
                  <a:pt x="24891" y="37096"/>
                </a:lnTo>
                <a:lnTo>
                  <a:pt x="29514" y="37845"/>
                </a:lnTo>
                <a:lnTo>
                  <a:pt x="30810" y="37185"/>
                </a:lnTo>
                <a:lnTo>
                  <a:pt x="36035" y="37185"/>
                </a:lnTo>
                <a:lnTo>
                  <a:pt x="36106" y="34150"/>
                </a:lnTo>
                <a:lnTo>
                  <a:pt x="37083" y="31673"/>
                </a:lnTo>
                <a:lnTo>
                  <a:pt x="38861" y="31495"/>
                </a:lnTo>
                <a:lnTo>
                  <a:pt x="40728" y="30518"/>
                </a:lnTo>
                <a:lnTo>
                  <a:pt x="39916" y="28740"/>
                </a:lnTo>
                <a:lnTo>
                  <a:pt x="37706" y="27317"/>
                </a:lnTo>
                <a:lnTo>
                  <a:pt x="37617" y="25463"/>
                </a:lnTo>
                <a:lnTo>
                  <a:pt x="39128" y="24396"/>
                </a:lnTo>
                <a:lnTo>
                  <a:pt x="43568" y="24396"/>
                </a:lnTo>
                <a:lnTo>
                  <a:pt x="41960" y="22529"/>
                </a:lnTo>
                <a:lnTo>
                  <a:pt x="41960" y="19862"/>
                </a:lnTo>
                <a:lnTo>
                  <a:pt x="43129" y="19075"/>
                </a:lnTo>
                <a:lnTo>
                  <a:pt x="45970" y="19075"/>
                </a:lnTo>
                <a:lnTo>
                  <a:pt x="46139" y="18808"/>
                </a:lnTo>
                <a:lnTo>
                  <a:pt x="44716" y="17297"/>
                </a:lnTo>
                <a:lnTo>
                  <a:pt x="42862" y="17208"/>
                </a:lnTo>
                <a:lnTo>
                  <a:pt x="39306" y="14376"/>
                </a:lnTo>
                <a:lnTo>
                  <a:pt x="39217" y="12687"/>
                </a:lnTo>
                <a:lnTo>
                  <a:pt x="41706" y="8953"/>
                </a:lnTo>
                <a:lnTo>
                  <a:pt x="41915" y="7010"/>
                </a:lnTo>
                <a:close/>
              </a:path>
              <a:path w="46354" h="41275">
                <a:moveTo>
                  <a:pt x="43568" y="24396"/>
                </a:moveTo>
                <a:lnTo>
                  <a:pt x="39128" y="24396"/>
                </a:lnTo>
                <a:lnTo>
                  <a:pt x="41706" y="26161"/>
                </a:lnTo>
                <a:lnTo>
                  <a:pt x="43649" y="26784"/>
                </a:lnTo>
                <a:lnTo>
                  <a:pt x="44716" y="25730"/>
                </a:lnTo>
                <a:lnTo>
                  <a:pt x="43568" y="24396"/>
                </a:lnTo>
                <a:close/>
              </a:path>
              <a:path w="46354" h="41275">
                <a:moveTo>
                  <a:pt x="45970" y="19075"/>
                </a:moveTo>
                <a:lnTo>
                  <a:pt x="43129" y="19075"/>
                </a:lnTo>
                <a:lnTo>
                  <a:pt x="45250" y="20218"/>
                </a:lnTo>
                <a:lnTo>
                  <a:pt x="45970" y="19075"/>
                </a:lnTo>
                <a:close/>
              </a:path>
              <a:path w="46354" h="41275">
                <a:moveTo>
                  <a:pt x="1866" y="0"/>
                </a:moveTo>
                <a:lnTo>
                  <a:pt x="888" y="1155"/>
                </a:lnTo>
                <a:lnTo>
                  <a:pt x="888" y="4343"/>
                </a:lnTo>
                <a:lnTo>
                  <a:pt x="88" y="5143"/>
                </a:lnTo>
                <a:lnTo>
                  <a:pt x="0" y="7086"/>
                </a:lnTo>
                <a:lnTo>
                  <a:pt x="1600" y="7010"/>
                </a:lnTo>
                <a:lnTo>
                  <a:pt x="41915" y="7010"/>
                </a:lnTo>
                <a:lnTo>
                  <a:pt x="41973" y="6476"/>
                </a:lnTo>
                <a:lnTo>
                  <a:pt x="39484" y="6476"/>
                </a:lnTo>
                <a:lnTo>
                  <a:pt x="38506" y="5232"/>
                </a:lnTo>
                <a:lnTo>
                  <a:pt x="35051" y="5143"/>
                </a:lnTo>
                <a:lnTo>
                  <a:pt x="33536" y="3898"/>
                </a:lnTo>
                <a:lnTo>
                  <a:pt x="5765" y="3898"/>
                </a:lnTo>
                <a:lnTo>
                  <a:pt x="4787" y="2209"/>
                </a:lnTo>
                <a:lnTo>
                  <a:pt x="1866" y="0"/>
                </a:lnTo>
                <a:close/>
              </a:path>
              <a:path w="46354" h="41275">
                <a:moveTo>
                  <a:pt x="40551" y="5676"/>
                </a:moveTo>
                <a:lnTo>
                  <a:pt x="39484" y="6476"/>
                </a:lnTo>
                <a:lnTo>
                  <a:pt x="41973" y="6476"/>
                </a:lnTo>
                <a:lnTo>
                  <a:pt x="42049" y="5765"/>
                </a:lnTo>
                <a:lnTo>
                  <a:pt x="40551" y="5676"/>
                </a:lnTo>
                <a:close/>
              </a:path>
              <a:path w="46354" h="41275">
                <a:moveTo>
                  <a:pt x="9664" y="1498"/>
                </a:moveTo>
                <a:lnTo>
                  <a:pt x="7454" y="1854"/>
                </a:lnTo>
                <a:lnTo>
                  <a:pt x="7365" y="3555"/>
                </a:lnTo>
                <a:lnTo>
                  <a:pt x="5765" y="3898"/>
                </a:lnTo>
                <a:lnTo>
                  <a:pt x="33536" y="3898"/>
                </a:lnTo>
                <a:lnTo>
                  <a:pt x="32887" y="3365"/>
                </a:lnTo>
                <a:lnTo>
                  <a:pt x="30975" y="3365"/>
                </a:lnTo>
                <a:lnTo>
                  <a:pt x="29782" y="2920"/>
                </a:lnTo>
                <a:lnTo>
                  <a:pt x="18453" y="2920"/>
                </a:lnTo>
                <a:lnTo>
                  <a:pt x="17761" y="1587"/>
                </a:lnTo>
                <a:lnTo>
                  <a:pt x="11175" y="1587"/>
                </a:lnTo>
                <a:lnTo>
                  <a:pt x="9664" y="1498"/>
                </a:lnTo>
                <a:close/>
              </a:path>
              <a:path w="46354" h="41275">
                <a:moveTo>
                  <a:pt x="32562" y="3098"/>
                </a:moveTo>
                <a:lnTo>
                  <a:pt x="30975" y="3365"/>
                </a:lnTo>
                <a:lnTo>
                  <a:pt x="32887" y="3365"/>
                </a:lnTo>
                <a:lnTo>
                  <a:pt x="32562" y="3098"/>
                </a:lnTo>
                <a:close/>
              </a:path>
              <a:path w="46354" h="41275">
                <a:moveTo>
                  <a:pt x="20053" y="1777"/>
                </a:moveTo>
                <a:lnTo>
                  <a:pt x="18453" y="2920"/>
                </a:lnTo>
                <a:lnTo>
                  <a:pt x="29782" y="2920"/>
                </a:lnTo>
                <a:lnTo>
                  <a:pt x="29304" y="2743"/>
                </a:lnTo>
                <a:lnTo>
                  <a:pt x="22796" y="2743"/>
                </a:lnTo>
                <a:lnTo>
                  <a:pt x="20053" y="1777"/>
                </a:lnTo>
                <a:close/>
              </a:path>
              <a:path w="46354" h="41275">
                <a:moveTo>
                  <a:pt x="24752" y="1943"/>
                </a:moveTo>
                <a:lnTo>
                  <a:pt x="22796" y="2743"/>
                </a:lnTo>
                <a:lnTo>
                  <a:pt x="25374" y="2743"/>
                </a:lnTo>
                <a:lnTo>
                  <a:pt x="24752" y="1943"/>
                </a:lnTo>
                <a:close/>
              </a:path>
              <a:path w="46354" h="41275">
                <a:moveTo>
                  <a:pt x="28384" y="2400"/>
                </a:moveTo>
                <a:lnTo>
                  <a:pt x="25374" y="2743"/>
                </a:lnTo>
                <a:lnTo>
                  <a:pt x="29304" y="2743"/>
                </a:lnTo>
                <a:lnTo>
                  <a:pt x="28384" y="2400"/>
                </a:lnTo>
                <a:close/>
              </a:path>
              <a:path w="46354" h="41275">
                <a:moveTo>
                  <a:pt x="12433" y="266"/>
                </a:moveTo>
                <a:lnTo>
                  <a:pt x="11175" y="1587"/>
                </a:lnTo>
                <a:lnTo>
                  <a:pt x="17761" y="1587"/>
                </a:lnTo>
                <a:lnTo>
                  <a:pt x="17669" y="1409"/>
                </a:lnTo>
                <a:lnTo>
                  <a:pt x="14376" y="1409"/>
                </a:lnTo>
                <a:lnTo>
                  <a:pt x="12433" y="266"/>
                </a:lnTo>
                <a:close/>
              </a:path>
              <a:path w="46354" h="41275">
                <a:moveTo>
                  <a:pt x="15430" y="444"/>
                </a:moveTo>
                <a:lnTo>
                  <a:pt x="14376" y="1409"/>
                </a:lnTo>
                <a:lnTo>
                  <a:pt x="17669" y="1409"/>
                </a:lnTo>
                <a:lnTo>
                  <a:pt x="17398" y="888"/>
                </a:lnTo>
                <a:lnTo>
                  <a:pt x="15430" y="4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136457" y="3116954"/>
            <a:ext cx="36195" cy="22860"/>
          </a:xfrm>
          <a:custGeom>
            <a:avLst/>
            <a:gdLst/>
            <a:ahLst/>
            <a:cxnLst/>
            <a:rect l="l" t="t" r="r" b="b"/>
            <a:pathLst>
              <a:path w="36195" h="22860">
                <a:moveTo>
                  <a:pt x="3543" y="4457"/>
                </a:moveTo>
                <a:lnTo>
                  <a:pt x="711" y="8534"/>
                </a:lnTo>
                <a:lnTo>
                  <a:pt x="1600" y="10490"/>
                </a:lnTo>
                <a:lnTo>
                  <a:pt x="0" y="12979"/>
                </a:lnTo>
                <a:lnTo>
                  <a:pt x="609" y="17170"/>
                </a:lnTo>
                <a:lnTo>
                  <a:pt x="840" y="17246"/>
                </a:lnTo>
                <a:lnTo>
                  <a:pt x="3225" y="18338"/>
                </a:lnTo>
                <a:lnTo>
                  <a:pt x="3136" y="20015"/>
                </a:lnTo>
                <a:lnTo>
                  <a:pt x="1092" y="20574"/>
                </a:lnTo>
                <a:lnTo>
                  <a:pt x="1003" y="22821"/>
                </a:lnTo>
                <a:lnTo>
                  <a:pt x="5334" y="22580"/>
                </a:lnTo>
                <a:lnTo>
                  <a:pt x="8534" y="20256"/>
                </a:lnTo>
                <a:lnTo>
                  <a:pt x="11010" y="19558"/>
                </a:lnTo>
                <a:lnTo>
                  <a:pt x="18453" y="19558"/>
                </a:lnTo>
                <a:lnTo>
                  <a:pt x="18846" y="17246"/>
                </a:lnTo>
                <a:lnTo>
                  <a:pt x="22745" y="15278"/>
                </a:lnTo>
                <a:lnTo>
                  <a:pt x="23279" y="12090"/>
                </a:lnTo>
                <a:lnTo>
                  <a:pt x="30746" y="8178"/>
                </a:lnTo>
                <a:lnTo>
                  <a:pt x="36080" y="8178"/>
                </a:lnTo>
                <a:lnTo>
                  <a:pt x="35893" y="6553"/>
                </a:lnTo>
                <a:lnTo>
                  <a:pt x="12598" y="6553"/>
                </a:lnTo>
                <a:lnTo>
                  <a:pt x="11040" y="4673"/>
                </a:lnTo>
                <a:lnTo>
                  <a:pt x="5486" y="4673"/>
                </a:lnTo>
                <a:lnTo>
                  <a:pt x="3543" y="4457"/>
                </a:lnTo>
                <a:close/>
              </a:path>
              <a:path w="36195" h="22860">
                <a:moveTo>
                  <a:pt x="18453" y="19558"/>
                </a:moveTo>
                <a:lnTo>
                  <a:pt x="11010" y="19558"/>
                </a:lnTo>
                <a:lnTo>
                  <a:pt x="15633" y="21691"/>
                </a:lnTo>
                <a:lnTo>
                  <a:pt x="18122" y="21501"/>
                </a:lnTo>
                <a:lnTo>
                  <a:pt x="18453" y="19558"/>
                </a:lnTo>
                <a:close/>
              </a:path>
              <a:path w="36195" h="22860">
                <a:moveTo>
                  <a:pt x="22771" y="3873"/>
                </a:moveTo>
                <a:lnTo>
                  <a:pt x="21005" y="4102"/>
                </a:lnTo>
                <a:lnTo>
                  <a:pt x="18199" y="5384"/>
                </a:lnTo>
                <a:lnTo>
                  <a:pt x="15532" y="5384"/>
                </a:lnTo>
                <a:lnTo>
                  <a:pt x="12598" y="6553"/>
                </a:lnTo>
                <a:lnTo>
                  <a:pt x="35893" y="6553"/>
                </a:lnTo>
                <a:lnTo>
                  <a:pt x="35598" y="4000"/>
                </a:lnTo>
                <a:lnTo>
                  <a:pt x="24066" y="4000"/>
                </a:lnTo>
                <a:lnTo>
                  <a:pt x="22771" y="3873"/>
                </a:lnTo>
                <a:close/>
              </a:path>
              <a:path w="36195" h="22860">
                <a:moveTo>
                  <a:pt x="10998" y="4622"/>
                </a:moveTo>
                <a:lnTo>
                  <a:pt x="5486" y="4673"/>
                </a:lnTo>
                <a:lnTo>
                  <a:pt x="11040" y="4673"/>
                </a:lnTo>
                <a:close/>
              </a:path>
              <a:path w="36195" h="22860">
                <a:moveTo>
                  <a:pt x="32448" y="0"/>
                </a:moveTo>
                <a:lnTo>
                  <a:pt x="29451" y="977"/>
                </a:lnTo>
                <a:lnTo>
                  <a:pt x="24066" y="4000"/>
                </a:lnTo>
                <a:lnTo>
                  <a:pt x="35598" y="4000"/>
                </a:lnTo>
                <a:lnTo>
                  <a:pt x="35547" y="3556"/>
                </a:lnTo>
                <a:lnTo>
                  <a:pt x="3244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089739" y="3082160"/>
            <a:ext cx="85725" cy="41910"/>
          </a:xfrm>
          <a:custGeom>
            <a:avLst/>
            <a:gdLst/>
            <a:ahLst/>
            <a:cxnLst/>
            <a:rect l="l" t="t" r="r" b="b"/>
            <a:pathLst>
              <a:path w="85725" h="41910">
                <a:moveTo>
                  <a:pt x="66560" y="39420"/>
                </a:moveTo>
                <a:lnTo>
                  <a:pt x="57721" y="39420"/>
                </a:lnTo>
                <a:lnTo>
                  <a:pt x="59321" y="41338"/>
                </a:lnTo>
                <a:lnTo>
                  <a:pt x="62255" y="40182"/>
                </a:lnTo>
                <a:lnTo>
                  <a:pt x="64909" y="40182"/>
                </a:lnTo>
                <a:lnTo>
                  <a:pt x="66560" y="39420"/>
                </a:lnTo>
                <a:close/>
              </a:path>
              <a:path w="85725" h="41910">
                <a:moveTo>
                  <a:pt x="72835" y="37642"/>
                </a:moveTo>
                <a:lnTo>
                  <a:pt x="48488" y="37642"/>
                </a:lnTo>
                <a:lnTo>
                  <a:pt x="50266" y="39243"/>
                </a:lnTo>
                <a:lnTo>
                  <a:pt x="52209" y="39471"/>
                </a:lnTo>
                <a:lnTo>
                  <a:pt x="66560" y="39420"/>
                </a:lnTo>
                <a:lnTo>
                  <a:pt x="67716" y="38887"/>
                </a:lnTo>
                <a:lnTo>
                  <a:pt x="69494" y="38671"/>
                </a:lnTo>
                <a:lnTo>
                  <a:pt x="71003" y="38671"/>
                </a:lnTo>
                <a:lnTo>
                  <a:pt x="72835" y="37642"/>
                </a:lnTo>
                <a:close/>
              </a:path>
              <a:path w="85725" h="41910">
                <a:moveTo>
                  <a:pt x="71003" y="38671"/>
                </a:moveTo>
                <a:lnTo>
                  <a:pt x="69494" y="38671"/>
                </a:lnTo>
                <a:lnTo>
                  <a:pt x="70777" y="38798"/>
                </a:lnTo>
                <a:lnTo>
                  <a:pt x="71003" y="38671"/>
                </a:lnTo>
                <a:close/>
              </a:path>
              <a:path w="85725" h="41910">
                <a:moveTo>
                  <a:pt x="80679" y="30543"/>
                </a:moveTo>
                <a:lnTo>
                  <a:pt x="31254" y="30543"/>
                </a:lnTo>
                <a:lnTo>
                  <a:pt x="30899" y="33020"/>
                </a:lnTo>
                <a:lnTo>
                  <a:pt x="36956" y="36576"/>
                </a:lnTo>
                <a:lnTo>
                  <a:pt x="44411" y="37998"/>
                </a:lnTo>
                <a:lnTo>
                  <a:pt x="48488" y="37642"/>
                </a:lnTo>
                <a:lnTo>
                  <a:pt x="72835" y="37642"/>
                </a:lnTo>
                <a:lnTo>
                  <a:pt x="76161" y="35775"/>
                </a:lnTo>
                <a:lnTo>
                  <a:pt x="79717" y="34620"/>
                </a:lnTo>
                <a:lnTo>
                  <a:pt x="81635" y="32207"/>
                </a:lnTo>
                <a:lnTo>
                  <a:pt x="80679" y="30543"/>
                </a:lnTo>
                <a:close/>
              </a:path>
              <a:path w="85725" h="41910">
                <a:moveTo>
                  <a:pt x="20980" y="32131"/>
                </a:moveTo>
                <a:lnTo>
                  <a:pt x="13842" y="32131"/>
                </a:lnTo>
                <a:lnTo>
                  <a:pt x="17932" y="33909"/>
                </a:lnTo>
                <a:lnTo>
                  <a:pt x="20980" y="32131"/>
                </a:lnTo>
                <a:close/>
              </a:path>
              <a:path w="85725" h="41910">
                <a:moveTo>
                  <a:pt x="80460" y="30162"/>
                </a:moveTo>
                <a:lnTo>
                  <a:pt x="12788" y="30162"/>
                </a:lnTo>
                <a:lnTo>
                  <a:pt x="13779" y="32207"/>
                </a:lnTo>
                <a:lnTo>
                  <a:pt x="21002" y="32118"/>
                </a:lnTo>
                <a:lnTo>
                  <a:pt x="24333" y="30175"/>
                </a:lnTo>
                <a:lnTo>
                  <a:pt x="80468" y="30175"/>
                </a:lnTo>
                <a:close/>
              </a:path>
              <a:path w="85725" h="41910">
                <a:moveTo>
                  <a:pt x="80347" y="29629"/>
                </a:moveTo>
                <a:lnTo>
                  <a:pt x="6146" y="29629"/>
                </a:lnTo>
                <a:lnTo>
                  <a:pt x="8712" y="32118"/>
                </a:lnTo>
                <a:lnTo>
                  <a:pt x="10833" y="30162"/>
                </a:lnTo>
                <a:lnTo>
                  <a:pt x="80460" y="30162"/>
                </a:lnTo>
                <a:lnTo>
                  <a:pt x="80347" y="29629"/>
                </a:lnTo>
                <a:close/>
              </a:path>
              <a:path w="85725" h="41910">
                <a:moveTo>
                  <a:pt x="80468" y="30175"/>
                </a:moveTo>
                <a:lnTo>
                  <a:pt x="24333" y="30175"/>
                </a:lnTo>
                <a:lnTo>
                  <a:pt x="27000" y="30886"/>
                </a:lnTo>
                <a:lnTo>
                  <a:pt x="31254" y="30543"/>
                </a:lnTo>
                <a:lnTo>
                  <a:pt x="80679" y="30543"/>
                </a:lnTo>
                <a:lnTo>
                  <a:pt x="80468" y="30175"/>
                </a:lnTo>
                <a:close/>
              </a:path>
              <a:path w="85725" h="41910">
                <a:moveTo>
                  <a:pt x="4267" y="22440"/>
                </a:moveTo>
                <a:lnTo>
                  <a:pt x="2070" y="23266"/>
                </a:lnTo>
                <a:lnTo>
                  <a:pt x="647" y="23977"/>
                </a:lnTo>
                <a:lnTo>
                  <a:pt x="0" y="23990"/>
                </a:lnTo>
                <a:lnTo>
                  <a:pt x="1523" y="25019"/>
                </a:lnTo>
                <a:lnTo>
                  <a:pt x="1371" y="26758"/>
                </a:lnTo>
                <a:lnTo>
                  <a:pt x="2768" y="27851"/>
                </a:lnTo>
                <a:lnTo>
                  <a:pt x="2692" y="30149"/>
                </a:lnTo>
                <a:lnTo>
                  <a:pt x="4635" y="30251"/>
                </a:lnTo>
                <a:lnTo>
                  <a:pt x="6146" y="29629"/>
                </a:lnTo>
                <a:lnTo>
                  <a:pt x="80347" y="29629"/>
                </a:lnTo>
                <a:lnTo>
                  <a:pt x="80581" y="27597"/>
                </a:lnTo>
                <a:lnTo>
                  <a:pt x="81503" y="25107"/>
                </a:lnTo>
                <a:lnTo>
                  <a:pt x="9067" y="25107"/>
                </a:lnTo>
                <a:lnTo>
                  <a:pt x="5956" y="24307"/>
                </a:lnTo>
                <a:lnTo>
                  <a:pt x="4267" y="22440"/>
                </a:lnTo>
                <a:close/>
              </a:path>
              <a:path w="85725" h="41910">
                <a:moveTo>
                  <a:pt x="12877" y="21996"/>
                </a:moveTo>
                <a:lnTo>
                  <a:pt x="9601" y="22440"/>
                </a:lnTo>
                <a:lnTo>
                  <a:pt x="9855" y="24130"/>
                </a:lnTo>
                <a:lnTo>
                  <a:pt x="9067" y="25107"/>
                </a:lnTo>
                <a:lnTo>
                  <a:pt x="81503" y="25107"/>
                </a:lnTo>
                <a:lnTo>
                  <a:pt x="81635" y="24752"/>
                </a:lnTo>
                <a:lnTo>
                  <a:pt x="80804" y="23787"/>
                </a:lnTo>
                <a:lnTo>
                  <a:pt x="22110" y="23787"/>
                </a:lnTo>
                <a:lnTo>
                  <a:pt x="21836" y="23698"/>
                </a:lnTo>
                <a:lnTo>
                  <a:pt x="18033" y="23698"/>
                </a:lnTo>
                <a:lnTo>
                  <a:pt x="16255" y="22529"/>
                </a:lnTo>
                <a:lnTo>
                  <a:pt x="12877" y="21996"/>
                </a:lnTo>
                <a:close/>
              </a:path>
              <a:path w="85725" h="41910">
                <a:moveTo>
                  <a:pt x="30086" y="20497"/>
                </a:moveTo>
                <a:lnTo>
                  <a:pt x="28143" y="20764"/>
                </a:lnTo>
                <a:lnTo>
                  <a:pt x="24231" y="23329"/>
                </a:lnTo>
                <a:lnTo>
                  <a:pt x="22110" y="23787"/>
                </a:lnTo>
                <a:lnTo>
                  <a:pt x="80804" y="23787"/>
                </a:lnTo>
                <a:lnTo>
                  <a:pt x="79425" y="22186"/>
                </a:lnTo>
                <a:lnTo>
                  <a:pt x="38430" y="22085"/>
                </a:lnTo>
                <a:lnTo>
                  <a:pt x="37069" y="21297"/>
                </a:lnTo>
                <a:lnTo>
                  <a:pt x="32931" y="21297"/>
                </a:lnTo>
                <a:lnTo>
                  <a:pt x="30086" y="20497"/>
                </a:lnTo>
                <a:close/>
              </a:path>
              <a:path w="85725" h="41910">
                <a:moveTo>
                  <a:pt x="20154" y="23152"/>
                </a:moveTo>
                <a:lnTo>
                  <a:pt x="18033" y="23698"/>
                </a:lnTo>
                <a:lnTo>
                  <a:pt x="21836" y="23698"/>
                </a:lnTo>
                <a:lnTo>
                  <a:pt x="20154" y="23152"/>
                </a:lnTo>
                <a:close/>
              </a:path>
              <a:path w="85725" h="41910">
                <a:moveTo>
                  <a:pt x="46100" y="3098"/>
                </a:moveTo>
                <a:lnTo>
                  <a:pt x="45859" y="4343"/>
                </a:lnTo>
                <a:lnTo>
                  <a:pt x="45755" y="6832"/>
                </a:lnTo>
                <a:lnTo>
                  <a:pt x="45808" y="7772"/>
                </a:lnTo>
                <a:lnTo>
                  <a:pt x="43840" y="7772"/>
                </a:lnTo>
                <a:lnTo>
                  <a:pt x="42430" y="10223"/>
                </a:lnTo>
                <a:lnTo>
                  <a:pt x="39585" y="11620"/>
                </a:lnTo>
                <a:lnTo>
                  <a:pt x="36309" y="15798"/>
                </a:lnTo>
                <a:lnTo>
                  <a:pt x="36309" y="17386"/>
                </a:lnTo>
                <a:lnTo>
                  <a:pt x="39319" y="18897"/>
                </a:lnTo>
                <a:lnTo>
                  <a:pt x="39565" y="20497"/>
                </a:lnTo>
                <a:lnTo>
                  <a:pt x="39548" y="21297"/>
                </a:lnTo>
                <a:lnTo>
                  <a:pt x="38430" y="22085"/>
                </a:lnTo>
                <a:lnTo>
                  <a:pt x="79476" y="22085"/>
                </a:lnTo>
                <a:lnTo>
                  <a:pt x="79959" y="21120"/>
                </a:lnTo>
                <a:lnTo>
                  <a:pt x="85296" y="21120"/>
                </a:lnTo>
                <a:lnTo>
                  <a:pt x="85724" y="18719"/>
                </a:lnTo>
                <a:lnTo>
                  <a:pt x="84511" y="10223"/>
                </a:lnTo>
                <a:lnTo>
                  <a:pt x="84564" y="6832"/>
                </a:lnTo>
                <a:lnTo>
                  <a:pt x="54051" y="6832"/>
                </a:lnTo>
                <a:lnTo>
                  <a:pt x="47840" y="3289"/>
                </a:lnTo>
                <a:lnTo>
                  <a:pt x="46100" y="3098"/>
                </a:lnTo>
                <a:close/>
              </a:path>
              <a:path w="85725" h="41910">
                <a:moveTo>
                  <a:pt x="35686" y="20497"/>
                </a:moveTo>
                <a:lnTo>
                  <a:pt x="32931" y="21297"/>
                </a:lnTo>
                <a:lnTo>
                  <a:pt x="37069" y="21297"/>
                </a:lnTo>
                <a:lnTo>
                  <a:pt x="35686" y="20497"/>
                </a:lnTo>
                <a:close/>
              </a:path>
              <a:path w="85725" h="41910">
                <a:moveTo>
                  <a:pt x="85296" y="21120"/>
                </a:moveTo>
                <a:lnTo>
                  <a:pt x="79959" y="21120"/>
                </a:lnTo>
                <a:lnTo>
                  <a:pt x="85280" y="21209"/>
                </a:lnTo>
                <a:close/>
              </a:path>
              <a:path w="85725" h="41910">
                <a:moveTo>
                  <a:pt x="60959" y="0"/>
                </a:moveTo>
                <a:lnTo>
                  <a:pt x="59994" y="2298"/>
                </a:lnTo>
                <a:lnTo>
                  <a:pt x="58737" y="3454"/>
                </a:lnTo>
                <a:lnTo>
                  <a:pt x="58572" y="5321"/>
                </a:lnTo>
                <a:lnTo>
                  <a:pt x="55206" y="5499"/>
                </a:lnTo>
                <a:lnTo>
                  <a:pt x="54051" y="6832"/>
                </a:lnTo>
                <a:lnTo>
                  <a:pt x="84564" y="6832"/>
                </a:lnTo>
                <a:lnTo>
                  <a:pt x="84658" y="5448"/>
                </a:lnTo>
                <a:lnTo>
                  <a:pt x="79857" y="4343"/>
                </a:lnTo>
                <a:lnTo>
                  <a:pt x="78669" y="3454"/>
                </a:lnTo>
                <a:lnTo>
                  <a:pt x="74460" y="3454"/>
                </a:lnTo>
                <a:lnTo>
                  <a:pt x="70992" y="3289"/>
                </a:lnTo>
                <a:lnTo>
                  <a:pt x="67970" y="1155"/>
                </a:lnTo>
                <a:lnTo>
                  <a:pt x="63461" y="977"/>
                </a:lnTo>
                <a:lnTo>
                  <a:pt x="60959" y="0"/>
                </a:lnTo>
                <a:close/>
              </a:path>
              <a:path w="85725" h="41910">
                <a:moveTo>
                  <a:pt x="77736" y="2755"/>
                </a:moveTo>
                <a:lnTo>
                  <a:pt x="74460" y="3454"/>
                </a:lnTo>
                <a:lnTo>
                  <a:pt x="78669" y="3454"/>
                </a:lnTo>
                <a:lnTo>
                  <a:pt x="77736" y="27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138108" y="2983499"/>
            <a:ext cx="113664" cy="95885"/>
          </a:xfrm>
          <a:custGeom>
            <a:avLst/>
            <a:gdLst/>
            <a:ahLst/>
            <a:cxnLst/>
            <a:rect l="l" t="t" r="r" b="b"/>
            <a:pathLst>
              <a:path w="113664" h="95885">
                <a:moveTo>
                  <a:pt x="100504" y="92278"/>
                </a:moveTo>
                <a:lnTo>
                  <a:pt x="87934" y="92278"/>
                </a:lnTo>
                <a:lnTo>
                  <a:pt x="92557" y="92455"/>
                </a:lnTo>
                <a:lnTo>
                  <a:pt x="97675" y="95465"/>
                </a:lnTo>
                <a:lnTo>
                  <a:pt x="100355" y="95643"/>
                </a:lnTo>
                <a:lnTo>
                  <a:pt x="100504" y="92278"/>
                </a:lnTo>
                <a:close/>
              </a:path>
              <a:path w="113664" h="95885">
                <a:moveTo>
                  <a:pt x="100219" y="89966"/>
                </a:moveTo>
                <a:lnTo>
                  <a:pt x="62102" y="89966"/>
                </a:lnTo>
                <a:lnTo>
                  <a:pt x="65392" y="90055"/>
                </a:lnTo>
                <a:lnTo>
                  <a:pt x="67259" y="91998"/>
                </a:lnTo>
                <a:lnTo>
                  <a:pt x="67932" y="95161"/>
                </a:lnTo>
                <a:lnTo>
                  <a:pt x="68605" y="95516"/>
                </a:lnTo>
                <a:lnTo>
                  <a:pt x="70904" y="95427"/>
                </a:lnTo>
                <a:lnTo>
                  <a:pt x="72377" y="93205"/>
                </a:lnTo>
                <a:lnTo>
                  <a:pt x="74333" y="92532"/>
                </a:lnTo>
                <a:lnTo>
                  <a:pt x="82312" y="92532"/>
                </a:lnTo>
                <a:lnTo>
                  <a:pt x="82473" y="92367"/>
                </a:lnTo>
                <a:lnTo>
                  <a:pt x="84467" y="92100"/>
                </a:lnTo>
                <a:lnTo>
                  <a:pt x="100512" y="92100"/>
                </a:lnTo>
                <a:lnTo>
                  <a:pt x="100396" y="91109"/>
                </a:lnTo>
                <a:lnTo>
                  <a:pt x="100219" y="89966"/>
                </a:lnTo>
                <a:close/>
              </a:path>
              <a:path w="113664" h="95885">
                <a:moveTo>
                  <a:pt x="82312" y="92532"/>
                </a:moveTo>
                <a:lnTo>
                  <a:pt x="74333" y="92532"/>
                </a:lnTo>
                <a:lnTo>
                  <a:pt x="76250" y="92773"/>
                </a:lnTo>
                <a:lnTo>
                  <a:pt x="79171" y="92773"/>
                </a:lnTo>
                <a:lnTo>
                  <a:pt x="80911" y="93967"/>
                </a:lnTo>
                <a:lnTo>
                  <a:pt x="82312" y="92532"/>
                </a:lnTo>
                <a:close/>
              </a:path>
              <a:path w="113664" h="95885">
                <a:moveTo>
                  <a:pt x="100512" y="92100"/>
                </a:moveTo>
                <a:lnTo>
                  <a:pt x="84467" y="92100"/>
                </a:lnTo>
                <a:lnTo>
                  <a:pt x="86385" y="92989"/>
                </a:lnTo>
                <a:lnTo>
                  <a:pt x="87934" y="92278"/>
                </a:lnTo>
                <a:lnTo>
                  <a:pt x="100504" y="92278"/>
                </a:lnTo>
                <a:lnTo>
                  <a:pt x="100512" y="92100"/>
                </a:lnTo>
                <a:close/>
              </a:path>
              <a:path w="113664" h="95885">
                <a:moveTo>
                  <a:pt x="107122" y="80568"/>
                </a:moveTo>
                <a:lnTo>
                  <a:pt x="45516" y="80568"/>
                </a:lnTo>
                <a:lnTo>
                  <a:pt x="49148" y="81711"/>
                </a:lnTo>
                <a:lnTo>
                  <a:pt x="56603" y="87121"/>
                </a:lnTo>
                <a:lnTo>
                  <a:pt x="58915" y="91109"/>
                </a:lnTo>
                <a:lnTo>
                  <a:pt x="61036" y="91211"/>
                </a:lnTo>
                <a:lnTo>
                  <a:pt x="62102" y="89966"/>
                </a:lnTo>
                <a:lnTo>
                  <a:pt x="100219" y="89966"/>
                </a:lnTo>
                <a:lnTo>
                  <a:pt x="99999" y="88544"/>
                </a:lnTo>
                <a:lnTo>
                  <a:pt x="107122" y="80568"/>
                </a:lnTo>
                <a:close/>
              </a:path>
              <a:path w="113664" h="95885">
                <a:moveTo>
                  <a:pt x="108317" y="77368"/>
                </a:moveTo>
                <a:lnTo>
                  <a:pt x="38874" y="77368"/>
                </a:lnTo>
                <a:lnTo>
                  <a:pt x="38239" y="79501"/>
                </a:lnTo>
                <a:lnTo>
                  <a:pt x="40906" y="81622"/>
                </a:lnTo>
                <a:lnTo>
                  <a:pt x="45516" y="80568"/>
                </a:lnTo>
                <a:lnTo>
                  <a:pt x="107122" y="80568"/>
                </a:lnTo>
                <a:lnTo>
                  <a:pt x="107530" y="80111"/>
                </a:lnTo>
                <a:lnTo>
                  <a:pt x="108317" y="77368"/>
                </a:lnTo>
                <a:close/>
              </a:path>
              <a:path w="113664" h="95885">
                <a:moveTo>
                  <a:pt x="113109" y="71081"/>
                </a:moveTo>
                <a:lnTo>
                  <a:pt x="24320" y="71081"/>
                </a:lnTo>
                <a:lnTo>
                  <a:pt x="26149" y="72643"/>
                </a:lnTo>
                <a:lnTo>
                  <a:pt x="24955" y="75361"/>
                </a:lnTo>
                <a:lnTo>
                  <a:pt x="25933" y="76822"/>
                </a:lnTo>
                <a:lnTo>
                  <a:pt x="26822" y="77317"/>
                </a:lnTo>
                <a:lnTo>
                  <a:pt x="26695" y="79679"/>
                </a:lnTo>
                <a:lnTo>
                  <a:pt x="28384" y="80378"/>
                </a:lnTo>
                <a:lnTo>
                  <a:pt x="29552" y="79133"/>
                </a:lnTo>
                <a:lnTo>
                  <a:pt x="31140" y="79133"/>
                </a:lnTo>
                <a:lnTo>
                  <a:pt x="28295" y="75412"/>
                </a:lnTo>
                <a:lnTo>
                  <a:pt x="29451" y="74612"/>
                </a:lnTo>
                <a:lnTo>
                  <a:pt x="110283" y="74612"/>
                </a:lnTo>
                <a:lnTo>
                  <a:pt x="110451" y="74434"/>
                </a:lnTo>
                <a:lnTo>
                  <a:pt x="112509" y="74345"/>
                </a:lnTo>
                <a:lnTo>
                  <a:pt x="113109" y="71081"/>
                </a:lnTo>
                <a:close/>
              </a:path>
              <a:path w="113664" h="95885">
                <a:moveTo>
                  <a:pt x="110283" y="74612"/>
                </a:moveTo>
                <a:lnTo>
                  <a:pt x="29451" y="74612"/>
                </a:lnTo>
                <a:lnTo>
                  <a:pt x="35229" y="77812"/>
                </a:lnTo>
                <a:lnTo>
                  <a:pt x="38874" y="77368"/>
                </a:lnTo>
                <a:lnTo>
                  <a:pt x="108317" y="77368"/>
                </a:lnTo>
                <a:lnTo>
                  <a:pt x="108597" y="76390"/>
                </a:lnTo>
                <a:lnTo>
                  <a:pt x="110283" y="74612"/>
                </a:lnTo>
                <a:close/>
              </a:path>
              <a:path w="113664" h="95885">
                <a:moveTo>
                  <a:pt x="112145" y="66992"/>
                </a:moveTo>
                <a:lnTo>
                  <a:pt x="15354" y="66992"/>
                </a:lnTo>
                <a:lnTo>
                  <a:pt x="20370" y="67741"/>
                </a:lnTo>
                <a:lnTo>
                  <a:pt x="20205" y="69176"/>
                </a:lnTo>
                <a:lnTo>
                  <a:pt x="22326" y="71348"/>
                </a:lnTo>
                <a:lnTo>
                  <a:pt x="24320" y="71081"/>
                </a:lnTo>
                <a:lnTo>
                  <a:pt x="113109" y="71081"/>
                </a:lnTo>
                <a:lnTo>
                  <a:pt x="113182" y="70688"/>
                </a:lnTo>
                <a:lnTo>
                  <a:pt x="112293" y="69176"/>
                </a:lnTo>
                <a:lnTo>
                  <a:pt x="112038" y="67741"/>
                </a:lnTo>
                <a:lnTo>
                  <a:pt x="111970" y="67221"/>
                </a:lnTo>
                <a:lnTo>
                  <a:pt x="112145" y="66992"/>
                </a:lnTo>
                <a:close/>
              </a:path>
              <a:path w="113664" h="95885">
                <a:moveTo>
                  <a:pt x="31838" y="2235"/>
                </a:moveTo>
                <a:lnTo>
                  <a:pt x="28219" y="3632"/>
                </a:lnTo>
                <a:lnTo>
                  <a:pt x="25971" y="6692"/>
                </a:lnTo>
                <a:lnTo>
                  <a:pt x="22440" y="6781"/>
                </a:lnTo>
                <a:lnTo>
                  <a:pt x="20205" y="9309"/>
                </a:lnTo>
                <a:lnTo>
                  <a:pt x="20205" y="11264"/>
                </a:lnTo>
                <a:lnTo>
                  <a:pt x="16395" y="11353"/>
                </a:lnTo>
                <a:lnTo>
                  <a:pt x="10617" y="14516"/>
                </a:lnTo>
                <a:lnTo>
                  <a:pt x="6692" y="14808"/>
                </a:lnTo>
                <a:lnTo>
                  <a:pt x="5308" y="17779"/>
                </a:lnTo>
                <a:lnTo>
                  <a:pt x="4368" y="20751"/>
                </a:lnTo>
                <a:lnTo>
                  <a:pt x="3530" y="21234"/>
                </a:lnTo>
                <a:lnTo>
                  <a:pt x="3721" y="22440"/>
                </a:lnTo>
                <a:lnTo>
                  <a:pt x="2501" y="22504"/>
                </a:lnTo>
                <a:lnTo>
                  <a:pt x="3809" y="28028"/>
                </a:lnTo>
                <a:lnTo>
                  <a:pt x="3454" y="32118"/>
                </a:lnTo>
                <a:lnTo>
                  <a:pt x="0" y="33883"/>
                </a:lnTo>
                <a:lnTo>
                  <a:pt x="0" y="35572"/>
                </a:lnTo>
                <a:lnTo>
                  <a:pt x="3809" y="39662"/>
                </a:lnTo>
                <a:lnTo>
                  <a:pt x="3378" y="42138"/>
                </a:lnTo>
                <a:lnTo>
                  <a:pt x="5156" y="44449"/>
                </a:lnTo>
                <a:lnTo>
                  <a:pt x="5156" y="46316"/>
                </a:lnTo>
                <a:lnTo>
                  <a:pt x="6210" y="48882"/>
                </a:lnTo>
                <a:lnTo>
                  <a:pt x="5232" y="51015"/>
                </a:lnTo>
                <a:lnTo>
                  <a:pt x="7454" y="56070"/>
                </a:lnTo>
                <a:lnTo>
                  <a:pt x="9080" y="56972"/>
                </a:lnTo>
                <a:lnTo>
                  <a:pt x="10494" y="58800"/>
                </a:lnTo>
                <a:lnTo>
                  <a:pt x="10592" y="60401"/>
                </a:lnTo>
                <a:lnTo>
                  <a:pt x="10718" y="65430"/>
                </a:lnTo>
                <a:lnTo>
                  <a:pt x="10058" y="66497"/>
                </a:lnTo>
                <a:lnTo>
                  <a:pt x="10947" y="68465"/>
                </a:lnTo>
                <a:lnTo>
                  <a:pt x="12014" y="67221"/>
                </a:lnTo>
                <a:lnTo>
                  <a:pt x="14911" y="67221"/>
                </a:lnTo>
                <a:lnTo>
                  <a:pt x="15354" y="66992"/>
                </a:lnTo>
                <a:lnTo>
                  <a:pt x="112145" y="66992"/>
                </a:lnTo>
                <a:lnTo>
                  <a:pt x="113004" y="65874"/>
                </a:lnTo>
                <a:lnTo>
                  <a:pt x="110032" y="64007"/>
                </a:lnTo>
                <a:lnTo>
                  <a:pt x="108610" y="60401"/>
                </a:lnTo>
                <a:lnTo>
                  <a:pt x="107122" y="58877"/>
                </a:lnTo>
                <a:lnTo>
                  <a:pt x="107003" y="56972"/>
                </a:lnTo>
                <a:lnTo>
                  <a:pt x="106908" y="53149"/>
                </a:lnTo>
                <a:lnTo>
                  <a:pt x="107175" y="49860"/>
                </a:lnTo>
                <a:lnTo>
                  <a:pt x="104698" y="45859"/>
                </a:lnTo>
                <a:lnTo>
                  <a:pt x="103720" y="42227"/>
                </a:lnTo>
                <a:lnTo>
                  <a:pt x="105587" y="39217"/>
                </a:lnTo>
                <a:lnTo>
                  <a:pt x="108076" y="38328"/>
                </a:lnTo>
                <a:lnTo>
                  <a:pt x="107975" y="30606"/>
                </a:lnTo>
                <a:lnTo>
                  <a:pt x="106565" y="29362"/>
                </a:lnTo>
                <a:lnTo>
                  <a:pt x="106032" y="26339"/>
                </a:lnTo>
                <a:lnTo>
                  <a:pt x="104343" y="23774"/>
                </a:lnTo>
                <a:lnTo>
                  <a:pt x="102476" y="18097"/>
                </a:lnTo>
                <a:lnTo>
                  <a:pt x="100456" y="14808"/>
                </a:lnTo>
                <a:lnTo>
                  <a:pt x="100362" y="14516"/>
                </a:lnTo>
                <a:lnTo>
                  <a:pt x="100389" y="11264"/>
                </a:lnTo>
                <a:lnTo>
                  <a:pt x="100198" y="10617"/>
                </a:lnTo>
                <a:lnTo>
                  <a:pt x="53720" y="10617"/>
                </a:lnTo>
                <a:lnTo>
                  <a:pt x="52806" y="9778"/>
                </a:lnTo>
                <a:lnTo>
                  <a:pt x="53657" y="9309"/>
                </a:lnTo>
                <a:lnTo>
                  <a:pt x="51307" y="9309"/>
                </a:lnTo>
                <a:lnTo>
                  <a:pt x="45999" y="7823"/>
                </a:lnTo>
                <a:lnTo>
                  <a:pt x="44881" y="4927"/>
                </a:lnTo>
                <a:lnTo>
                  <a:pt x="45719" y="2882"/>
                </a:lnTo>
                <a:lnTo>
                  <a:pt x="49154" y="2882"/>
                </a:lnTo>
                <a:lnTo>
                  <a:pt x="48372" y="2501"/>
                </a:lnTo>
                <a:lnTo>
                  <a:pt x="35382" y="2501"/>
                </a:lnTo>
                <a:lnTo>
                  <a:pt x="31838" y="2235"/>
                </a:lnTo>
                <a:close/>
              </a:path>
              <a:path w="113664" h="95885">
                <a:moveTo>
                  <a:pt x="14911" y="67221"/>
                </a:moveTo>
                <a:lnTo>
                  <a:pt x="12014" y="67221"/>
                </a:lnTo>
                <a:lnTo>
                  <a:pt x="14147" y="67614"/>
                </a:lnTo>
                <a:lnTo>
                  <a:pt x="14911" y="67221"/>
                </a:lnTo>
                <a:close/>
              </a:path>
              <a:path w="113664" h="95885">
                <a:moveTo>
                  <a:pt x="62877" y="5511"/>
                </a:moveTo>
                <a:lnTo>
                  <a:pt x="61455" y="6045"/>
                </a:lnTo>
                <a:lnTo>
                  <a:pt x="57276" y="9778"/>
                </a:lnTo>
                <a:lnTo>
                  <a:pt x="53720" y="10617"/>
                </a:lnTo>
                <a:lnTo>
                  <a:pt x="100198" y="10617"/>
                </a:lnTo>
                <a:lnTo>
                  <a:pt x="99186" y="7188"/>
                </a:lnTo>
                <a:lnTo>
                  <a:pt x="97510" y="7010"/>
                </a:lnTo>
                <a:lnTo>
                  <a:pt x="96738" y="6388"/>
                </a:lnTo>
                <a:lnTo>
                  <a:pt x="78524" y="6388"/>
                </a:lnTo>
                <a:lnTo>
                  <a:pt x="62877" y="5511"/>
                </a:lnTo>
                <a:close/>
              </a:path>
              <a:path w="113664" h="95885">
                <a:moveTo>
                  <a:pt x="59601" y="4470"/>
                </a:moveTo>
                <a:lnTo>
                  <a:pt x="58483" y="4559"/>
                </a:lnTo>
                <a:lnTo>
                  <a:pt x="55879" y="7162"/>
                </a:lnTo>
                <a:lnTo>
                  <a:pt x="51307" y="9309"/>
                </a:lnTo>
                <a:lnTo>
                  <a:pt x="53657" y="9309"/>
                </a:lnTo>
                <a:lnTo>
                  <a:pt x="56349" y="7823"/>
                </a:lnTo>
                <a:lnTo>
                  <a:pt x="59601" y="4470"/>
                </a:lnTo>
                <a:close/>
              </a:path>
              <a:path w="113664" h="95885">
                <a:moveTo>
                  <a:pt x="94754" y="4787"/>
                </a:moveTo>
                <a:lnTo>
                  <a:pt x="78524" y="6388"/>
                </a:lnTo>
                <a:lnTo>
                  <a:pt x="96738" y="6388"/>
                </a:lnTo>
                <a:lnTo>
                  <a:pt x="94754" y="4787"/>
                </a:lnTo>
                <a:close/>
              </a:path>
              <a:path w="113664" h="95885">
                <a:moveTo>
                  <a:pt x="49154" y="2882"/>
                </a:moveTo>
                <a:lnTo>
                  <a:pt x="45719" y="2882"/>
                </a:lnTo>
                <a:lnTo>
                  <a:pt x="48513" y="3251"/>
                </a:lnTo>
                <a:lnTo>
                  <a:pt x="49822" y="4102"/>
                </a:lnTo>
                <a:lnTo>
                  <a:pt x="49910" y="3251"/>
                </a:lnTo>
                <a:lnTo>
                  <a:pt x="49154" y="2882"/>
                </a:lnTo>
                <a:close/>
              </a:path>
              <a:path w="113664" h="95885">
                <a:moveTo>
                  <a:pt x="40233" y="0"/>
                </a:moveTo>
                <a:lnTo>
                  <a:pt x="35382" y="2501"/>
                </a:lnTo>
                <a:lnTo>
                  <a:pt x="48372" y="2501"/>
                </a:lnTo>
                <a:lnTo>
                  <a:pt x="46469" y="1574"/>
                </a:lnTo>
                <a:lnTo>
                  <a:pt x="402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115584" y="3049865"/>
            <a:ext cx="90805" cy="39370"/>
          </a:xfrm>
          <a:custGeom>
            <a:avLst/>
            <a:gdLst/>
            <a:ahLst/>
            <a:cxnLst/>
            <a:rect l="l" t="t" r="r" b="b"/>
            <a:pathLst>
              <a:path w="90804" h="39369">
                <a:moveTo>
                  <a:pt x="939" y="10375"/>
                </a:moveTo>
                <a:lnTo>
                  <a:pt x="110" y="10998"/>
                </a:lnTo>
                <a:lnTo>
                  <a:pt x="0" y="13004"/>
                </a:lnTo>
                <a:lnTo>
                  <a:pt x="3251" y="14947"/>
                </a:lnTo>
                <a:lnTo>
                  <a:pt x="5829" y="18961"/>
                </a:lnTo>
                <a:lnTo>
                  <a:pt x="5651" y="21945"/>
                </a:lnTo>
                <a:lnTo>
                  <a:pt x="6324" y="23774"/>
                </a:lnTo>
                <a:lnTo>
                  <a:pt x="8724" y="25120"/>
                </a:lnTo>
                <a:lnTo>
                  <a:pt x="12954" y="28003"/>
                </a:lnTo>
                <a:lnTo>
                  <a:pt x="15341" y="29603"/>
                </a:lnTo>
                <a:lnTo>
                  <a:pt x="20138" y="35140"/>
                </a:lnTo>
                <a:lnTo>
                  <a:pt x="20256" y="35394"/>
                </a:lnTo>
                <a:lnTo>
                  <a:pt x="21996" y="35585"/>
                </a:lnTo>
                <a:lnTo>
                  <a:pt x="28206" y="39128"/>
                </a:lnTo>
                <a:lnTo>
                  <a:pt x="29362" y="37795"/>
                </a:lnTo>
                <a:lnTo>
                  <a:pt x="32727" y="37617"/>
                </a:lnTo>
                <a:lnTo>
                  <a:pt x="32905" y="35750"/>
                </a:lnTo>
                <a:lnTo>
                  <a:pt x="34150" y="34594"/>
                </a:lnTo>
                <a:lnTo>
                  <a:pt x="35115" y="32296"/>
                </a:lnTo>
                <a:lnTo>
                  <a:pt x="77800" y="32296"/>
                </a:lnTo>
                <a:lnTo>
                  <a:pt x="79044" y="31051"/>
                </a:lnTo>
                <a:lnTo>
                  <a:pt x="82143" y="30784"/>
                </a:lnTo>
                <a:lnTo>
                  <a:pt x="84810" y="28384"/>
                </a:lnTo>
                <a:lnTo>
                  <a:pt x="90371" y="28384"/>
                </a:lnTo>
                <a:lnTo>
                  <a:pt x="89789" y="25641"/>
                </a:lnTo>
                <a:lnTo>
                  <a:pt x="89025" y="24841"/>
                </a:lnTo>
                <a:lnTo>
                  <a:pt x="83553" y="24841"/>
                </a:lnTo>
                <a:lnTo>
                  <a:pt x="81445" y="24752"/>
                </a:lnTo>
                <a:lnTo>
                  <a:pt x="79133" y="20764"/>
                </a:lnTo>
                <a:lnTo>
                  <a:pt x="71678" y="15341"/>
                </a:lnTo>
                <a:lnTo>
                  <a:pt x="71435" y="15265"/>
                </a:lnTo>
                <a:lnTo>
                  <a:pt x="63436" y="15265"/>
                </a:lnTo>
                <a:lnTo>
                  <a:pt x="61880" y="14020"/>
                </a:lnTo>
                <a:lnTo>
                  <a:pt x="50914" y="14020"/>
                </a:lnTo>
                <a:lnTo>
                  <a:pt x="49225" y="13309"/>
                </a:lnTo>
                <a:lnTo>
                  <a:pt x="49278" y="12331"/>
                </a:lnTo>
                <a:lnTo>
                  <a:pt x="4152" y="12331"/>
                </a:lnTo>
                <a:lnTo>
                  <a:pt x="2120" y="11353"/>
                </a:lnTo>
                <a:lnTo>
                  <a:pt x="939" y="10375"/>
                </a:lnTo>
                <a:close/>
              </a:path>
              <a:path w="90804" h="39369">
                <a:moveTo>
                  <a:pt x="71691" y="35052"/>
                </a:moveTo>
                <a:lnTo>
                  <a:pt x="51892" y="35052"/>
                </a:lnTo>
                <a:lnTo>
                  <a:pt x="54013" y="36639"/>
                </a:lnTo>
                <a:lnTo>
                  <a:pt x="59436" y="37884"/>
                </a:lnTo>
                <a:lnTo>
                  <a:pt x="62357" y="35928"/>
                </a:lnTo>
                <a:lnTo>
                  <a:pt x="65201" y="35839"/>
                </a:lnTo>
                <a:lnTo>
                  <a:pt x="69093" y="35839"/>
                </a:lnTo>
                <a:lnTo>
                  <a:pt x="71056" y="35140"/>
                </a:lnTo>
                <a:lnTo>
                  <a:pt x="71691" y="35052"/>
                </a:lnTo>
                <a:close/>
              </a:path>
              <a:path w="90804" h="39369">
                <a:moveTo>
                  <a:pt x="69093" y="35839"/>
                </a:moveTo>
                <a:lnTo>
                  <a:pt x="65201" y="35839"/>
                </a:lnTo>
                <a:lnTo>
                  <a:pt x="66344" y="36817"/>
                </a:lnTo>
                <a:lnTo>
                  <a:pt x="69093" y="35839"/>
                </a:lnTo>
                <a:close/>
              </a:path>
              <a:path w="90804" h="39369">
                <a:moveTo>
                  <a:pt x="77800" y="32296"/>
                </a:moveTo>
                <a:lnTo>
                  <a:pt x="35115" y="32296"/>
                </a:lnTo>
                <a:lnTo>
                  <a:pt x="37617" y="33274"/>
                </a:lnTo>
                <a:lnTo>
                  <a:pt x="42138" y="33451"/>
                </a:lnTo>
                <a:lnTo>
                  <a:pt x="45148" y="35585"/>
                </a:lnTo>
                <a:lnTo>
                  <a:pt x="48615" y="35750"/>
                </a:lnTo>
                <a:lnTo>
                  <a:pt x="51892" y="35052"/>
                </a:lnTo>
                <a:lnTo>
                  <a:pt x="71691" y="35052"/>
                </a:lnTo>
                <a:lnTo>
                  <a:pt x="75590" y="34505"/>
                </a:lnTo>
                <a:lnTo>
                  <a:pt x="77800" y="32296"/>
                </a:lnTo>
                <a:close/>
              </a:path>
              <a:path w="90804" h="39369">
                <a:moveTo>
                  <a:pt x="90371" y="28384"/>
                </a:moveTo>
                <a:lnTo>
                  <a:pt x="84810" y="28384"/>
                </a:lnTo>
                <a:lnTo>
                  <a:pt x="90487" y="28930"/>
                </a:lnTo>
                <a:lnTo>
                  <a:pt x="90371" y="28384"/>
                </a:lnTo>
                <a:close/>
              </a:path>
              <a:path w="90804" h="39369">
                <a:moveTo>
                  <a:pt x="84632" y="23596"/>
                </a:moveTo>
                <a:lnTo>
                  <a:pt x="83553" y="24841"/>
                </a:lnTo>
                <a:lnTo>
                  <a:pt x="89025" y="24841"/>
                </a:lnTo>
                <a:lnTo>
                  <a:pt x="87922" y="23685"/>
                </a:lnTo>
                <a:lnTo>
                  <a:pt x="84632" y="23596"/>
                </a:lnTo>
                <a:close/>
              </a:path>
              <a:path w="90804" h="39369">
                <a:moveTo>
                  <a:pt x="68033" y="14198"/>
                </a:moveTo>
                <a:lnTo>
                  <a:pt x="63436" y="15265"/>
                </a:lnTo>
                <a:lnTo>
                  <a:pt x="71435" y="15265"/>
                </a:lnTo>
                <a:lnTo>
                  <a:pt x="68033" y="14198"/>
                </a:lnTo>
                <a:close/>
              </a:path>
              <a:path w="90804" h="39369">
                <a:moveTo>
                  <a:pt x="51981" y="8255"/>
                </a:moveTo>
                <a:lnTo>
                  <a:pt x="50825" y="9055"/>
                </a:lnTo>
                <a:lnTo>
                  <a:pt x="53657" y="12776"/>
                </a:lnTo>
                <a:lnTo>
                  <a:pt x="52070" y="12776"/>
                </a:lnTo>
                <a:lnTo>
                  <a:pt x="50914" y="14020"/>
                </a:lnTo>
                <a:lnTo>
                  <a:pt x="61880" y="14020"/>
                </a:lnTo>
                <a:lnTo>
                  <a:pt x="60769" y="13131"/>
                </a:lnTo>
                <a:lnTo>
                  <a:pt x="61262" y="11442"/>
                </a:lnTo>
                <a:lnTo>
                  <a:pt x="57746" y="11442"/>
                </a:lnTo>
                <a:lnTo>
                  <a:pt x="51981" y="8255"/>
                </a:lnTo>
                <a:close/>
              </a:path>
              <a:path w="90804" h="39369">
                <a:moveTo>
                  <a:pt x="21107" y="3200"/>
                </a:moveTo>
                <a:lnTo>
                  <a:pt x="17018" y="3276"/>
                </a:lnTo>
                <a:lnTo>
                  <a:pt x="15697" y="5321"/>
                </a:lnTo>
                <a:lnTo>
                  <a:pt x="13030" y="5410"/>
                </a:lnTo>
                <a:lnTo>
                  <a:pt x="10629" y="8153"/>
                </a:lnTo>
                <a:lnTo>
                  <a:pt x="8509" y="8343"/>
                </a:lnTo>
                <a:lnTo>
                  <a:pt x="4152" y="12331"/>
                </a:lnTo>
                <a:lnTo>
                  <a:pt x="49278" y="12331"/>
                </a:lnTo>
                <a:lnTo>
                  <a:pt x="49352" y="10960"/>
                </a:lnTo>
                <a:lnTo>
                  <a:pt x="48463" y="10464"/>
                </a:lnTo>
                <a:lnTo>
                  <a:pt x="47485" y="8991"/>
                </a:lnTo>
                <a:lnTo>
                  <a:pt x="48666" y="6273"/>
                </a:lnTo>
                <a:lnTo>
                  <a:pt x="47175" y="4991"/>
                </a:lnTo>
                <a:lnTo>
                  <a:pt x="44856" y="4991"/>
                </a:lnTo>
                <a:lnTo>
                  <a:pt x="43529" y="3632"/>
                </a:lnTo>
                <a:lnTo>
                  <a:pt x="22885" y="3632"/>
                </a:lnTo>
                <a:lnTo>
                  <a:pt x="21107" y="3200"/>
                </a:lnTo>
                <a:close/>
              </a:path>
              <a:path w="90804" h="39369">
                <a:moveTo>
                  <a:pt x="61391" y="10998"/>
                </a:moveTo>
                <a:lnTo>
                  <a:pt x="57746" y="11442"/>
                </a:lnTo>
                <a:lnTo>
                  <a:pt x="61262" y="11442"/>
                </a:lnTo>
                <a:lnTo>
                  <a:pt x="61391" y="10998"/>
                </a:lnTo>
                <a:close/>
              </a:path>
              <a:path w="90804" h="39369">
                <a:moveTo>
                  <a:pt x="46850" y="4711"/>
                </a:moveTo>
                <a:lnTo>
                  <a:pt x="44856" y="4991"/>
                </a:lnTo>
                <a:lnTo>
                  <a:pt x="47175" y="4991"/>
                </a:lnTo>
                <a:lnTo>
                  <a:pt x="46850" y="4711"/>
                </a:lnTo>
                <a:close/>
              </a:path>
              <a:path w="90804" h="39369">
                <a:moveTo>
                  <a:pt x="24917" y="177"/>
                </a:moveTo>
                <a:lnTo>
                  <a:pt x="24917" y="2387"/>
                </a:lnTo>
                <a:lnTo>
                  <a:pt x="22885" y="3632"/>
                </a:lnTo>
                <a:lnTo>
                  <a:pt x="43529" y="3632"/>
                </a:lnTo>
                <a:lnTo>
                  <a:pt x="42722" y="2806"/>
                </a:lnTo>
                <a:lnTo>
                  <a:pt x="42811" y="2095"/>
                </a:lnTo>
                <a:lnTo>
                  <a:pt x="33477" y="2095"/>
                </a:lnTo>
                <a:lnTo>
                  <a:pt x="33002" y="1066"/>
                </a:lnTo>
                <a:lnTo>
                  <a:pt x="28740" y="1066"/>
                </a:lnTo>
                <a:lnTo>
                  <a:pt x="24917" y="177"/>
                </a:lnTo>
                <a:close/>
              </a:path>
              <a:path w="90804" h="39369">
                <a:moveTo>
                  <a:pt x="34531" y="850"/>
                </a:moveTo>
                <a:lnTo>
                  <a:pt x="33477" y="2095"/>
                </a:lnTo>
                <a:lnTo>
                  <a:pt x="42811" y="2095"/>
                </a:lnTo>
                <a:lnTo>
                  <a:pt x="42900" y="1384"/>
                </a:lnTo>
                <a:lnTo>
                  <a:pt x="41980" y="1244"/>
                </a:lnTo>
                <a:lnTo>
                  <a:pt x="36677" y="1244"/>
                </a:lnTo>
                <a:lnTo>
                  <a:pt x="34531" y="850"/>
                </a:lnTo>
                <a:close/>
              </a:path>
              <a:path w="90804" h="39369">
                <a:moveTo>
                  <a:pt x="37884" y="622"/>
                </a:moveTo>
                <a:lnTo>
                  <a:pt x="36677" y="1244"/>
                </a:lnTo>
                <a:lnTo>
                  <a:pt x="41980" y="1244"/>
                </a:lnTo>
                <a:lnTo>
                  <a:pt x="37884" y="622"/>
                </a:lnTo>
                <a:close/>
              </a:path>
              <a:path w="90804" h="39369">
                <a:moveTo>
                  <a:pt x="30340" y="0"/>
                </a:moveTo>
                <a:lnTo>
                  <a:pt x="28740" y="1066"/>
                </a:lnTo>
                <a:lnTo>
                  <a:pt x="33002" y="1066"/>
                </a:lnTo>
                <a:lnTo>
                  <a:pt x="32920" y="889"/>
                </a:lnTo>
                <a:lnTo>
                  <a:pt x="32105" y="889"/>
                </a:lnTo>
                <a:lnTo>
                  <a:pt x="30340" y="0"/>
                </a:lnTo>
                <a:close/>
              </a:path>
              <a:path w="90804" h="39369">
                <a:moveTo>
                  <a:pt x="32575" y="139"/>
                </a:moveTo>
                <a:lnTo>
                  <a:pt x="32105" y="889"/>
                </a:lnTo>
                <a:lnTo>
                  <a:pt x="32920" y="889"/>
                </a:lnTo>
                <a:lnTo>
                  <a:pt x="32575" y="13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045783" y="2984296"/>
            <a:ext cx="103505" cy="123189"/>
          </a:xfrm>
          <a:custGeom>
            <a:avLst/>
            <a:gdLst/>
            <a:ahLst/>
            <a:cxnLst/>
            <a:rect l="l" t="t" r="r" b="b"/>
            <a:pathLst>
              <a:path w="103504" h="123189">
                <a:moveTo>
                  <a:pt x="53550" y="120307"/>
                </a:moveTo>
                <a:lnTo>
                  <a:pt x="48229" y="120307"/>
                </a:lnTo>
                <a:lnTo>
                  <a:pt x="49918" y="122173"/>
                </a:lnTo>
                <a:lnTo>
                  <a:pt x="53017" y="122974"/>
                </a:lnTo>
                <a:lnTo>
                  <a:pt x="53817" y="121996"/>
                </a:lnTo>
                <a:lnTo>
                  <a:pt x="53550" y="120307"/>
                </a:lnTo>
                <a:close/>
              </a:path>
              <a:path w="103504" h="123189">
                <a:moveTo>
                  <a:pt x="73363" y="118452"/>
                </a:moveTo>
                <a:lnTo>
                  <a:pt x="37662" y="118452"/>
                </a:lnTo>
                <a:lnTo>
                  <a:pt x="39351" y="118529"/>
                </a:lnTo>
                <a:lnTo>
                  <a:pt x="42991" y="121196"/>
                </a:lnTo>
                <a:lnTo>
                  <a:pt x="43962" y="121856"/>
                </a:lnTo>
                <a:lnTo>
                  <a:pt x="44597" y="121843"/>
                </a:lnTo>
                <a:lnTo>
                  <a:pt x="46019" y="121132"/>
                </a:lnTo>
                <a:lnTo>
                  <a:pt x="48229" y="120307"/>
                </a:lnTo>
                <a:lnTo>
                  <a:pt x="53550" y="120307"/>
                </a:lnTo>
                <a:lnTo>
                  <a:pt x="56827" y="119862"/>
                </a:lnTo>
                <a:lnTo>
                  <a:pt x="70204" y="119862"/>
                </a:lnTo>
                <a:lnTo>
                  <a:pt x="72092" y="118617"/>
                </a:lnTo>
                <a:lnTo>
                  <a:pt x="73363" y="118452"/>
                </a:lnTo>
                <a:close/>
              </a:path>
              <a:path w="103504" h="123189">
                <a:moveTo>
                  <a:pt x="68450" y="121018"/>
                </a:moveTo>
                <a:lnTo>
                  <a:pt x="64116" y="121018"/>
                </a:lnTo>
                <a:lnTo>
                  <a:pt x="66072" y="121640"/>
                </a:lnTo>
                <a:lnTo>
                  <a:pt x="68180" y="121196"/>
                </a:lnTo>
                <a:lnTo>
                  <a:pt x="68450" y="121018"/>
                </a:lnTo>
                <a:close/>
              </a:path>
              <a:path w="103504" h="123189">
                <a:moveTo>
                  <a:pt x="70204" y="119862"/>
                </a:moveTo>
                <a:lnTo>
                  <a:pt x="56827" y="119862"/>
                </a:lnTo>
                <a:lnTo>
                  <a:pt x="60205" y="120395"/>
                </a:lnTo>
                <a:lnTo>
                  <a:pt x="61983" y="121551"/>
                </a:lnTo>
                <a:lnTo>
                  <a:pt x="64116" y="121018"/>
                </a:lnTo>
                <a:lnTo>
                  <a:pt x="68450" y="121018"/>
                </a:lnTo>
                <a:lnTo>
                  <a:pt x="70204" y="119862"/>
                </a:lnTo>
                <a:close/>
              </a:path>
              <a:path w="103504" h="123189">
                <a:moveTo>
                  <a:pt x="85619" y="95732"/>
                </a:moveTo>
                <a:lnTo>
                  <a:pt x="19666" y="95732"/>
                </a:lnTo>
                <a:lnTo>
                  <a:pt x="22575" y="97066"/>
                </a:lnTo>
                <a:lnTo>
                  <a:pt x="24899" y="97066"/>
                </a:lnTo>
                <a:lnTo>
                  <a:pt x="27299" y="98653"/>
                </a:lnTo>
                <a:lnTo>
                  <a:pt x="24543" y="101498"/>
                </a:lnTo>
                <a:lnTo>
                  <a:pt x="23210" y="105232"/>
                </a:lnTo>
                <a:lnTo>
                  <a:pt x="23210" y="107086"/>
                </a:lnTo>
                <a:lnTo>
                  <a:pt x="21521" y="108686"/>
                </a:lnTo>
                <a:lnTo>
                  <a:pt x="20276" y="112941"/>
                </a:lnTo>
                <a:lnTo>
                  <a:pt x="20454" y="116497"/>
                </a:lnTo>
                <a:lnTo>
                  <a:pt x="22575" y="117817"/>
                </a:lnTo>
                <a:lnTo>
                  <a:pt x="23559" y="119862"/>
                </a:lnTo>
                <a:lnTo>
                  <a:pt x="23667" y="120243"/>
                </a:lnTo>
                <a:lnTo>
                  <a:pt x="25686" y="120840"/>
                </a:lnTo>
                <a:lnTo>
                  <a:pt x="27909" y="119595"/>
                </a:lnTo>
                <a:lnTo>
                  <a:pt x="31550" y="119595"/>
                </a:lnTo>
                <a:lnTo>
                  <a:pt x="31808" y="119151"/>
                </a:lnTo>
                <a:lnTo>
                  <a:pt x="31541" y="117652"/>
                </a:lnTo>
                <a:lnTo>
                  <a:pt x="34030" y="116763"/>
                </a:lnTo>
                <a:lnTo>
                  <a:pt x="83281" y="116763"/>
                </a:lnTo>
                <a:lnTo>
                  <a:pt x="80258" y="115252"/>
                </a:lnTo>
                <a:lnTo>
                  <a:pt x="80258" y="113652"/>
                </a:lnTo>
                <a:lnTo>
                  <a:pt x="83547" y="109486"/>
                </a:lnTo>
                <a:lnTo>
                  <a:pt x="86380" y="108089"/>
                </a:lnTo>
                <a:lnTo>
                  <a:pt x="87802" y="105638"/>
                </a:lnTo>
                <a:lnTo>
                  <a:pt x="89758" y="105638"/>
                </a:lnTo>
                <a:lnTo>
                  <a:pt x="89631" y="103187"/>
                </a:lnTo>
                <a:lnTo>
                  <a:pt x="90075" y="100876"/>
                </a:lnTo>
                <a:lnTo>
                  <a:pt x="85619" y="95732"/>
                </a:lnTo>
                <a:close/>
              </a:path>
              <a:path w="103504" h="123189">
                <a:moveTo>
                  <a:pt x="31550" y="119595"/>
                </a:moveTo>
                <a:lnTo>
                  <a:pt x="27909" y="119595"/>
                </a:lnTo>
                <a:lnTo>
                  <a:pt x="30931" y="120662"/>
                </a:lnTo>
                <a:lnTo>
                  <a:pt x="31550" y="119595"/>
                </a:lnTo>
                <a:close/>
              </a:path>
              <a:path w="103504" h="123189">
                <a:moveTo>
                  <a:pt x="83518" y="118363"/>
                </a:moveTo>
                <a:lnTo>
                  <a:pt x="79649" y="118363"/>
                </a:lnTo>
                <a:lnTo>
                  <a:pt x="82392" y="119951"/>
                </a:lnTo>
                <a:lnTo>
                  <a:pt x="83517" y="119151"/>
                </a:lnTo>
                <a:lnTo>
                  <a:pt x="83518" y="118363"/>
                </a:lnTo>
                <a:close/>
              </a:path>
              <a:path w="103504" h="123189">
                <a:moveTo>
                  <a:pt x="83281" y="116763"/>
                </a:moveTo>
                <a:lnTo>
                  <a:pt x="34030" y="116763"/>
                </a:lnTo>
                <a:lnTo>
                  <a:pt x="34919" y="119151"/>
                </a:lnTo>
                <a:lnTo>
                  <a:pt x="36430" y="119595"/>
                </a:lnTo>
                <a:lnTo>
                  <a:pt x="37662" y="118452"/>
                </a:lnTo>
                <a:lnTo>
                  <a:pt x="73363" y="118452"/>
                </a:lnTo>
                <a:lnTo>
                  <a:pt x="74048" y="118363"/>
                </a:lnTo>
                <a:lnTo>
                  <a:pt x="83518" y="118363"/>
                </a:lnTo>
                <a:lnTo>
                  <a:pt x="83281" y="116763"/>
                </a:lnTo>
                <a:close/>
              </a:path>
              <a:path w="103504" h="123189">
                <a:moveTo>
                  <a:pt x="79649" y="118363"/>
                </a:moveTo>
                <a:lnTo>
                  <a:pt x="74048" y="118363"/>
                </a:lnTo>
                <a:lnTo>
                  <a:pt x="76893" y="119151"/>
                </a:lnTo>
                <a:lnTo>
                  <a:pt x="79649" y="118363"/>
                </a:lnTo>
                <a:close/>
              </a:path>
              <a:path w="103504" h="123189">
                <a:moveTo>
                  <a:pt x="79668" y="91465"/>
                </a:moveTo>
                <a:lnTo>
                  <a:pt x="7246" y="91465"/>
                </a:lnTo>
                <a:lnTo>
                  <a:pt x="9545" y="93243"/>
                </a:lnTo>
                <a:lnTo>
                  <a:pt x="9545" y="94754"/>
                </a:lnTo>
                <a:lnTo>
                  <a:pt x="11678" y="96532"/>
                </a:lnTo>
                <a:lnTo>
                  <a:pt x="13723" y="95821"/>
                </a:lnTo>
                <a:lnTo>
                  <a:pt x="19389" y="95821"/>
                </a:lnTo>
                <a:lnTo>
                  <a:pt x="19666" y="95732"/>
                </a:lnTo>
                <a:lnTo>
                  <a:pt x="85619" y="95732"/>
                </a:lnTo>
                <a:lnTo>
                  <a:pt x="85135" y="95173"/>
                </a:lnTo>
                <a:lnTo>
                  <a:pt x="82747" y="93573"/>
                </a:lnTo>
                <a:lnTo>
                  <a:pt x="79668" y="91465"/>
                </a:lnTo>
                <a:close/>
              </a:path>
              <a:path w="103504" h="123189">
                <a:moveTo>
                  <a:pt x="19389" y="95821"/>
                </a:moveTo>
                <a:lnTo>
                  <a:pt x="15844" y="95821"/>
                </a:lnTo>
                <a:lnTo>
                  <a:pt x="17444" y="96443"/>
                </a:lnTo>
                <a:lnTo>
                  <a:pt x="19389" y="95821"/>
                </a:lnTo>
                <a:close/>
              </a:path>
              <a:path w="103504" h="123189">
                <a:moveTo>
                  <a:pt x="7944" y="51638"/>
                </a:moveTo>
                <a:lnTo>
                  <a:pt x="4668" y="52438"/>
                </a:lnTo>
                <a:lnTo>
                  <a:pt x="3156" y="54927"/>
                </a:lnTo>
                <a:lnTo>
                  <a:pt x="1569" y="56870"/>
                </a:lnTo>
                <a:lnTo>
                  <a:pt x="2293" y="60451"/>
                </a:lnTo>
                <a:lnTo>
                  <a:pt x="1480" y="64541"/>
                </a:lnTo>
                <a:lnTo>
                  <a:pt x="451" y="67246"/>
                </a:lnTo>
                <a:lnTo>
                  <a:pt x="756" y="67335"/>
                </a:lnTo>
                <a:lnTo>
                  <a:pt x="116" y="68757"/>
                </a:lnTo>
                <a:lnTo>
                  <a:pt x="0" y="69202"/>
                </a:lnTo>
                <a:lnTo>
                  <a:pt x="1823" y="72936"/>
                </a:lnTo>
                <a:lnTo>
                  <a:pt x="1734" y="74447"/>
                </a:lnTo>
                <a:lnTo>
                  <a:pt x="3245" y="76746"/>
                </a:lnTo>
                <a:lnTo>
                  <a:pt x="1823" y="80111"/>
                </a:lnTo>
                <a:lnTo>
                  <a:pt x="2623" y="80111"/>
                </a:lnTo>
                <a:lnTo>
                  <a:pt x="5544" y="83756"/>
                </a:lnTo>
                <a:lnTo>
                  <a:pt x="6077" y="86410"/>
                </a:lnTo>
                <a:lnTo>
                  <a:pt x="7352" y="87515"/>
                </a:lnTo>
                <a:lnTo>
                  <a:pt x="7313" y="89344"/>
                </a:lnTo>
                <a:lnTo>
                  <a:pt x="7195" y="91478"/>
                </a:lnTo>
                <a:lnTo>
                  <a:pt x="79668" y="91465"/>
                </a:lnTo>
                <a:lnTo>
                  <a:pt x="78518" y="90677"/>
                </a:lnTo>
                <a:lnTo>
                  <a:pt x="76118" y="89344"/>
                </a:lnTo>
                <a:lnTo>
                  <a:pt x="75464" y="87566"/>
                </a:lnTo>
                <a:lnTo>
                  <a:pt x="75511" y="86410"/>
                </a:lnTo>
                <a:lnTo>
                  <a:pt x="75623" y="84531"/>
                </a:lnTo>
                <a:lnTo>
                  <a:pt x="73045" y="80517"/>
                </a:lnTo>
                <a:lnTo>
                  <a:pt x="69806" y="78562"/>
                </a:lnTo>
                <a:lnTo>
                  <a:pt x="69666" y="76746"/>
                </a:lnTo>
                <a:lnTo>
                  <a:pt x="70733" y="75945"/>
                </a:lnTo>
                <a:lnTo>
                  <a:pt x="76082" y="75945"/>
                </a:lnTo>
                <a:lnTo>
                  <a:pt x="78302" y="73901"/>
                </a:lnTo>
                <a:lnTo>
                  <a:pt x="80436" y="73723"/>
                </a:lnTo>
                <a:lnTo>
                  <a:pt x="82836" y="70980"/>
                </a:lnTo>
                <a:lnTo>
                  <a:pt x="85491" y="70878"/>
                </a:lnTo>
                <a:lnTo>
                  <a:pt x="86824" y="68846"/>
                </a:lnTo>
                <a:lnTo>
                  <a:pt x="90913" y="68757"/>
                </a:lnTo>
                <a:lnTo>
                  <a:pt x="93404" y="68757"/>
                </a:lnTo>
                <a:lnTo>
                  <a:pt x="94711" y="67957"/>
                </a:lnTo>
                <a:lnTo>
                  <a:pt x="94711" y="65747"/>
                </a:lnTo>
                <a:lnTo>
                  <a:pt x="99862" y="65747"/>
                </a:lnTo>
                <a:lnTo>
                  <a:pt x="100146" y="65557"/>
                </a:lnTo>
                <a:lnTo>
                  <a:pt x="102469" y="65557"/>
                </a:lnTo>
                <a:lnTo>
                  <a:pt x="103055" y="64630"/>
                </a:lnTo>
                <a:lnTo>
                  <a:pt x="102877" y="58077"/>
                </a:lnTo>
                <a:lnTo>
                  <a:pt x="101404" y="56172"/>
                </a:lnTo>
                <a:lnTo>
                  <a:pt x="99778" y="55283"/>
                </a:lnTo>
                <a:lnTo>
                  <a:pt x="98491" y="52349"/>
                </a:lnTo>
                <a:lnTo>
                  <a:pt x="11056" y="52349"/>
                </a:lnTo>
                <a:lnTo>
                  <a:pt x="7944" y="51638"/>
                </a:lnTo>
                <a:close/>
              </a:path>
              <a:path w="103504" h="123189">
                <a:moveTo>
                  <a:pt x="76082" y="75945"/>
                </a:moveTo>
                <a:lnTo>
                  <a:pt x="70733" y="75945"/>
                </a:lnTo>
                <a:lnTo>
                  <a:pt x="71914" y="76923"/>
                </a:lnTo>
                <a:lnTo>
                  <a:pt x="73959" y="77901"/>
                </a:lnTo>
                <a:lnTo>
                  <a:pt x="76082" y="75945"/>
                </a:lnTo>
                <a:close/>
              </a:path>
              <a:path w="103504" h="123189">
                <a:moveTo>
                  <a:pt x="93404" y="68757"/>
                </a:moveTo>
                <a:lnTo>
                  <a:pt x="90913" y="68757"/>
                </a:lnTo>
                <a:lnTo>
                  <a:pt x="92679" y="69202"/>
                </a:lnTo>
                <a:lnTo>
                  <a:pt x="93404" y="68757"/>
                </a:lnTo>
                <a:close/>
              </a:path>
              <a:path w="103504" h="123189">
                <a:moveTo>
                  <a:pt x="99862" y="65747"/>
                </a:moveTo>
                <a:lnTo>
                  <a:pt x="94711" y="65747"/>
                </a:lnTo>
                <a:lnTo>
                  <a:pt x="98533" y="66636"/>
                </a:lnTo>
                <a:lnTo>
                  <a:pt x="99862" y="65747"/>
                </a:lnTo>
                <a:close/>
              </a:path>
              <a:path w="103504" h="123189">
                <a:moveTo>
                  <a:pt x="102469" y="65557"/>
                </a:moveTo>
                <a:lnTo>
                  <a:pt x="100146" y="65557"/>
                </a:lnTo>
                <a:lnTo>
                  <a:pt x="101899" y="66459"/>
                </a:lnTo>
                <a:lnTo>
                  <a:pt x="102469" y="65557"/>
                </a:lnTo>
                <a:close/>
              </a:path>
              <a:path w="103504" h="123189">
                <a:moveTo>
                  <a:pt x="96659" y="42583"/>
                </a:moveTo>
                <a:lnTo>
                  <a:pt x="12910" y="42583"/>
                </a:lnTo>
                <a:lnTo>
                  <a:pt x="14167" y="43738"/>
                </a:lnTo>
                <a:lnTo>
                  <a:pt x="13443" y="45250"/>
                </a:lnTo>
                <a:lnTo>
                  <a:pt x="13101" y="47904"/>
                </a:lnTo>
                <a:lnTo>
                  <a:pt x="11500" y="49060"/>
                </a:lnTo>
                <a:lnTo>
                  <a:pt x="12834" y="51371"/>
                </a:lnTo>
                <a:lnTo>
                  <a:pt x="11056" y="52349"/>
                </a:lnTo>
                <a:lnTo>
                  <a:pt x="98491" y="52349"/>
                </a:lnTo>
                <a:lnTo>
                  <a:pt x="97556" y="50215"/>
                </a:lnTo>
                <a:lnTo>
                  <a:pt x="98533" y="48094"/>
                </a:lnTo>
                <a:lnTo>
                  <a:pt x="97479" y="45516"/>
                </a:lnTo>
                <a:lnTo>
                  <a:pt x="97479" y="43649"/>
                </a:lnTo>
                <a:lnTo>
                  <a:pt x="96659" y="42583"/>
                </a:lnTo>
                <a:close/>
              </a:path>
              <a:path w="103504" h="123189">
                <a:moveTo>
                  <a:pt x="10611" y="38684"/>
                </a:moveTo>
                <a:lnTo>
                  <a:pt x="9545" y="41071"/>
                </a:lnTo>
                <a:lnTo>
                  <a:pt x="9900" y="42671"/>
                </a:lnTo>
                <a:lnTo>
                  <a:pt x="12910" y="42583"/>
                </a:lnTo>
                <a:lnTo>
                  <a:pt x="96659" y="42583"/>
                </a:lnTo>
                <a:lnTo>
                  <a:pt x="95701" y="41338"/>
                </a:lnTo>
                <a:lnTo>
                  <a:pt x="95973" y="39827"/>
                </a:lnTo>
                <a:lnTo>
                  <a:pt x="13177" y="39827"/>
                </a:lnTo>
                <a:lnTo>
                  <a:pt x="10611" y="38684"/>
                </a:lnTo>
                <a:close/>
              </a:path>
              <a:path w="103504" h="123189">
                <a:moveTo>
                  <a:pt x="16745" y="31153"/>
                </a:moveTo>
                <a:lnTo>
                  <a:pt x="16682" y="31686"/>
                </a:lnTo>
                <a:lnTo>
                  <a:pt x="15971" y="32575"/>
                </a:lnTo>
                <a:lnTo>
                  <a:pt x="15806" y="33947"/>
                </a:lnTo>
                <a:lnTo>
                  <a:pt x="14815" y="36093"/>
                </a:lnTo>
                <a:lnTo>
                  <a:pt x="14777" y="38506"/>
                </a:lnTo>
                <a:lnTo>
                  <a:pt x="13177" y="39827"/>
                </a:lnTo>
                <a:lnTo>
                  <a:pt x="95973" y="39827"/>
                </a:lnTo>
                <a:lnTo>
                  <a:pt x="96146" y="38861"/>
                </a:lnTo>
                <a:lnTo>
                  <a:pt x="92323" y="34772"/>
                </a:lnTo>
                <a:lnTo>
                  <a:pt x="92323" y="33083"/>
                </a:lnTo>
                <a:lnTo>
                  <a:pt x="95778" y="31318"/>
                </a:lnTo>
                <a:lnTo>
                  <a:pt x="16987" y="31229"/>
                </a:lnTo>
                <a:lnTo>
                  <a:pt x="16745" y="31153"/>
                </a:lnTo>
                <a:close/>
              </a:path>
              <a:path w="103504" h="123189">
                <a:moveTo>
                  <a:pt x="20136" y="21640"/>
                </a:moveTo>
                <a:lnTo>
                  <a:pt x="18562" y="22390"/>
                </a:lnTo>
                <a:lnTo>
                  <a:pt x="13062" y="23875"/>
                </a:lnTo>
                <a:lnTo>
                  <a:pt x="12593" y="26301"/>
                </a:lnTo>
                <a:lnTo>
                  <a:pt x="13723" y="28435"/>
                </a:lnTo>
                <a:lnTo>
                  <a:pt x="16415" y="28905"/>
                </a:lnTo>
                <a:lnTo>
                  <a:pt x="16987" y="31229"/>
                </a:lnTo>
                <a:lnTo>
                  <a:pt x="95786" y="31229"/>
                </a:lnTo>
                <a:lnTo>
                  <a:pt x="95844" y="30581"/>
                </a:lnTo>
                <a:lnTo>
                  <a:pt x="30398" y="30581"/>
                </a:lnTo>
                <a:lnTo>
                  <a:pt x="28833" y="28803"/>
                </a:lnTo>
                <a:lnTo>
                  <a:pt x="24899" y="28803"/>
                </a:lnTo>
                <a:lnTo>
                  <a:pt x="22841" y="26390"/>
                </a:lnTo>
                <a:lnTo>
                  <a:pt x="22841" y="23596"/>
                </a:lnTo>
                <a:lnTo>
                  <a:pt x="20136" y="21640"/>
                </a:lnTo>
                <a:close/>
              </a:path>
              <a:path w="103504" h="123189">
                <a:moveTo>
                  <a:pt x="32151" y="19875"/>
                </a:moveTo>
                <a:lnTo>
                  <a:pt x="30207" y="20243"/>
                </a:lnTo>
                <a:lnTo>
                  <a:pt x="28881" y="22390"/>
                </a:lnTo>
                <a:lnTo>
                  <a:pt x="28799" y="23063"/>
                </a:lnTo>
                <a:lnTo>
                  <a:pt x="29179" y="24714"/>
                </a:lnTo>
                <a:lnTo>
                  <a:pt x="29251" y="27228"/>
                </a:lnTo>
                <a:lnTo>
                  <a:pt x="29366" y="28435"/>
                </a:lnTo>
                <a:lnTo>
                  <a:pt x="30398" y="30581"/>
                </a:lnTo>
                <a:lnTo>
                  <a:pt x="95844" y="30581"/>
                </a:lnTo>
                <a:lnTo>
                  <a:pt x="96146" y="27228"/>
                </a:lnTo>
                <a:lnTo>
                  <a:pt x="95657" y="25184"/>
                </a:lnTo>
                <a:lnTo>
                  <a:pt x="45943" y="25184"/>
                </a:lnTo>
                <a:lnTo>
                  <a:pt x="40609" y="24142"/>
                </a:lnTo>
                <a:lnTo>
                  <a:pt x="37648" y="20891"/>
                </a:lnTo>
                <a:lnTo>
                  <a:pt x="34119" y="20891"/>
                </a:lnTo>
                <a:lnTo>
                  <a:pt x="32151" y="19875"/>
                </a:lnTo>
                <a:close/>
              </a:path>
              <a:path w="103504" h="123189">
                <a:moveTo>
                  <a:pt x="26105" y="23139"/>
                </a:moveTo>
                <a:lnTo>
                  <a:pt x="24988" y="23596"/>
                </a:lnTo>
                <a:lnTo>
                  <a:pt x="24988" y="25361"/>
                </a:lnTo>
                <a:lnTo>
                  <a:pt x="26105" y="27508"/>
                </a:lnTo>
                <a:lnTo>
                  <a:pt x="24899" y="28803"/>
                </a:lnTo>
                <a:lnTo>
                  <a:pt x="28833" y="28803"/>
                </a:lnTo>
                <a:lnTo>
                  <a:pt x="27693" y="27508"/>
                </a:lnTo>
                <a:lnTo>
                  <a:pt x="27883" y="24714"/>
                </a:lnTo>
                <a:lnTo>
                  <a:pt x="26105" y="23139"/>
                </a:lnTo>
                <a:close/>
              </a:path>
              <a:path w="103504" h="123189">
                <a:moveTo>
                  <a:pt x="44825" y="10274"/>
                </a:moveTo>
                <a:lnTo>
                  <a:pt x="32062" y="10274"/>
                </a:lnTo>
                <a:lnTo>
                  <a:pt x="32062" y="13157"/>
                </a:lnTo>
                <a:lnTo>
                  <a:pt x="34075" y="14427"/>
                </a:lnTo>
                <a:lnTo>
                  <a:pt x="34181" y="14655"/>
                </a:lnTo>
                <a:lnTo>
                  <a:pt x="32536" y="15913"/>
                </a:lnTo>
                <a:lnTo>
                  <a:pt x="32479" y="17906"/>
                </a:lnTo>
                <a:lnTo>
                  <a:pt x="34017" y="18846"/>
                </a:lnTo>
                <a:lnTo>
                  <a:pt x="37002" y="19037"/>
                </a:lnTo>
                <a:lnTo>
                  <a:pt x="40863" y="23063"/>
                </a:lnTo>
                <a:lnTo>
                  <a:pt x="45943" y="25184"/>
                </a:lnTo>
                <a:lnTo>
                  <a:pt x="95657" y="25184"/>
                </a:lnTo>
                <a:lnTo>
                  <a:pt x="94855" y="21831"/>
                </a:lnTo>
                <a:lnTo>
                  <a:pt x="92603" y="21831"/>
                </a:lnTo>
                <a:lnTo>
                  <a:pt x="91424" y="20802"/>
                </a:lnTo>
                <a:lnTo>
                  <a:pt x="89059" y="20802"/>
                </a:lnTo>
                <a:lnTo>
                  <a:pt x="86824" y="19037"/>
                </a:lnTo>
                <a:lnTo>
                  <a:pt x="87051" y="17906"/>
                </a:lnTo>
                <a:lnTo>
                  <a:pt x="58884" y="17906"/>
                </a:lnTo>
                <a:lnTo>
                  <a:pt x="58266" y="16840"/>
                </a:lnTo>
                <a:lnTo>
                  <a:pt x="54757" y="16840"/>
                </a:lnTo>
                <a:lnTo>
                  <a:pt x="51645" y="15913"/>
                </a:lnTo>
                <a:lnTo>
                  <a:pt x="53829" y="14427"/>
                </a:lnTo>
                <a:lnTo>
                  <a:pt x="55507" y="14427"/>
                </a:lnTo>
                <a:lnTo>
                  <a:pt x="56835" y="12839"/>
                </a:lnTo>
                <a:lnTo>
                  <a:pt x="56935" y="12471"/>
                </a:lnTo>
                <a:lnTo>
                  <a:pt x="53309" y="12471"/>
                </a:lnTo>
                <a:lnTo>
                  <a:pt x="53132" y="12344"/>
                </a:lnTo>
                <a:lnTo>
                  <a:pt x="45562" y="12344"/>
                </a:lnTo>
                <a:lnTo>
                  <a:pt x="44825" y="10274"/>
                </a:lnTo>
                <a:close/>
              </a:path>
              <a:path w="103504" h="123189">
                <a:moveTo>
                  <a:pt x="94825" y="21704"/>
                </a:moveTo>
                <a:lnTo>
                  <a:pt x="92603" y="21831"/>
                </a:lnTo>
                <a:lnTo>
                  <a:pt x="94855" y="21831"/>
                </a:lnTo>
                <a:close/>
              </a:path>
              <a:path w="103504" h="123189">
                <a:moveTo>
                  <a:pt x="36723" y="19875"/>
                </a:moveTo>
                <a:lnTo>
                  <a:pt x="34119" y="20891"/>
                </a:lnTo>
                <a:lnTo>
                  <a:pt x="37648" y="20891"/>
                </a:lnTo>
                <a:lnTo>
                  <a:pt x="36723" y="19875"/>
                </a:lnTo>
                <a:close/>
              </a:path>
              <a:path w="103504" h="123189">
                <a:moveTo>
                  <a:pt x="91104" y="20523"/>
                </a:moveTo>
                <a:lnTo>
                  <a:pt x="89059" y="20802"/>
                </a:lnTo>
                <a:lnTo>
                  <a:pt x="91424" y="20802"/>
                </a:lnTo>
                <a:lnTo>
                  <a:pt x="91104" y="20523"/>
                </a:lnTo>
                <a:close/>
              </a:path>
              <a:path w="103504" h="123189">
                <a:moveTo>
                  <a:pt x="72041" y="8661"/>
                </a:moveTo>
                <a:lnTo>
                  <a:pt x="70962" y="9220"/>
                </a:lnTo>
                <a:lnTo>
                  <a:pt x="70682" y="10477"/>
                </a:lnTo>
                <a:lnTo>
                  <a:pt x="68219" y="11734"/>
                </a:lnTo>
                <a:lnTo>
                  <a:pt x="68092" y="12839"/>
                </a:lnTo>
                <a:lnTo>
                  <a:pt x="63583" y="13550"/>
                </a:lnTo>
                <a:lnTo>
                  <a:pt x="61856" y="15913"/>
                </a:lnTo>
                <a:lnTo>
                  <a:pt x="61449" y="17678"/>
                </a:lnTo>
                <a:lnTo>
                  <a:pt x="58884" y="17906"/>
                </a:lnTo>
                <a:lnTo>
                  <a:pt x="87051" y="17906"/>
                </a:lnTo>
                <a:lnTo>
                  <a:pt x="87266" y="16840"/>
                </a:lnTo>
                <a:lnTo>
                  <a:pt x="87194" y="16548"/>
                </a:lnTo>
                <a:lnTo>
                  <a:pt x="86196" y="15024"/>
                </a:lnTo>
                <a:lnTo>
                  <a:pt x="83370" y="15024"/>
                </a:lnTo>
                <a:lnTo>
                  <a:pt x="81227" y="12890"/>
                </a:lnTo>
                <a:lnTo>
                  <a:pt x="71000" y="12890"/>
                </a:lnTo>
                <a:lnTo>
                  <a:pt x="70060" y="11963"/>
                </a:lnTo>
                <a:lnTo>
                  <a:pt x="71343" y="10667"/>
                </a:lnTo>
                <a:lnTo>
                  <a:pt x="72058" y="10667"/>
                </a:lnTo>
                <a:lnTo>
                  <a:pt x="72676" y="10007"/>
                </a:lnTo>
                <a:lnTo>
                  <a:pt x="75242" y="8991"/>
                </a:lnTo>
                <a:lnTo>
                  <a:pt x="72041" y="8661"/>
                </a:lnTo>
                <a:close/>
              </a:path>
              <a:path w="103504" h="123189">
                <a:moveTo>
                  <a:pt x="55861" y="16332"/>
                </a:moveTo>
                <a:lnTo>
                  <a:pt x="54757" y="16840"/>
                </a:lnTo>
                <a:lnTo>
                  <a:pt x="58266" y="16840"/>
                </a:lnTo>
                <a:lnTo>
                  <a:pt x="58097" y="16548"/>
                </a:lnTo>
                <a:lnTo>
                  <a:pt x="55861" y="16332"/>
                </a:lnTo>
                <a:close/>
              </a:path>
              <a:path w="103504" h="123189">
                <a:moveTo>
                  <a:pt x="85897" y="14566"/>
                </a:moveTo>
                <a:lnTo>
                  <a:pt x="83370" y="15024"/>
                </a:lnTo>
                <a:lnTo>
                  <a:pt x="86196" y="15024"/>
                </a:lnTo>
                <a:lnTo>
                  <a:pt x="85897" y="14566"/>
                </a:lnTo>
                <a:close/>
              </a:path>
              <a:path w="103504" h="123189">
                <a:moveTo>
                  <a:pt x="55507" y="14427"/>
                </a:moveTo>
                <a:lnTo>
                  <a:pt x="53829" y="14427"/>
                </a:lnTo>
                <a:lnTo>
                  <a:pt x="55315" y="14655"/>
                </a:lnTo>
                <a:lnTo>
                  <a:pt x="55507" y="14427"/>
                </a:lnTo>
                <a:close/>
              </a:path>
              <a:path w="103504" h="123189">
                <a:moveTo>
                  <a:pt x="77324" y="10274"/>
                </a:moveTo>
                <a:lnTo>
                  <a:pt x="76207" y="10833"/>
                </a:lnTo>
                <a:lnTo>
                  <a:pt x="73514" y="11112"/>
                </a:lnTo>
                <a:lnTo>
                  <a:pt x="71000" y="12890"/>
                </a:lnTo>
                <a:lnTo>
                  <a:pt x="81227" y="12890"/>
                </a:lnTo>
                <a:lnTo>
                  <a:pt x="80296" y="11963"/>
                </a:lnTo>
                <a:lnTo>
                  <a:pt x="78163" y="11582"/>
                </a:lnTo>
                <a:lnTo>
                  <a:pt x="77324" y="10274"/>
                </a:lnTo>
                <a:close/>
              </a:path>
              <a:path w="103504" h="123189">
                <a:moveTo>
                  <a:pt x="55912" y="10071"/>
                </a:moveTo>
                <a:lnTo>
                  <a:pt x="53973" y="11582"/>
                </a:lnTo>
                <a:lnTo>
                  <a:pt x="53309" y="12471"/>
                </a:lnTo>
                <a:lnTo>
                  <a:pt x="56935" y="12471"/>
                </a:lnTo>
                <a:lnTo>
                  <a:pt x="56890" y="10617"/>
                </a:lnTo>
                <a:lnTo>
                  <a:pt x="55912" y="10071"/>
                </a:lnTo>
                <a:close/>
              </a:path>
              <a:path w="103504" h="123189">
                <a:moveTo>
                  <a:pt x="49270" y="8940"/>
                </a:moveTo>
                <a:lnTo>
                  <a:pt x="48114" y="9639"/>
                </a:lnTo>
                <a:lnTo>
                  <a:pt x="47523" y="10833"/>
                </a:lnTo>
                <a:lnTo>
                  <a:pt x="47398" y="10998"/>
                </a:lnTo>
                <a:lnTo>
                  <a:pt x="45562" y="12344"/>
                </a:lnTo>
                <a:lnTo>
                  <a:pt x="53132" y="12344"/>
                </a:lnTo>
                <a:lnTo>
                  <a:pt x="50210" y="10248"/>
                </a:lnTo>
                <a:lnTo>
                  <a:pt x="49270" y="8940"/>
                </a:lnTo>
                <a:close/>
              </a:path>
              <a:path w="103504" h="123189">
                <a:moveTo>
                  <a:pt x="31909" y="0"/>
                </a:moveTo>
                <a:lnTo>
                  <a:pt x="28658" y="152"/>
                </a:lnTo>
                <a:lnTo>
                  <a:pt x="28737" y="1485"/>
                </a:lnTo>
                <a:lnTo>
                  <a:pt x="28620" y="2730"/>
                </a:lnTo>
                <a:lnTo>
                  <a:pt x="30296" y="3848"/>
                </a:lnTo>
                <a:lnTo>
                  <a:pt x="31604" y="3949"/>
                </a:lnTo>
                <a:lnTo>
                  <a:pt x="31414" y="5714"/>
                </a:lnTo>
                <a:lnTo>
                  <a:pt x="34119" y="8229"/>
                </a:lnTo>
                <a:lnTo>
                  <a:pt x="31884" y="9067"/>
                </a:lnTo>
                <a:lnTo>
                  <a:pt x="29839" y="9067"/>
                </a:lnTo>
                <a:lnTo>
                  <a:pt x="29915" y="11214"/>
                </a:lnTo>
                <a:lnTo>
                  <a:pt x="32062" y="10274"/>
                </a:lnTo>
                <a:lnTo>
                  <a:pt x="44825" y="10274"/>
                </a:lnTo>
                <a:lnTo>
                  <a:pt x="42869" y="9715"/>
                </a:lnTo>
                <a:lnTo>
                  <a:pt x="42209" y="8318"/>
                </a:lnTo>
                <a:lnTo>
                  <a:pt x="43428" y="7111"/>
                </a:lnTo>
                <a:lnTo>
                  <a:pt x="44736" y="4317"/>
                </a:lnTo>
                <a:lnTo>
                  <a:pt x="42311" y="4051"/>
                </a:lnTo>
                <a:lnTo>
                  <a:pt x="40277" y="1854"/>
                </a:lnTo>
                <a:lnTo>
                  <a:pt x="37764" y="1854"/>
                </a:lnTo>
                <a:lnTo>
                  <a:pt x="36430" y="1244"/>
                </a:lnTo>
                <a:lnTo>
                  <a:pt x="31909" y="0"/>
                </a:lnTo>
                <a:close/>
              </a:path>
              <a:path w="103504" h="123189">
                <a:moveTo>
                  <a:pt x="72058" y="10667"/>
                </a:moveTo>
                <a:lnTo>
                  <a:pt x="71343" y="10667"/>
                </a:lnTo>
                <a:lnTo>
                  <a:pt x="71749" y="10998"/>
                </a:lnTo>
                <a:lnTo>
                  <a:pt x="72058" y="10667"/>
                </a:lnTo>
                <a:close/>
              </a:path>
              <a:path w="103504" h="123189">
                <a:moveTo>
                  <a:pt x="39936" y="1485"/>
                </a:moveTo>
                <a:lnTo>
                  <a:pt x="37764" y="1854"/>
                </a:lnTo>
                <a:lnTo>
                  <a:pt x="40277" y="1854"/>
                </a:lnTo>
                <a:lnTo>
                  <a:pt x="39936" y="148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090373" y="3108910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736" y="0"/>
                </a:moveTo>
                <a:lnTo>
                  <a:pt x="711" y="304"/>
                </a:lnTo>
                <a:lnTo>
                  <a:pt x="0" y="1904"/>
                </a:lnTo>
                <a:lnTo>
                  <a:pt x="800" y="3327"/>
                </a:lnTo>
                <a:lnTo>
                  <a:pt x="2057" y="3390"/>
                </a:lnTo>
                <a:lnTo>
                  <a:pt x="2133" y="1092"/>
                </a:lnTo>
                <a:lnTo>
                  <a:pt x="73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048135" y="3101061"/>
            <a:ext cx="55880" cy="31750"/>
          </a:xfrm>
          <a:custGeom>
            <a:avLst/>
            <a:gdLst/>
            <a:ahLst/>
            <a:cxnLst/>
            <a:rect l="l" t="t" r="r" b="b"/>
            <a:pathLst>
              <a:path w="55879" h="31750">
                <a:moveTo>
                  <a:pt x="29109" y="21640"/>
                </a:moveTo>
                <a:lnTo>
                  <a:pt x="6477" y="21640"/>
                </a:lnTo>
                <a:lnTo>
                  <a:pt x="10121" y="21818"/>
                </a:lnTo>
                <a:lnTo>
                  <a:pt x="11332" y="24066"/>
                </a:lnTo>
                <a:lnTo>
                  <a:pt x="12255" y="27139"/>
                </a:lnTo>
                <a:lnTo>
                  <a:pt x="13677" y="28295"/>
                </a:lnTo>
                <a:lnTo>
                  <a:pt x="14058" y="30365"/>
                </a:lnTo>
                <a:lnTo>
                  <a:pt x="16713" y="31356"/>
                </a:lnTo>
                <a:lnTo>
                  <a:pt x="21501" y="27800"/>
                </a:lnTo>
                <a:lnTo>
                  <a:pt x="25544" y="27800"/>
                </a:lnTo>
                <a:lnTo>
                  <a:pt x="29109" y="21640"/>
                </a:lnTo>
                <a:close/>
              </a:path>
              <a:path w="55879" h="31750">
                <a:moveTo>
                  <a:pt x="49363" y="21577"/>
                </a:moveTo>
                <a:lnTo>
                  <a:pt x="29146" y="21577"/>
                </a:lnTo>
                <a:lnTo>
                  <a:pt x="31991" y="23355"/>
                </a:lnTo>
                <a:lnTo>
                  <a:pt x="31635" y="26200"/>
                </a:lnTo>
                <a:lnTo>
                  <a:pt x="35547" y="28155"/>
                </a:lnTo>
                <a:lnTo>
                  <a:pt x="36779" y="30632"/>
                </a:lnTo>
                <a:lnTo>
                  <a:pt x="39268" y="26200"/>
                </a:lnTo>
                <a:lnTo>
                  <a:pt x="39268" y="22821"/>
                </a:lnTo>
                <a:lnTo>
                  <a:pt x="49219" y="22821"/>
                </a:lnTo>
                <a:lnTo>
                  <a:pt x="49363" y="21577"/>
                </a:lnTo>
                <a:close/>
              </a:path>
              <a:path w="55879" h="31750">
                <a:moveTo>
                  <a:pt x="25544" y="27800"/>
                </a:moveTo>
                <a:lnTo>
                  <a:pt x="21501" y="27800"/>
                </a:lnTo>
                <a:lnTo>
                  <a:pt x="24714" y="29235"/>
                </a:lnTo>
                <a:lnTo>
                  <a:pt x="25544" y="27800"/>
                </a:lnTo>
                <a:close/>
              </a:path>
              <a:path w="55879" h="31750">
                <a:moveTo>
                  <a:pt x="1422" y="24485"/>
                </a:moveTo>
                <a:lnTo>
                  <a:pt x="0" y="25196"/>
                </a:lnTo>
                <a:lnTo>
                  <a:pt x="266" y="27139"/>
                </a:lnTo>
                <a:lnTo>
                  <a:pt x="2933" y="27406"/>
                </a:lnTo>
                <a:lnTo>
                  <a:pt x="5893" y="26200"/>
                </a:lnTo>
                <a:lnTo>
                  <a:pt x="5830" y="25844"/>
                </a:lnTo>
                <a:lnTo>
                  <a:pt x="5344" y="24574"/>
                </a:lnTo>
                <a:lnTo>
                  <a:pt x="2882" y="24574"/>
                </a:lnTo>
                <a:lnTo>
                  <a:pt x="1422" y="24485"/>
                </a:lnTo>
                <a:close/>
              </a:path>
              <a:path w="55879" h="31750">
                <a:moveTo>
                  <a:pt x="49075" y="24066"/>
                </a:moveTo>
                <a:lnTo>
                  <a:pt x="46748" y="24066"/>
                </a:lnTo>
                <a:lnTo>
                  <a:pt x="48869" y="25844"/>
                </a:lnTo>
                <a:lnTo>
                  <a:pt x="49075" y="24066"/>
                </a:lnTo>
                <a:close/>
              </a:path>
              <a:path w="55879" h="31750">
                <a:moveTo>
                  <a:pt x="14465" y="2832"/>
                </a:moveTo>
                <a:lnTo>
                  <a:pt x="11620" y="3009"/>
                </a:lnTo>
                <a:lnTo>
                  <a:pt x="10045" y="4965"/>
                </a:lnTo>
                <a:lnTo>
                  <a:pt x="12611" y="6286"/>
                </a:lnTo>
                <a:lnTo>
                  <a:pt x="13042" y="8597"/>
                </a:lnTo>
                <a:lnTo>
                  <a:pt x="10833" y="9575"/>
                </a:lnTo>
                <a:lnTo>
                  <a:pt x="8432" y="12687"/>
                </a:lnTo>
                <a:lnTo>
                  <a:pt x="6578" y="13398"/>
                </a:lnTo>
                <a:lnTo>
                  <a:pt x="3378" y="18453"/>
                </a:lnTo>
                <a:lnTo>
                  <a:pt x="2979" y="21234"/>
                </a:lnTo>
                <a:lnTo>
                  <a:pt x="2882" y="24574"/>
                </a:lnTo>
                <a:lnTo>
                  <a:pt x="5344" y="24574"/>
                </a:lnTo>
                <a:lnTo>
                  <a:pt x="4800" y="23152"/>
                </a:lnTo>
                <a:lnTo>
                  <a:pt x="6477" y="21640"/>
                </a:lnTo>
                <a:lnTo>
                  <a:pt x="29109" y="21640"/>
                </a:lnTo>
                <a:lnTo>
                  <a:pt x="49363" y="21577"/>
                </a:lnTo>
                <a:lnTo>
                  <a:pt x="49403" y="21234"/>
                </a:lnTo>
                <a:lnTo>
                  <a:pt x="54203" y="20154"/>
                </a:lnTo>
                <a:lnTo>
                  <a:pt x="52959" y="16256"/>
                </a:lnTo>
                <a:lnTo>
                  <a:pt x="55311" y="13398"/>
                </a:lnTo>
                <a:lnTo>
                  <a:pt x="55341" y="13220"/>
                </a:lnTo>
                <a:lnTo>
                  <a:pt x="50317" y="13220"/>
                </a:lnTo>
                <a:lnTo>
                  <a:pt x="48380" y="11341"/>
                </a:lnTo>
                <a:lnTo>
                  <a:pt x="46240" y="11341"/>
                </a:lnTo>
                <a:lnTo>
                  <a:pt x="43027" y="11176"/>
                </a:lnTo>
                <a:lnTo>
                  <a:pt x="42240" y="9753"/>
                </a:lnTo>
                <a:lnTo>
                  <a:pt x="42951" y="8153"/>
                </a:lnTo>
                <a:lnTo>
                  <a:pt x="43129" y="6108"/>
                </a:lnTo>
                <a:lnTo>
                  <a:pt x="41033" y="4699"/>
                </a:lnTo>
                <a:lnTo>
                  <a:pt x="17399" y="4699"/>
                </a:lnTo>
                <a:lnTo>
                  <a:pt x="15176" y="4432"/>
                </a:lnTo>
                <a:lnTo>
                  <a:pt x="14465" y="2832"/>
                </a:lnTo>
                <a:close/>
              </a:path>
              <a:path w="55879" h="31750">
                <a:moveTo>
                  <a:pt x="49219" y="22821"/>
                </a:moveTo>
                <a:lnTo>
                  <a:pt x="39268" y="22821"/>
                </a:lnTo>
                <a:lnTo>
                  <a:pt x="44602" y="24244"/>
                </a:lnTo>
                <a:lnTo>
                  <a:pt x="46748" y="24066"/>
                </a:lnTo>
                <a:lnTo>
                  <a:pt x="49075" y="24066"/>
                </a:lnTo>
                <a:lnTo>
                  <a:pt x="49219" y="22821"/>
                </a:lnTo>
                <a:close/>
              </a:path>
              <a:path w="55879" h="31750">
                <a:moveTo>
                  <a:pt x="54394" y="11264"/>
                </a:moveTo>
                <a:lnTo>
                  <a:pt x="52438" y="11264"/>
                </a:lnTo>
                <a:lnTo>
                  <a:pt x="50317" y="13220"/>
                </a:lnTo>
                <a:lnTo>
                  <a:pt x="55341" y="13220"/>
                </a:lnTo>
                <a:lnTo>
                  <a:pt x="54394" y="11264"/>
                </a:lnTo>
                <a:close/>
              </a:path>
              <a:path w="55879" h="31750">
                <a:moveTo>
                  <a:pt x="47752" y="10731"/>
                </a:moveTo>
                <a:lnTo>
                  <a:pt x="46240" y="11341"/>
                </a:lnTo>
                <a:lnTo>
                  <a:pt x="48380" y="11341"/>
                </a:lnTo>
                <a:lnTo>
                  <a:pt x="47752" y="10731"/>
                </a:lnTo>
                <a:close/>
              </a:path>
              <a:path w="55879" h="31750">
                <a:moveTo>
                  <a:pt x="21323" y="3467"/>
                </a:moveTo>
                <a:lnTo>
                  <a:pt x="17399" y="4699"/>
                </a:lnTo>
                <a:lnTo>
                  <a:pt x="41033" y="4699"/>
                </a:lnTo>
                <a:lnTo>
                  <a:pt x="40132" y="4076"/>
                </a:lnTo>
                <a:lnTo>
                  <a:pt x="23342" y="4076"/>
                </a:lnTo>
                <a:lnTo>
                  <a:pt x="21323" y="3467"/>
                </a:lnTo>
                <a:close/>
              </a:path>
              <a:path w="55879" h="31750">
                <a:moveTo>
                  <a:pt x="25565" y="2832"/>
                </a:moveTo>
                <a:lnTo>
                  <a:pt x="23342" y="4076"/>
                </a:lnTo>
                <a:lnTo>
                  <a:pt x="40132" y="4076"/>
                </a:lnTo>
                <a:lnTo>
                  <a:pt x="39892" y="3898"/>
                </a:lnTo>
                <a:lnTo>
                  <a:pt x="28575" y="3898"/>
                </a:lnTo>
                <a:lnTo>
                  <a:pt x="25565" y="2832"/>
                </a:lnTo>
                <a:close/>
              </a:path>
              <a:path w="55879" h="31750">
                <a:moveTo>
                  <a:pt x="31686" y="0"/>
                </a:moveTo>
                <a:lnTo>
                  <a:pt x="29197" y="889"/>
                </a:lnTo>
                <a:lnTo>
                  <a:pt x="29464" y="2387"/>
                </a:lnTo>
                <a:lnTo>
                  <a:pt x="28575" y="3898"/>
                </a:lnTo>
                <a:lnTo>
                  <a:pt x="39892" y="3898"/>
                </a:lnTo>
                <a:lnTo>
                  <a:pt x="38450" y="2832"/>
                </a:lnTo>
                <a:lnTo>
                  <a:pt x="34074" y="2832"/>
                </a:lnTo>
                <a:lnTo>
                  <a:pt x="32562" y="2387"/>
                </a:lnTo>
                <a:lnTo>
                  <a:pt x="31686" y="0"/>
                </a:lnTo>
                <a:close/>
              </a:path>
              <a:path w="55879" h="31750">
                <a:moveTo>
                  <a:pt x="35318" y="1676"/>
                </a:moveTo>
                <a:lnTo>
                  <a:pt x="34074" y="2832"/>
                </a:lnTo>
                <a:lnTo>
                  <a:pt x="38450" y="2832"/>
                </a:lnTo>
                <a:lnTo>
                  <a:pt x="37007" y="1765"/>
                </a:lnTo>
                <a:lnTo>
                  <a:pt x="35318" y="167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022710" y="30400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133" y="0"/>
                </a:moveTo>
                <a:lnTo>
                  <a:pt x="0" y="939"/>
                </a:lnTo>
                <a:lnTo>
                  <a:pt x="1447" y="1028"/>
                </a:lnTo>
                <a:lnTo>
                  <a:pt x="1866" y="1625"/>
                </a:lnTo>
                <a:lnTo>
                  <a:pt x="3073" y="1308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023785" y="303842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2967" y="558"/>
                </a:moveTo>
                <a:lnTo>
                  <a:pt x="1904" y="558"/>
                </a:lnTo>
                <a:lnTo>
                  <a:pt x="2273" y="1295"/>
                </a:lnTo>
                <a:lnTo>
                  <a:pt x="3530" y="1574"/>
                </a:lnTo>
                <a:lnTo>
                  <a:pt x="4000" y="977"/>
                </a:lnTo>
                <a:lnTo>
                  <a:pt x="2967" y="558"/>
                </a:lnTo>
                <a:close/>
              </a:path>
              <a:path w="4445" h="1905">
                <a:moveTo>
                  <a:pt x="0" y="0"/>
                </a:moveTo>
                <a:lnTo>
                  <a:pt x="419" y="1066"/>
                </a:lnTo>
                <a:lnTo>
                  <a:pt x="1904" y="558"/>
                </a:lnTo>
                <a:lnTo>
                  <a:pt x="2967" y="558"/>
                </a:lnTo>
                <a:lnTo>
                  <a:pt x="1714" y="5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018720" y="3011244"/>
            <a:ext cx="43815" cy="40640"/>
          </a:xfrm>
          <a:custGeom>
            <a:avLst/>
            <a:gdLst/>
            <a:ahLst/>
            <a:cxnLst/>
            <a:rect l="l" t="t" r="r" b="b"/>
            <a:pathLst>
              <a:path w="43814" h="40639">
                <a:moveTo>
                  <a:pt x="28857" y="36042"/>
                </a:moveTo>
                <a:lnTo>
                  <a:pt x="24460" y="36042"/>
                </a:lnTo>
                <a:lnTo>
                  <a:pt x="25565" y="38087"/>
                </a:lnTo>
                <a:lnTo>
                  <a:pt x="25438" y="39649"/>
                </a:lnTo>
                <a:lnTo>
                  <a:pt x="27520" y="40297"/>
                </a:lnTo>
                <a:lnTo>
                  <a:pt x="28557" y="37553"/>
                </a:lnTo>
                <a:lnTo>
                  <a:pt x="28857" y="36042"/>
                </a:lnTo>
                <a:close/>
              </a:path>
              <a:path w="43814" h="40639">
                <a:moveTo>
                  <a:pt x="2235" y="33718"/>
                </a:moveTo>
                <a:lnTo>
                  <a:pt x="88" y="33718"/>
                </a:lnTo>
                <a:lnTo>
                  <a:pt x="1384" y="34442"/>
                </a:lnTo>
                <a:lnTo>
                  <a:pt x="2539" y="36220"/>
                </a:lnTo>
                <a:lnTo>
                  <a:pt x="4406" y="36220"/>
                </a:lnTo>
                <a:lnTo>
                  <a:pt x="5651" y="37553"/>
                </a:lnTo>
                <a:lnTo>
                  <a:pt x="6972" y="36220"/>
                </a:lnTo>
                <a:lnTo>
                  <a:pt x="9283" y="35788"/>
                </a:lnTo>
                <a:lnTo>
                  <a:pt x="9422" y="35572"/>
                </a:lnTo>
                <a:lnTo>
                  <a:pt x="9220" y="35572"/>
                </a:lnTo>
                <a:lnTo>
                  <a:pt x="7225" y="34836"/>
                </a:lnTo>
                <a:lnTo>
                  <a:pt x="5587" y="34836"/>
                </a:lnTo>
                <a:lnTo>
                  <a:pt x="2235" y="33718"/>
                </a:lnTo>
                <a:close/>
              </a:path>
              <a:path w="43814" h="40639">
                <a:moveTo>
                  <a:pt x="29265" y="33032"/>
                </a:moveTo>
                <a:lnTo>
                  <a:pt x="12306" y="33032"/>
                </a:lnTo>
                <a:lnTo>
                  <a:pt x="16471" y="33108"/>
                </a:lnTo>
                <a:lnTo>
                  <a:pt x="17894" y="34543"/>
                </a:lnTo>
                <a:lnTo>
                  <a:pt x="20015" y="34543"/>
                </a:lnTo>
                <a:lnTo>
                  <a:pt x="21170" y="36220"/>
                </a:lnTo>
                <a:lnTo>
                  <a:pt x="24460" y="36042"/>
                </a:lnTo>
                <a:lnTo>
                  <a:pt x="28857" y="36042"/>
                </a:lnTo>
                <a:lnTo>
                  <a:pt x="29263" y="33997"/>
                </a:lnTo>
                <a:lnTo>
                  <a:pt x="29265" y="33032"/>
                </a:lnTo>
                <a:close/>
              </a:path>
              <a:path w="43814" h="40639">
                <a:moveTo>
                  <a:pt x="11910" y="33997"/>
                </a:moveTo>
                <a:lnTo>
                  <a:pt x="6883" y="33997"/>
                </a:lnTo>
                <a:lnTo>
                  <a:pt x="9220" y="35572"/>
                </a:lnTo>
                <a:lnTo>
                  <a:pt x="9422" y="35572"/>
                </a:lnTo>
                <a:lnTo>
                  <a:pt x="9804" y="34975"/>
                </a:lnTo>
                <a:lnTo>
                  <a:pt x="11582" y="34797"/>
                </a:lnTo>
                <a:lnTo>
                  <a:pt x="11910" y="33997"/>
                </a:lnTo>
                <a:close/>
              </a:path>
              <a:path w="43814" h="40639">
                <a:moveTo>
                  <a:pt x="6984" y="34747"/>
                </a:moveTo>
                <a:lnTo>
                  <a:pt x="5587" y="34836"/>
                </a:lnTo>
                <a:lnTo>
                  <a:pt x="7225" y="34836"/>
                </a:lnTo>
                <a:lnTo>
                  <a:pt x="6984" y="34747"/>
                </a:lnTo>
                <a:close/>
              </a:path>
              <a:path w="43814" h="40639">
                <a:moveTo>
                  <a:pt x="3809" y="30454"/>
                </a:moveTo>
                <a:lnTo>
                  <a:pt x="1765" y="31292"/>
                </a:lnTo>
                <a:lnTo>
                  <a:pt x="2501" y="32410"/>
                </a:lnTo>
                <a:lnTo>
                  <a:pt x="4470" y="32600"/>
                </a:lnTo>
                <a:lnTo>
                  <a:pt x="6235" y="34277"/>
                </a:lnTo>
                <a:lnTo>
                  <a:pt x="6883" y="33997"/>
                </a:lnTo>
                <a:lnTo>
                  <a:pt x="11910" y="33997"/>
                </a:lnTo>
                <a:lnTo>
                  <a:pt x="12066" y="33616"/>
                </a:lnTo>
                <a:lnTo>
                  <a:pt x="8000" y="33616"/>
                </a:lnTo>
                <a:lnTo>
                  <a:pt x="5956" y="31483"/>
                </a:lnTo>
                <a:lnTo>
                  <a:pt x="3809" y="30454"/>
                </a:lnTo>
                <a:close/>
              </a:path>
              <a:path w="43814" h="40639">
                <a:moveTo>
                  <a:pt x="15824" y="7353"/>
                </a:moveTo>
                <a:lnTo>
                  <a:pt x="13220" y="8394"/>
                </a:lnTo>
                <a:lnTo>
                  <a:pt x="13131" y="11366"/>
                </a:lnTo>
                <a:lnTo>
                  <a:pt x="10706" y="13220"/>
                </a:lnTo>
                <a:lnTo>
                  <a:pt x="11455" y="16116"/>
                </a:lnTo>
                <a:lnTo>
                  <a:pt x="10883" y="18719"/>
                </a:lnTo>
                <a:lnTo>
                  <a:pt x="9811" y="20967"/>
                </a:lnTo>
                <a:lnTo>
                  <a:pt x="9029" y="22364"/>
                </a:lnTo>
                <a:lnTo>
                  <a:pt x="7162" y="23748"/>
                </a:lnTo>
                <a:lnTo>
                  <a:pt x="7264" y="25615"/>
                </a:lnTo>
                <a:lnTo>
                  <a:pt x="10058" y="28130"/>
                </a:lnTo>
                <a:lnTo>
                  <a:pt x="12560" y="28879"/>
                </a:lnTo>
                <a:lnTo>
                  <a:pt x="9778" y="28879"/>
                </a:lnTo>
                <a:lnTo>
                  <a:pt x="8470" y="29984"/>
                </a:lnTo>
                <a:lnTo>
                  <a:pt x="7632" y="30733"/>
                </a:lnTo>
                <a:lnTo>
                  <a:pt x="8750" y="32130"/>
                </a:lnTo>
                <a:lnTo>
                  <a:pt x="10147" y="32321"/>
                </a:lnTo>
                <a:lnTo>
                  <a:pt x="10236" y="33527"/>
                </a:lnTo>
                <a:lnTo>
                  <a:pt x="8000" y="33616"/>
                </a:lnTo>
                <a:lnTo>
                  <a:pt x="12066" y="33616"/>
                </a:lnTo>
                <a:lnTo>
                  <a:pt x="12306" y="33032"/>
                </a:lnTo>
                <a:lnTo>
                  <a:pt x="29265" y="33032"/>
                </a:lnTo>
                <a:lnTo>
                  <a:pt x="28625" y="29921"/>
                </a:lnTo>
                <a:lnTo>
                  <a:pt x="30225" y="27978"/>
                </a:lnTo>
                <a:lnTo>
                  <a:pt x="31724" y="25488"/>
                </a:lnTo>
                <a:lnTo>
                  <a:pt x="35013" y="24688"/>
                </a:lnTo>
                <a:lnTo>
                  <a:pt x="39409" y="24688"/>
                </a:lnTo>
                <a:lnTo>
                  <a:pt x="39890" y="24422"/>
                </a:lnTo>
                <a:lnTo>
                  <a:pt x="38557" y="22123"/>
                </a:lnTo>
                <a:lnTo>
                  <a:pt x="40157" y="20967"/>
                </a:lnTo>
                <a:lnTo>
                  <a:pt x="40512" y="18300"/>
                </a:lnTo>
                <a:lnTo>
                  <a:pt x="41236" y="16789"/>
                </a:lnTo>
                <a:lnTo>
                  <a:pt x="40076" y="15722"/>
                </a:lnTo>
                <a:lnTo>
                  <a:pt x="36969" y="15722"/>
                </a:lnTo>
                <a:lnTo>
                  <a:pt x="36614" y="14135"/>
                </a:lnTo>
                <a:lnTo>
                  <a:pt x="37680" y="11734"/>
                </a:lnTo>
                <a:lnTo>
                  <a:pt x="41633" y="11734"/>
                </a:lnTo>
                <a:lnTo>
                  <a:pt x="41846" y="11556"/>
                </a:lnTo>
                <a:lnTo>
                  <a:pt x="41884" y="9143"/>
                </a:lnTo>
                <a:lnTo>
                  <a:pt x="42399" y="8013"/>
                </a:lnTo>
                <a:lnTo>
                  <a:pt x="16763" y="8013"/>
                </a:lnTo>
                <a:lnTo>
                  <a:pt x="15824" y="7353"/>
                </a:lnTo>
                <a:close/>
              </a:path>
              <a:path w="43814" h="40639">
                <a:moveTo>
                  <a:pt x="39409" y="24688"/>
                </a:moveTo>
                <a:lnTo>
                  <a:pt x="35013" y="24688"/>
                </a:lnTo>
                <a:lnTo>
                  <a:pt x="38125" y="25399"/>
                </a:lnTo>
                <a:lnTo>
                  <a:pt x="39409" y="24688"/>
                </a:lnTo>
                <a:close/>
              </a:path>
              <a:path w="43814" h="40639">
                <a:moveTo>
                  <a:pt x="39979" y="15633"/>
                </a:moveTo>
                <a:lnTo>
                  <a:pt x="36969" y="15722"/>
                </a:lnTo>
                <a:lnTo>
                  <a:pt x="40076" y="15722"/>
                </a:lnTo>
                <a:close/>
              </a:path>
              <a:path w="43814" h="40639">
                <a:moveTo>
                  <a:pt x="41633" y="11734"/>
                </a:moveTo>
                <a:lnTo>
                  <a:pt x="37680" y="11734"/>
                </a:lnTo>
                <a:lnTo>
                  <a:pt x="40246" y="12890"/>
                </a:lnTo>
                <a:lnTo>
                  <a:pt x="41633" y="11734"/>
                </a:lnTo>
                <a:close/>
              </a:path>
              <a:path w="43814" h="40639">
                <a:moveTo>
                  <a:pt x="28308" y="1587"/>
                </a:moveTo>
                <a:lnTo>
                  <a:pt x="27000" y="2425"/>
                </a:lnTo>
                <a:lnTo>
                  <a:pt x="24015" y="2514"/>
                </a:lnTo>
                <a:lnTo>
                  <a:pt x="21234" y="5600"/>
                </a:lnTo>
                <a:lnTo>
                  <a:pt x="16763" y="8013"/>
                </a:lnTo>
                <a:lnTo>
                  <a:pt x="42399" y="8013"/>
                </a:lnTo>
                <a:lnTo>
                  <a:pt x="42862" y="6997"/>
                </a:lnTo>
                <a:lnTo>
                  <a:pt x="43040" y="5626"/>
                </a:lnTo>
                <a:lnTo>
                  <a:pt x="43751" y="4737"/>
                </a:lnTo>
                <a:lnTo>
                  <a:pt x="43814" y="4203"/>
                </a:lnTo>
                <a:lnTo>
                  <a:pt x="41440" y="3454"/>
                </a:lnTo>
                <a:lnTo>
                  <a:pt x="40294" y="2425"/>
                </a:lnTo>
                <a:lnTo>
                  <a:pt x="30365" y="2425"/>
                </a:lnTo>
                <a:lnTo>
                  <a:pt x="28308" y="1587"/>
                </a:lnTo>
                <a:close/>
              </a:path>
              <a:path w="43814" h="40639">
                <a:moveTo>
                  <a:pt x="36131" y="0"/>
                </a:moveTo>
                <a:lnTo>
                  <a:pt x="32499" y="558"/>
                </a:lnTo>
                <a:lnTo>
                  <a:pt x="30365" y="2425"/>
                </a:lnTo>
                <a:lnTo>
                  <a:pt x="40294" y="2425"/>
                </a:lnTo>
                <a:lnTo>
                  <a:pt x="39573" y="1777"/>
                </a:lnTo>
                <a:lnTo>
                  <a:pt x="361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014523" y="3044266"/>
            <a:ext cx="34925" cy="29845"/>
          </a:xfrm>
          <a:custGeom>
            <a:avLst/>
            <a:gdLst/>
            <a:ahLst/>
            <a:cxnLst/>
            <a:rect l="l" t="t" r="r" b="b"/>
            <a:pathLst>
              <a:path w="34925" h="29844">
                <a:moveTo>
                  <a:pt x="31181" y="22809"/>
                </a:moveTo>
                <a:lnTo>
                  <a:pt x="18973" y="22809"/>
                </a:lnTo>
                <a:lnTo>
                  <a:pt x="20040" y="24053"/>
                </a:lnTo>
                <a:lnTo>
                  <a:pt x="21640" y="24409"/>
                </a:lnTo>
                <a:lnTo>
                  <a:pt x="24485" y="27952"/>
                </a:lnTo>
                <a:lnTo>
                  <a:pt x="26974" y="28130"/>
                </a:lnTo>
                <a:lnTo>
                  <a:pt x="29184" y="29730"/>
                </a:lnTo>
                <a:lnTo>
                  <a:pt x="30238" y="29019"/>
                </a:lnTo>
                <a:lnTo>
                  <a:pt x="32016" y="29019"/>
                </a:lnTo>
                <a:lnTo>
                  <a:pt x="32016" y="27686"/>
                </a:lnTo>
                <a:lnTo>
                  <a:pt x="31051" y="26809"/>
                </a:lnTo>
                <a:lnTo>
                  <a:pt x="31051" y="25107"/>
                </a:lnTo>
                <a:lnTo>
                  <a:pt x="30238" y="24053"/>
                </a:lnTo>
                <a:lnTo>
                  <a:pt x="31181" y="22809"/>
                </a:lnTo>
                <a:close/>
              </a:path>
              <a:path w="34925" h="29844">
                <a:moveTo>
                  <a:pt x="34430" y="16954"/>
                </a:moveTo>
                <a:lnTo>
                  <a:pt x="10198" y="16954"/>
                </a:lnTo>
                <a:lnTo>
                  <a:pt x="11696" y="18199"/>
                </a:lnTo>
                <a:lnTo>
                  <a:pt x="13385" y="18986"/>
                </a:lnTo>
                <a:lnTo>
                  <a:pt x="13563" y="22364"/>
                </a:lnTo>
                <a:lnTo>
                  <a:pt x="16141" y="23698"/>
                </a:lnTo>
                <a:lnTo>
                  <a:pt x="17475" y="22809"/>
                </a:lnTo>
                <a:lnTo>
                  <a:pt x="31181" y="22809"/>
                </a:lnTo>
                <a:lnTo>
                  <a:pt x="31584" y="22275"/>
                </a:lnTo>
                <a:lnTo>
                  <a:pt x="32296" y="20142"/>
                </a:lnTo>
                <a:lnTo>
                  <a:pt x="33083" y="20142"/>
                </a:lnTo>
                <a:lnTo>
                  <a:pt x="34430" y="16954"/>
                </a:lnTo>
                <a:close/>
              </a:path>
              <a:path w="34925" h="29844">
                <a:moveTo>
                  <a:pt x="4191" y="762"/>
                </a:moveTo>
                <a:lnTo>
                  <a:pt x="1662" y="2768"/>
                </a:lnTo>
                <a:lnTo>
                  <a:pt x="0" y="5791"/>
                </a:lnTo>
                <a:lnTo>
                  <a:pt x="1409" y="6845"/>
                </a:lnTo>
                <a:lnTo>
                  <a:pt x="1943" y="11099"/>
                </a:lnTo>
                <a:lnTo>
                  <a:pt x="4775" y="12166"/>
                </a:lnTo>
                <a:lnTo>
                  <a:pt x="5219" y="14198"/>
                </a:lnTo>
                <a:lnTo>
                  <a:pt x="8686" y="17043"/>
                </a:lnTo>
                <a:lnTo>
                  <a:pt x="10198" y="16954"/>
                </a:lnTo>
                <a:lnTo>
                  <a:pt x="34430" y="16954"/>
                </a:lnTo>
                <a:lnTo>
                  <a:pt x="34505" y="16776"/>
                </a:lnTo>
                <a:lnTo>
                  <a:pt x="32994" y="14478"/>
                </a:lnTo>
                <a:lnTo>
                  <a:pt x="33083" y="12966"/>
                </a:lnTo>
                <a:lnTo>
                  <a:pt x="31216" y="9144"/>
                </a:lnTo>
                <a:lnTo>
                  <a:pt x="32016" y="7366"/>
                </a:lnTo>
                <a:lnTo>
                  <a:pt x="29629" y="6629"/>
                </a:lnTo>
                <a:lnTo>
                  <a:pt x="29768" y="5067"/>
                </a:lnTo>
                <a:lnTo>
                  <a:pt x="29477" y="4533"/>
                </a:lnTo>
                <a:lnTo>
                  <a:pt x="9842" y="4533"/>
                </a:lnTo>
                <a:lnTo>
                  <a:pt x="8597" y="3200"/>
                </a:lnTo>
                <a:lnTo>
                  <a:pt x="6731" y="3200"/>
                </a:lnTo>
                <a:lnTo>
                  <a:pt x="5575" y="1422"/>
                </a:lnTo>
                <a:lnTo>
                  <a:pt x="4191" y="762"/>
                </a:lnTo>
                <a:close/>
              </a:path>
              <a:path w="34925" h="29844">
                <a:moveTo>
                  <a:pt x="16497" y="0"/>
                </a:moveTo>
                <a:lnTo>
                  <a:pt x="15786" y="1778"/>
                </a:lnTo>
                <a:lnTo>
                  <a:pt x="14008" y="1955"/>
                </a:lnTo>
                <a:lnTo>
                  <a:pt x="13474" y="2768"/>
                </a:lnTo>
                <a:lnTo>
                  <a:pt x="11163" y="3200"/>
                </a:lnTo>
                <a:lnTo>
                  <a:pt x="9842" y="4533"/>
                </a:lnTo>
                <a:lnTo>
                  <a:pt x="29477" y="4533"/>
                </a:lnTo>
                <a:lnTo>
                  <a:pt x="28748" y="3200"/>
                </a:lnTo>
                <a:lnTo>
                  <a:pt x="25361" y="3200"/>
                </a:lnTo>
                <a:lnTo>
                  <a:pt x="24218" y="1511"/>
                </a:lnTo>
                <a:lnTo>
                  <a:pt x="22085" y="1511"/>
                </a:lnTo>
                <a:lnTo>
                  <a:pt x="20662" y="88"/>
                </a:lnTo>
                <a:lnTo>
                  <a:pt x="16497" y="0"/>
                </a:lnTo>
                <a:close/>
              </a:path>
              <a:path w="34925" h="29844">
                <a:moveTo>
                  <a:pt x="28651" y="3022"/>
                </a:moveTo>
                <a:lnTo>
                  <a:pt x="25361" y="3200"/>
                </a:lnTo>
                <a:lnTo>
                  <a:pt x="28748" y="3200"/>
                </a:lnTo>
                <a:lnTo>
                  <a:pt x="28651" y="30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044764" y="3064413"/>
            <a:ext cx="8890" cy="12065"/>
          </a:xfrm>
          <a:custGeom>
            <a:avLst/>
            <a:gdLst/>
            <a:ahLst/>
            <a:cxnLst/>
            <a:rect l="l" t="t" r="r" b="b"/>
            <a:pathLst>
              <a:path w="8889" h="12064">
                <a:moveTo>
                  <a:pt x="3644" y="0"/>
                </a:moveTo>
                <a:lnTo>
                  <a:pt x="2044" y="0"/>
                </a:lnTo>
                <a:lnTo>
                  <a:pt x="1333" y="2133"/>
                </a:lnTo>
                <a:lnTo>
                  <a:pt x="0" y="3911"/>
                </a:lnTo>
                <a:lnTo>
                  <a:pt x="800" y="4965"/>
                </a:lnTo>
                <a:lnTo>
                  <a:pt x="800" y="6654"/>
                </a:lnTo>
                <a:lnTo>
                  <a:pt x="1680" y="7454"/>
                </a:lnTo>
                <a:lnTo>
                  <a:pt x="1777" y="8877"/>
                </a:lnTo>
                <a:lnTo>
                  <a:pt x="1955" y="8877"/>
                </a:lnTo>
                <a:lnTo>
                  <a:pt x="3378" y="11175"/>
                </a:lnTo>
                <a:lnTo>
                  <a:pt x="6489" y="11798"/>
                </a:lnTo>
                <a:lnTo>
                  <a:pt x="8204" y="11366"/>
                </a:lnTo>
                <a:lnTo>
                  <a:pt x="8432" y="7454"/>
                </a:lnTo>
                <a:lnTo>
                  <a:pt x="7099" y="6299"/>
                </a:lnTo>
                <a:lnTo>
                  <a:pt x="6565" y="3632"/>
                </a:lnTo>
                <a:lnTo>
                  <a:pt x="36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911935" y="2861541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1917" y="4673"/>
                </a:lnTo>
                <a:lnTo>
                  <a:pt x="1651" y="2184"/>
                </a:lnTo>
                <a:lnTo>
                  <a:pt x="1917" y="952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914868" y="284618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422" y="1689"/>
                </a:lnTo>
                <a:lnTo>
                  <a:pt x="977" y="88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910952" y="28461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0"/>
                </a:moveTo>
                <a:lnTo>
                  <a:pt x="107" y="139"/>
                </a:lnTo>
                <a:lnTo>
                  <a:pt x="2044" y="3175"/>
                </a:lnTo>
                <a:lnTo>
                  <a:pt x="3911" y="3835"/>
                </a:lnTo>
                <a:lnTo>
                  <a:pt x="3695" y="1739"/>
                </a:lnTo>
                <a:lnTo>
                  <a:pt x="1346" y="139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912203" y="285580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117" y="0"/>
                </a:moveTo>
                <a:lnTo>
                  <a:pt x="0" y="749"/>
                </a:lnTo>
                <a:lnTo>
                  <a:pt x="1777" y="2844"/>
                </a:lnTo>
                <a:lnTo>
                  <a:pt x="1904" y="1193"/>
                </a:lnTo>
                <a:lnTo>
                  <a:pt x="111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909223" y="2846718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800" y="0"/>
                </a:moveTo>
                <a:lnTo>
                  <a:pt x="0" y="990"/>
                </a:lnTo>
                <a:lnTo>
                  <a:pt x="939" y="3606"/>
                </a:lnTo>
                <a:lnTo>
                  <a:pt x="4178" y="6858"/>
                </a:lnTo>
                <a:lnTo>
                  <a:pt x="6235" y="6946"/>
                </a:lnTo>
                <a:lnTo>
                  <a:pt x="3860" y="5118"/>
                </a:lnTo>
                <a:lnTo>
                  <a:pt x="80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907451" y="2848853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304" y="2184"/>
                </a:lnTo>
                <a:lnTo>
                  <a:pt x="2222" y="2768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868969" y="2976271"/>
            <a:ext cx="50165" cy="66040"/>
          </a:xfrm>
          <a:custGeom>
            <a:avLst/>
            <a:gdLst/>
            <a:ahLst/>
            <a:cxnLst/>
            <a:rect l="l" t="t" r="r" b="b"/>
            <a:pathLst>
              <a:path w="50164" h="66039">
                <a:moveTo>
                  <a:pt x="18704" y="64350"/>
                </a:moveTo>
                <a:lnTo>
                  <a:pt x="10947" y="64350"/>
                </a:lnTo>
                <a:lnTo>
                  <a:pt x="12509" y="65455"/>
                </a:lnTo>
                <a:lnTo>
                  <a:pt x="16611" y="64960"/>
                </a:lnTo>
                <a:lnTo>
                  <a:pt x="18704" y="64350"/>
                </a:lnTo>
                <a:close/>
              </a:path>
              <a:path w="50164" h="66039">
                <a:moveTo>
                  <a:pt x="20143" y="63931"/>
                </a:moveTo>
                <a:lnTo>
                  <a:pt x="8464" y="63944"/>
                </a:lnTo>
                <a:lnTo>
                  <a:pt x="7912" y="65112"/>
                </a:lnTo>
                <a:lnTo>
                  <a:pt x="10947" y="64350"/>
                </a:lnTo>
                <a:lnTo>
                  <a:pt x="18704" y="64350"/>
                </a:lnTo>
                <a:lnTo>
                  <a:pt x="20143" y="63931"/>
                </a:lnTo>
                <a:close/>
              </a:path>
              <a:path w="50164" h="66039">
                <a:moveTo>
                  <a:pt x="23237" y="60807"/>
                </a:moveTo>
                <a:lnTo>
                  <a:pt x="10198" y="60807"/>
                </a:lnTo>
                <a:lnTo>
                  <a:pt x="10007" y="62369"/>
                </a:lnTo>
                <a:lnTo>
                  <a:pt x="6603" y="63944"/>
                </a:lnTo>
                <a:lnTo>
                  <a:pt x="20143" y="63931"/>
                </a:lnTo>
                <a:lnTo>
                  <a:pt x="20535" y="63817"/>
                </a:lnTo>
                <a:lnTo>
                  <a:pt x="23634" y="61709"/>
                </a:lnTo>
                <a:lnTo>
                  <a:pt x="23237" y="60807"/>
                </a:lnTo>
                <a:close/>
              </a:path>
              <a:path w="50164" h="66039">
                <a:moveTo>
                  <a:pt x="28847" y="58673"/>
                </a:moveTo>
                <a:lnTo>
                  <a:pt x="9309" y="58673"/>
                </a:lnTo>
                <a:lnTo>
                  <a:pt x="4978" y="61493"/>
                </a:lnTo>
                <a:lnTo>
                  <a:pt x="3162" y="63004"/>
                </a:lnTo>
                <a:lnTo>
                  <a:pt x="6235" y="62991"/>
                </a:lnTo>
                <a:lnTo>
                  <a:pt x="10198" y="60807"/>
                </a:lnTo>
                <a:lnTo>
                  <a:pt x="23237" y="60807"/>
                </a:lnTo>
                <a:lnTo>
                  <a:pt x="22593" y="59347"/>
                </a:lnTo>
                <a:lnTo>
                  <a:pt x="28210" y="59347"/>
                </a:lnTo>
                <a:lnTo>
                  <a:pt x="28847" y="58673"/>
                </a:lnTo>
                <a:close/>
              </a:path>
              <a:path w="50164" h="66039">
                <a:moveTo>
                  <a:pt x="28210" y="59347"/>
                </a:moveTo>
                <a:lnTo>
                  <a:pt x="22593" y="59347"/>
                </a:lnTo>
                <a:lnTo>
                  <a:pt x="24930" y="59524"/>
                </a:lnTo>
                <a:lnTo>
                  <a:pt x="24282" y="60947"/>
                </a:lnTo>
                <a:lnTo>
                  <a:pt x="26708" y="60934"/>
                </a:lnTo>
                <a:lnTo>
                  <a:pt x="28210" y="59347"/>
                </a:lnTo>
                <a:close/>
              </a:path>
              <a:path w="50164" h="66039">
                <a:moveTo>
                  <a:pt x="8070" y="59080"/>
                </a:moveTo>
                <a:lnTo>
                  <a:pt x="3111" y="59080"/>
                </a:lnTo>
                <a:lnTo>
                  <a:pt x="3581" y="60553"/>
                </a:lnTo>
                <a:lnTo>
                  <a:pt x="8070" y="59080"/>
                </a:lnTo>
                <a:close/>
              </a:path>
              <a:path w="50164" h="66039">
                <a:moveTo>
                  <a:pt x="45084" y="53619"/>
                </a:moveTo>
                <a:lnTo>
                  <a:pt x="7861" y="53619"/>
                </a:lnTo>
                <a:lnTo>
                  <a:pt x="5359" y="55765"/>
                </a:lnTo>
                <a:lnTo>
                  <a:pt x="2184" y="56489"/>
                </a:lnTo>
                <a:lnTo>
                  <a:pt x="1104" y="59093"/>
                </a:lnTo>
                <a:lnTo>
                  <a:pt x="8070" y="59080"/>
                </a:lnTo>
                <a:lnTo>
                  <a:pt x="9309" y="58673"/>
                </a:lnTo>
                <a:lnTo>
                  <a:pt x="28847" y="58673"/>
                </a:lnTo>
                <a:lnTo>
                  <a:pt x="30654" y="58559"/>
                </a:lnTo>
                <a:lnTo>
                  <a:pt x="31191" y="56362"/>
                </a:lnTo>
                <a:lnTo>
                  <a:pt x="38099" y="55575"/>
                </a:lnTo>
                <a:lnTo>
                  <a:pt x="38658" y="54063"/>
                </a:lnTo>
                <a:lnTo>
                  <a:pt x="45429" y="54063"/>
                </a:lnTo>
                <a:lnTo>
                  <a:pt x="45084" y="53619"/>
                </a:lnTo>
                <a:close/>
              </a:path>
              <a:path w="50164" h="66039">
                <a:moveTo>
                  <a:pt x="30654" y="58559"/>
                </a:moveTo>
                <a:lnTo>
                  <a:pt x="28955" y="58559"/>
                </a:lnTo>
                <a:lnTo>
                  <a:pt x="30632" y="58648"/>
                </a:lnTo>
                <a:close/>
              </a:path>
              <a:path w="50164" h="66039">
                <a:moveTo>
                  <a:pt x="45429" y="54063"/>
                </a:moveTo>
                <a:lnTo>
                  <a:pt x="38658" y="54063"/>
                </a:lnTo>
                <a:lnTo>
                  <a:pt x="39700" y="55854"/>
                </a:lnTo>
                <a:lnTo>
                  <a:pt x="41186" y="54432"/>
                </a:lnTo>
                <a:lnTo>
                  <a:pt x="45715" y="54432"/>
                </a:lnTo>
                <a:lnTo>
                  <a:pt x="45429" y="54063"/>
                </a:lnTo>
                <a:close/>
              </a:path>
              <a:path w="50164" h="66039">
                <a:moveTo>
                  <a:pt x="45715" y="54432"/>
                </a:moveTo>
                <a:lnTo>
                  <a:pt x="41186" y="54432"/>
                </a:lnTo>
                <a:lnTo>
                  <a:pt x="42595" y="54990"/>
                </a:lnTo>
                <a:lnTo>
                  <a:pt x="46139" y="54978"/>
                </a:lnTo>
                <a:lnTo>
                  <a:pt x="45715" y="54432"/>
                </a:lnTo>
                <a:close/>
              </a:path>
              <a:path w="50164" h="66039">
                <a:moveTo>
                  <a:pt x="3251" y="51460"/>
                </a:moveTo>
                <a:lnTo>
                  <a:pt x="0" y="53187"/>
                </a:lnTo>
                <a:lnTo>
                  <a:pt x="317" y="54076"/>
                </a:lnTo>
                <a:lnTo>
                  <a:pt x="7861" y="53619"/>
                </a:lnTo>
                <a:lnTo>
                  <a:pt x="45084" y="53619"/>
                </a:lnTo>
                <a:lnTo>
                  <a:pt x="44285" y="52590"/>
                </a:lnTo>
                <a:lnTo>
                  <a:pt x="6134" y="52590"/>
                </a:lnTo>
                <a:lnTo>
                  <a:pt x="5579" y="52120"/>
                </a:lnTo>
                <a:lnTo>
                  <a:pt x="3809" y="52120"/>
                </a:lnTo>
                <a:lnTo>
                  <a:pt x="3251" y="51460"/>
                </a:lnTo>
                <a:close/>
              </a:path>
              <a:path w="50164" h="66039">
                <a:moveTo>
                  <a:pt x="49049" y="44221"/>
                </a:moveTo>
                <a:lnTo>
                  <a:pt x="17132" y="44221"/>
                </a:lnTo>
                <a:lnTo>
                  <a:pt x="17322" y="45123"/>
                </a:lnTo>
                <a:lnTo>
                  <a:pt x="19748" y="45338"/>
                </a:lnTo>
                <a:lnTo>
                  <a:pt x="14287" y="46837"/>
                </a:lnTo>
                <a:lnTo>
                  <a:pt x="10248" y="47002"/>
                </a:lnTo>
                <a:lnTo>
                  <a:pt x="9270" y="48552"/>
                </a:lnTo>
                <a:lnTo>
                  <a:pt x="6603" y="49415"/>
                </a:lnTo>
                <a:lnTo>
                  <a:pt x="7531" y="50685"/>
                </a:lnTo>
                <a:lnTo>
                  <a:pt x="6934" y="51879"/>
                </a:lnTo>
                <a:lnTo>
                  <a:pt x="8102" y="52196"/>
                </a:lnTo>
                <a:lnTo>
                  <a:pt x="6134" y="52590"/>
                </a:lnTo>
                <a:lnTo>
                  <a:pt x="44285" y="52590"/>
                </a:lnTo>
                <a:lnTo>
                  <a:pt x="43713" y="51854"/>
                </a:lnTo>
                <a:lnTo>
                  <a:pt x="45491" y="51092"/>
                </a:lnTo>
                <a:lnTo>
                  <a:pt x="47358" y="48806"/>
                </a:lnTo>
                <a:lnTo>
                  <a:pt x="47013" y="47002"/>
                </a:lnTo>
                <a:lnTo>
                  <a:pt x="47022" y="46761"/>
                </a:lnTo>
                <a:lnTo>
                  <a:pt x="48945" y="44615"/>
                </a:lnTo>
                <a:lnTo>
                  <a:pt x="49049" y="44221"/>
                </a:lnTo>
                <a:close/>
              </a:path>
              <a:path w="50164" h="66039">
                <a:moveTo>
                  <a:pt x="4470" y="51180"/>
                </a:moveTo>
                <a:lnTo>
                  <a:pt x="3809" y="52120"/>
                </a:lnTo>
                <a:lnTo>
                  <a:pt x="5579" y="52120"/>
                </a:lnTo>
                <a:lnTo>
                  <a:pt x="4470" y="51180"/>
                </a:lnTo>
                <a:close/>
              </a:path>
              <a:path w="50164" h="66039">
                <a:moveTo>
                  <a:pt x="49394" y="40970"/>
                </a:moveTo>
                <a:lnTo>
                  <a:pt x="13131" y="40970"/>
                </a:lnTo>
                <a:lnTo>
                  <a:pt x="11074" y="43814"/>
                </a:lnTo>
                <a:lnTo>
                  <a:pt x="6794" y="46761"/>
                </a:lnTo>
                <a:lnTo>
                  <a:pt x="8508" y="46761"/>
                </a:lnTo>
                <a:lnTo>
                  <a:pt x="10845" y="45250"/>
                </a:lnTo>
                <a:lnTo>
                  <a:pt x="16103" y="45250"/>
                </a:lnTo>
                <a:lnTo>
                  <a:pt x="17132" y="44221"/>
                </a:lnTo>
                <a:lnTo>
                  <a:pt x="49049" y="44221"/>
                </a:lnTo>
                <a:lnTo>
                  <a:pt x="49593" y="42151"/>
                </a:lnTo>
                <a:lnTo>
                  <a:pt x="49394" y="40970"/>
                </a:lnTo>
                <a:close/>
              </a:path>
              <a:path w="50164" h="66039">
                <a:moveTo>
                  <a:pt x="16103" y="45250"/>
                </a:moveTo>
                <a:lnTo>
                  <a:pt x="10845" y="45250"/>
                </a:lnTo>
                <a:lnTo>
                  <a:pt x="12293" y="46088"/>
                </a:lnTo>
                <a:lnTo>
                  <a:pt x="15189" y="46164"/>
                </a:lnTo>
                <a:lnTo>
                  <a:pt x="16103" y="45250"/>
                </a:lnTo>
                <a:close/>
              </a:path>
              <a:path w="50164" h="66039">
                <a:moveTo>
                  <a:pt x="14528" y="36944"/>
                </a:moveTo>
                <a:lnTo>
                  <a:pt x="12014" y="41109"/>
                </a:lnTo>
                <a:lnTo>
                  <a:pt x="13131" y="40970"/>
                </a:lnTo>
                <a:lnTo>
                  <a:pt x="49394" y="40970"/>
                </a:lnTo>
                <a:lnTo>
                  <a:pt x="48874" y="37884"/>
                </a:lnTo>
                <a:lnTo>
                  <a:pt x="16065" y="37884"/>
                </a:lnTo>
                <a:lnTo>
                  <a:pt x="14528" y="36944"/>
                </a:lnTo>
                <a:close/>
              </a:path>
              <a:path w="50164" h="66039">
                <a:moveTo>
                  <a:pt x="47187" y="35699"/>
                </a:moveTo>
                <a:lnTo>
                  <a:pt x="18211" y="35699"/>
                </a:lnTo>
                <a:lnTo>
                  <a:pt x="16065" y="37884"/>
                </a:lnTo>
                <a:lnTo>
                  <a:pt x="48874" y="37884"/>
                </a:lnTo>
                <a:lnTo>
                  <a:pt x="48666" y="36652"/>
                </a:lnTo>
                <a:lnTo>
                  <a:pt x="47269" y="35775"/>
                </a:lnTo>
                <a:close/>
              </a:path>
              <a:path w="50164" h="66039">
                <a:moveTo>
                  <a:pt x="48945" y="32740"/>
                </a:moveTo>
                <a:lnTo>
                  <a:pt x="10794" y="32740"/>
                </a:lnTo>
                <a:lnTo>
                  <a:pt x="11544" y="35775"/>
                </a:lnTo>
                <a:lnTo>
                  <a:pt x="18211" y="35699"/>
                </a:lnTo>
                <a:lnTo>
                  <a:pt x="47187" y="35699"/>
                </a:lnTo>
                <a:lnTo>
                  <a:pt x="48945" y="34569"/>
                </a:lnTo>
                <a:lnTo>
                  <a:pt x="48945" y="32740"/>
                </a:lnTo>
                <a:close/>
              </a:path>
              <a:path w="50164" h="66039">
                <a:moveTo>
                  <a:pt x="48945" y="32181"/>
                </a:moveTo>
                <a:lnTo>
                  <a:pt x="8889" y="32181"/>
                </a:lnTo>
                <a:lnTo>
                  <a:pt x="8000" y="33337"/>
                </a:lnTo>
                <a:lnTo>
                  <a:pt x="10794" y="32740"/>
                </a:lnTo>
                <a:lnTo>
                  <a:pt x="48945" y="32740"/>
                </a:lnTo>
                <a:lnTo>
                  <a:pt x="48945" y="32181"/>
                </a:lnTo>
                <a:close/>
              </a:path>
              <a:path w="50164" h="66039">
                <a:moveTo>
                  <a:pt x="47120" y="23799"/>
                </a:moveTo>
                <a:lnTo>
                  <a:pt x="11264" y="23799"/>
                </a:lnTo>
                <a:lnTo>
                  <a:pt x="12052" y="25742"/>
                </a:lnTo>
                <a:lnTo>
                  <a:pt x="8991" y="26365"/>
                </a:lnTo>
                <a:lnTo>
                  <a:pt x="8559" y="27736"/>
                </a:lnTo>
                <a:lnTo>
                  <a:pt x="9448" y="28968"/>
                </a:lnTo>
                <a:lnTo>
                  <a:pt x="6007" y="29032"/>
                </a:lnTo>
                <a:lnTo>
                  <a:pt x="6794" y="31102"/>
                </a:lnTo>
                <a:lnTo>
                  <a:pt x="5587" y="31584"/>
                </a:lnTo>
                <a:lnTo>
                  <a:pt x="7404" y="32715"/>
                </a:lnTo>
                <a:lnTo>
                  <a:pt x="8889" y="32181"/>
                </a:lnTo>
                <a:lnTo>
                  <a:pt x="48945" y="32181"/>
                </a:lnTo>
                <a:lnTo>
                  <a:pt x="47358" y="29641"/>
                </a:lnTo>
                <a:lnTo>
                  <a:pt x="47815" y="27165"/>
                </a:lnTo>
                <a:lnTo>
                  <a:pt x="45948" y="25844"/>
                </a:lnTo>
                <a:lnTo>
                  <a:pt x="46888" y="24422"/>
                </a:lnTo>
                <a:lnTo>
                  <a:pt x="48056" y="24422"/>
                </a:lnTo>
                <a:lnTo>
                  <a:pt x="47120" y="23799"/>
                </a:lnTo>
                <a:close/>
              </a:path>
              <a:path w="50164" h="66039">
                <a:moveTo>
                  <a:pt x="48056" y="24422"/>
                </a:moveTo>
                <a:lnTo>
                  <a:pt x="46888" y="24422"/>
                </a:lnTo>
                <a:lnTo>
                  <a:pt x="48361" y="24625"/>
                </a:lnTo>
                <a:lnTo>
                  <a:pt x="48056" y="24422"/>
                </a:lnTo>
                <a:close/>
              </a:path>
              <a:path w="50164" h="66039">
                <a:moveTo>
                  <a:pt x="8381" y="21831"/>
                </a:moveTo>
                <a:lnTo>
                  <a:pt x="5359" y="21932"/>
                </a:lnTo>
                <a:lnTo>
                  <a:pt x="8851" y="24434"/>
                </a:lnTo>
                <a:lnTo>
                  <a:pt x="11264" y="23799"/>
                </a:lnTo>
                <a:lnTo>
                  <a:pt x="47120" y="23799"/>
                </a:lnTo>
                <a:lnTo>
                  <a:pt x="45936" y="23012"/>
                </a:lnTo>
                <a:lnTo>
                  <a:pt x="8623" y="23012"/>
                </a:lnTo>
                <a:lnTo>
                  <a:pt x="8381" y="21831"/>
                </a:lnTo>
                <a:close/>
              </a:path>
              <a:path w="50164" h="66039">
                <a:moveTo>
                  <a:pt x="16404" y="18478"/>
                </a:moveTo>
                <a:lnTo>
                  <a:pt x="8229" y="18478"/>
                </a:lnTo>
                <a:lnTo>
                  <a:pt x="8559" y="20548"/>
                </a:lnTo>
                <a:lnTo>
                  <a:pt x="9270" y="20929"/>
                </a:lnTo>
                <a:lnTo>
                  <a:pt x="10007" y="22961"/>
                </a:lnTo>
                <a:lnTo>
                  <a:pt x="8623" y="23012"/>
                </a:lnTo>
                <a:lnTo>
                  <a:pt x="45936" y="23012"/>
                </a:lnTo>
                <a:lnTo>
                  <a:pt x="45707" y="22859"/>
                </a:lnTo>
                <a:lnTo>
                  <a:pt x="43929" y="22504"/>
                </a:lnTo>
                <a:lnTo>
                  <a:pt x="43129" y="20904"/>
                </a:lnTo>
                <a:lnTo>
                  <a:pt x="34162" y="20904"/>
                </a:lnTo>
                <a:lnTo>
                  <a:pt x="32726" y="19570"/>
                </a:lnTo>
                <a:lnTo>
                  <a:pt x="16763" y="19570"/>
                </a:lnTo>
                <a:lnTo>
                  <a:pt x="16404" y="18478"/>
                </a:lnTo>
                <a:close/>
              </a:path>
              <a:path w="50164" h="66039">
                <a:moveTo>
                  <a:pt x="38074" y="16116"/>
                </a:moveTo>
                <a:lnTo>
                  <a:pt x="36639" y="17183"/>
                </a:lnTo>
                <a:lnTo>
                  <a:pt x="35940" y="20548"/>
                </a:lnTo>
                <a:lnTo>
                  <a:pt x="34162" y="20904"/>
                </a:lnTo>
                <a:lnTo>
                  <a:pt x="43129" y="20904"/>
                </a:lnTo>
                <a:lnTo>
                  <a:pt x="41617" y="17881"/>
                </a:lnTo>
                <a:lnTo>
                  <a:pt x="38074" y="16116"/>
                </a:lnTo>
                <a:close/>
              </a:path>
              <a:path w="50164" h="66039">
                <a:moveTo>
                  <a:pt x="7264" y="16636"/>
                </a:moveTo>
                <a:lnTo>
                  <a:pt x="6705" y="20040"/>
                </a:lnTo>
                <a:lnTo>
                  <a:pt x="8229" y="18478"/>
                </a:lnTo>
                <a:lnTo>
                  <a:pt x="16404" y="18478"/>
                </a:lnTo>
                <a:lnTo>
                  <a:pt x="16069" y="17462"/>
                </a:lnTo>
                <a:lnTo>
                  <a:pt x="10375" y="17462"/>
                </a:lnTo>
                <a:lnTo>
                  <a:pt x="7264" y="16636"/>
                </a:lnTo>
                <a:close/>
              </a:path>
              <a:path w="50164" h="66039">
                <a:moveTo>
                  <a:pt x="18300" y="17818"/>
                </a:moveTo>
                <a:lnTo>
                  <a:pt x="16763" y="19570"/>
                </a:lnTo>
                <a:lnTo>
                  <a:pt x="32726" y="19570"/>
                </a:lnTo>
                <a:lnTo>
                  <a:pt x="31701" y="18618"/>
                </a:lnTo>
                <a:lnTo>
                  <a:pt x="20116" y="18618"/>
                </a:lnTo>
                <a:lnTo>
                  <a:pt x="18300" y="17818"/>
                </a:lnTo>
                <a:close/>
              </a:path>
              <a:path w="50164" h="66039">
                <a:moveTo>
                  <a:pt x="30735" y="12534"/>
                </a:moveTo>
                <a:lnTo>
                  <a:pt x="27203" y="12534"/>
                </a:lnTo>
                <a:lnTo>
                  <a:pt x="28651" y="12572"/>
                </a:lnTo>
                <a:lnTo>
                  <a:pt x="25844" y="15506"/>
                </a:lnTo>
                <a:lnTo>
                  <a:pt x="22351" y="16852"/>
                </a:lnTo>
                <a:lnTo>
                  <a:pt x="23571" y="17983"/>
                </a:lnTo>
                <a:lnTo>
                  <a:pt x="20116" y="18618"/>
                </a:lnTo>
                <a:lnTo>
                  <a:pt x="31701" y="18618"/>
                </a:lnTo>
                <a:lnTo>
                  <a:pt x="29006" y="16116"/>
                </a:lnTo>
                <a:lnTo>
                  <a:pt x="30735" y="12534"/>
                </a:lnTo>
                <a:close/>
              </a:path>
              <a:path w="50164" h="66039">
                <a:moveTo>
                  <a:pt x="10375" y="16484"/>
                </a:moveTo>
                <a:lnTo>
                  <a:pt x="10375" y="17462"/>
                </a:lnTo>
                <a:lnTo>
                  <a:pt x="16069" y="17462"/>
                </a:lnTo>
                <a:lnTo>
                  <a:pt x="16014" y="17297"/>
                </a:lnTo>
                <a:lnTo>
                  <a:pt x="10375" y="16484"/>
                </a:lnTo>
                <a:close/>
              </a:path>
              <a:path w="50164" h="66039">
                <a:moveTo>
                  <a:pt x="30187" y="2819"/>
                </a:moveTo>
                <a:lnTo>
                  <a:pt x="26822" y="3682"/>
                </a:lnTo>
                <a:lnTo>
                  <a:pt x="26784" y="5295"/>
                </a:lnTo>
                <a:lnTo>
                  <a:pt x="25704" y="5333"/>
                </a:lnTo>
                <a:lnTo>
                  <a:pt x="24917" y="7340"/>
                </a:lnTo>
                <a:lnTo>
                  <a:pt x="26593" y="8039"/>
                </a:lnTo>
                <a:lnTo>
                  <a:pt x="26123" y="8991"/>
                </a:lnTo>
                <a:lnTo>
                  <a:pt x="24409" y="9042"/>
                </a:lnTo>
                <a:lnTo>
                  <a:pt x="24587" y="9982"/>
                </a:lnTo>
                <a:lnTo>
                  <a:pt x="22161" y="10617"/>
                </a:lnTo>
                <a:lnTo>
                  <a:pt x="22821" y="12547"/>
                </a:lnTo>
                <a:lnTo>
                  <a:pt x="25463" y="12547"/>
                </a:lnTo>
                <a:lnTo>
                  <a:pt x="25057" y="13246"/>
                </a:lnTo>
                <a:lnTo>
                  <a:pt x="27203" y="12534"/>
                </a:lnTo>
                <a:lnTo>
                  <a:pt x="30735" y="12534"/>
                </a:lnTo>
                <a:lnTo>
                  <a:pt x="31673" y="10591"/>
                </a:lnTo>
                <a:lnTo>
                  <a:pt x="34162" y="10248"/>
                </a:lnTo>
                <a:lnTo>
                  <a:pt x="34874" y="8115"/>
                </a:lnTo>
                <a:lnTo>
                  <a:pt x="36499" y="7226"/>
                </a:lnTo>
                <a:lnTo>
                  <a:pt x="36658" y="7061"/>
                </a:lnTo>
                <a:lnTo>
                  <a:pt x="33769" y="7061"/>
                </a:lnTo>
                <a:lnTo>
                  <a:pt x="33997" y="5359"/>
                </a:lnTo>
                <a:lnTo>
                  <a:pt x="34975" y="4178"/>
                </a:lnTo>
                <a:lnTo>
                  <a:pt x="34787" y="3848"/>
                </a:lnTo>
                <a:lnTo>
                  <a:pt x="31203" y="3848"/>
                </a:lnTo>
                <a:lnTo>
                  <a:pt x="30187" y="2819"/>
                </a:lnTo>
                <a:close/>
              </a:path>
              <a:path w="50164" h="66039">
                <a:moveTo>
                  <a:pt x="36791" y="0"/>
                </a:moveTo>
                <a:lnTo>
                  <a:pt x="37630" y="1701"/>
                </a:lnTo>
                <a:lnTo>
                  <a:pt x="35128" y="1714"/>
                </a:lnTo>
                <a:lnTo>
                  <a:pt x="35534" y="4495"/>
                </a:lnTo>
                <a:lnTo>
                  <a:pt x="33769" y="7061"/>
                </a:lnTo>
                <a:lnTo>
                  <a:pt x="36658" y="7061"/>
                </a:lnTo>
                <a:lnTo>
                  <a:pt x="37486" y="6197"/>
                </a:lnTo>
                <a:lnTo>
                  <a:pt x="36563" y="6197"/>
                </a:lnTo>
                <a:lnTo>
                  <a:pt x="39027" y="4254"/>
                </a:lnTo>
                <a:lnTo>
                  <a:pt x="41224" y="3009"/>
                </a:lnTo>
                <a:lnTo>
                  <a:pt x="38607" y="1600"/>
                </a:lnTo>
                <a:lnTo>
                  <a:pt x="36791" y="0"/>
                </a:lnTo>
                <a:close/>
              </a:path>
              <a:path w="50164" h="66039">
                <a:moveTo>
                  <a:pt x="37693" y="5981"/>
                </a:moveTo>
                <a:lnTo>
                  <a:pt x="36563" y="6197"/>
                </a:lnTo>
                <a:lnTo>
                  <a:pt x="37486" y="6197"/>
                </a:lnTo>
                <a:lnTo>
                  <a:pt x="37693" y="5981"/>
                </a:lnTo>
                <a:close/>
              </a:path>
              <a:path w="50164" h="66039">
                <a:moveTo>
                  <a:pt x="33769" y="2057"/>
                </a:moveTo>
                <a:lnTo>
                  <a:pt x="32143" y="2387"/>
                </a:lnTo>
                <a:lnTo>
                  <a:pt x="33108" y="3759"/>
                </a:lnTo>
                <a:lnTo>
                  <a:pt x="31203" y="3848"/>
                </a:lnTo>
                <a:lnTo>
                  <a:pt x="34787" y="3848"/>
                </a:lnTo>
                <a:lnTo>
                  <a:pt x="33769" y="205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916101" y="2948033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68" y="0"/>
                </a:moveTo>
                <a:lnTo>
                  <a:pt x="0" y="190"/>
                </a:lnTo>
                <a:lnTo>
                  <a:pt x="977" y="2120"/>
                </a:lnTo>
                <a:lnTo>
                  <a:pt x="1816" y="1358"/>
                </a:lnTo>
                <a:lnTo>
                  <a:pt x="116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919136" y="296395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90" y="0"/>
                </a:moveTo>
                <a:lnTo>
                  <a:pt x="0" y="3898"/>
                </a:lnTo>
                <a:lnTo>
                  <a:pt x="838" y="6121"/>
                </a:lnTo>
                <a:lnTo>
                  <a:pt x="2324" y="4114"/>
                </a:lnTo>
                <a:lnTo>
                  <a:pt x="419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912799" y="2937145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9376" y="8788"/>
                </a:moveTo>
                <a:lnTo>
                  <a:pt x="7353" y="8788"/>
                </a:lnTo>
                <a:lnTo>
                  <a:pt x="7543" y="11150"/>
                </a:lnTo>
                <a:lnTo>
                  <a:pt x="8521" y="11010"/>
                </a:lnTo>
                <a:lnTo>
                  <a:pt x="9220" y="8877"/>
                </a:lnTo>
                <a:lnTo>
                  <a:pt x="9376" y="8788"/>
                </a:lnTo>
                <a:close/>
              </a:path>
              <a:path w="11429" h="11430">
                <a:moveTo>
                  <a:pt x="6248" y="4737"/>
                </a:moveTo>
                <a:lnTo>
                  <a:pt x="2324" y="4737"/>
                </a:lnTo>
                <a:lnTo>
                  <a:pt x="3213" y="5397"/>
                </a:lnTo>
                <a:lnTo>
                  <a:pt x="2882" y="6159"/>
                </a:lnTo>
                <a:lnTo>
                  <a:pt x="4508" y="9080"/>
                </a:lnTo>
                <a:lnTo>
                  <a:pt x="7353" y="8788"/>
                </a:lnTo>
                <a:lnTo>
                  <a:pt x="9376" y="8788"/>
                </a:lnTo>
                <a:lnTo>
                  <a:pt x="10896" y="7924"/>
                </a:lnTo>
                <a:lnTo>
                  <a:pt x="10400" y="7556"/>
                </a:lnTo>
                <a:lnTo>
                  <a:pt x="8610" y="7556"/>
                </a:lnTo>
                <a:lnTo>
                  <a:pt x="6146" y="6235"/>
                </a:lnTo>
                <a:lnTo>
                  <a:pt x="6248" y="4737"/>
                </a:lnTo>
                <a:close/>
              </a:path>
              <a:path w="11429" h="11430">
                <a:moveTo>
                  <a:pt x="10007" y="7264"/>
                </a:moveTo>
                <a:lnTo>
                  <a:pt x="8610" y="7556"/>
                </a:lnTo>
                <a:lnTo>
                  <a:pt x="10400" y="7556"/>
                </a:lnTo>
                <a:lnTo>
                  <a:pt x="10007" y="7264"/>
                </a:lnTo>
                <a:close/>
              </a:path>
              <a:path w="11429" h="11430">
                <a:moveTo>
                  <a:pt x="927" y="3086"/>
                </a:moveTo>
                <a:lnTo>
                  <a:pt x="0" y="4000"/>
                </a:lnTo>
                <a:lnTo>
                  <a:pt x="2235" y="5638"/>
                </a:lnTo>
                <a:lnTo>
                  <a:pt x="2324" y="4737"/>
                </a:lnTo>
                <a:lnTo>
                  <a:pt x="6248" y="4737"/>
                </a:lnTo>
                <a:lnTo>
                  <a:pt x="6322" y="3657"/>
                </a:lnTo>
                <a:lnTo>
                  <a:pt x="1765" y="3657"/>
                </a:lnTo>
                <a:lnTo>
                  <a:pt x="927" y="3086"/>
                </a:lnTo>
                <a:close/>
              </a:path>
              <a:path w="11429" h="11430">
                <a:moveTo>
                  <a:pt x="1625" y="1524"/>
                </a:moveTo>
                <a:lnTo>
                  <a:pt x="1765" y="3657"/>
                </a:lnTo>
                <a:lnTo>
                  <a:pt x="6322" y="3657"/>
                </a:lnTo>
                <a:lnTo>
                  <a:pt x="6345" y="3314"/>
                </a:lnTo>
                <a:lnTo>
                  <a:pt x="4241" y="3314"/>
                </a:lnTo>
                <a:lnTo>
                  <a:pt x="1625" y="1524"/>
                </a:lnTo>
                <a:close/>
              </a:path>
              <a:path w="11429" h="11430">
                <a:moveTo>
                  <a:pt x="5168" y="0"/>
                </a:moveTo>
                <a:lnTo>
                  <a:pt x="3962" y="571"/>
                </a:lnTo>
                <a:lnTo>
                  <a:pt x="4241" y="3314"/>
                </a:lnTo>
                <a:lnTo>
                  <a:pt x="6345" y="3314"/>
                </a:lnTo>
                <a:lnTo>
                  <a:pt x="6426" y="2133"/>
                </a:lnTo>
                <a:lnTo>
                  <a:pt x="516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948052" y="29115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68" y="0"/>
                </a:moveTo>
                <a:lnTo>
                  <a:pt x="0" y="190"/>
                </a:lnTo>
                <a:lnTo>
                  <a:pt x="977" y="1231"/>
                </a:lnTo>
                <a:lnTo>
                  <a:pt x="116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993843" y="3043509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850" y="0"/>
                </a:moveTo>
                <a:lnTo>
                  <a:pt x="0" y="482"/>
                </a:lnTo>
                <a:lnTo>
                  <a:pt x="1447" y="1219"/>
                </a:lnTo>
                <a:lnTo>
                  <a:pt x="2717" y="889"/>
                </a:lnTo>
                <a:lnTo>
                  <a:pt x="2006" y="25"/>
                </a:lnTo>
                <a:lnTo>
                  <a:pt x="8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910100" y="293300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324" y="0"/>
                </a:moveTo>
                <a:lnTo>
                  <a:pt x="1295" y="520"/>
                </a:lnTo>
                <a:lnTo>
                  <a:pt x="838" y="1511"/>
                </a:lnTo>
                <a:lnTo>
                  <a:pt x="0" y="1993"/>
                </a:lnTo>
                <a:lnTo>
                  <a:pt x="1536" y="3175"/>
                </a:lnTo>
                <a:lnTo>
                  <a:pt x="4229" y="787"/>
                </a:lnTo>
                <a:lnTo>
                  <a:pt x="232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917273" y="296406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736" y="0"/>
                </a:moveTo>
                <a:lnTo>
                  <a:pt x="0" y="2324"/>
                </a:lnTo>
                <a:lnTo>
                  <a:pt x="1066" y="1231"/>
                </a:lnTo>
                <a:lnTo>
                  <a:pt x="73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918340" y="295029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68" y="0"/>
                </a:moveTo>
                <a:lnTo>
                  <a:pt x="0" y="0"/>
                </a:lnTo>
                <a:lnTo>
                  <a:pt x="88" y="1143"/>
                </a:lnTo>
                <a:lnTo>
                  <a:pt x="116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966646" y="2880916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095" y="0"/>
                </a:moveTo>
                <a:lnTo>
                  <a:pt x="457" y="393"/>
                </a:lnTo>
                <a:lnTo>
                  <a:pt x="0" y="1917"/>
                </a:lnTo>
                <a:lnTo>
                  <a:pt x="1739" y="2933"/>
                </a:lnTo>
                <a:lnTo>
                  <a:pt x="209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969899" y="2877885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1155" y="0"/>
                </a:moveTo>
                <a:lnTo>
                  <a:pt x="965" y="1562"/>
                </a:lnTo>
                <a:lnTo>
                  <a:pt x="0" y="2984"/>
                </a:lnTo>
                <a:lnTo>
                  <a:pt x="1282" y="4317"/>
                </a:lnTo>
                <a:lnTo>
                  <a:pt x="2082" y="3428"/>
                </a:lnTo>
                <a:lnTo>
                  <a:pt x="2044" y="673"/>
                </a:lnTo>
                <a:lnTo>
                  <a:pt x="115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972920" y="287539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00" y="0"/>
                </a:moveTo>
                <a:lnTo>
                  <a:pt x="0" y="1600"/>
                </a:lnTo>
                <a:lnTo>
                  <a:pt x="673" y="2755"/>
                </a:lnTo>
                <a:lnTo>
                  <a:pt x="160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910421" y="295700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190" y="0"/>
                </a:moveTo>
                <a:lnTo>
                  <a:pt x="0" y="1739"/>
                </a:lnTo>
                <a:lnTo>
                  <a:pt x="2146" y="127"/>
                </a:lnTo>
                <a:lnTo>
                  <a:pt x="19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910001" y="2923001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5983" y="9093"/>
                </a:moveTo>
                <a:lnTo>
                  <a:pt x="3441" y="9093"/>
                </a:lnTo>
                <a:lnTo>
                  <a:pt x="5587" y="9651"/>
                </a:lnTo>
                <a:lnTo>
                  <a:pt x="5983" y="9093"/>
                </a:lnTo>
                <a:close/>
              </a:path>
              <a:path w="9525" h="10160">
                <a:moveTo>
                  <a:pt x="1346" y="4571"/>
                </a:moveTo>
                <a:lnTo>
                  <a:pt x="0" y="6273"/>
                </a:lnTo>
                <a:lnTo>
                  <a:pt x="1308" y="7645"/>
                </a:lnTo>
                <a:lnTo>
                  <a:pt x="228" y="8496"/>
                </a:lnTo>
                <a:lnTo>
                  <a:pt x="1346" y="9436"/>
                </a:lnTo>
                <a:lnTo>
                  <a:pt x="3441" y="9093"/>
                </a:lnTo>
                <a:lnTo>
                  <a:pt x="5983" y="9093"/>
                </a:lnTo>
                <a:lnTo>
                  <a:pt x="7124" y="7480"/>
                </a:lnTo>
                <a:lnTo>
                  <a:pt x="6388" y="6908"/>
                </a:lnTo>
                <a:lnTo>
                  <a:pt x="6840" y="5740"/>
                </a:lnTo>
                <a:lnTo>
                  <a:pt x="3911" y="5740"/>
                </a:lnTo>
                <a:lnTo>
                  <a:pt x="1346" y="4571"/>
                </a:lnTo>
                <a:close/>
              </a:path>
              <a:path w="9525" h="10160">
                <a:moveTo>
                  <a:pt x="8801" y="0"/>
                </a:moveTo>
                <a:lnTo>
                  <a:pt x="3314" y="3898"/>
                </a:lnTo>
                <a:lnTo>
                  <a:pt x="3911" y="5740"/>
                </a:lnTo>
                <a:lnTo>
                  <a:pt x="6840" y="5740"/>
                </a:lnTo>
                <a:lnTo>
                  <a:pt x="7086" y="5105"/>
                </a:lnTo>
                <a:lnTo>
                  <a:pt x="9182" y="3162"/>
                </a:lnTo>
                <a:lnTo>
                  <a:pt x="880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968958" y="289081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066" y="0"/>
                </a:moveTo>
                <a:lnTo>
                  <a:pt x="0" y="2006"/>
                </a:lnTo>
                <a:lnTo>
                  <a:pt x="1777" y="685"/>
                </a:lnTo>
                <a:lnTo>
                  <a:pt x="106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965134" y="2883140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1511" y="2451"/>
                </a:moveTo>
                <a:lnTo>
                  <a:pt x="0" y="3073"/>
                </a:lnTo>
                <a:lnTo>
                  <a:pt x="939" y="4317"/>
                </a:lnTo>
                <a:lnTo>
                  <a:pt x="3873" y="4406"/>
                </a:lnTo>
                <a:lnTo>
                  <a:pt x="4851" y="6362"/>
                </a:lnTo>
                <a:lnTo>
                  <a:pt x="6184" y="6857"/>
                </a:lnTo>
                <a:lnTo>
                  <a:pt x="5651" y="4889"/>
                </a:lnTo>
                <a:lnTo>
                  <a:pt x="6769" y="3695"/>
                </a:lnTo>
                <a:lnTo>
                  <a:pt x="6533" y="2705"/>
                </a:lnTo>
                <a:lnTo>
                  <a:pt x="4000" y="2705"/>
                </a:lnTo>
                <a:lnTo>
                  <a:pt x="1511" y="2451"/>
                </a:lnTo>
                <a:close/>
              </a:path>
              <a:path w="7620" h="6985">
                <a:moveTo>
                  <a:pt x="4406" y="0"/>
                </a:moveTo>
                <a:lnTo>
                  <a:pt x="3695" y="711"/>
                </a:lnTo>
                <a:lnTo>
                  <a:pt x="4267" y="1562"/>
                </a:lnTo>
                <a:lnTo>
                  <a:pt x="4000" y="2705"/>
                </a:lnTo>
                <a:lnTo>
                  <a:pt x="6533" y="2705"/>
                </a:lnTo>
                <a:lnTo>
                  <a:pt x="6451" y="2362"/>
                </a:lnTo>
                <a:lnTo>
                  <a:pt x="7480" y="1282"/>
                </a:lnTo>
                <a:lnTo>
                  <a:pt x="5791" y="711"/>
                </a:lnTo>
                <a:lnTo>
                  <a:pt x="440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906787" y="293996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342"/>
                </a:moveTo>
                <a:lnTo>
                  <a:pt x="0" y="1092"/>
                </a:lnTo>
                <a:lnTo>
                  <a:pt x="1536" y="1701"/>
                </a:lnTo>
                <a:lnTo>
                  <a:pt x="2184" y="0"/>
                </a:lnTo>
                <a:lnTo>
                  <a:pt x="0" y="34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945588" y="29124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5007" y="3251"/>
                </a:moveTo>
                <a:lnTo>
                  <a:pt x="3733" y="3251"/>
                </a:lnTo>
                <a:lnTo>
                  <a:pt x="4991" y="4051"/>
                </a:lnTo>
                <a:lnTo>
                  <a:pt x="5007" y="3251"/>
                </a:lnTo>
                <a:close/>
              </a:path>
              <a:path w="5079" h="4444">
                <a:moveTo>
                  <a:pt x="2938" y="1790"/>
                </a:moveTo>
                <a:lnTo>
                  <a:pt x="1308" y="1790"/>
                </a:lnTo>
                <a:lnTo>
                  <a:pt x="1447" y="3543"/>
                </a:lnTo>
                <a:lnTo>
                  <a:pt x="3733" y="3251"/>
                </a:lnTo>
                <a:lnTo>
                  <a:pt x="5007" y="3251"/>
                </a:lnTo>
                <a:lnTo>
                  <a:pt x="5024" y="2451"/>
                </a:lnTo>
                <a:lnTo>
                  <a:pt x="2374" y="2451"/>
                </a:lnTo>
                <a:lnTo>
                  <a:pt x="2938" y="1790"/>
                </a:lnTo>
                <a:close/>
              </a:path>
              <a:path w="5079" h="4444">
                <a:moveTo>
                  <a:pt x="1816" y="0"/>
                </a:moveTo>
                <a:lnTo>
                  <a:pt x="0" y="139"/>
                </a:lnTo>
                <a:lnTo>
                  <a:pt x="77" y="2451"/>
                </a:lnTo>
                <a:lnTo>
                  <a:pt x="787" y="3263"/>
                </a:lnTo>
                <a:lnTo>
                  <a:pt x="1308" y="1790"/>
                </a:lnTo>
                <a:lnTo>
                  <a:pt x="2938" y="1790"/>
                </a:lnTo>
                <a:lnTo>
                  <a:pt x="3263" y="1409"/>
                </a:lnTo>
                <a:lnTo>
                  <a:pt x="1816" y="0"/>
                </a:lnTo>
                <a:close/>
              </a:path>
              <a:path w="5079" h="4444">
                <a:moveTo>
                  <a:pt x="5029" y="2209"/>
                </a:moveTo>
                <a:lnTo>
                  <a:pt x="2374" y="2451"/>
                </a:lnTo>
                <a:lnTo>
                  <a:pt x="5024" y="2451"/>
                </a:lnTo>
                <a:lnTo>
                  <a:pt x="5029" y="2209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917944" y="2921610"/>
            <a:ext cx="86995" cy="148590"/>
          </a:xfrm>
          <a:custGeom>
            <a:avLst/>
            <a:gdLst/>
            <a:ahLst/>
            <a:cxnLst/>
            <a:rect l="l" t="t" r="r" b="b"/>
            <a:pathLst>
              <a:path w="86995" h="148589">
                <a:moveTo>
                  <a:pt x="13157" y="144780"/>
                </a:moveTo>
                <a:lnTo>
                  <a:pt x="5105" y="144780"/>
                </a:lnTo>
                <a:lnTo>
                  <a:pt x="3098" y="146050"/>
                </a:lnTo>
                <a:lnTo>
                  <a:pt x="3098" y="148590"/>
                </a:lnTo>
                <a:lnTo>
                  <a:pt x="5283" y="148590"/>
                </a:lnTo>
                <a:lnTo>
                  <a:pt x="5372" y="146050"/>
                </a:lnTo>
                <a:lnTo>
                  <a:pt x="11671" y="146050"/>
                </a:lnTo>
                <a:lnTo>
                  <a:pt x="13157" y="144780"/>
                </a:lnTo>
                <a:close/>
              </a:path>
              <a:path w="86995" h="148589">
                <a:moveTo>
                  <a:pt x="11087" y="146050"/>
                </a:moveTo>
                <a:lnTo>
                  <a:pt x="5372" y="146050"/>
                </a:lnTo>
                <a:lnTo>
                  <a:pt x="8039" y="147320"/>
                </a:lnTo>
                <a:lnTo>
                  <a:pt x="9131" y="148590"/>
                </a:lnTo>
                <a:lnTo>
                  <a:pt x="10426" y="148590"/>
                </a:lnTo>
                <a:lnTo>
                  <a:pt x="9867" y="147320"/>
                </a:lnTo>
                <a:lnTo>
                  <a:pt x="11087" y="146050"/>
                </a:lnTo>
                <a:close/>
              </a:path>
              <a:path w="86995" h="148589">
                <a:moveTo>
                  <a:pt x="18935" y="142240"/>
                </a:moveTo>
                <a:lnTo>
                  <a:pt x="9842" y="142240"/>
                </a:lnTo>
                <a:lnTo>
                  <a:pt x="9296" y="143510"/>
                </a:lnTo>
                <a:lnTo>
                  <a:pt x="6400" y="144780"/>
                </a:lnTo>
                <a:lnTo>
                  <a:pt x="14135" y="144780"/>
                </a:lnTo>
                <a:lnTo>
                  <a:pt x="14884" y="143510"/>
                </a:lnTo>
                <a:lnTo>
                  <a:pt x="17157" y="143510"/>
                </a:lnTo>
                <a:lnTo>
                  <a:pt x="18935" y="142240"/>
                </a:lnTo>
                <a:close/>
              </a:path>
              <a:path w="86995" h="148589">
                <a:moveTo>
                  <a:pt x="26898" y="143510"/>
                </a:moveTo>
                <a:lnTo>
                  <a:pt x="23647" y="143510"/>
                </a:lnTo>
                <a:lnTo>
                  <a:pt x="25311" y="144780"/>
                </a:lnTo>
                <a:lnTo>
                  <a:pt x="27266" y="144780"/>
                </a:lnTo>
                <a:lnTo>
                  <a:pt x="26898" y="143510"/>
                </a:lnTo>
                <a:close/>
              </a:path>
              <a:path w="86995" h="148589">
                <a:moveTo>
                  <a:pt x="21399" y="142240"/>
                </a:moveTo>
                <a:lnTo>
                  <a:pt x="18935" y="142240"/>
                </a:lnTo>
                <a:lnTo>
                  <a:pt x="20383" y="143510"/>
                </a:lnTo>
                <a:lnTo>
                  <a:pt x="21399" y="142240"/>
                </a:lnTo>
                <a:close/>
              </a:path>
              <a:path w="86995" h="148589">
                <a:moveTo>
                  <a:pt x="24002" y="127000"/>
                </a:moveTo>
                <a:lnTo>
                  <a:pt x="20383" y="128270"/>
                </a:lnTo>
                <a:lnTo>
                  <a:pt x="20421" y="130810"/>
                </a:lnTo>
                <a:lnTo>
                  <a:pt x="18884" y="132080"/>
                </a:lnTo>
                <a:lnTo>
                  <a:pt x="16890" y="132080"/>
                </a:lnTo>
                <a:lnTo>
                  <a:pt x="16560" y="135890"/>
                </a:lnTo>
                <a:lnTo>
                  <a:pt x="14414" y="138430"/>
                </a:lnTo>
                <a:lnTo>
                  <a:pt x="13855" y="139700"/>
                </a:lnTo>
                <a:lnTo>
                  <a:pt x="11480" y="139700"/>
                </a:lnTo>
                <a:lnTo>
                  <a:pt x="10871" y="142240"/>
                </a:lnTo>
                <a:lnTo>
                  <a:pt x="21399" y="142240"/>
                </a:lnTo>
                <a:lnTo>
                  <a:pt x="22428" y="143510"/>
                </a:lnTo>
                <a:lnTo>
                  <a:pt x="28435" y="143510"/>
                </a:lnTo>
                <a:lnTo>
                  <a:pt x="28854" y="142240"/>
                </a:lnTo>
                <a:lnTo>
                  <a:pt x="28435" y="139700"/>
                </a:lnTo>
                <a:lnTo>
                  <a:pt x="29781" y="138430"/>
                </a:lnTo>
                <a:lnTo>
                  <a:pt x="30899" y="138430"/>
                </a:lnTo>
                <a:lnTo>
                  <a:pt x="31368" y="137160"/>
                </a:lnTo>
                <a:lnTo>
                  <a:pt x="35750" y="135890"/>
                </a:lnTo>
                <a:lnTo>
                  <a:pt x="51307" y="135890"/>
                </a:lnTo>
                <a:lnTo>
                  <a:pt x="53873" y="134620"/>
                </a:lnTo>
                <a:lnTo>
                  <a:pt x="56616" y="134620"/>
                </a:lnTo>
                <a:lnTo>
                  <a:pt x="57873" y="133350"/>
                </a:lnTo>
                <a:lnTo>
                  <a:pt x="75526" y="133350"/>
                </a:lnTo>
                <a:lnTo>
                  <a:pt x="77292" y="130810"/>
                </a:lnTo>
                <a:lnTo>
                  <a:pt x="79768" y="130810"/>
                </a:lnTo>
                <a:lnTo>
                  <a:pt x="79489" y="129540"/>
                </a:lnTo>
                <a:lnTo>
                  <a:pt x="30949" y="129540"/>
                </a:lnTo>
                <a:lnTo>
                  <a:pt x="29133" y="128270"/>
                </a:lnTo>
                <a:lnTo>
                  <a:pt x="24002" y="127000"/>
                </a:lnTo>
                <a:close/>
              </a:path>
              <a:path w="86995" h="148589">
                <a:moveTo>
                  <a:pt x="49491" y="135890"/>
                </a:moveTo>
                <a:lnTo>
                  <a:pt x="38036" y="135890"/>
                </a:lnTo>
                <a:lnTo>
                  <a:pt x="40678" y="138430"/>
                </a:lnTo>
                <a:lnTo>
                  <a:pt x="46088" y="138430"/>
                </a:lnTo>
                <a:lnTo>
                  <a:pt x="46837" y="137160"/>
                </a:lnTo>
                <a:lnTo>
                  <a:pt x="49491" y="135890"/>
                </a:lnTo>
                <a:close/>
              </a:path>
              <a:path w="86995" h="148589">
                <a:moveTo>
                  <a:pt x="68084" y="133350"/>
                </a:moveTo>
                <a:lnTo>
                  <a:pt x="57873" y="133350"/>
                </a:lnTo>
                <a:lnTo>
                  <a:pt x="58254" y="134620"/>
                </a:lnTo>
                <a:lnTo>
                  <a:pt x="59791" y="135890"/>
                </a:lnTo>
                <a:lnTo>
                  <a:pt x="61556" y="134620"/>
                </a:lnTo>
                <a:lnTo>
                  <a:pt x="65557" y="134620"/>
                </a:lnTo>
                <a:lnTo>
                  <a:pt x="68084" y="133350"/>
                </a:lnTo>
                <a:close/>
              </a:path>
              <a:path w="86995" h="148589">
                <a:moveTo>
                  <a:pt x="73520" y="133350"/>
                </a:moveTo>
                <a:lnTo>
                  <a:pt x="68084" y="133350"/>
                </a:lnTo>
                <a:lnTo>
                  <a:pt x="70497" y="134620"/>
                </a:lnTo>
                <a:lnTo>
                  <a:pt x="71704" y="134620"/>
                </a:lnTo>
                <a:lnTo>
                  <a:pt x="73520" y="133350"/>
                </a:lnTo>
                <a:close/>
              </a:path>
              <a:path w="86995" h="148589">
                <a:moveTo>
                  <a:pt x="78320" y="119380"/>
                </a:moveTo>
                <a:lnTo>
                  <a:pt x="40551" y="119380"/>
                </a:lnTo>
                <a:lnTo>
                  <a:pt x="37617" y="121920"/>
                </a:lnTo>
                <a:lnTo>
                  <a:pt x="34683" y="125730"/>
                </a:lnTo>
                <a:lnTo>
                  <a:pt x="34543" y="128270"/>
                </a:lnTo>
                <a:lnTo>
                  <a:pt x="32537" y="128270"/>
                </a:lnTo>
                <a:lnTo>
                  <a:pt x="30949" y="129540"/>
                </a:lnTo>
                <a:lnTo>
                  <a:pt x="79489" y="129540"/>
                </a:lnTo>
                <a:lnTo>
                  <a:pt x="82334" y="128270"/>
                </a:lnTo>
                <a:lnTo>
                  <a:pt x="84099" y="127000"/>
                </a:lnTo>
                <a:lnTo>
                  <a:pt x="84239" y="125730"/>
                </a:lnTo>
                <a:lnTo>
                  <a:pt x="83731" y="124460"/>
                </a:lnTo>
                <a:lnTo>
                  <a:pt x="77469" y="124460"/>
                </a:lnTo>
                <a:lnTo>
                  <a:pt x="75336" y="123190"/>
                </a:lnTo>
                <a:lnTo>
                  <a:pt x="75945" y="121920"/>
                </a:lnTo>
                <a:lnTo>
                  <a:pt x="72542" y="121920"/>
                </a:lnTo>
                <a:lnTo>
                  <a:pt x="74866" y="120650"/>
                </a:lnTo>
                <a:lnTo>
                  <a:pt x="76428" y="120650"/>
                </a:lnTo>
                <a:lnTo>
                  <a:pt x="78320" y="119380"/>
                </a:lnTo>
                <a:close/>
              </a:path>
              <a:path w="86995" h="148589">
                <a:moveTo>
                  <a:pt x="77774" y="118110"/>
                </a:moveTo>
                <a:lnTo>
                  <a:pt x="19075" y="118110"/>
                </a:lnTo>
                <a:lnTo>
                  <a:pt x="19354" y="119380"/>
                </a:lnTo>
                <a:lnTo>
                  <a:pt x="21869" y="120650"/>
                </a:lnTo>
                <a:lnTo>
                  <a:pt x="24752" y="120650"/>
                </a:lnTo>
                <a:lnTo>
                  <a:pt x="26530" y="123190"/>
                </a:lnTo>
                <a:lnTo>
                  <a:pt x="28105" y="124460"/>
                </a:lnTo>
                <a:lnTo>
                  <a:pt x="32067" y="124460"/>
                </a:lnTo>
                <a:lnTo>
                  <a:pt x="32994" y="123190"/>
                </a:lnTo>
                <a:lnTo>
                  <a:pt x="34861" y="121920"/>
                </a:lnTo>
                <a:lnTo>
                  <a:pt x="37426" y="121920"/>
                </a:lnTo>
                <a:lnTo>
                  <a:pt x="38404" y="120650"/>
                </a:lnTo>
                <a:lnTo>
                  <a:pt x="40551" y="119380"/>
                </a:lnTo>
                <a:lnTo>
                  <a:pt x="78320" y="119380"/>
                </a:lnTo>
                <a:lnTo>
                  <a:pt x="77774" y="118110"/>
                </a:lnTo>
                <a:close/>
              </a:path>
              <a:path w="86995" h="148589">
                <a:moveTo>
                  <a:pt x="84289" y="123190"/>
                </a:moveTo>
                <a:lnTo>
                  <a:pt x="81076" y="123190"/>
                </a:lnTo>
                <a:lnTo>
                  <a:pt x="78790" y="124460"/>
                </a:lnTo>
                <a:lnTo>
                  <a:pt x="83731" y="124460"/>
                </a:lnTo>
                <a:lnTo>
                  <a:pt x="84289" y="123190"/>
                </a:lnTo>
                <a:close/>
              </a:path>
              <a:path w="86995" h="148589">
                <a:moveTo>
                  <a:pt x="24752" y="120650"/>
                </a:moveTo>
                <a:lnTo>
                  <a:pt x="19824" y="120650"/>
                </a:lnTo>
                <a:lnTo>
                  <a:pt x="19583" y="121920"/>
                </a:lnTo>
                <a:lnTo>
                  <a:pt x="23037" y="121920"/>
                </a:lnTo>
                <a:lnTo>
                  <a:pt x="24752" y="120650"/>
                </a:lnTo>
                <a:close/>
              </a:path>
              <a:path w="86995" h="148589">
                <a:moveTo>
                  <a:pt x="81864" y="114300"/>
                </a:moveTo>
                <a:lnTo>
                  <a:pt x="11023" y="114300"/>
                </a:lnTo>
                <a:lnTo>
                  <a:pt x="8077" y="115570"/>
                </a:lnTo>
                <a:lnTo>
                  <a:pt x="10401" y="116840"/>
                </a:lnTo>
                <a:lnTo>
                  <a:pt x="10540" y="118110"/>
                </a:lnTo>
                <a:lnTo>
                  <a:pt x="8864" y="119380"/>
                </a:lnTo>
                <a:lnTo>
                  <a:pt x="11849" y="119380"/>
                </a:lnTo>
                <a:lnTo>
                  <a:pt x="11112" y="120650"/>
                </a:lnTo>
                <a:lnTo>
                  <a:pt x="13957" y="120650"/>
                </a:lnTo>
                <a:lnTo>
                  <a:pt x="15900" y="119380"/>
                </a:lnTo>
                <a:lnTo>
                  <a:pt x="19075" y="118110"/>
                </a:lnTo>
                <a:lnTo>
                  <a:pt x="75907" y="118110"/>
                </a:lnTo>
                <a:lnTo>
                  <a:pt x="77292" y="116840"/>
                </a:lnTo>
                <a:lnTo>
                  <a:pt x="78320" y="115570"/>
                </a:lnTo>
                <a:lnTo>
                  <a:pt x="81165" y="115570"/>
                </a:lnTo>
                <a:lnTo>
                  <a:pt x="81864" y="114300"/>
                </a:lnTo>
                <a:close/>
              </a:path>
              <a:path w="86995" h="148589">
                <a:moveTo>
                  <a:pt x="81165" y="115570"/>
                </a:moveTo>
                <a:lnTo>
                  <a:pt x="78320" y="115570"/>
                </a:lnTo>
                <a:lnTo>
                  <a:pt x="79451" y="116840"/>
                </a:lnTo>
                <a:lnTo>
                  <a:pt x="81165" y="115570"/>
                </a:lnTo>
                <a:close/>
              </a:path>
              <a:path w="86995" h="148589">
                <a:moveTo>
                  <a:pt x="81584" y="113030"/>
                </a:moveTo>
                <a:lnTo>
                  <a:pt x="15341" y="113030"/>
                </a:lnTo>
                <a:lnTo>
                  <a:pt x="12826" y="114300"/>
                </a:lnTo>
                <a:lnTo>
                  <a:pt x="81025" y="114300"/>
                </a:lnTo>
                <a:lnTo>
                  <a:pt x="81584" y="113030"/>
                </a:lnTo>
                <a:close/>
              </a:path>
              <a:path w="86995" h="148589">
                <a:moveTo>
                  <a:pt x="69284" y="99060"/>
                </a:moveTo>
                <a:lnTo>
                  <a:pt x="21539" y="99060"/>
                </a:lnTo>
                <a:lnTo>
                  <a:pt x="21170" y="100330"/>
                </a:lnTo>
                <a:lnTo>
                  <a:pt x="22618" y="102870"/>
                </a:lnTo>
                <a:lnTo>
                  <a:pt x="21081" y="102870"/>
                </a:lnTo>
                <a:lnTo>
                  <a:pt x="21958" y="105410"/>
                </a:lnTo>
                <a:lnTo>
                  <a:pt x="22936" y="105410"/>
                </a:lnTo>
                <a:lnTo>
                  <a:pt x="20231" y="110490"/>
                </a:lnTo>
                <a:lnTo>
                  <a:pt x="16319" y="113030"/>
                </a:lnTo>
                <a:lnTo>
                  <a:pt x="79590" y="113030"/>
                </a:lnTo>
                <a:lnTo>
                  <a:pt x="80378" y="111760"/>
                </a:lnTo>
                <a:lnTo>
                  <a:pt x="83451" y="111760"/>
                </a:lnTo>
                <a:lnTo>
                  <a:pt x="84848" y="110490"/>
                </a:lnTo>
                <a:lnTo>
                  <a:pt x="85077" y="106680"/>
                </a:lnTo>
                <a:lnTo>
                  <a:pt x="86385" y="104140"/>
                </a:lnTo>
                <a:lnTo>
                  <a:pt x="85356" y="102870"/>
                </a:lnTo>
                <a:lnTo>
                  <a:pt x="84984" y="100330"/>
                </a:lnTo>
                <a:lnTo>
                  <a:pt x="70218" y="100330"/>
                </a:lnTo>
                <a:lnTo>
                  <a:pt x="69284" y="99060"/>
                </a:lnTo>
                <a:close/>
              </a:path>
              <a:path w="86995" h="148589">
                <a:moveTo>
                  <a:pt x="83451" y="111760"/>
                </a:moveTo>
                <a:lnTo>
                  <a:pt x="81635" y="111760"/>
                </a:lnTo>
                <a:lnTo>
                  <a:pt x="82003" y="113030"/>
                </a:lnTo>
                <a:lnTo>
                  <a:pt x="83451" y="111760"/>
                </a:lnTo>
                <a:close/>
              </a:path>
              <a:path w="86995" h="148589">
                <a:moveTo>
                  <a:pt x="32816" y="90170"/>
                </a:moveTo>
                <a:lnTo>
                  <a:pt x="31457" y="90170"/>
                </a:lnTo>
                <a:lnTo>
                  <a:pt x="32575" y="92710"/>
                </a:lnTo>
                <a:lnTo>
                  <a:pt x="24663" y="92710"/>
                </a:lnTo>
                <a:lnTo>
                  <a:pt x="20612" y="93980"/>
                </a:lnTo>
                <a:lnTo>
                  <a:pt x="18516" y="97790"/>
                </a:lnTo>
                <a:lnTo>
                  <a:pt x="15582" y="99060"/>
                </a:lnTo>
                <a:lnTo>
                  <a:pt x="14325" y="100330"/>
                </a:lnTo>
                <a:lnTo>
                  <a:pt x="17398" y="100330"/>
                </a:lnTo>
                <a:lnTo>
                  <a:pt x="21539" y="99060"/>
                </a:lnTo>
                <a:lnTo>
                  <a:pt x="69284" y="99060"/>
                </a:lnTo>
                <a:lnTo>
                  <a:pt x="68351" y="97790"/>
                </a:lnTo>
                <a:lnTo>
                  <a:pt x="66116" y="97790"/>
                </a:lnTo>
                <a:lnTo>
                  <a:pt x="69672" y="93980"/>
                </a:lnTo>
                <a:lnTo>
                  <a:pt x="69672" y="91440"/>
                </a:lnTo>
                <a:lnTo>
                  <a:pt x="34213" y="91440"/>
                </a:lnTo>
                <a:lnTo>
                  <a:pt x="32816" y="90170"/>
                </a:lnTo>
                <a:close/>
              </a:path>
              <a:path w="86995" h="148589">
                <a:moveTo>
                  <a:pt x="80683" y="96520"/>
                </a:moveTo>
                <a:lnTo>
                  <a:pt x="71437" y="96520"/>
                </a:lnTo>
                <a:lnTo>
                  <a:pt x="71158" y="99060"/>
                </a:lnTo>
                <a:lnTo>
                  <a:pt x="70218" y="100330"/>
                </a:lnTo>
                <a:lnTo>
                  <a:pt x="84984" y="100330"/>
                </a:lnTo>
                <a:lnTo>
                  <a:pt x="84797" y="99060"/>
                </a:lnTo>
                <a:lnTo>
                  <a:pt x="80683" y="96520"/>
                </a:lnTo>
                <a:close/>
              </a:path>
              <a:path w="86995" h="148589">
                <a:moveTo>
                  <a:pt x="30352" y="91440"/>
                </a:moveTo>
                <a:lnTo>
                  <a:pt x="26441" y="92710"/>
                </a:lnTo>
                <a:lnTo>
                  <a:pt x="31889" y="92710"/>
                </a:lnTo>
                <a:lnTo>
                  <a:pt x="30352" y="91440"/>
                </a:lnTo>
                <a:close/>
              </a:path>
              <a:path w="86995" h="148589">
                <a:moveTo>
                  <a:pt x="49479" y="62230"/>
                </a:moveTo>
                <a:lnTo>
                  <a:pt x="26695" y="62230"/>
                </a:lnTo>
                <a:lnTo>
                  <a:pt x="32765" y="63500"/>
                </a:lnTo>
                <a:lnTo>
                  <a:pt x="28740" y="63500"/>
                </a:lnTo>
                <a:lnTo>
                  <a:pt x="26314" y="71120"/>
                </a:lnTo>
                <a:lnTo>
                  <a:pt x="29298" y="76200"/>
                </a:lnTo>
                <a:lnTo>
                  <a:pt x="35191" y="76200"/>
                </a:lnTo>
                <a:lnTo>
                  <a:pt x="34353" y="78740"/>
                </a:lnTo>
                <a:lnTo>
                  <a:pt x="35090" y="80010"/>
                </a:lnTo>
                <a:lnTo>
                  <a:pt x="32677" y="81280"/>
                </a:lnTo>
                <a:lnTo>
                  <a:pt x="33426" y="85090"/>
                </a:lnTo>
                <a:lnTo>
                  <a:pt x="32118" y="87630"/>
                </a:lnTo>
                <a:lnTo>
                  <a:pt x="33604" y="88900"/>
                </a:lnTo>
                <a:lnTo>
                  <a:pt x="35369" y="91440"/>
                </a:lnTo>
                <a:lnTo>
                  <a:pt x="69672" y="91440"/>
                </a:lnTo>
                <a:lnTo>
                  <a:pt x="66852" y="87630"/>
                </a:lnTo>
                <a:lnTo>
                  <a:pt x="65747" y="87630"/>
                </a:lnTo>
                <a:lnTo>
                  <a:pt x="63271" y="86360"/>
                </a:lnTo>
                <a:lnTo>
                  <a:pt x="62763" y="85090"/>
                </a:lnTo>
                <a:lnTo>
                  <a:pt x="60109" y="85090"/>
                </a:lnTo>
                <a:lnTo>
                  <a:pt x="58623" y="83820"/>
                </a:lnTo>
                <a:lnTo>
                  <a:pt x="65764" y="83820"/>
                </a:lnTo>
                <a:lnTo>
                  <a:pt x="63563" y="81280"/>
                </a:lnTo>
                <a:lnTo>
                  <a:pt x="62026" y="78740"/>
                </a:lnTo>
                <a:lnTo>
                  <a:pt x="62991" y="77470"/>
                </a:lnTo>
                <a:lnTo>
                  <a:pt x="63880" y="77470"/>
                </a:lnTo>
                <a:lnTo>
                  <a:pt x="62255" y="76200"/>
                </a:lnTo>
                <a:lnTo>
                  <a:pt x="61556" y="74930"/>
                </a:lnTo>
                <a:lnTo>
                  <a:pt x="60858" y="74930"/>
                </a:lnTo>
                <a:lnTo>
                  <a:pt x="58915" y="71120"/>
                </a:lnTo>
                <a:lnTo>
                  <a:pt x="56019" y="69850"/>
                </a:lnTo>
                <a:lnTo>
                  <a:pt x="51904" y="68580"/>
                </a:lnTo>
                <a:lnTo>
                  <a:pt x="51727" y="67310"/>
                </a:lnTo>
                <a:lnTo>
                  <a:pt x="50787" y="67310"/>
                </a:lnTo>
                <a:lnTo>
                  <a:pt x="49479" y="62230"/>
                </a:lnTo>
                <a:close/>
              </a:path>
              <a:path w="86995" h="148589">
                <a:moveTo>
                  <a:pt x="62255" y="83820"/>
                </a:moveTo>
                <a:lnTo>
                  <a:pt x="60998" y="83820"/>
                </a:lnTo>
                <a:lnTo>
                  <a:pt x="60109" y="85090"/>
                </a:lnTo>
                <a:lnTo>
                  <a:pt x="62763" y="85090"/>
                </a:lnTo>
                <a:lnTo>
                  <a:pt x="62255" y="83820"/>
                </a:lnTo>
                <a:close/>
              </a:path>
              <a:path w="86995" h="148589">
                <a:moveTo>
                  <a:pt x="65764" y="83820"/>
                </a:moveTo>
                <a:lnTo>
                  <a:pt x="63423" y="83820"/>
                </a:lnTo>
                <a:lnTo>
                  <a:pt x="64401" y="85090"/>
                </a:lnTo>
                <a:lnTo>
                  <a:pt x="66865" y="85090"/>
                </a:lnTo>
                <a:lnTo>
                  <a:pt x="65764" y="83820"/>
                </a:lnTo>
                <a:close/>
              </a:path>
              <a:path w="86995" h="148589">
                <a:moveTo>
                  <a:pt x="32765" y="76200"/>
                </a:moveTo>
                <a:lnTo>
                  <a:pt x="30797" y="76200"/>
                </a:lnTo>
                <a:lnTo>
                  <a:pt x="30797" y="78740"/>
                </a:lnTo>
                <a:lnTo>
                  <a:pt x="32765" y="76200"/>
                </a:lnTo>
                <a:close/>
              </a:path>
              <a:path w="86995" h="148589">
                <a:moveTo>
                  <a:pt x="10706" y="62230"/>
                </a:moveTo>
                <a:lnTo>
                  <a:pt x="10807" y="64770"/>
                </a:lnTo>
                <a:lnTo>
                  <a:pt x="13233" y="68580"/>
                </a:lnTo>
                <a:lnTo>
                  <a:pt x="12484" y="66040"/>
                </a:lnTo>
                <a:lnTo>
                  <a:pt x="14173" y="64770"/>
                </a:lnTo>
                <a:lnTo>
                  <a:pt x="16776" y="64770"/>
                </a:lnTo>
                <a:lnTo>
                  <a:pt x="17906" y="63500"/>
                </a:lnTo>
                <a:lnTo>
                  <a:pt x="12484" y="63500"/>
                </a:lnTo>
                <a:lnTo>
                  <a:pt x="10706" y="62230"/>
                </a:lnTo>
                <a:close/>
              </a:path>
              <a:path w="86995" h="148589">
                <a:moveTo>
                  <a:pt x="16776" y="64770"/>
                </a:moveTo>
                <a:lnTo>
                  <a:pt x="14173" y="64770"/>
                </a:lnTo>
                <a:lnTo>
                  <a:pt x="18465" y="68580"/>
                </a:lnTo>
                <a:lnTo>
                  <a:pt x="18554" y="66040"/>
                </a:lnTo>
                <a:lnTo>
                  <a:pt x="16776" y="64770"/>
                </a:lnTo>
                <a:close/>
              </a:path>
              <a:path w="86995" h="148589">
                <a:moveTo>
                  <a:pt x="45745" y="52070"/>
                </a:moveTo>
                <a:lnTo>
                  <a:pt x="15252" y="52070"/>
                </a:lnTo>
                <a:lnTo>
                  <a:pt x="16040" y="54610"/>
                </a:lnTo>
                <a:lnTo>
                  <a:pt x="14046" y="55880"/>
                </a:lnTo>
                <a:lnTo>
                  <a:pt x="12014" y="60960"/>
                </a:lnTo>
                <a:lnTo>
                  <a:pt x="12484" y="63500"/>
                </a:lnTo>
                <a:lnTo>
                  <a:pt x="17906" y="63500"/>
                </a:lnTo>
                <a:lnTo>
                  <a:pt x="21361" y="66040"/>
                </a:lnTo>
                <a:lnTo>
                  <a:pt x="23787" y="66040"/>
                </a:lnTo>
                <a:lnTo>
                  <a:pt x="23787" y="64770"/>
                </a:lnTo>
                <a:lnTo>
                  <a:pt x="26034" y="64770"/>
                </a:lnTo>
                <a:lnTo>
                  <a:pt x="26695" y="62230"/>
                </a:lnTo>
                <a:lnTo>
                  <a:pt x="49479" y="62230"/>
                </a:lnTo>
                <a:lnTo>
                  <a:pt x="47980" y="59690"/>
                </a:lnTo>
                <a:lnTo>
                  <a:pt x="46964" y="54610"/>
                </a:lnTo>
                <a:lnTo>
                  <a:pt x="45745" y="52070"/>
                </a:lnTo>
                <a:close/>
              </a:path>
              <a:path w="86995" h="148589">
                <a:moveTo>
                  <a:pt x="11531" y="40640"/>
                </a:moveTo>
                <a:lnTo>
                  <a:pt x="7150" y="40640"/>
                </a:lnTo>
                <a:lnTo>
                  <a:pt x="5841" y="44450"/>
                </a:lnTo>
                <a:lnTo>
                  <a:pt x="6172" y="46990"/>
                </a:lnTo>
                <a:lnTo>
                  <a:pt x="5245" y="48260"/>
                </a:lnTo>
                <a:lnTo>
                  <a:pt x="5930" y="49530"/>
                </a:lnTo>
                <a:lnTo>
                  <a:pt x="6819" y="49530"/>
                </a:lnTo>
                <a:lnTo>
                  <a:pt x="5245" y="52070"/>
                </a:lnTo>
                <a:lnTo>
                  <a:pt x="4952" y="54610"/>
                </a:lnTo>
                <a:lnTo>
                  <a:pt x="3797" y="55880"/>
                </a:lnTo>
                <a:lnTo>
                  <a:pt x="3886" y="57150"/>
                </a:lnTo>
                <a:lnTo>
                  <a:pt x="6502" y="57150"/>
                </a:lnTo>
                <a:lnTo>
                  <a:pt x="6134" y="54610"/>
                </a:lnTo>
                <a:lnTo>
                  <a:pt x="7238" y="52070"/>
                </a:lnTo>
                <a:lnTo>
                  <a:pt x="7150" y="50800"/>
                </a:lnTo>
                <a:lnTo>
                  <a:pt x="8496" y="49530"/>
                </a:lnTo>
                <a:lnTo>
                  <a:pt x="7480" y="44450"/>
                </a:lnTo>
                <a:lnTo>
                  <a:pt x="8458" y="44450"/>
                </a:lnTo>
                <a:lnTo>
                  <a:pt x="11531" y="40640"/>
                </a:lnTo>
                <a:close/>
              </a:path>
              <a:path w="86995" h="148589">
                <a:moveTo>
                  <a:pt x="14185" y="45720"/>
                </a:moveTo>
                <a:lnTo>
                  <a:pt x="13385" y="49530"/>
                </a:lnTo>
                <a:lnTo>
                  <a:pt x="13906" y="52070"/>
                </a:lnTo>
                <a:lnTo>
                  <a:pt x="44627" y="52070"/>
                </a:lnTo>
                <a:lnTo>
                  <a:pt x="41160" y="46990"/>
                </a:lnTo>
                <a:lnTo>
                  <a:pt x="16421" y="46990"/>
                </a:lnTo>
                <a:lnTo>
                  <a:pt x="14185" y="45720"/>
                </a:lnTo>
                <a:close/>
              </a:path>
              <a:path w="86995" h="148589">
                <a:moveTo>
                  <a:pt x="36537" y="34290"/>
                </a:moveTo>
                <a:lnTo>
                  <a:pt x="9105" y="34290"/>
                </a:lnTo>
                <a:lnTo>
                  <a:pt x="7899" y="36830"/>
                </a:lnTo>
                <a:lnTo>
                  <a:pt x="8039" y="38100"/>
                </a:lnTo>
                <a:lnTo>
                  <a:pt x="6502" y="40640"/>
                </a:lnTo>
                <a:lnTo>
                  <a:pt x="11531" y="40640"/>
                </a:lnTo>
                <a:lnTo>
                  <a:pt x="9194" y="44450"/>
                </a:lnTo>
                <a:lnTo>
                  <a:pt x="8915" y="46990"/>
                </a:lnTo>
                <a:lnTo>
                  <a:pt x="9804" y="48260"/>
                </a:lnTo>
                <a:lnTo>
                  <a:pt x="9994" y="46990"/>
                </a:lnTo>
                <a:lnTo>
                  <a:pt x="11531" y="45720"/>
                </a:lnTo>
                <a:lnTo>
                  <a:pt x="12858" y="45720"/>
                </a:lnTo>
                <a:lnTo>
                  <a:pt x="13487" y="44450"/>
                </a:lnTo>
                <a:lnTo>
                  <a:pt x="13207" y="43180"/>
                </a:lnTo>
                <a:lnTo>
                  <a:pt x="14223" y="41910"/>
                </a:lnTo>
                <a:lnTo>
                  <a:pt x="34124" y="41910"/>
                </a:lnTo>
                <a:lnTo>
                  <a:pt x="36258" y="40640"/>
                </a:lnTo>
                <a:lnTo>
                  <a:pt x="34074" y="39370"/>
                </a:lnTo>
                <a:lnTo>
                  <a:pt x="30022" y="39370"/>
                </a:lnTo>
                <a:lnTo>
                  <a:pt x="29502" y="38100"/>
                </a:lnTo>
                <a:lnTo>
                  <a:pt x="31826" y="36830"/>
                </a:lnTo>
                <a:lnTo>
                  <a:pt x="34632" y="36830"/>
                </a:lnTo>
                <a:lnTo>
                  <a:pt x="36258" y="35560"/>
                </a:lnTo>
                <a:lnTo>
                  <a:pt x="36537" y="34290"/>
                </a:lnTo>
                <a:close/>
              </a:path>
              <a:path w="86995" h="148589">
                <a:moveTo>
                  <a:pt x="12858" y="45720"/>
                </a:moveTo>
                <a:lnTo>
                  <a:pt x="11531" y="45720"/>
                </a:lnTo>
                <a:lnTo>
                  <a:pt x="12230" y="46990"/>
                </a:lnTo>
                <a:lnTo>
                  <a:pt x="12858" y="45720"/>
                </a:lnTo>
                <a:close/>
              </a:path>
              <a:path w="86995" h="148589">
                <a:moveTo>
                  <a:pt x="31749" y="41910"/>
                </a:moveTo>
                <a:lnTo>
                  <a:pt x="14223" y="41910"/>
                </a:lnTo>
                <a:lnTo>
                  <a:pt x="13817" y="44450"/>
                </a:lnTo>
                <a:lnTo>
                  <a:pt x="16421" y="46990"/>
                </a:lnTo>
                <a:lnTo>
                  <a:pt x="31826" y="46990"/>
                </a:lnTo>
                <a:lnTo>
                  <a:pt x="28930" y="45720"/>
                </a:lnTo>
                <a:lnTo>
                  <a:pt x="25222" y="45720"/>
                </a:lnTo>
                <a:lnTo>
                  <a:pt x="24523" y="44450"/>
                </a:lnTo>
                <a:lnTo>
                  <a:pt x="31038" y="44450"/>
                </a:lnTo>
                <a:lnTo>
                  <a:pt x="31749" y="41910"/>
                </a:lnTo>
                <a:close/>
              </a:path>
              <a:path w="86995" h="148589">
                <a:moveTo>
                  <a:pt x="34899" y="44450"/>
                </a:moveTo>
                <a:lnTo>
                  <a:pt x="33883" y="45720"/>
                </a:lnTo>
                <a:lnTo>
                  <a:pt x="31826" y="46990"/>
                </a:lnTo>
                <a:lnTo>
                  <a:pt x="39115" y="46990"/>
                </a:lnTo>
                <a:lnTo>
                  <a:pt x="37528" y="45720"/>
                </a:lnTo>
                <a:lnTo>
                  <a:pt x="34899" y="44450"/>
                </a:lnTo>
                <a:close/>
              </a:path>
              <a:path w="86995" h="148589">
                <a:moveTo>
                  <a:pt x="33934" y="38100"/>
                </a:moveTo>
                <a:lnTo>
                  <a:pt x="33045" y="38100"/>
                </a:lnTo>
                <a:lnTo>
                  <a:pt x="30022" y="39370"/>
                </a:lnTo>
                <a:lnTo>
                  <a:pt x="34074" y="39370"/>
                </a:lnTo>
                <a:lnTo>
                  <a:pt x="33934" y="38100"/>
                </a:lnTo>
                <a:close/>
              </a:path>
              <a:path w="86995" h="148589">
                <a:moveTo>
                  <a:pt x="10642" y="31750"/>
                </a:moveTo>
                <a:lnTo>
                  <a:pt x="914" y="31750"/>
                </a:lnTo>
                <a:lnTo>
                  <a:pt x="0" y="33020"/>
                </a:lnTo>
                <a:lnTo>
                  <a:pt x="3860" y="33020"/>
                </a:lnTo>
                <a:lnTo>
                  <a:pt x="3581" y="34290"/>
                </a:lnTo>
                <a:lnTo>
                  <a:pt x="2171" y="34290"/>
                </a:lnTo>
                <a:lnTo>
                  <a:pt x="4076" y="35560"/>
                </a:lnTo>
                <a:lnTo>
                  <a:pt x="4673" y="35560"/>
                </a:lnTo>
                <a:lnTo>
                  <a:pt x="5664" y="36830"/>
                </a:lnTo>
                <a:lnTo>
                  <a:pt x="10642" y="31750"/>
                </a:lnTo>
                <a:close/>
              </a:path>
              <a:path w="86995" h="148589">
                <a:moveTo>
                  <a:pt x="41338" y="25400"/>
                </a:moveTo>
                <a:lnTo>
                  <a:pt x="6616" y="25400"/>
                </a:lnTo>
                <a:lnTo>
                  <a:pt x="5460" y="26670"/>
                </a:lnTo>
                <a:lnTo>
                  <a:pt x="4711" y="27940"/>
                </a:lnTo>
                <a:lnTo>
                  <a:pt x="6057" y="27940"/>
                </a:lnTo>
                <a:lnTo>
                  <a:pt x="6362" y="29210"/>
                </a:lnTo>
                <a:lnTo>
                  <a:pt x="3746" y="29210"/>
                </a:lnTo>
                <a:lnTo>
                  <a:pt x="4635" y="30480"/>
                </a:lnTo>
                <a:lnTo>
                  <a:pt x="4114" y="30480"/>
                </a:lnTo>
                <a:lnTo>
                  <a:pt x="3073" y="31750"/>
                </a:lnTo>
                <a:lnTo>
                  <a:pt x="10642" y="31750"/>
                </a:lnTo>
                <a:lnTo>
                  <a:pt x="9842" y="33020"/>
                </a:lnTo>
                <a:lnTo>
                  <a:pt x="10604" y="34290"/>
                </a:lnTo>
                <a:lnTo>
                  <a:pt x="37655" y="34290"/>
                </a:lnTo>
                <a:lnTo>
                  <a:pt x="39281" y="30480"/>
                </a:lnTo>
                <a:lnTo>
                  <a:pt x="40322" y="29210"/>
                </a:lnTo>
                <a:lnTo>
                  <a:pt x="6362" y="29210"/>
                </a:lnTo>
                <a:lnTo>
                  <a:pt x="4165" y="27940"/>
                </a:lnTo>
                <a:lnTo>
                  <a:pt x="40182" y="27940"/>
                </a:lnTo>
                <a:lnTo>
                  <a:pt x="41338" y="25400"/>
                </a:lnTo>
                <a:close/>
              </a:path>
              <a:path w="86995" h="148589">
                <a:moveTo>
                  <a:pt x="41008" y="16510"/>
                </a:moveTo>
                <a:lnTo>
                  <a:pt x="26708" y="16510"/>
                </a:lnTo>
                <a:lnTo>
                  <a:pt x="24853" y="17780"/>
                </a:lnTo>
                <a:lnTo>
                  <a:pt x="22847" y="19050"/>
                </a:lnTo>
                <a:lnTo>
                  <a:pt x="4165" y="19050"/>
                </a:lnTo>
                <a:lnTo>
                  <a:pt x="4546" y="21590"/>
                </a:lnTo>
                <a:lnTo>
                  <a:pt x="7569" y="21590"/>
                </a:lnTo>
                <a:lnTo>
                  <a:pt x="5562" y="22860"/>
                </a:lnTo>
                <a:lnTo>
                  <a:pt x="7937" y="22860"/>
                </a:lnTo>
                <a:lnTo>
                  <a:pt x="7612" y="23072"/>
                </a:lnTo>
                <a:lnTo>
                  <a:pt x="8267" y="24130"/>
                </a:lnTo>
                <a:lnTo>
                  <a:pt x="6248" y="24130"/>
                </a:lnTo>
                <a:lnTo>
                  <a:pt x="5829" y="25400"/>
                </a:lnTo>
                <a:lnTo>
                  <a:pt x="40919" y="25400"/>
                </a:lnTo>
                <a:lnTo>
                  <a:pt x="41935" y="21590"/>
                </a:lnTo>
                <a:lnTo>
                  <a:pt x="43903" y="20320"/>
                </a:lnTo>
                <a:lnTo>
                  <a:pt x="43903" y="19050"/>
                </a:lnTo>
                <a:lnTo>
                  <a:pt x="41008" y="16510"/>
                </a:lnTo>
                <a:close/>
              </a:path>
              <a:path w="86995" h="148589">
                <a:moveTo>
                  <a:pt x="7480" y="22860"/>
                </a:moveTo>
                <a:lnTo>
                  <a:pt x="5346" y="22860"/>
                </a:lnTo>
                <a:lnTo>
                  <a:pt x="5994" y="24130"/>
                </a:lnTo>
                <a:lnTo>
                  <a:pt x="7612" y="23072"/>
                </a:lnTo>
                <a:lnTo>
                  <a:pt x="7480" y="22860"/>
                </a:lnTo>
                <a:close/>
              </a:path>
              <a:path w="86995" h="148589">
                <a:moveTo>
                  <a:pt x="7937" y="22860"/>
                </a:moveTo>
                <a:lnTo>
                  <a:pt x="7480" y="22860"/>
                </a:lnTo>
                <a:lnTo>
                  <a:pt x="7612" y="23072"/>
                </a:lnTo>
                <a:lnTo>
                  <a:pt x="7937" y="22860"/>
                </a:lnTo>
                <a:close/>
              </a:path>
              <a:path w="86995" h="148589">
                <a:moveTo>
                  <a:pt x="5283" y="12700"/>
                </a:moveTo>
                <a:lnTo>
                  <a:pt x="4444" y="15240"/>
                </a:lnTo>
                <a:lnTo>
                  <a:pt x="5372" y="16510"/>
                </a:lnTo>
                <a:lnTo>
                  <a:pt x="4635" y="16510"/>
                </a:lnTo>
                <a:lnTo>
                  <a:pt x="6070" y="19050"/>
                </a:lnTo>
                <a:lnTo>
                  <a:pt x="20281" y="19050"/>
                </a:lnTo>
                <a:lnTo>
                  <a:pt x="22097" y="16510"/>
                </a:lnTo>
                <a:lnTo>
                  <a:pt x="23050" y="15240"/>
                </a:lnTo>
                <a:lnTo>
                  <a:pt x="6222" y="15240"/>
                </a:lnTo>
                <a:lnTo>
                  <a:pt x="5283" y="12700"/>
                </a:lnTo>
                <a:close/>
              </a:path>
              <a:path w="86995" h="148589">
                <a:moveTo>
                  <a:pt x="22059" y="17780"/>
                </a:moveTo>
                <a:lnTo>
                  <a:pt x="20700" y="19050"/>
                </a:lnTo>
                <a:lnTo>
                  <a:pt x="22847" y="19050"/>
                </a:lnTo>
                <a:lnTo>
                  <a:pt x="22059" y="17780"/>
                </a:lnTo>
                <a:close/>
              </a:path>
              <a:path w="86995" h="148589">
                <a:moveTo>
                  <a:pt x="6400" y="12700"/>
                </a:moveTo>
                <a:lnTo>
                  <a:pt x="6781" y="13970"/>
                </a:lnTo>
                <a:lnTo>
                  <a:pt x="6222" y="15240"/>
                </a:lnTo>
                <a:lnTo>
                  <a:pt x="22618" y="15240"/>
                </a:lnTo>
                <a:lnTo>
                  <a:pt x="20891" y="13970"/>
                </a:lnTo>
                <a:lnTo>
                  <a:pt x="8166" y="13970"/>
                </a:lnTo>
                <a:lnTo>
                  <a:pt x="6400" y="12700"/>
                </a:lnTo>
                <a:close/>
              </a:path>
              <a:path w="86995" h="148589">
                <a:moveTo>
                  <a:pt x="24002" y="13970"/>
                </a:moveTo>
                <a:lnTo>
                  <a:pt x="22618" y="15240"/>
                </a:lnTo>
                <a:lnTo>
                  <a:pt x="23050" y="15240"/>
                </a:lnTo>
                <a:lnTo>
                  <a:pt x="24002" y="13970"/>
                </a:lnTo>
                <a:close/>
              </a:path>
              <a:path w="86995" h="148589">
                <a:moveTo>
                  <a:pt x="9055" y="12700"/>
                </a:moveTo>
                <a:lnTo>
                  <a:pt x="8166" y="13970"/>
                </a:lnTo>
                <a:lnTo>
                  <a:pt x="11480" y="13970"/>
                </a:lnTo>
                <a:lnTo>
                  <a:pt x="9055" y="12700"/>
                </a:lnTo>
                <a:close/>
              </a:path>
              <a:path w="86995" h="148589">
                <a:moveTo>
                  <a:pt x="17818" y="1270"/>
                </a:moveTo>
                <a:lnTo>
                  <a:pt x="16840" y="1270"/>
                </a:lnTo>
                <a:lnTo>
                  <a:pt x="14833" y="3810"/>
                </a:lnTo>
                <a:lnTo>
                  <a:pt x="11023" y="3810"/>
                </a:lnTo>
                <a:lnTo>
                  <a:pt x="11112" y="6350"/>
                </a:lnTo>
                <a:lnTo>
                  <a:pt x="9105" y="6350"/>
                </a:lnTo>
                <a:lnTo>
                  <a:pt x="10083" y="8890"/>
                </a:lnTo>
                <a:lnTo>
                  <a:pt x="9232" y="10160"/>
                </a:lnTo>
                <a:lnTo>
                  <a:pt x="8267" y="10160"/>
                </a:lnTo>
                <a:lnTo>
                  <a:pt x="10642" y="12700"/>
                </a:lnTo>
                <a:lnTo>
                  <a:pt x="11480" y="13970"/>
                </a:lnTo>
                <a:lnTo>
                  <a:pt x="20891" y="13970"/>
                </a:lnTo>
                <a:lnTo>
                  <a:pt x="21920" y="12700"/>
                </a:lnTo>
                <a:lnTo>
                  <a:pt x="22288" y="11430"/>
                </a:lnTo>
                <a:lnTo>
                  <a:pt x="27089" y="8890"/>
                </a:lnTo>
                <a:lnTo>
                  <a:pt x="28486" y="6350"/>
                </a:lnTo>
                <a:lnTo>
                  <a:pt x="30111" y="5080"/>
                </a:lnTo>
                <a:lnTo>
                  <a:pt x="30899" y="3810"/>
                </a:lnTo>
                <a:lnTo>
                  <a:pt x="30073" y="2540"/>
                </a:lnTo>
                <a:lnTo>
                  <a:pt x="17589" y="2540"/>
                </a:lnTo>
                <a:lnTo>
                  <a:pt x="17818" y="1270"/>
                </a:lnTo>
                <a:close/>
              </a:path>
              <a:path w="86995" h="148589">
                <a:moveTo>
                  <a:pt x="12699" y="0"/>
                </a:moveTo>
                <a:lnTo>
                  <a:pt x="12230" y="2540"/>
                </a:lnTo>
                <a:lnTo>
                  <a:pt x="11302" y="2540"/>
                </a:lnTo>
                <a:lnTo>
                  <a:pt x="11569" y="3810"/>
                </a:lnTo>
                <a:lnTo>
                  <a:pt x="14833" y="3810"/>
                </a:lnTo>
                <a:lnTo>
                  <a:pt x="15443" y="1270"/>
                </a:lnTo>
                <a:lnTo>
                  <a:pt x="12699" y="0"/>
                </a:lnTo>
                <a:close/>
              </a:path>
              <a:path w="86995" h="148589">
                <a:moveTo>
                  <a:pt x="30899" y="0"/>
                </a:moveTo>
                <a:lnTo>
                  <a:pt x="28486" y="0"/>
                </a:lnTo>
                <a:lnTo>
                  <a:pt x="27508" y="1270"/>
                </a:lnTo>
                <a:lnTo>
                  <a:pt x="21501" y="1270"/>
                </a:lnTo>
                <a:lnTo>
                  <a:pt x="19684" y="2540"/>
                </a:lnTo>
                <a:lnTo>
                  <a:pt x="30073" y="2540"/>
                </a:lnTo>
                <a:lnTo>
                  <a:pt x="31000" y="1270"/>
                </a:lnTo>
                <a:lnTo>
                  <a:pt x="30899" y="0"/>
                </a:lnTo>
                <a:close/>
              </a:path>
              <a:path w="86995" h="148589">
                <a:moveTo>
                  <a:pt x="25971" y="0"/>
                </a:moveTo>
                <a:lnTo>
                  <a:pt x="23647" y="1270"/>
                </a:lnTo>
                <a:lnTo>
                  <a:pt x="27508" y="1270"/>
                </a:lnTo>
                <a:lnTo>
                  <a:pt x="2597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905715" y="2937191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939" y="0"/>
                </a:moveTo>
                <a:lnTo>
                  <a:pt x="0" y="520"/>
                </a:lnTo>
                <a:lnTo>
                  <a:pt x="1676" y="2222"/>
                </a:lnTo>
                <a:lnTo>
                  <a:pt x="3822" y="1689"/>
                </a:lnTo>
                <a:lnTo>
                  <a:pt x="3962" y="330"/>
                </a:lnTo>
                <a:lnTo>
                  <a:pt x="93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928592" y="296836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206" y="1041"/>
                </a:moveTo>
                <a:lnTo>
                  <a:pt x="177" y="0"/>
                </a:lnTo>
                <a:lnTo>
                  <a:pt x="0" y="1663"/>
                </a:lnTo>
                <a:lnTo>
                  <a:pt x="1346" y="2781"/>
                </a:lnTo>
                <a:lnTo>
                  <a:pt x="1206" y="1041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897973" y="2979262"/>
            <a:ext cx="27305" cy="22225"/>
          </a:xfrm>
          <a:custGeom>
            <a:avLst/>
            <a:gdLst/>
            <a:ahLst/>
            <a:cxnLst/>
            <a:rect l="l" t="t" r="r" b="b"/>
            <a:pathLst>
              <a:path w="27304" h="22225">
                <a:moveTo>
                  <a:pt x="24981" y="13119"/>
                </a:moveTo>
                <a:lnTo>
                  <a:pt x="9067" y="13119"/>
                </a:lnTo>
                <a:lnTo>
                  <a:pt x="12623" y="14884"/>
                </a:lnTo>
                <a:lnTo>
                  <a:pt x="14922" y="19519"/>
                </a:lnTo>
                <a:lnTo>
                  <a:pt x="16700" y="19875"/>
                </a:lnTo>
                <a:lnTo>
                  <a:pt x="19354" y="21640"/>
                </a:lnTo>
                <a:lnTo>
                  <a:pt x="19837" y="21704"/>
                </a:lnTo>
                <a:lnTo>
                  <a:pt x="19659" y="19900"/>
                </a:lnTo>
                <a:lnTo>
                  <a:pt x="21119" y="19900"/>
                </a:lnTo>
                <a:lnTo>
                  <a:pt x="22644" y="18656"/>
                </a:lnTo>
                <a:lnTo>
                  <a:pt x="22834" y="16954"/>
                </a:lnTo>
                <a:lnTo>
                  <a:pt x="25803" y="16954"/>
                </a:lnTo>
                <a:lnTo>
                  <a:pt x="26136" y="15290"/>
                </a:lnTo>
                <a:lnTo>
                  <a:pt x="24320" y="14909"/>
                </a:lnTo>
                <a:lnTo>
                  <a:pt x="24981" y="13119"/>
                </a:lnTo>
                <a:close/>
              </a:path>
              <a:path w="27304" h="22225">
                <a:moveTo>
                  <a:pt x="21119" y="19900"/>
                </a:moveTo>
                <a:lnTo>
                  <a:pt x="19659" y="19900"/>
                </a:lnTo>
                <a:lnTo>
                  <a:pt x="20777" y="20180"/>
                </a:lnTo>
                <a:lnTo>
                  <a:pt x="21119" y="19900"/>
                </a:lnTo>
                <a:close/>
              </a:path>
              <a:path w="27304" h="22225">
                <a:moveTo>
                  <a:pt x="15481" y="0"/>
                </a:moveTo>
                <a:lnTo>
                  <a:pt x="13144" y="1511"/>
                </a:lnTo>
                <a:lnTo>
                  <a:pt x="11747" y="1676"/>
                </a:lnTo>
                <a:lnTo>
                  <a:pt x="10998" y="2527"/>
                </a:lnTo>
                <a:lnTo>
                  <a:pt x="8686" y="2984"/>
                </a:lnTo>
                <a:lnTo>
                  <a:pt x="7492" y="4229"/>
                </a:lnTo>
                <a:lnTo>
                  <a:pt x="5867" y="5118"/>
                </a:lnTo>
                <a:lnTo>
                  <a:pt x="5156" y="7251"/>
                </a:lnTo>
                <a:lnTo>
                  <a:pt x="2666" y="7607"/>
                </a:lnTo>
                <a:lnTo>
                  <a:pt x="0" y="13119"/>
                </a:lnTo>
                <a:lnTo>
                  <a:pt x="5156" y="17907"/>
                </a:lnTo>
                <a:lnTo>
                  <a:pt x="6934" y="17564"/>
                </a:lnTo>
                <a:lnTo>
                  <a:pt x="7645" y="14185"/>
                </a:lnTo>
                <a:lnTo>
                  <a:pt x="9067" y="13119"/>
                </a:lnTo>
                <a:lnTo>
                  <a:pt x="24981" y="13119"/>
                </a:lnTo>
                <a:lnTo>
                  <a:pt x="24320" y="11607"/>
                </a:lnTo>
                <a:lnTo>
                  <a:pt x="25666" y="11404"/>
                </a:lnTo>
                <a:lnTo>
                  <a:pt x="26491" y="11404"/>
                </a:lnTo>
                <a:lnTo>
                  <a:pt x="26327" y="10223"/>
                </a:lnTo>
                <a:lnTo>
                  <a:pt x="23025" y="10045"/>
                </a:lnTo>
                <a:lnTo>
                  <a:pt x="24841" y="8724"/>
                </a:lnTo>
                <a:lnTo>
                  <a:pt x="21247" y="3619"/>
                </a:lnTo>
                <a:lnTo>
                  <a:pt x="21018" y="1358"/>
                </a:lnTo>
                <a:lnTo>
                  <a:pt x="19202" y="368"/>
                </a:lnTo>
                <a:lnTo>
                  <a:pt x="15481" y="0"/>
                </a:lnTo>
                <a:close/>
              </a:path>
              <a:path w="27304" h="22225">
                <a:moveTo>
                  <a:pt x="25803" y="16954"/>
                </a:moveTo>
                <a:lnTo>
                  <a:pt x="22834" y="16954"/>
                </a:lnTo>
                <a:lnTo>
                  <a:pt x="25730" y="17322"/>
                </a:lnTo>
                <a:lnTo>
                  <a:pt x="25803" y="16954"/>
                </a:lnTo>
                <a:close/>
              </a:path>
              <a:path w="27304" h="22225">
                <a:moveTo>
                  <a:pt x="26491" y="11404"/>
                </a:moveTo>
                <a:lnTo>
                  <a:pt x="25666" y="11404"/>
                </a:lnTo>
                <a:lnTo>
                  <a:pt x="27076" y="15621"/>
                </a:lnTo>
                <a:lnTo>
                  <a:pt x="26491" y="11404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931702" y="2993509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4940" y="0"/>
                </a:moveTo>
                <a:lnTo>
                  <a:pt x="939" y="3467"/>
                </a:lnTo>
                <a:lnTo>
                  <a:pt x="0" y="6642"/>
                </a:lnTo>
                <a:lnTo>
                  <a:pt x="2057" y="6299"/>
                </a:lnTo>
                <a:lnTo>
                  <a:pt x="4991" y="3352"/>
                </a:lnTo>
                <a:lnTo>
                  <a:pt x="4521" y="2082"/>
                </a:lnTo>
                <a:lnTo>
                  <a:pt x="494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914843" y="2967666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303" y="3124"/>
                </a:moveTo>
                <a:lnTo>
                  <a:pt x="2285" y="3124"/>
                </a:lnTo>
                <a:lnTo>
                  <a:pt x="2006" y="5486"/>
                </a:lnTo>
                <a:lnTo>
                  <a:pt x="4521" y="3962"/>
                </a:lnTo>
                <a:lnTo>
                  <a:pt x="4303" y="3124"/>
                </a:lnTo>
                <a:close/>
              </a:path>
              <a:path w="5079" h="5714">
                <a:moveTo>
                  <a:pt x="3492" y="0"/>
                </a:moveTo>
                <a:lnTo>
                  <a:pt x="0" y="1422"/>
                </a:lnTo>
                <a:lnTo>
                  <a:pt x="50" y="4546"/>
                </a:lnTo>
                <a:lnTo>
                  <a:pt x="2285" y="3124"/>
                </a:lnTo>
                <a:lnTo>
                  <a:pt x="4303" y="3124"/>
                </a:lnTo>
                <a:lnTo>
                  <a:pt x="349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913450" y="295371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095" y="0"/>
                </a:moveTo>
                <a:lnTo>
                  <a:pt x="0" y="2552"/>
                </a:lnTo>
                <a:lnTo>
                  <a:pt x="1587" y="1841"/>
                </a:lnTo>
                <a:lnTo>
                  <a:pt x="209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934033" y="301081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3175" y="0"/>
                </a:moveTo>
                <a:lnTo>
                  <a:pt x="609" y="342"/>
                </a:lnTo>
                <a:lnTo>
                  <a:pt x="46" y="2044"/>
                </a:lnTo>
                <a:lnTo>
                  <a:pt x="0" y="2387"/>
                </a:lnTo>
                <a:lnTo>
                  <a:pt x="3352" y="4076"/>
                </a:lnTo>
                <a:lnTo>
                  <a:pt x="5926" y="2044"/>
                </a:lnTo>
                <a:lnTo>
                  <a:pt x="4152" y="2044"/>
                </a:lnTo>
                <a:lnTo>
                  <a:pt x="3175" y="0"/>
                </a:lnTo>
                <a:close/>
              </a:path>
              <a:path w="6350" h="4444">
                <a:moveTo>
                  <a:pt x="6248" y="1790"/>
                </a:moveTo>
                <a:lnTo>
                  <a:pt x="4152" y="2044"/>
                </a:lnTo>
                <a:lnTo>
                  <a:pt x="5926" y="2044"/>
                </a:lnTo>
                <a:lnTo>
                  <a:pt x="6248" y="179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968596" y="3056283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263" y="0"/>
                </a:moveTo>
                <a:lnTo>
                  <a:pt x="0" y="1714"/>
                </a:lnTo>
                <a:lnTo>
                  <a:pt x="1587" y="2044"/>
                </a:lnTo>
                <a:lnTo>
                  <a:pt x="3263" y="3263"/>
                </a:lnTo>
                <a:lnTo>
                  <a:pt x="4889" y="2984"/>
                </a:lnTo>
                <a:lnTo>
                  <a:pt x="4933" y="2044"/>
                </a:lnTo>
                <a:lnTo>
                  <a:pt x="5608" y="888"/>
                </a:lnTo>
                <a:lnTo>
                  <a:pt x="4470" y="889"/>
                </a:lnTo>
                <a:lnTo>
                  <a:pt x="3263" y="0"/>
                </a:lnTo>
                <a:close/>
              </a:path>
              <a:path w="5714" h="3810">
                <a:moveTo>
                  <a:pt x="5689" y="749"/>
                </a:moveTo>
                <a:lnTo>
                  <a:pt x="4470" y="889"/>
                </a:lnTo>
                <a:lnTo>
                  <a:pt x="5608" y="888"/>
                </a:lnTo>
                <a:lnTo>
                  <a:pt x="5689" y="749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925886" y="2971302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955" y="0"/>
                </a:moveTo>
                <a:lnTo>
                  <a:pt x="0" y="1384"/>
                </a:lnTo>
                <a:lnTo>
                  <a:pt x="596" y="4927"/>
                </a:lnTo>
                <a:lnTo>
                  <a:pt x="2933" y="5867"/>
                </a:lnTo>
                <a:lnTo>
                  <a:pt x="3632" y="3454"/>
                </a:lnTo>
                <a:lnTo>
                  <a:pt x="195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916528" y="295516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2463" y="0"/>
                </a:moveTo>
                <a:lnTo>
                  <a:pt x="228" y="1574"/>
                </a:lnTo>
                <a:lnTo>
                  <a:pt x="3390" y="3124"/>
                </a:lnTo>
                <a:lnTo>
                  <a:pt x="1625" y="4076"/>
                </a:lnTo>
                <a:lnTo>
                  <a:pt x="2095" y="4838"/>
                </a:lnTo>
                <a:lnTo>
                  <a:pt x="0" y="6349"/>
                </a:lnTo>
                <a:lnTo>
                  <a:pt x="4508" y="5333"/>
                </a:lnTo>
                <a:lnTo>
                  <a:pt x="5645" y="5333"/>
                </a:lnTo>
                <a:lnTo>
                  <a:pt x="6845" y="4432"/>
                </a:lnTo>
                <a:lnTo>
                  <a:pt x="5956" y="2438"/>
                </a:lnTo>
                <a:lnTo>
                  <a:pt x="4419" y="2209"/>
                </a:lnTo>
                <a:lnTo>
                  <a:pt x="2463" y="0"/>
                </a:lnTo>
                <a:close/>
              </a:path>
              <a:path w="6985" h="6350">
                <a:moveTo>
                  <a:pt x="5645" y="5333"/>
                </a:moveTo>
                <a:lnTo>
                  <a:pt x="4508" y="5333"/>
                </a:lnTo>
                <a:lnTo>
                  <a:pt x="4699" y="6045"/>
                </a:lnTo>
                <a:lnTo>
                  <a:pt x="5645" y="5333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945395" y="291644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079" y="0"/>
                </a:moveTo>
                <a:lnTo>
                  <a:pt x="0" y="241"/>
                </a:lnTo>
                <a:lnTo>
                  <a:pt x="1358" y="2374"/>
                </a:lnTo>
                <a:lnTo>
                  <a:pt x="1866" y="1231"/>
                </a:lnTo>
                <a:lnTo>
                  <a:pt x="107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905058" y="294764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079" y="0"/>
                </a:moveTo>
                <a:lnTo>
                  <a:pt x="101" y="1231"/>
                </a:lnTo>
                <a:lnTo>
                  <a:pt x="0" y="2514"/>
                </a:lnTo>
                <a:lnTo>
                  <a:pt x="1638" y="1511"/>
                </a:lnTo>
                <a:lnTo>
                  <a:pt x="107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906319" y="2941975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558" y="0"/>
                </a:moveTo>
                <a:lnTo>
                  <a:pt x="528" y="1689"/>
                </a:lnTo>
                <a:lnTo>
                  <a:pt x="0" y="2933"/>
                </a:lnTo>
                <a:lnTo>
                  <a:pt x="469" y="4533"/>
                </a:lnTo>
                <a:lnTo>
                  <a:pt x="1917" y="4864"/>
                </a:lnTo>
                <a:lnTo>
                  <a:pt x="1447" y="2819"/>
                </a:lnTo>
                <a:lnTo>
                  <a:pt x="2044" y="1689"/>
                </a:lnTo>
                <a:lnTo>
                  <a:pt x="1816" y="228"/>
                </a:lnTo>
                <a:lnTo>
                  <a:pt x="55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932568" y="3050063"/>
            <a:ext cx="140970" cy="134620"/>
          </a:xfrm>
          <a:custGeom>
            <a:avLst/>
            <a:gdLst/>
            <a:ahLst/>
            <a:cxnLst/>
            <a:rect l="l" t="t" r="r" b="b"/>
            <a:pathLst>
              <a:path w="140970" h="134619">
                <a:moveTo>
                  <a:pt x="86875" y="131381"/>
                </a:moveTo>
                <a:lnTo>
                  <a:pt x="81864" y="131381"/>
                </a:lnTo>
                <a:lnTo>
                  <a:pt x="85940" y="133858"/>
                </a:lnTo>
                <a:lnTo>
                  <a:pt x="87490" y="134378"/>
                </a:lnTo>
                <a:lnTo>
                  <a:pt x="87350" y="133197"/>
                </a:lnTo>
                <a:lnTo>
                  <a:pt x="86875" y="131381"/>
                </a:lnTo>
                <a:close/>
              </a:path>
              <a:path w="140970" h="134619">
                <a:moveTo>
                  <a:pt x="86503" y="129959"/>
                </a:moveTo>
                <a:lnTo>
                  <a:pt x="72542" y="129959"/>
                </a:lnTo>
                <a:lnTo>
                  <a:pt x="76098" y="131914"/>
                </a:lnTo>
                <a:lnTo>
                  <a:pt x="81864" y="131381"/>
                </a:lnTo>
                <a:lnTo>
                  <a:pt x="86875" y="131381"/>
                </a:lnTo>
                <a:lnTo>
                  <a:pt x="86503" y="129959"/>
                </a:lnTo>
                <a:close/>
              </a:path>
              <a:path w="140970" h="134619">
                <a:moveTo>
                  <a:pt x="60167" y="130670"/>
                </a:moveTo>
                <a:lnTo>
                  <a:pt x="57632" y="130670"/>
                </a:lnTo>
                <a:lnTo>
                  <a:pt x="59321" y="131546"/>
                </a:lnTo>
                <a:lnTo>
                  <a:pt x="60167" y="130670"/>
                </a:lnTo>
                <a:close/>
              </a:path>
              <a:path w="140970" h="134619">
                <a:moveTo>
                  <a:pt x="86805" y="127927"/>
                </a:moveTo>
                <a:lnTo>
                  <a:pt x="51511" y="127927"/>
                </a:lnTo>
                <a:lnTo>
                  <a:pt x="54267" y="130759"/>
                </a:lnTo>
                <a:lnTo>
                  <a:pt x="57632" y="130670"/>
                </a:lnTo>
                <a:lnTo>
                  <a:pt x="60167" y="130670"/>
                </a:lnTo>
                <a:lnTo>
                  <a:pt x="61455" y="129336"/>
                </a:lnTo>
                <a:lnTo>
                  <a:pt x="67043" y="129159"/>
                </a:lnTo>
                <a:lnTo>
                  <a:pt x="86533" y="129159"/>
                </a:lnTo>
                <a:lnTo>
                  <a:pt x="86805" y="127927"/>
                </a:lnTo>
                <a:close/>
              </a:path>
              <a:path w="140970" h="134619">
                <a:moveTo>
                  <a:pt x="86533" y="129159"/>
                </a:moveTo>
                <a:lnTo>
                  <a:pt x="67043" y="129159"/>
                </a:lnTo>
                <a:lnTo>
                  <a:pt x="69176" y="130314"/>
                </a:lnTo>
                <a:lnTo>
                  <a:pt x="72542" y="129959"/>
                </a:lnTo>
                <a:lnTo>
                  <a:pt x="86503" y="129959"/>
                </a:lnTo>
                <a:lnTo>
                  <a:pt x="86533" y="129159"/>
                </a:lnTo>
                <a:close/>
              </a:path>
              <a:path w="140970" h="134619">
                <a:moveTo>
                  <a:pt x="87468" y="124637"/>
                </a:moveTo>
                <a:lnTo>
                  <a:pt x="41833" y="124637"/>
                </a:lnTo>
                <a:lnTo>
                  <a:pt x="46723" y="126580"/>
                </a:lnTo>
                <a:lnTo>
                  <a:pt x="49034" y="129070"/>
                </a:lnTo>
                <a:lnTo>
                  <a:pt x="51511" y="127927"/>
                </a:lnTo>
                <a:lnTo>
                  <a:pt x="86805" y="127927"/>
                </a:lnTo>
                <a:lnTo>
                  <a:pt x="87350" y="125463"/>
                </a:lnTo>
                <a:lnTo>
                  <a:pt x="87468" y="124637"/>
                </a:lnTo>
                <a:close/>
              </a:path>
              <a:path w="140970" h="134619">
                <a:moveTo>
                  <a:pt x="41909" y="87185"/>
                </a:moveTo>
                <a:lnTo>
                  <a:pt x="40690" y="88036"/>
                </a:lnTo>
                <a:lnTo>
                  <a:pt x="39501" y="94081"/>
                </a:lnTo>
                <a:lnTo>
                  <a:pt x="39573" y="98640"/>
                </a:lnTo>
                <a:lnTo>
                  <a:pt x="41541" y="99949"/>
                </a:lnTo>
                <a:lnTo>
                  <a:pt x="39954" y="101155"/>
                </a:lnTo>
                <a:lnTo>
                  <a:pt x="39293" y="109537"/>
                </a:lnTo>
                <a:lnTo>
                  <a:pt x="37071" y="116801"/>
                </a:lnTo>
                <a:lnTo>
                  <a:pt x="34226" y="118491"/>
                </a:lnTo>
                <a:lnTo>
                  <a:pt x="36347" y="119659"/>
                </a:lnTo>
                <a:lnTo>
                  <a:pt x="36601" y="120281"/>
                </a:lnTo>
                <a:lnTo>
                  <a:pt x="38112" y="120548"/>
                </a:lnTo>
                <a:lnTo>
                  <a:pt x="38430" y="122389"/>
                </a:lnTo>
                <a:lnTo>
                  <a:pt x="38505" y="123418"/>
                </a:lnTo>
                <a:lnTo>
                  <a:pt x="38214" y="125082"/>
                </a:lnTo>
                <a:lnTo>
                  <a:pt x="41833" y="124637"/>
                </a:lnTo>
                <a:lnTo>
                  <a:pt x="87468" y="124637"/>
                </a:lnTo>
                <a:lnTo>
                  <a:pt x="87642" y="123418"/>
                </a:lnTo>
                <a:lnTo>
                  <a:pt x="90423" y="120904"/>
                </a:lnTo>
                <a:lnTo>
                  <a:pt x="94716" y="116332"/>
                </a:lnTo>
                <a:lnTo>
                  <a:pt x="96113" y="116243"/>
                </a:lnTo>
                <a:lnTo>
                  <a:pt x="131077" y="116243"/>
                </a:lnTo>
                <a:lnTo>
                  <a:pt x="135686" y="112801"/>
                </a:lnTo>
                <a:lnTo>
                  <a:pt x="136131" y="112725"/>
                </a:lnTo>
                <a:lnTo>
                  <a:pt x="135293" y="110070"/>
                </a:lnTo>
                <a:lnTo>
                  <a:pt x="136893" y="106349"/>
                </a:lnTo>
                <a:lnTo>
                  <a:pt x="133159" y="106349"/>
                </a:lnTo>
                <a:lnTo>
                  <a:pt x="129247" y="103682"/>
                </a:lnTo>
                <a:lnTo>
                  <a:pt x="128727" y="97282"/>
                </a:lnTo>
                <a:lnTo>
                  <a:pt x="126148" y="94551"/>
                </a:lnTo>
                <a:lnTo>
                  <a:pt x="48425" y="94551"/>
                </a:lnTo>
                <a:lnTo>
                  <a:pt x="45262" y="91465"/>
                </a:lnTo>
                <a:lnTo>
                  <a:pt x="44424" y="88493"/>
                </a:lnTo>
                <a:lnTo>
                  <a:pt x="41909" y="87185"/>
                </a:lnTo>
                <a:close/>
              </a:path>
              <a:path w="140970" h="134619">
                <a:moveTo>
                  <a:pt x="129070" y="117741"/>
                </a:moveTo>
                <a:lnTo>
                  <a:pt x="108965" y="117741"/>
                </a:lnTo>
                <a:lnTo>
                  <a:pt x="116408" y="122389"/>
                </a:lnTo>
                <a:lnTo>
                  <a:pt x="118465" y="124167"/>
                </a:lnTo>
                <a:lnTo>
                  <a:pt x="123964" y="124434"/>
                </a:lnTo>
                <a:lnTo>
                  <a:pt x="126288" y="122491"/>
                </a:lnTo>
                <a:lnTo>
                  <a:pt x="125818" y="121272"/>
                </a:lnTo>
                <a:lnTo>
                  <a:pt x="127965" y="118567"/>
                </a:lnTo>
                <a:lnTo>
                  <a:pt x="129070" y="117741"/>
                </a:lnTo>
                <a:close/>
              </a:path>
              <a:path w="140970" h="134619">
                <a:moveTo>
                  <a:pt x="131077" y="116243"/>
                </a:moveTo>
                <a:lnTo>
                  <a:pt x="96113" y="116243"/>
                </a:lnTo>
                <a:lnTo>
                  <a:pt x="97510" y="117259"/>
                </a:lnTo>
                <a:lnTo>
                  <a:pt x="100304" y="117640"/>
                </a:lnTo>
                <a:lnTo>
                  <a:pt x="103289" y="119405"/>
                </a:lnTo>
                <a:lnTo>
                  <a:pt x="105333" y="119405"/>
                </a:lnTo>
                <a:lnTo>
                  <a:pt x="107200" y="117919"/>
                </a:lnTo>
                <a:lnTo>
                  <a:pt x="108965" y="117741"/>
                </a:lnTo>
                <a:lnTo>
                  <a:pt x="129070" y="117741"/>
                </a:lnTo>
                <a:lnTo>
                  <a:pt x="131077" y="116243"/>
                </a:lnTo>
                <a:close/>
              </a:path>
              <a:path w="140970" h="134619">
                <a:moveTo>
                  <a:pt x="32308" y="60553"/>
                </a:moveTo>
                <a:lnTo>
                  <a:pt x="30073" y="60642"/>
                </a:lnTo>
                <a:lnTo>
                  <a:pt x="28689" y="62598"/>
                </a:lnTo>
                <a:lnTo>
                  <a:pt x="29984" y="63157"/>
                </a:lnTo>
                <a:lnTo>
                  <a:pt x="30454" y="65582"/>
                </a:lnTo>
                <a:lnTo>
                  <a:pt x="29336" y="67627"/>
                </a:lnTo>
                <a:lnTo>
                  <a:pt x="29806" y="69215"/>
                </a:lnTo>
                <a:lnTo>
                  <a:pt x="31851" y="69494"/>
                </a:lnTo>
                <a:lnTo>
                  <a:pt x="34924" y="73304"/>
                </a:lnTo>
                <a:lnTo>
                  <a:pt x="37896" y="73774"/>
                </a:lnTo>
                <a:lnTo>
                  <a:pt x="40792" y="75450"/>
                </a:lnTo>
                <a:lnTo>
                  <a:pt x="40690" y="77597"/>
                </a:lnTo>
                <a:lnTo>
                  <a:pt x="41821" y="79362"/>
                </a:lnTo>
                <a:lnTo>
                  <a:pt x="40881" y="81788"/>
                </a:lnTo>
                <a:lnTo>
                  <a:pt x="40322" y="82067"/>
                </a:lnTo>
                <a:lnTo>
                  <a:pt x="39763" y="84213"/>
                </a:lnTo>
                <a:lnTo>
                  <a:pt x="41821" y="84670"/>
                </a:lnTo>
                <a:lnTo>
                  <a:pt x="45542" y="87566"/>
                </a:lnTo>
                <a:lnTo>
                  <a:pt x="48425" y="94551"/>
                </a:lnTo>
                <a:lnTo>
                  <a:pt x="126148" y="94551"/>
                </a:lnTo>
                <a:lnTo>
                  <a:pt x="125704" y="94081"/>
                </a:lnTo>
                <a:lnTo>
                  <a:pt x="127469" y="92125"/>
                </a:lnTo>
                <a:lnTo>
                  <a:pt x="130314" y="91770"/>
                </a:lnTo>
                <a:lnTo>
                  <a:pt x="130975" y="88036"/>
                </a:lnTo>
                <a:lnTo>
                  <a:pt x="130914" y="87566"/>
                </a:lnTo>
                <a:lnTo>
                  <a:pt x="128727" y="85559"/>
                </a:lnTo>
                <a:lnTo>
                  <a:pt x="128358" y="82524"/>
                </a:lnTo>
                <a:lnTo>
                  <a:pt x="129438" y="81292"/>
                </a:lnTo>
                <a:lnTo>
                  <a:pt x="129614" y="81292"/>
                </a:lnTo>
                <a:lnTo>
                  <a:pt x="129247" y="79298"/>
                </a:lnTo>
                <a:lnTo>
                  <a:pt x="128143" y="78409"/>
                </a:lnTo>
                <a:lnTo>
                  <a:pt x="118490" y="78409"/>
                </a:lnTo>
                <a:lnTo>
                  <a:pt x="115836" y="78143"/>
                </a:lnTo>
                <a:lnTo>
                  <a:pt x="115569" y="76187"/>
                </a:lnTo>
                <a:lnTo>
                  <a:pt x="116992" y="75488"/>
                </a:lnTo>
                <a:lnTo>
                  <a:pt x="118451" y="75488"/>
                </a:lnTo>
                <a:lnTo>
                  <a:pt x="118491" y="72644"/>
                </a:lnTo>
                <a:lnTo>
                  <a:pt x="118948" y="69456"/>
                </a:lnTo>
                <a:lnTo>
                  <a:pt x="122148" y="64389"/>
                </a:lnTo>
                <a:lnTo>
                  <a:pt x="124002" y="63677"/>
                </a:lnTo>
                <a:lnTo>
                  <a:pt x="125550" y="61671"/>
                </a:lnTo>
                <a:lnTo>
                  <a:pt x="34277" y="61671"/>
                </a:lnTo>
                <a:lnTo>
                  <a:pt x="32308" y="60553"/>
                </a:lnTo>
                <a:close/>
              </a:path>
              <a:path w="140970" h="134619">
                <a:moveTo>
                  <a:pt x="129614" y="81292"/>
                </a:moveTo>
                <a:lnTo>
                  <a:pt x="129438" y="81292"/>
                </a:lnTo>
                <a:lnTo>
                  <a:pt x="129628" y="81368"/>
                </a:lnTo>
                <a:close/>
              </a:path>
              <a:path w="140970" h="134619">
                <a:moveTo>
                  <a:pt x="122046" y="72644"/>
                </a:moveTo>
                <a:lnTo>
                  <a:pt x="120370" y="74142"/>
                </a:lnTo>
                <a:lnTo>
                  <a:pt x="121526" y="77177"/>
                </a:lnTo>
                <a:lnTo>
                  <a:pt x="118490" y="78409"/>
                </a:lnTo>
                <a:lnTo>
                  <a:pt x="128143" y="78409"/>
                </a:lnTo>
                <a:lnTo>
                  <a:pt x="127812" y="78143"/>
                </a:lnTo>
                <a:lnTo>
                  <a:pt x="126936" y="75133"/>
                </a:lnTo>
                <a:lnTo>
                  <a:pt x="125691" y="72821"/>
                </a:lnTo>
                <a:lnTo>
                  <a:pt x="122046" y="72644"/>
                </a:lnTo>
                <a:close/>
              </a:path>
              <a:path w="140970" h="134619">
                <a:moveTo>
                  <a:pt x="118451" y="75488"/>
                </a:moveTo>
                <a:lnTo>
                  <a:pt x="116992" y="75488"/>
                </a:lnTo>
                <a:lnTo>
                  <a:pt x="118452" y="75577"/>
                </a:lnTo>
                <a:close/>
              </a:path>
              <a:path w="140970" h="134619">
                <a:moveTo>
                  <a:pt x="128546" y="59245"/>
                </a:moveTo>
                <a:lnTo>
                  <a:pt x="30175" y="59245"/>
                </a:lnTo>
                <a:lnTo>
                  <a:pt x="32689" y="59537"/>
                </a:lnTo>
                <a:lnTo>
                  <a:pt x="34277" y="61671"/>
                </a:lnTo>
                <a:lnTo>
                  <a:pt x="125550" y="61671"/>
                </a:lnTo>
                <a:lnTo>
                  <a:pt x="126344" y="60642"/>
                </a:lnTo>
                <a:lnTo>
                  <a:pt x="128612" y="59601"/>
                </a:lnTo>
                <a:lnTo>
                  <a:pt x="128546" y="59245"/>
                </a:lnTo>
                <a:close/>
              </a:path>
              <a:path w="140970" h="134619">
                <a:moveTo>
                  <a:pt x="126190" y="55245"/>
                </a:moveTo>
                <a:lnTo>
                  <a:pt x="24955" y="55245"/>
                </a:lnTo>
                <a:lnTo>
                  <a:pt x="26174" y="56451"/>
                </a:lnTo>
                <a:lnTo>
                  <a:pt x="25234" y="58877"/>
                </a:lnTo>
                <a:lnTo>
                  <a:pt x="26352" y="60642"/>
                </a:lnTo>
                <a:lnTo>
                  <a:pt x="27851" y="60731"/>
                </a:lnTo>
                <a:lnTo>
                  <a:pt x="30175" y="59245"/>
                </a:lnTo>
                <a:lnTo>
                  <a:pt x="128546" y="59245"/>
                </a:lnTo>
                <a:lnTo>
                  <a:pt x="128181" y="57289"/>
                </a:lnTo>
                <a:lnTo>
                  <a:pt x="125602" y="55968"/>
                </a:lnTo>
                <a:lnTo>
                  <a:pt x="126190" y="55245"/>
                </a:lnTo>
                <a:close/>
              </a:path>
              <a:path w="140970" h="134619">
                <a:moveTo>
                  <a:pt x="134016" y="50952"/>
                </a:moveTo>
                <a:lnTo>
                  <a:pt x="10528" y="50952"/>
                </a:lnTo>
                <a:lnTo>
                  <a:pt x="14439" y="52552"/>
                </a:lnTo>
                <a:lnTo>
                  <a:pt x="15278" y="53936"/>
                </a:lnTo>
                <a:lnTo>
                  <a:pt x="21513" y="53936"/>
                </a:lnTo>
                <a:lnTo>
                  <a:pt x="22720" y="54216"/>
                </a:lnTo>
                <a:lnTo>
                  <a:pt x="22383" y="55245"/>
                </a:lnTo>
                <a:lnTo>
                  <a:pt x="22341" y="55714"/>
                </a:lnTo>
                <a:lnTo>
                  <a:pt x="22910" y="56451"/>
                </a:lnTo>
                <a:lnTo>
                  <a:pt x="24955" y="55245"/>
                </a:lnTo>
                <a:lnTo>
                  <a:pt x="126190" y="55245"/>
                </a:lnTo>
                <a:lnTo>
                  <a:pt x="127190" y="54013"/>
                </a:lnTo>
                <a:lnTo>
                  <a:pt x="130035" y="53822"/>
                </a:lnTo>
                <a:lnTo>
                  <a:pt x="136655" y="53822"/>
                </a:lnTo>
                <a:lnTo>
                  <a:pt x="135801" y="52057"/>
                </a:lnTo>
                <a:lnTo>
                  <a:pt x="134016" y="50952"/>
                </a:lnTo>
                <a:close/>
              </a:path>
              <a:path w="140970" h="134619">
                <a:moveTo>
                  <a:pt x="21513" y="53936"/>
                </a:moveTo>
                <a:lnTo>
                  <a:pt x="16852" y="53936"/>
                </a:lnTo>
                <a:lnTo>
                  <a:pt x="19557" y="55714"/>
                </a:lnTo>
                <a:lnTo>
                  <a:pt x="21513" y="53936"/>
                </a:lnTo>
                <a:close/>
              </a:path>
              <a:path w="140970" h="134619">
                <a:moveTo>
                  <a:pt x="136655" y="53822"/>
                </a:moveTo>
                <a:lnTo>
                  <a:pt x="130035" y="53822"/>
                </a:lnTo>
                <a:lnTo>
                  <a:pt x="130746" y="55435"/>
                </a:lnTo>
                <a:lnTo>
                  <a:pt x="132968" y="55689"/>
                </a:lnTo>
                <a:lnTo>
                  <a:pt x="136956" y="54444"/>
                </a:lnTo>
                <a:lnTo>
                  <a:pt x="136655" y="53822"/>
                </a:lnTo>
                <a:close/>
              </a:path>
              <a:path w="140970" h="134619">
                <a:moveTo>
                  <a:pt x="134386" y="44157"/>
                </a:moveTo>
                <a:lnTo>
                  <a:pt x="3632" y="44157"/>
                </a:lnTo>
                <a:lnTo>
                  <a:pt x="5118" y="44716"/>
                </a:lnTo>
                <a:lnTo>
                  <a:pt x="5499" y="46304"/>
                </a:lnTo>
                <a:lnTo>
                  <a:pt x="4102" y="46863"/>
                </a:lnTo>
                <a:lnTo>
                  <a:pt x="1866" y="47701"/>
                </a:lnTo>
                <a:lnTo>
                  <a:pt x="1955" y="48361"/>
                </a:lnTo>
                <a:lnTo>
                  <a:pt x="4102" y="48361"/>
                </a:lnTo>
                <a:lnTo>
                  <a:pt x="4951" y="50736"/>
                </a:lnTo>
                <a:lnTo>
                  <a:pt x="4974" y="51244"/>
                </a:lnTo>
                <a:lnTo>
                  <a:pt x="4749" y="52451"/>
                </a:lnTo>
                <a:lnTo>
                  <a:pt x="7264" y="50774"/>
                </a:lnTo>
                <a:lnTo>
                  <a:pt x="133729" y="50774"/>
                </a:lnTo>
                <a:lnTo>
                  <a:pt x="133557" y="48361"/>
                </a:lnTo>
                <a:lnTo>
                  <a:pt x="133595" y="46863"/>
                </a:lnTo>
                <a:lnTo>
                  <a:pt x="134386" y="44157"/>
                </a:lnTo>
                <a:close/>
              </a:path>
              <a:path w="140970" h="134619">
                <a:moveTo>
                  <a:pt x="133729" y="50774"/>
                </a:moveTo>
                <a:lnTo>
                  <a:pt x="7264" y="50774"/>
                </a:lnTo>
                <a:lnTo>
                  <a:pt x="9029" y="51244"/>
                </a:lnTo>
                <a:lnTo>
                  <a:pt x="10528" y="50952"/>
                </a:lnTo>
                <a:lnTo>
                  <a:pt x="134016" y="50952"/>
                </a:lnTo>
                <a:lnTo>
                  <a:pt x="133729" y="50774"/>
                </a:lnTo>
                <a:close/>
              </a:path>
              <a:path w="140970" h="134619">
                <a:moveTo>
                  <a:pt x="3441" y="43408"/>
                </a:moveTo>
                <a:lnTo>
                  <a:pt x="2044" y="43599"/>
                </a:lnTo>
                <a:lnTo>
                  <a:pt x="2882" y="45935"/>
                </a:lnTo>
                <a:lnTo>
                  <a:pt x="3632" y="44157"/>
                </a:lnTo>
                <a:lnTo>
                  <a:pt x="134386" y="44157"/>
                </a:lnTo>
                <a:lnTo>
                  <a:pt x="134468" y="43878"/>
                </a:lnTo>
                <a:lnTo>
                  <a:pt x="5778" y="43878"/>
                </a:lnTo>
                <a:lnTo>
                  <a:pt x="3441" y="43408"/>
                </a:lnTo>
                <a:close/>
              </a:path>
              <a:path w="140970" h="134619">
                <a:moveTo>
                  <a:pt x="135305" y="42392"/>
                </a:moveTo>
                <a:lnTo>
                  <a:pt x="3073" y="42392"/>
                </a:lnTo>
                <a:lnTo>
                  <a:pt x="5219" y="43040"/>
                </a:lnTo>
                <a:lnTo>
                  <a:pt x="5778" y="43878"/>
                </a:lnTo>
                <a:lnTo>
                  <a:pt x="134468" y="43878"/>
                </a:lnTo>
                <a:lnTo>
                  <a:pt x="134746" y="42926"/>
                </a:lnTo>
                <a:lnTo>
                  <a:pt x="135305" y="42392"/>
                </a:lnTo>
                <a:close/>
              </a:path>
              <a:path w="140970" h="134619">
                <a:moveTo>
                  <a:pt x="9499" y="37452"/>
                </a:moveTo>
                <a:lnTo>
                  <a:pt x="6984" y="37744"/>
                </a:lnTo>
                <a:lnTo>
                  <a:pt x="5397" y="39319"/>
                </a:lnTo>
                <a:lnTo>
                  <a:pt x="1676" y="39598"/>
                </a:lnTo>
                <a:lnTo>
                  <a:pt x="0" y="41554"/>
                </a:lnTo>
                <a:lnTo>
                  <a:pt x="927" y="43141"/>
                </a:lnTo>
                <a:lnTo>
                  <a:pt x="3073" y="42392"/>
                </a:lnTo>
                <a:lnTo>
                  <a:pt x="135305" y="42392"/>
                </a:lnTo>
                <a:lnTo>
                  <a:pt x="136423" y="41325"/>
                </a:lnTo>
                <a:lnTo>
                  <a:pt x="136423" y="40068"/>
                </a:lnTo>
                <a:lnTo>
                  <a:pt x="23939" y="40068"/>
                </a:lnTo>
                <a:lnTo>
                  <a:pt x="22596" y="38290"/>
                </a:lnTo>
                <a:lnTo>
                  <a:pt x="10706" y="38290"/>
                </a:lnTo>
                <a:lnTo>
                  <a:pt x="9499" y="37452"/>
                </a:lnTo>
                <a:close/>
              </a:path>
              <a:path w="140970" h="134619">
                <a:moveTo>
                  <a:pt x="26631" y="37833"/>
                </a:moveTo>
                <a:lnTo>
                  <a:pt x="23939" y="40068"/>
                </a:lnTo>
                <a:lnTo>
                  <a:pt x="136423" y="40068"/>
                </a:lnTo>
                <a:lnTo>
                  <a:pt x="136473" y="39319"/>
                </a:lnTo>
                <a:lnTo>
                  <a:pt x="136704" y="38671"/>
                </a:lnTo>
                <a:lnTo>
                  <a:pt x="27470" y="38671"/>
                </a:lnTo>
                <a:lnTo>
                  <a:pt x="26631" y="37833"/>
                </a:lnTo>
                <a:close/>
              </a:path>
              <a:path w="140970" h="134619">
                <a:moveTo>
                  <a:pt x="29616" y="38112"/>
                </a:moveTo>
                <a:lnTo>
                  <a:pt x="27470" y="38671"/>
                </a:lnTo>
                <a:lnTo>
                  <a:pt x="136704" y="38671"/>
                </a:lnTo>
                <a:lnTo>
                  <a:pt x="31381" y="38582"/>
                </a:lnTo>
                <a:lnTo>
                  <a:pt x="29616" y="38112"/>
                </a:lnTo>
                <a:close/>
              </a:path>
              <a:path w="140970" h="134619">
                <a:moveTo>
                  <a:pt x="33248" y="37922"/>
                </a:moveTo>
                <a:lnTo>
                  <a:pt x="31381" y="38582"/>
                </a:lnTo>
                <a:lnTo>
                  <a:pt x="136736" y="38582"/>
                </a:lnTo>
                <a:lnTo>
                  <a:pt x="37528" y="38481"/>
                </a:lnTo>
                <a:lnTo>
                  <a:pt x="33248" y="37922"/>
                </a:lnTo>
                <a:close/>
              </a:path>
              <a:path w="140970" h="134619">
                <a:moveTo>
                  <a:pt x="32130" y="21907"/>
                </a:moveTo>
                <a:lnTo>
                  <a:pt x="32969" y="24701"/>
                </a:lnTo>
                <a:lnTo>
                  <a:pt x="32499" y="25908"/>
                </a:lnTo>
                <a:lnTo>
                  <a:pt x="36601" y="29730"/>
                </a:lnTo>
                <a:lnTo>
                  <a:pt x="36017" y="30670"/>
                </a:lnTo>
                <a:lnTo>
                  <a:pt x="35962" y="31305"/>
                </a:lnTo>
                <a:lnTo>
                  <a:pt x="36410" y="32804"/>
                </a:lnTo>
                <a:lnTo>
                  <a:pt x="35953" y="34658"/>
                </a:lnTo>
                <a:lnTo>
                  <a:pt x="37249" y="36347"/>
                </a:lnTo>
                <a:lnTo>
                  <a:pt x="37528" y="38481"/>
                </a:lnTo>
                <a:lnTo>
                  <a:pt x="136772" y="38481"/>
                </a:lnTo>
                <a:lnTo>
                  <a:pt x="137756" y="35725"/>
                </a:lnTo>
                <a:lnTo>
                  <a:pt x="140512" y="32893"/>
                </a:lnTo>
                <a:lnTo>
                  <a:pt x="138112" y="31305"/>
                </a:lnTo>
                <a:lnTo>
                  <a:pt x="135801" y="31305"/>
                </a:lnTo>
                <a:lnTo>
                  <a:pt x="134616" y="30759"/>
                </a:lnTo>
                <a:lnTo>
                  <a:pt x="124891" y="30759"/>
                </a:lnTo>
                <a:lnTo>
                  <a:pt x="122758" y="28981"/>
                </a:lnTo>
                <a:lnTo>
                  <a:pt x="122758" y="28333"/>
                </a:lnTo>
                <a:lnTo>
                  <a:pt x="50660" y="28333"/>
                </a:lnTo>
                <a:lnTo>
                  <a:pt x="45821" y="27686"/>
                </a:lnTo>
                <a:lnTo>
                  <a:pt x="45626" y="27584"/>
                </a:lnTo>
                <a:lnTo>
                  <a:pt x="41909" y="27584"/>
                </a:lnTo>
                <a:lnTo>
                  <a:pt x="41160" y="25908"/>
                </a:lnTo>
                <a:lnTo>
                  <a:pt x="39573" y="24701"/>
                </a:lnTo>
                <a:lnTo>
                  <a:pt x="40322" y="22745"/>
                </a:lnTo>
                <a:lnTo>
                  <a:pt x="39920" y="22555"/>
                </a:lnTo>
                <a:lnTo>
                  <a:pt x="36321" y="22555"/>
                </a:lnTo>
                <a:lnTo>
                  <a:pt x="33439" y="22453"/>
                </a:lnTo>
                <a:lnTo>
                  <a:pt x="32130" y="21907"/>
                </a:lnTo>
                <a:close/>
              </a:path>
              <a:path w="140970" h="134619">
                <a:moveTo>
                  <a:pt x="12103" y="36995"/>
                </a:moveTo>
                <a:lnTo>
                  <a:pt x="10706" y="38290"/>
                </a:lnTo>
                <a:lnTo>
                  <a:pt x="22596" y="38290"/>
                </a:lnTo>
                <a:lnTo>
                  <a:pt x="22106" y="37642"/>
                </a:lnTo>
                <a:lnTo>
                  <a:pt x="13322" y="37642"/>
                </a:lnTo>
                <a:lnTo>
                  <a:pt x="12103" y="36995"/>
                </a:lnTo>
                <a:close/>
              </a:path>
              <a:path w="140970" h="134619">
                <a:moveTo>
                  <a:pt x="18529" y="34848"/>
                </a:moveTo>
                <a:lnTo>
                  <a:pt x="15646" y="35496"/>
                </a:lnTo>
                <a:lnTo>
                  <a:pt x="13322" y="37642"/>
                </a:lnTo>
                <a:lnTo>
                  <a:pt x="22106" y="37642"/>
                </a:lnTo>
                <a:lnTo>
                  <a:pt x="20485" y="35496"/>
                </a:lnTo>
                <a:lnTo>
                  <a:pt x="18529" y="34848"/>
                </a:lnTo>
                <a:close/>
              </a:path>
              <a:path w="140970" h="134619">
                <a:moveTo>
                  <a:pt x="129057" y="30060"/>
                </a:moveTo>
                <a:lnTo>
                  <a:pt x="126936" y="30060"/>
                </a:lnTo>
                <a:lnTo>
                  <a:pt x="124891" y="30759"/>
                </a:lnTo>
                <a:lnTo>
                  <a:pt x="134616" y="30759"/>
                </a:lnTo>
                <a:lnTo>
                  <a:pt x="134423" y="30670"/>
                </a:lnTo>
                <a:lnTo>
                  <a:pt x="130657" y="30670"/>
                </a:lnTo>
                <a:lnTo>
                  <a:pt x="129057" y="30060"/>
                </a:lnTo>
                <a:close/>
              </a:path>
              <a:path w="140970" h="134619">
                <a:moveTo>
                  <a:pt x="132880" y="29959"/>
                </a:moveTo>
                <a:lnTo>
                  <a:pt x="130657" y="30670"/>
                </a:lnTo>
                <a:lnTo>
                  <a:pt x="134423" y="30670"/>
                </a:lnTo>
                <a:lnTo>
                  <a:pt x="132880" y="29959"/>
                </a:lnTo>
                <a:close/>
              </a:path>
              <a:path w="140970" h="134619">
                <a:moveTo>
                  <a:pt x="59880" y="18643"/>
                </a:moveTo>
                <a:lnTo>
                  <a:pt x="55219" y="21158"/>
                </a:lnTo>
                <a:lnTo>
                  <a:pt x="54114" y="23304"/>
                </a:lnTo>
                <a:lnTo>
                  <a:pt x="54940" y="24790"/>
                </a:lnTo>
                <a:lnTo>
                  <a:pt x="57086" y="25539"/>
                </a:lnTo>
                <a:lnTo>
                  <a:pt x="54203" y="27584"/>
                </a:lnTo>
                <a:lnTo>
                  <a:pt x="50660" y="28333"/>
                </a:lnTo>
                <a:lnTo>
                  <a:pt x="122758" y="28333"/>
                </a:lnTo>
                <a:lnTo>
                  <a:pt x="122758" y="27482"/>
                </a:lnTo>
                <a:lnTo>
                  <a:pt x="121034" y="26149"/>
                </a:lnTo>
                <a:lnTo>
                  <a:pt x="118681" y="26149"/>
                </a:lnTo>
                <a:lnTo>
                  <a:pt x="115569" y="25527"/>
                </a:lnTo>
                <a:lnTo>
                  <a:pt x="114588" y="23926"/>
                </a:lnTo>
                <a:lnTo>
                  <a:pt x="111137" y="23926"/>
                </a:lnTo>
                <a:lnTo>
                  <a:pt x="108927" y="22339"/>
                </a:lnTo>
                <a:lnTo>
                  <a:pt x="106438" y="22148"/>
                </a:lnTo>
                <a:lnTo>
                  <a:pt x="104226" y="19392"/>
                </a:lnTo>
                <a:lnTo>
                  <a:pt x="62115" y="19392"/>
                </a:lnTo>
                <a:lnTo>
                  <a:pt x="59880" y="18643"/>
                </a:lnTo>
                <a:close/>
              </a:path>
              <a:path w="140970" h="134619">
                <a:moveTo>
                  <a:pt x="43675" y="26568"/>
                </a:moveTo>
                <a:lnTo>
                  <a:pt x="41909" y="27584"/>
                </a:lnTo>
                <a:lnTo>
                  <a:pt x="45626" y="27584"/>
                </a:lnTo>
                <a:lnTo>
                  <a:pt x="43675" y="26568"/>
                </a:lnTo>
                <a:close/>
              </a:path>
              <a:path w="140970" h="134619">
                <a:moveTo>
                  <a:pt x="120459" y="25704"/>
                </a:moveTo>
                <a:lnTo>
                  <a:pt x="118681" y="26149"/>
                </a:lnTo>
                <a:lnTo>
                  <a:pt x="121034" y="26149"/>
                </a:lnTo>
                <a:lnTo>
                  <a:pt x="120459" y="25704"/>
                </a:lnTo>
                <a:close/>
              </a:path>
              <a:path w="140970" h="134619">
                <a:moveTo>
                  <a:pt x="114160" y="23228"/>
                </a:moveTo>
                <a:lnTo>
                  <a:pt x="112204" y="23228"/>
                </a:lnTo>
                <a:lnTo>
                  <a:pt x="111137" y="23926"/>
                </a:lnTo>
                <a:lnTo>
                  <a:pt x="114588" y="23926"/>
                </a:lnTo>
                <a:lnTo>
                  <a:pt x="114160" y="23228"/>
                </a:lnTo>
                <a:close/>
              </a:path>
              <a:path w="140970" h="134619">
                <a:moveTo>
                  <a:pt x="38366" y="21818"/>
                </a:moveTo>
                <a:lnTo>
                  <a:pt x="36321" y="22555"/>
                </a:lnTo>
                <a:lnTo>
                  <a:pt x="39920" y="22555"/>
                </a:lnTo>
                <a:lnTo>
                  <a:pt x="38366" y="21818"/>
                </a:lnTo>
                <a:close/>
              </a:path>
              <a:path w="140970" h="134619">
                <a:moveTo>
                  <a:pt x="76187" y="1320"/>
                </a:moveTo>
                <a:lnTo>
                  <a:pt x="72643" y="3365"/>
                </a:lnTo>
                <a:lnTo>
                  <a:pt x="71976" y="5295"/>
                </a:lnTo>
                <a:lnTo>
                  <a:pt x="71916" y="6362"/>
                </a:lnTo>
                <a:lnTo>
                  <a:pt x="72364" y="8674"/>
                </a:lnTo>
                <a:lnTo>
                  <a:pt x="71615" y="13246"/>
                </a:lnTo>
                <a:lnTo>
                  <a:pt x="68084" y="16687"/>
                </a:lnTo>
                <a:lnTo>
                  <a:pt x="68084" y="18186"/>
                </a:lnTo>
                <a:lnTo>
                  <a:pt x="64160" y="19291"/>
                </a:lnTo>
                <a:lnTo>
                  <a:pt x="62115" y="19392"/>
                </a:lnTo>
                <a:lnTo>
                  <a:pt x="104226" y="19392"/>
                </a:lnTo>
                <a:lnTo>
                  <a:pt x="103593" y="18605"/>
                </a:lnTo>
                <a:lnTo>
                  <a:pt x="101993" y="18262"/>
                </a:lnTo>
                <a:lnTo>
                  <a:pt x="101681" y="17894"/>
                </a:lnTo>
                <a:lnTo>
                  <a:pt x="98094" y="17894"/>
                </a:lnTo>
                <a:lnTo>
                  <a:pt x="95529" y="16560"/>
                </a:lnTo>
                <a:lnTo>
                  <a:pt x="95338" y="13195"/>
                </a:lnTo>
                <a:lnTo>
                  <a:pt x="93662" y="12395"/>
                </a:lnTo>
                <a:lnTo>
                  <a:pt x="92259" y="11239"/>
                </a:lnTo>
                <a:lnTo>
                  <a:pt x="90639" y="11239"/>
                </a:lnTo>
                <a:lnTo>
                  <a:pt x="87185" y="8407"/>
                </a:lnTo>
                <a:lnTo>
                  <a:pt x="86740" y="6362"/>
                </a:lnTo>
                <a:lnTo>
                  <a:pt x="83896" y="5295"/>
                </a:lnTo>
                <a:lnTo>
                  <a:pt x="83512" y="2159"/>
                </a:lnTo>
                <a:lnTo>
                  <a:pt x="77203" y="2159"/>
                </a:lnTo>
                <a:lnTo>
                  <a:pt x="76187" y="1320"/>
                </a:lnTo>
                <a:close/>
              </a:path>
              <a:path w="140970" h="134619">
                <a:moveTo>
                  <a:pt x="100939" y="17018"/>
                </a:moveTo>
                <a:lnTo>
                  <a:pt x="99428" y="17018"/>
                </a:lnTo>
                <a:lnTo>
                  <a:pt x="98094" y="17894"/>
                </a:lnTo>
                <a:lnTo>
                  <a:pt x="101681" y="17894"/>
                </a:lnTo>
                <a:lnTo>
                  <a:pt x="100939" y="17018"/>
                </a:lnTo>
                <a:close/>
              </a:path>
              <a:path w="140970" h="134619">
                <a:moveTo>
                  <a:pt x="92151" y="11150"/>
                </a:moveTo>
                <a:lnTo>
                  <a:pt x="90639" y="11239"/>
                </a:lnTo>
                <a:lnTo>
                  <a:pt x="92259" y="11239"/>
                </a:lnTo>
                <a:close/>
              </a:path>
              <a:path w="140970" h="134619">
                <a:moveTo>
                  <a:pt x="81953" y="0"/>
                </a:moveTo>
                <a:lnTo>
                  <a:pt x="81584" y="673"/>
                </a:lnTo>
                <a:lnTo>
                  <a:pt x="77203" y="2159"/>
                </a:lnTo>
                <a:lnTo>
                  <a:pt x="83512" y="2159"/>
                </a:lnTo>
                <a:lnTo>
                  <a:pt x="83375" y="1041"/>
                </a:lnTo>
                <a:lnTo>
                  <a:pt x="8195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080179" y="3173576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7353" y="4368"/>
                </a:moveTo>
                <a:lnTo>
                  <a:pt x="5867" y="5867"/>
                </a:lnTo>
                <a:lnTo>
                  <a:pt x="2146" y="7175"/>
                </a:lnTo>
                <a:lnTo>
                  <a:pt x="457" y="10147"/>
                </a:lnTo>
                <a:lnTo>
                  <a:pt x="1866" y="11455"/>
                </a:lnTo>
                <a:lnTo>
                  <a:pt x="1397" y="12573"/>
                </a:lnTo>
                <a:lnTo>
                  <a:pt x="0" y="12573"/>
                </a:lnTo>
                <a:lnTo>
                  <a:pt x="457" y="14338"/>
                </a:lnTo>
                <a:lnTo>
                  <a:pt x="2235" y="15265"/>
                </a:lnTo>
                <a:lnTo>
                  <a:pt x="2235" y="16192"/>
                </a:lnTo>
                <a:lnTo>
                  <a:pt x="1308" y="16764"/>
                </a:lnTo>
                <a:lnTo>
                  <a:pt x="2057" y="17970"/>
                </a:lnTo>
                <a:lnTo>
                  <a:pt x="3721" y="18897"/>
                </a:lnTo>
                <a:lnTo>
                  <a:pt x="3632" y="20574"/>
                </a:lnTo>
                <a:lnTo>
                  <a:pt x="4470" y="20574"/>
                </a:lnTo>
                <a:lnTo>
                  <a:pt x="5118" y="21691"/>
                </a:lnTo>
                <a:lnTo>
                  <a:pt x="4068" y="21691"/>
                </a:lnTo>
                <a:lnTo>
                  <a:pt x="3352" y="22809"/>
                </a:lnTo>
                <a:lnTo>
                  <a:pt x="4000" y="23939"/>
                </a:lnTo>
                <a:lnTo>
                  <a:pt x="7721" y="25514"/>
                </a:lnTo>
                <a:lnTo>
                  <a:pt x="10058" y="24396"/>
                </a:lnTo>
                <a:lnTo>
                  <a:pt x="10954" y="21691"/>
                </a:lnTo>
                <a:lnTo>
                  <a:pt x="5118" y="21691"/>
                </a:lnTo>
                <a:lnTo>
                  <a:pt x="4191" y="21501"/>
                </a:lnTo>
                <a:lnTo>
                  <a:pt x="11017" y="21501"/>
                </a:lnTo>
                <a:lnTo>
                  <a:pt x="11324" y="20574"/>
                </a:lnTo>
                <a:lnTo>
                  <a:pt x="11264" y="17322"/>
                </a:lnTo>
                <a:lnTo>
                  <a:pt x="12763" y="11645"/>
                </a:lnTo>
                <a:lnTo>
                  <a:pt x="11579" y="7175"/>
                </a:lnTo>
                <a:lnTo>
                  <a:pt x="11521" y="5956"/>
                </a:lnTo>
                <a:lnTo>
                  <a:pt x="8851" y="5956"/>
                </a:lnTo>
                <a:lnTo>
                  <a:pt x="7353" y="4368"/>
                </a:lnTo>
                <a:close/>
              </a:path>
              <a:path w="13335" h="26035">
                <a:moveTo>
                  <a:pt x="11087" y="0"/>
                </a:moveTo>
                <a:lnTo>
                  <a:pt x="9867" y="0"/>
                </a:lnTo>
                <a:lnTo>
                  <a:pt x="9398" y="2133"/>
                </a:lnTo>
                <a:lnTo>
                  <a:pt x="10057" y="3530"/>
                </a:lnTo>
                <a:lnTo>
                  <a:pt x="10040" y="4368"/>
                </a:lnTo>
                <a:lnTo>
                  <a:pt x="9779" y="5956"/>
                </a:lnTo>
                <a:lnTo>
                  <a:pt x="11521" y="5956"/>
                </a:lnTo>
                <a:lnTo>
                  <a:pt x="11734" y="3530"/>
                </a:lnTo>
                <a:lnTo>
                  <a:pt x="110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152641" y="328025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88" y="0"/>
                </a:moveTo>
                <a:lnTo>
                  <a:pt x="0" y="1765"/>
                </a:lnTo>
                <a:lnTo>
                  <a:pt x="2501" y="3860"/>
                </a:lnTo>
                <a:lnTo>
                  <a:pt x="3848" y="2413"/>
                </a:lnTo>
                <a:lnTo>
                  <a:pt x="3797" y="558"/>
                </a:lnTo>
                <a:lnTo>
                  <a:pt x="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077627" y="3201079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1143" y="0"/>
                </a:moveTo>
                <a:lnTo>
                  <a:pt x="749" y="1206"/>
                </a:lnTo>
                <a:lnTo>
                  <a:pt x="0" y="1638"/>
                </a:lnTo>
                <a:lnTo>
                  <a:pt x="88" y="3238"/>
                </a:lnTo>
                <a:lnTo>
                  <a:pt x="876" y="3124"/>
                </a:lnTo>
                <a:lnTo>
                  <a:pt x="1079" y="2006"/>
                </a:lnTo>
                <a:lnTo>
                  <a:pt x="2120" y="850"/>
                </a:lnTo>
                <a:lnTo>
                  <a:pt x="11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077209" y="3201793"/>
            <a:ext cx="19050" cy="36195"/>
          </a:xfrm>
          <a:custGeom>
            <a:avLst/>
            <a:gdLst/>
            <a:ahLst/>
            <a:cxnLst/>
            <a:rect l="l" t="t" r="r" b="b"/>
            <a:pathLst>
              <a:path w="19050" h="36194">
                <a:moveTo>
                  <a:pt x="457" y="3911"/>
                </a:moveTo>
                <a:lnTo>
                  <a:pt x="457" y="6604"/>
                </a:lnTo>
                <a:lnTo>
                  <a:pt x="0" y="8382"/>
                </a:lnTo>
                <a:lnTo>
                  <a:pt x="1943" y="10337"/>
                </a:lnTo>
                <a:lnTo>
                  <a:pt x="2413" y="12192"/>
                </a:lnTo>
                <a:lnTo>
                  <a:pt x="4000" y="13601"/>
                </a:lnTo>
                <a:lnTo>
                  <a:pt x="4000" y="16471"/>
                </a:lnTo>
                <a:lnTo>
                  <a:pt x="2222" y="18338"/>
                </a:lnTo>
                <a:lnTo>
                  <a:pt x="2971" y="19824"/>
                </a:lnTo>
                <a:lnTo>
                  <a:pt x="5384" y="20027"/>
                </a:lnTo>
                <a:lnTo>
                  <a:pt x="5384" y="21043"/>
                </a:lnTo>
                <a:lnTo>
                  <a:pt x="3898" y="22809"/>
                </a:lnTo>
                <a:lnTo>
                  <a:pt x="2781" y="27101"/>
                </a:lnTo>
                <a:lnTo>
                  <a:pt x="3810" y="28676"/>
                </a:lnTo>
                <a:lnTo>
                  <a:pt x="5016" y="33705"/>
                </a:lnTo>
                <a:lnTo>
                  <a:pt x="6883" y="35661"/>
                </a:lnTo>
                <a:lnTo>
                  <a:pt x="7810" y="35102"/>
                </a:lnTo>
                <a:lnTo>
                  <a:pt x="10368" y="35102"/>
                </a:lnTo>
                <a:lnTo>
                  <a:pt x="10795" y="34925"/>
                </a:lnTo>
                <a:lnTo>
                  <a:pt x="10972" y="32131"/>
                </a:lnTo>
                <a:lnTo>
                  <a:pt x="11722" y="30441"/>
                </a:lnTo>
                <a:lnTo>
                  <a:pt x="17822" y="30441"/>
                </a:lnTo>
                <a:lnTo>
                  <a:pt x="17868" y="25793"/>
                </a:lnTo>
                <a:lnTo>
                  <a:pt x="18326" y="24498"/>
                </a:lnTo>
                <a:lnTo>
                  <a:pt x="17780" y="19558"/>
                </a:lnTo>
                <a:lnTo>
                  <a:pt x="18707" y="15087"/>
                </a:lnTo>
                <a:lnTo>
                  <a:pt x="15544" y="12293"/>
                </a:lnTo>
                <a:lnTo>
                  <a:pt x="18237" y="10528"/>
                </a:lnTo>
                <a:lnTo>
                  <a:pt x="18618" y="8661"/>
                </a:lnTo>
                <a:lnTo>
                  <a:pt x="17970" y="5765"/>
                </a:lnTo>
                <a:lnTo>
                  <a:pt x="17810" y="5588"/>
                </a:lnTo>
                <a:lnTo>
                  <a:pt x="3251" y="5588"/>
                </a:lnTo>
                <a:lnTo>
                  <a:pt x="457" y="3911"/>
                </a:lnTo>
                <a:close/>
              </a:path>
              <a:path w="19050" h="36194">
                <a:moveTo>
                  <a:pt x="10368" y="35102"/>
                </a:moveTo>
                <a:lnTo>
                  <a:pt x="7810" y="35102"/>
                </a:lnTo>
                <a:lnTo>
                  <a:pt x="9029" y="35661"/>
                </a:lnTo>
                <a:lnTo>
                  <a:pt x="10368" y="35102"/>
                </a:lnTo>
                <a:close/>
              </a:path>
              <a:path w="19050" h="36194">
                <a:moveTo>
                  <a:pt x="17822" y="30441"/>
                </a:moveTo>
                <a:lnTo>
                  <a:pt x="11722" y="30441"/>
                </a:lnTo>
                <a:lnTo>
                  <a:pt x="14046" y="30632"/>
                </a:lnTo>
                <a:lnTo>
                  <a:pt x="15544" y="32131"/>
                </a:lnTo>
                <a:lnTo>
                  <a:pt x="16941" y="32131"/>
                </a:lnTo>
                <a:lnTo>
                  <a:pt x="17822" y="30441"/>
                </a:lnTo>
                <a:close/>
              </a:path>
              <a:path w="19050" h="36194">
                <a:moveTo>
                  <a:pt x="11544" y="0"/>
                </a:moveTo>
                <a:lnTo>
                  <a:pt x="9677" y="177"/>
                </a:lnTo>
                <a:lnTo>
                  <a:pt x="5207" y="5499"/>
                </a:lnTo>
                <a:lnTo>
                  <a:pt x="3251" y="5588"/>
                </a:lnTo>
                <a:lnTo>
                  <a:pt x="17810" y="5588"/>
                </a:lnTo>
                <a:lnTo>
                  <a:pt x="16383" y="4000"/>
                </a:lnTo>
                <a:lnTo>
                  <a:pt x="15116" y="1676"/>
                </a:lnTo>
                <a:lnTo>
                  <a:pt x="13677" y="1676"/>
                </a:lnTo>
                <a:lnTo>
                  <a:pt x="11544" y="0"/>
                </a:lnTo>
                <a:close/>
              </a:path>
              <a:path w="19050" h="36194">
                <a:moveTo>
                  <a:pt x="14605" y="736"/>
                </a:moveTo>
                <a:lnTo>
                  <a:pt x="13677" y="1676"/>
                </a:lnTo>
                <a:lnTo>
                  <a:pt x="15116" y="1676"/>
                </a:lnTo>
                <a:lnTo>
                  <a:pt x="14605" y="736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098220" y="3175349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4356" y="0"/>
                </a:moveTo>
                <a:lnTo>
                  <a:pt x="3771" y="800"/>
                </a:lnTo>
                <a:lnTo>
                  <a:pt x="1054" y="1866"/>
                </a:lnTo>
                <a:lnTo>
                  <a:pt x="0" y="2984"/>
                </a:lnTo>
                <a:lnTo>
                  <a:pt x="1320" y="3517"/>
                </a:lnTo>
                <a:lnTo>
                  <a:pt x="3860" y="2641"/>
                </a:lnTo>
                <a:lnTo>
                  <a:pt x="5798" y="2641"/>
                </a:lnTo>
                <a:lnTo>
                  <a:pt x="5499" y="1384"/>
                </a:lnTo>
                <a:lnTo>
                  <a:pt x="4356" y="0"/>
                </a:lnTo>
                <a:close/>
              </a:path>
              <a:path w="6350" h="3810">
                <a:moveTo>
                  <a:pt x="5798" y="2641"/>
                </a:moveTo>
                <a:lnTo>
                  <a:pt x="3860" y="2641"/>
                </a:lnTo>
                <a:lnTo>
                  <a:pt x="5816" y="271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109061" y="31838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927" y="0"/>
                </a:moveTo>
                <a:lnTo>
                  <a:pt x="0" y="444"/>
                </a:lnTo>
                <a:lnTo>
                  <a:pt x="1409" y="1117"/>
                </a:lnTo>
                <a:lnTo>
                  <a:pt x="9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129815" y="3246026"/>
            <a:ext cx="36195" cy="24765"/>
          </a:xfrm>
          <a:custGeom>
            <a:avLst/>
            <a:gdLst/>
            <a:ahLst/>
            <a:cxnLst/>
            <a:rect l="l" t="t" r="r" b="b"/>
            <a:pathLst>
              <a:path w="36195" h="24764">
                <a:moveTo>
                  <a:pt x="33143" y="18262"/>
                </a:moveTo>
                <a:lnTo>
                  <a:pt x="21323" y="18262"/>
                </a:lnTo>
                <a:lnTo>
                  <a:pt x="23748" y="20027"/>
                </a:lnTo>
                <a:lnTo>
                  <a:pt x="24218" y="21983"/>
                </a:lnTo>
                <a:lnTo>
                  <a:pt x="29895" y="24218"/>
                </a:lnTo>
                <a:lnTo>
                  <a:pt x="32219" y="23850"/>
                </a:lnTo>
                <a:lnTo>
                  <a:pt x="32042" y="20777"/>
                </a:lnTo>
                <a:lnTo>
                  <a:pt x="33248" y="19278"/>
                </a:lnTo>
                <a:lnTo>
                  <a:pt x="33143" y="18262"/>
                </a:lnTo>
                <a:close/>
              </a:path>
              <a:path w="36195" h="24764">
                <a:moveTo>
                  <a:pt x="31818" y="10617"/>
                </a:moveTo>
                <a:lnTo>
                  <a:pt x="5219" y="10617"/>
                </a:lnTo>
                <a:lnTo>
                  <a:pt x="9867" y="13779"/>
                </a:lnTo>
                <a:lnTo>
                  <a:pt x="12382" y="14439"/>
                </a:lnTo>
                <a:lnTo>
                  <a:pt x="14719" y="16941"/>
                </a:lnTo>
                <a:lnTo>
                  <a:pt x="20218" y="18999"/>
                </a:lnTo>
                <a:lnTo>
                  <a:pt x="21323" y="18262"/>
                </a:lnTo>
                <a:lnTo>
                  <a:pt x="33143" y="18262"/>
                </a:lnTo>
                <a:lnTo>
                  <a:pt x="32969" y="16573"/>
                </a:lnTo>
                <a:lnTo>
                  <a:pt x="30733" y="13512"/>
                </a:lnTo>
                <a:lnTo>
                  <a:pt x="31818" y="10617"/>
                </a:lnTo>
                <a:close/>
              </a:path>
              <a:path w="36195" h="24764">
                <a:moveTo>
                  <a:pt x="3352" y="3263"/>
                </a:moveTo>
                <a:lnTo>
                  <a:pt x="368" y="4648"/>
                </a:lnTo>
                <a:lnTo>
                  <a:pt x="0" y="8661"/>
                </a:lnTo>
                <a:lnTo>
                  <a:pt x="2616" y="11074"/>
                </a:lnTo>
                <a:lnTo>
                  <a:pt x="5219" y="10617"/>
                </a:lnTo>
                <a:lnTo>
                  <a:pt x="31818" y="10617"/>
                </a:lnTo>
                <a:lnTo>
                  <a:pt x="32969" y="7543"/>
                </a:lnTo>
                <a:lnTo>
                  <a:pt x="35204" y="5499"/>
                </a:lnTo>
                <a:lnTo>
                  <a:pt x="35259" y="5118"/>
                </a:lnTo>
                <a:lnTo>
                  <a:pt x="13969" y="5118"/>
                </a:lnTo>
                <a:lnTo>
                  <a:pt x="10706" y="4470"/>
                </a:lnTo>
                <a:lnTo>
                  <a:pt x="10575" y="4381"/>
                </a:lnTo>
                <a:lnTo>
                  <a:pt x="4203" y="4381"/>
                </a:lnTo>
                <a:lnTo>
                  <a:pt x="3352" y="3263"/>
                </a:lnTo>
                <a:close/>
              </a:path>
              <a:path w="36195" h="24764">
                <a:moveTo>
                  <a:pt x="18529" y="3733"/>
                </a:moveTo>
                <a:lnTo>
                  <a:pt x="13969" y="5118"/>
                </a:lnTo>
                <a:lnTo>
                  <a:pt x="35259" y="5118"/>
                </a:lnTo>
                <a:lnTo>
                  <a:pt x="35405" y="4102"/>
                </a:lnTo>
                <a:lnTo>
                  <a:pt x="24117" y="4102"/>
                </a:lnTo>
                <a:lnTo>
                  <a:pt x="18529" y="3733"/>
                </a:lnTo>
                <a:close/>
              </a:path>
              <a:path w="36195" h="24764">
                <a:moveTo>
                  <a:pt x="8394" y="2895"/>
                </a:moveTo>
                <a:lnTo>
                  <a:pt x="5676" y="3174"/>
                </a:lnTo>
                <a:lnTo>
                  <a:pt x="4203" y="4381"/>
                </a:lnTo>
                <a:lnTo>
                  <a:pt x="10575" y="4381"/>
                </a:lnTo>
                <a:lnTo>
                  <a:pt x="8394" y="2895"/>
                </a:lnTo>
                <a:close/>
              </a:path>
              <a:path w="36195" h="24764">
                <a:moveTo>
                  <a:pt x="26720" y="1308"/>
                </a:moveTo>
                <a:lnTo>
                  <a:pt x="24117" y="4102"/>
                </a:lnTo>
                <a:lnTo>
                  <a:pt x="35405" y="4102"/>
                </a:lnTo>
                <a:lnTo>
                  <a:pt x="35568" y="2971"/>
                </a:lnTo>
                <a:lnTo>
                  <a:pt x="30733" y="2971"/>
                </a:lnTo>
                <a:lnTo>
                  <a:pt x="29425" y="2793"/>
                </a:lnTo>
                <a:lnTo>
                  <a:pt x="26720" y="1308"/>
                </a:lnTo>
                <a:close/>
              </a:path>
              <a:path w="36195" h="24764">
                <a:moveTo>
                  <a:pt x="33807" y="0"/>
                </a:moveTo>
                <a:lnTo>
                  <a:pt x="30733" y="2971"/>
                </a:lnTo>
                <a:lnTo>
                  <a:pt x="35568" y="2971"/>
                </a:lnTo>
                <a:lnTo>
                  <a:pt x="35674" y="2235"/>
                </a:lnTo>
                <a:lnTo>
                  <a:pt x="3380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058267" y="3112343"/>
            <a:ext cx="140335" cy="140970"/>
          </a:xfrm>
          <a:custGeom>
            <a:avLst/>
            <a:gdLst/>
            <a:ahLst/>
            <a:cxnLst/>
            <a:rect l="l" t="t" r="r" b="b"/>
            <a:pathLst>
              <a:path w="140335" h="140970">
                <a:moveTo>
                  <a:pt x="120461" y="106489"/>
                </a:moveTo>
                <a:lnTo>
                  <a:pt x="107683" y="106489"/>
                </a:lnTo>
                <a:lnTo>
                  <a:pt x="109448" y="107607"/>
                </a:lnTo>
                <a:lnTo>
                  <a:pt x="110566" y="111531"/>
                </a:lnTo>
                <a:lnTo>
                  <a:pt x="111125" y="115252"/>
                </a:lnTo>
                <a:lnTo>
                  <a:pt x="112433" y="116928"/>
                </a:lnTo>
                <a:lnTo>
                  <a:pt x="113461" y="121310"/>
                </a:lnTo>
                <a:lnTo>
                  <a:pt x="114858" y="123342"/>
                </a:lnTo>
                <a:lnTo>
                  <a:pt x="114757" y="125577"/>
                </a:lnTo>
                <a:lnTo>
                  <a:pt x="113461" y="127165"/>
                </a:lnTo>
                <a:lnTo>
                  <a:pt x="112483" y="127203"/>
                </a:lnTo>
                <a:lnTo>
                  <a:pt x="111785" y="127622"/>
                </a:lnTo>
                <a:lnTo>
                  <a:pt x="112090" y="130060"/>
                </a:lnTo>
                <a:lnTo>
                  <a:pt x="111785" y="132384"/>
                </a:lnTo>
                <a:lnTo>
                  <a:pt x="110324" y="134061"/>
                </a:lnTo>
                <a:lnTo>
                  <a:pt x="108839" y="134886"/>
                </a:lnTo>
                <a:lnTo>
                  <a:pt x="108242" y="135826"/>
                </a:lnTo>
                <a:lnTo>
                  <a:pt x="108331" y="137693"/>
                </a:lnTo>
                <a:lnTo>
                  <a:pt x="111036" y="140398"/>
                </a:lnTo>
                <a:lnTo>
                  <a:pt x="114579" y="140106"/>
                </a:lnTo>
                <a:lnTo>
                  <a:pt x="116344" y="137693"/>
                </a:lnTo>
                <a:lnTo>
                  <a:pt x="116814" y="135089"/>
                </a:lnTo>
                <a:lnTo>
                  <a:pt x="120167" y="132384"/>
                </a:lnTo>
                <a:lnTo>
                  <a:pt x="120446" y="126695"/>
                </a:lnTo>
                <a:lnTo>
                  <a:pt x="122491" y="124561"/>
                </a:lnTo>
                <a:lnTo>
                  <a:pt x="124625" y="124002"/>
                </a:lnTo>
                <a:lnTo>
                  <a:pt x="125463" y="122237"/>
                </a:lnTo>
                <a:lnTo>
                  <a:pt x="124815" y="121119"/>
                </a:lnTo>
                <a:lnTo>
                  <a:pt x="125222" y="117944"/>
                </a:lnTo>
                <a:lnTo>
                  <a:pt x="124536" y="116547"/>
                </a:lnTo>
                <a:lnTo>
                  <a:pt x="121094" y="113284"/>
                </a:lnTo>
                <a:lnTo>
                  <a:pt x="119138" y="113004"/>
                </a:lnTo>
                <a:lnTo>
                  <a:pt x="118313" y="111760"/>
                </a:lnTo>
                <a:lnTo>
                  <a:pt x="118300" y="109931"/>
                </a:lnTo>
                <a:lnTo>
                  <a:pt x="120078" y="108737"/>
                </a:lnTo>
                <a:lnTo>
                  <a:pt x="120432" y="107162"/>
                </a:lnTo>
                <a:lnTo>
                  <a:pt x="120461" y="106489"/>
                </a:lnTo>
                <a:close/>
              </a:path>
              <a:path w="140335" h="140970">
                <a:moveTo>
                  <a:pt x="138243" y="99885"/>
                </a:moveTo>
                <a:lnTo>
                  <a:pt x="125387" y="99885"/>
                </a:lnTo>
                <a:lnTo>
                  <a:pt x="127889" y="101092"/>
                </a:lnTo>
                <a:lnTo>
                  <a:pt x="128638" y="102209"/>
                </a:lnTo>
                <a:lnTo>
                  <a:pt x="132435" y="102260"/>
                </a:lnTo>
                <a:lnTo>
                  <a:pt x="133781" y="103060"/>
                </a:lnTo>
                <a:lnTo>
                  <a:pt x="133477" y="104902"/>
                </a:lnTo>
                <a:lnTo>
                  <a:pt x="134505" y="107162"/>
                </a:lnTo>
                <a:lnTo>
                  <a:pt x="136207" y="109308"/>
                </a:lnTo>
                <a:lnTo>
                  <a:pt x="138391" y="110223"/>
                </a:lnTo>
                <a:lnTo>
                  <a:pt x="138493" y="109512"/>
                </a:lnTo>
                <a:lnTo>
                  <a:pt x="139166" y="108966"/>
                </a:lnTo>
                <a:lnTo>
                  <a:pt x="138957" y="107607"/>
                </a:lnTo>
                <a:lnTo>
                  <a:pt x="138940" y="106870"/>
                </a:lnTo>
                <a:lnTo>
                  <a:pt x="139903" y="105473"/>
                </a:lnTo>
                <a:lnTo>
                  <a:pt x="140183" y="103060"/>
                </a:lnTo>
                <a:lnTo>
                  <a:pt x="140163" y="102108"/>
                </a:lnTo>
                <a:lnTo>
                  <a:pt x="139331" y="100647"/>
                </a:lnTo>
                <a:lnTo>
                  <a:pt x="138243" y="99885"/>
                </a:lnTo>
                <a:close/>
              </a:path>
              <a:path w="140335" h="140970">
                <a:moveTo>
                  <a:pt x="132582" y="97459"/>
                </a:moveTo>
                <a:lnTo>
                  <a:pt x="95389" y="97459"/>
                </a:lnTo>
                <a:lnTo>
                  <a:pt x="97624" y="97637"/>
                </a:lnTo>
                <a:lnTo>
                  <a:pt x="99199" y="99695"/>
                </a:lnTo>
                <a:lnTo>
                  <a:pt x="98920" y="102108"/>
                </a:lnTo>
                <a:lnTo>
                  <a:pt x="98374" y="103136"/>
                </a:lnTo>
                <a:lnTo>
                  <a:pt x="99580" y="104343"/>
                </a:lnTo>
                <a:lnTo>
                  <a:pt x="102108" y="104546"/>
                </a:lnTo>
                <a:lnTo>
                  <a:pt x="103111" y="106591"/>
                </a:lnTo>
                <a:lnTo>
                  <a:pt x="106286" y="107340"/>
                </a:lnTo>
                <a:lnTo>
                  <a:pt x="107683" y="106489"/>
                </a:lnTo>
                <a:lnTo>
                  <a:pt x="120461" y="106489"/>
                </a:lnTo>
                <a:lnTo>
                  <a:pt x="120345" y="105283"/>
                </a:lnTo>
                <a:lnTo>
                  <a:pt x="121742" y="103784"/>
                </a:lnTo>
                <a:lnTo>
                  <a:pt x="122593" y="100812"/>
                </a:lnTo>
                <a:lnTo>
                  <a:pt x="123710" y="100114"/>
                </a:lnTo>
                <a:lnTo>
                  <a:pt x="125387" y="99885"/>
                </a:lnTo>
                <a:lnTo>
                  <a:pt x="138243" y="99885"/>
                </a:lnTo>
                <a:lnTo>
                  <a:pt x="137299" y="99225"/>
                </a:lnTo>
                <a:lnTo>
                  <a:pt x="133286" y="98196"/>
                </a:lnTo>
                <a:lnTo>
                  <a:pt x="132582" y="97459"/>
                </a:lnTo>
                <a:close/>
              </a:path>
              <a:path w="140335" h="140970">
                <a:moveTo>
                  <a:pt x="130155" y="95123"/>
                </a:moveTo>
                <a:lnTo>
                  <a:pt x="91376" y="95123"/>
                </a:lnTo>
                <a:lnTo>
                  <a:pt x="93433" y="95885"/>
                </a:lnTo>
                <a:lnTo>
                  <a:pt x="93256" y="97548"/>
                </a:lnTo>
                <a:lnTo>
                  <a:pt x="95389" y="97459"/>
                </a:lnTo>
                <a:lnTo>
                  <a:pt x="132582" y="97459"/>
                </a:lnTo>
                <a:lnTo>
                  <a:pt x="130835" y="95631"/>
                </a:lnTo>
                <a:lnTo>
                  <a:pt x="130155" y="95123"/>
                </a:lnTo>
                <a:close/>
              </a:path>
              <a:path w="140335" h="140970">
                <a:moveTo>
                  <a:pt x="119268" y="88607"/>
                </a:moveTo>
                <a:lnTo>
                  <a:pt x="80860" y="88607"/>
                </a:lnTo>
                <a:lnTo>
                  <a:pt x="83375" y="89636"/>
                </a:lnTo>
                <a:lnTo>
                  <a:pt x="85801" y="89827"/>
                </a:lnTo>
                <a:lnTo>
                  <a:pt x="88404" y="94665"/>
                </a:lnTo>
                <a:lnTo>
                  <a:pt x="89992" y="95694"/>
                </a:lnTo>
                <a:lnTo>
                  <a:pt x="91376" y="95123"/>
                </a:lnTo>
                <a:lnTo>
                  <a:pt x="130155" y="95123"/>
                </a:lnTo>
                <a:lnTo>
                  <a:pt x="127063" y="92811"/>
                </a:lnTo>
                <a:lnTo>
                  <a:pt x="119268" y="88607"/>
                </a:lnTo>
                <a:close/>
              </a:path>
              <a:path w="140335" h="140970">
                <a:moveTo>
                  <a:pt x="65263" y="41109"/>
                </a:moveTo>
                <a:lnTo>
                  <a:pt x="24892" y="41109"/>
                </a:lnTo>
                <a:lnTo>
                  <a:pt x="33096" y="43256"/>
                </a:lnTo>
                <a:lnTo>
                  <a:pt x="35509" y="44843"/>
                </a:lnTo>
                <a:lnTo>
                  <a:pt x="39128" y="45897"/>
                </a:lnTo>
                <a:lnTo>
                  <a:pt x="41846" y="51079"/>
                </a:lnTo>
                <a:lnTo>
                  <a:pt x="44081" y="54711"/>
                </a:lnTo>
                <a:lnTo>
                  <a:pt x="44170" y="56857"/>
                </a:lnTo>
                <a:lnTo>
                  <a:pt x="46126" y="58064"/>
                </a:lnTo>
                <a:lnTo>
                  <a:pt x="46037" y="61506"/>
                </a:lnTo>
                <a:lnTo>
                  <a:pt x="48920" y="62903"/>
                </a:lnTo>
                <a:lnTo>
                  <a:pt x="50787" y="65239"/>
                </a:lnTo>
                <a:lnTo>
                  <a:pt x="54140" y="68402"/>
                </a:lnTo>
                <a:lnTo>
                  <a:pt x="54508" y="70637"/>
                </a:lnTo>
                <a:lnTo>
                  <a:pt x="58039" y="70726"/>
                </a:lnTo>
                <a:lnTo>
                  <a:pt x="60274" y="73710"/>
                </a:lnTo>
                <a:lnTo>
                  <a:pt x="60744" y="75666"/>
                </a:lnTo>
                <a:lnTo>
                  <a:pt x="62331" y="76225"/>
                </a:lnTo>
                <a:lnTo>
                  <a:pt x="67360" y="82651"/>
                </a:lnTo>
                <a:lnTo>
                  <a:pt x="72212" y="86283"/>
                </a:lnTo>
                <a:lnTo>
                  <a:pt x="74536" y="86652"/>
                </a:lnTo>
                <a:lnTo>
                  <a:pt x="76581" y="88049"/>
                </a:lnTo>
                <a:lnTo>
                  <a:pt x="77038" y="90106"/>
                </a:lnTo>
                <a:lnTo>
                  <a:pt x="79286" y="90106"/>
                </a:lnTo>
                <a:lnTo>
                  <a:pt x="80860" y="88607"/>
                </a:lnTo>
                <a:lnTo>
                  <a:pt x="119268" y="88607"/>
                </a:lnTo>
                <a:lnTo>
                  <a:pt x="117360" y="87579"/>
                </a:lnTo>
                <a:lnTo>
                  <a:pt x="112712" y="86474"/>
                </a:lnTo>
                <a:lnTo>
                  <a:pt x="110197" y="86474"/>
                </a:lnTo>
                <a:lnTo>
                  <a:pt x="108991" y="84518"/>
                </a:lnTo>
                <a:lnTo>
                  <a:pt x="109093" y="83400"/>
                </a:lnTo>
                <a:lnTo>
                  <a:pt x="112153" y="81254"/>
                </a:lnTo>
                <a:lnTo>
                  <a:pt x="112623" y="79578"/>
                </a:lnTo>
                <a:lnTo>
                  <a:pt x="111379" y="78930"/>
                </a:lnTo>
                <a:lnTo>
                  <a:pt x="107492" y="78930"/>
                </a:lnTo>
                <a:lnTo>
                  <a:pt x="105625" y="78397"/>
                </a:lnTo>
                <a:lnTo>
                  <a:pt x="100888" y="78397"/>
                </a:lnTo>
                <a:lnTo>
                  <a:pt x="99301" y="77431"/>
                </a:lnTo>
                <a:lnTo>
                  <a:pt x="97015" y="76987"/>
                </a:lnTo>
                <a:lnTo>
                  <a:pt x="95275" y="75196"/>
                </a:lnTo>
                <a:lnTo>
                  <a:pt x="91668" y="72402"/>
                </a:lnTo>
                <a:lnTo>
                  <a:pt x="89903" y="69659"/>
                </a:lnTo>
                <a:lnTo>
                  <a:pt x="87668" y="67373"/>
                </a:lnTo>
                <a:lnTo>
                  <a:pt x="85979" y="64960"/>
                </a:lnTo>
                <a:lnTo>
                  <a:pt x="85890" y="62445"/>
                </a:lnTo>
                <a:lnTo>
                  <a:pt x="84874" y="61887"/>
                </a:lnTo>
                <a:lnTo>
                  <a:pt x="84683" y="59740"/>
                </a:lnTo>
                <a:lnTo>
                  <a:pt x="76682" y="51638"/>
                </a:lnTo>
                <a:lnTo>
                  <a:pt x="75184" y="49593"/>
                </a:lnTo>
                <a:lnTo>
                  <a:pt x="66802" y="45123"/>
                </a:lnTo>
                <a:lnTo>
                  <a:pt x="65493" y="43256"/>
                </a:lnTo>
                <a:lnTo>
                  <a:pt x="65263" y="41109"/>
                </a:lnTo>
                <a:close/>
              </a:path>
              <a:path w="140335" h="140970">
                <a:moveTo>
                  <a:pt x="110477" y="78460"/>
                </a:moveTo>
                <a:lnTo>
                  <a:pt x="107492" y="78930"/>
                </a:lnTo>
                <a:lnTo>
                  <a:pt x="111379" y="78930"/>
                </a:lnTo>
                <a:lnTo>
                  <a:pt x="110477" y="78460"/>
                </a:lnTo>
                <a:close/>
              </a:path>
              <a:path w="140335" h="140970">
                <a:moveTo>
                  <a:pt x="105537" y="78371"/>
                </a:moveTo>
                <a:lnTo>
                  <a:pt x="100888" y="78397"/>
                </a:lnTo>
                <a:lnTo>
                  <a:pt x="105625" y="78397"/>
                </a:lnTo>
                <a:close/>
              </a:path>
              <a:path w="140335" h="140970">
                <a:moveTo>
                  <a:pt x="3733" y="19011"/>
                </a:moveTo>
                <a:lnTo>
                  <a:pt x="2819" y="20078"/>
                </a:lnTo>
                <a:lnTo>
                  <a:pt x="2765" y="21094"/>
                </a:lnTo>
                <a:lnTo>
                  <a:pt x="3022" y="23279"/>
                </a:lnTo>
                <a:lnTo>
                  <a:pt x="5334" y="25400"/>
                </a:lnTo>
                <a:lnTo>
                  <a:pt x="4622" y="29502"/>
                </a:lnTo>
                <a:lnTo>
                  <a:pt x="1778" y="29845"/>
                </a:lnTo>
                <a:lnTo>
                  <a:pt x="0" y="31800"/>
                </a:lnTo>
                <a:lnTo>
                  <a:pt x="3022" y="35013"/>
                </a:lnTo>
                <a:lnTo>
                  <a:pt x="3556" y="41402"/>
                </a:lnTo>
                <a:lnTo>
                  <a:pt x="7454" y="44069"/>
                </a:lnTo>
                <a:lnTo>
                  <a:pt x="11188" y="44069"/>
                </a:lnTo>
                <a:lnTo>
                  <a:pt x="9601" y="47802"/>
                </a:lnTo>
                <a:lnTo>
                  <a:pt x="10439" y="50444"/>
                </a:lnTo>
                <a:lnTo>
                  <a:pt x="16332" y="49403"/>
                </a:lnTo>
                <a:lnTo>
                  <a:pt x="18465" y="46697"/>
                </a:lnTo>
                <a:lnTo>
                  <a:pt x="18554" y="44653"/>
                </a:lnTo>
                <a:lnTo>
                  <a:pt x="24892" y="41109"/>
                </a:lnTo>
                <a:lnTo>
                  <a:pt x="65263" y="41109"/>
                </a:lnTo>
                <a:lnTo>
                  <a:pt x="65112" y="39712"/>
                </a:lnTo>
                <a:lnTo>
                  <a:pt x="63728" y="36639"/>
                </a:lnTo>
                <a:lnTo>
                  <a:pt x="64846" y="35712"/>
                </a:lnTo>
                <a:lnTo>
                  <a:pt x="66700" y="32918"/>
                </a:lnTo>
                <a:lnTo>
                  <a:pt x="65024" y="30784"/>
                </a:lnTo>
                <a:lnTo>
                  <a:pt x="63728" y="28168"/>
                </a:lnTo>
                <a:lnTo>
                  <a:pt x="64655" y="26301"/>
                </a:lnTo>
                <a:lnTo>
                  <a:pt x="67360" y="25933"/>
                </a:lnTo>
                <a:lnTo>
                  <a:pt x="69862" y="23698"/>
                </a:lnTo>
                <a:lnTo>
                  <a:pt x="72567" y="23698"/>
                </a:lnTo>
                <a:lnTo>
                  <a:pt x="74345" y="21932"/>
                </a:lnTo>
                <a:lnTo>
                  <a:pt x="76022" y="21094"/>
                </a:lnTo>
                <a:lnTo>
                  <a:pt x="78693" y="21094"/>
                </a:lnTo>
                <a:lnTo>
                  <a:pt x="78548" y="20078"/>
                </a:lnTo>
                <a:lnTo>
                  <a:pt x="6578" y="20078"/>
                </a:lnTo>
                <a:lnTo>
                  <a:pt x="3733" y="19011"/>
                </a:lnTo>
                <a:close/>
              </a:path>
              <a:path w="140335" h="140970">
                <a:moveTo>
                  <a:pt x="78693" y="21094"/>
                </a:moveTo>
                <a:lnTo>
                  <a:pt x="76022" y="21094"/>
                </a:lnTo>
                <a:lnTo>
                  <a:pt x="78790" y="21780"/>
                </a:lnTo>
                <a:lnTo>
                  <a:pt x="78693" y="21094"/>
                </a:lnTo>
                <a:close/>
              </a:path>
              <a:path w="140335" h="140970">
                <a:moveTo>
                  <a:pt x="11379" y="16522"/>
                </a:moveTo>
                <a:lnTo>
                  <a:pt x="6578" y="20078"/>
                </a:lnTo>
                <a:lnTo>
                  <a:pt x="78548" y="20078"/>
                </a:lnTo>
                <a:lnTo>
                  <a:pt x="78445" y="19354"/>
                </a:lnTo>
                <a:lnTo>
                  <a:pt x="26657" y="19354"/>
                </a:lnTo>
                <a:lnTo>
                  <a:pt x="25948" y="17945"/>
                </a:lnTo>
                <a:lnTo>
                  <a:pt x="14579" y="17945"/>
                </a:lnTo>
                <a:lnTo>
                  <a:pt x="11379" y="16522"/>
                </a:lnTo>
                <a:close/>
              </a:path>
              <a:path w="140335" h="140970">
                <a:moveTo>
                  <a:pt x="29146" y="11544"/>
                </a:moveTo>
                <a:lnTo>
                  <a:pt x="29046" y="15100"/>
                </a:lnTo>
                <a:lnTo>
                  <a:pt x="26657" y="19354"/>
                </a:lnTo>
                <a:lnTo>
                  <a:pt x="78445" y="19354"/>
                </a:lnTo>
                <a:lnTo>
                  <a:pt x="78193" y="17589"/>
                </a:lnTo>
                <a:lnTo>
                  <a:pt x="79794" y="15100"/>
                </a:lnTo>
                <a:lnTo>
                  <a:pt x="79551" y="14566"/>
                </a:lnTo>
                <a:lnTo>
                  <a:pt x="38735" y="14566"/>
                </a:lnTo>
                <a:lnTo>
                  <a:pt x="36826" y="12966"/>
                </a:lnTo>
                <a:lnTo>
                  <a:pt x="34467" y="12966"/>
                </a:lnTo>
                <a:lnTo>
                  <a:pt x="29146" y="11544"/>
                </a:lnTo>
                <a:close/>
              </a:path>
              <a:path w="140335" h="140970">
                <a:moveTo>
                  <a:pt x="19011" y="10299"/>
                </a:moveTo>
                <a:lnTo>
                  <a:pt x="14579" y="17945"/>
                </a:lnTo>
                <a:lnTo>
                  <a:pt x="25948" y="17945"/>
                </a:lnTo>
                <a:lnTo>
                  <a:pt x="25412" y="16878"/>
                </a:lnTo>
                <a:lnTo>
                  <a:pt x="21513" y="14922"/>
                </a:lnTo>
                <a:lnTo>
                  <a:pt x="21856" y="12077"/>
                </a:lnTo>
                <a:lnTo>
                  <a:pt x="19011" y="10299"/>
                </a:lnTo>
                <a:close/>
              </a:path>
              <a:path w="140335" h="140970">
                <a:moveTo>
                  <a:pt x="45313" y="1943"/>
                </a:moveTo>
                <a:lnTo>
                  <a:pt x="42824" y="4965"/>
                </a:lnTo>
                <a:lnTo>
                  <a:pt x="44069" y="8877"/>
                </a:lnTo>
                <a:lnTo>
                  <a:pt x="39281" y="9944"/>
                </a:lnTo>
                <a:lnTo>
                  <a:pt x="38735" y="14566"/>
                </a:lnTo>
                <a:lnTo>
                  <a:pt x="79551" y="14566"/>
                </a:lnTo>
                <a:lnTo>
                  <a:pt x="78905" y="13144"/>
                </a:lnTo>
                <a:lnTo>
                  <a:pt x="81737" y="9055"/>
                </a:lnTo>
                <a:lnTo>
                  <a:pt x="80364" y="7810"/>
                </a:lnTo>
                <a:lnTo>
                  <a:pt x="75882" y="7810"/>
                </a:lnTo>
                <a:lnTo>
                  <a:pt x="68427" y="6388"/>
                </a:lnTo>
                <a:lnTo>
                  <a:pt x="63884" y="3721"/>
                </a:lnTo>
                <a:lnTo>
                  <a:pt x="49403" y="3721"/>
                </a:lnTo>
                <a:lnTo>
                  <a:pt x="45313" y="1943"/>
                </a:lnTo>
                <a:close/>
              </a:path>
              <a:path w="140335" h="140970">
                <a:moveTo>
                  <a:pt x="36614" y="12788"/>
                </a:moveTo>
                <a:lnTo>
                  <a:pt x="34467" y="12966"/>
                </a:lnTo>
                <a:lnTo>
                  <a:pt x="36826" y="12966"/>
                </a:lnTo>
                <a:lnTo>
                  <a:pt x="36614" y="12788"/>
                </a:lnTo>
                <a:close/>
              </a:path>
              <a:path w="140335" h="140970">
                <a:moveTo>
                  <a:pt x="79971" y="7454"/>
                </a:moveTo>
                <a:lnTo>
                  <a:pt x="75882" y="7810"/>
                </a:lnTo>
                <a:lnTo>
                  <a:pt x="80364" y="7810"/>
                </a:lnTo>
                <a:lnTo>
                  <a:pt x="79971" y="7454"/>
                </a:lnTo>
                <a:close/>
              </a:path>
              <a:path w="140335" h="140970">
                <a:moveTo>
                  <a:pt x="55803" y="0"/>
                </a:moveTo>
                <a:lnTo>
                  <a:pt x="49403" y="3721"/>
                </a:lnTo>
                <a:lnTo>
                  <a:pt x="63884" y="3721"/>
                </a:lnTo>
                <a:lnTo>
                  <a:pt x="62369" y="2832"/>
                </a:lnTo>
                <a:lnTo>
                  <a:pt x="62676" y="698"/>
                </a:lnTo>
                <a:lnTo>
                  <a:pt x="58470" y="698"/>
                </a:lnTo>
                <a:lnTo>
                  <a:pt x="55803" y="0"/>
                </a:lnTo>
                <a:close/>
              </a:path>
              <a:path w="140335" h="140970">
                <a:moveTo>
                  <a:pt x="62725" y="355"/>
                </a:moveTo>
                <a:lnTo>
                  <a:pt x="58470" y="698"/>
                </a:lnTo>
                <a:lnTo>
                  <a:pt x="62676" y="698"/>
                </a:lnTo>
                <a:lnTo>
                  <a:pt x="62725" y="355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002344" y="32340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543" y="0"/>
                </a:moveTo>
                <a:lnTo>
                  <a:pt x="355" y="977"/>
                </a:lnTo>
                <a:lnTo>
                  <a:pt x="0" y="3187"/>
                </a:lnTo>
                <a:lnTo>
                  <a:pt x="1765" y="4876"/>
                </a:lnTo>
                <a:lnTo>
                  <a:pt x="3187" y="2921"/>
                </a:lnTo>
                <a:lnTo>
                  <a:pt x="4521" y="1600"/>
                </a:lnTo>
                <a:lnTo>
                  <a:pt x="354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026206" y="3220080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4076" y="0"/>
                </a:moveTo>
                <a:lnTo>
                  <a:pt x="533" y="711"/>
                </a:lnTo>
                <a:lnTo>
                  <a:pt x="0" y="2387"/>
                </a:lnTo>
                <a:lnTo>
                  <a:pt x="3987" y="2743"/>
                </a:lnTo>
                <a:lnTo>
                  <a:pt x="5943" y="3810"/>
                </a:lnTo>
                <a:lnTo>
                  <a:pt x="6565" y="2565"/>
                </a:lnTo>
                <a:lnTo>
                  <a:pt x="407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880505" y="3162860"/>
            <a:ext cx="139700" cy="114935"/>
          </a:xfrm>
          <a:custGeom>
            <a:avLst/>
            <a:gdLst/>
            <a:ahLst/>
            <a:cxnLst/>
            <a:rect l="l" t="t" r="r" b="b"/>
            <a:pathLst>
              <a:path w="139700" h="114935">
                <a:moveTo>
                  <a:pt x="21374" y="60896"/>
                </a:moveTo>
                <a:lnTo>
                  <a:pt x="18351" y="61607"/>
                </a:lnTo>
                <a:lnTo>
                  <a:pt x="21551" y="67652"/>
                </a:lnTo>
                <a:lnTo>
                  <a:pt x="24396" y="69430"/>
                </a:lnTo>
                <a:lnTo>
                  <a:pt x="24574" y="74409"/>
                </a:lnTo>
                <a:lnTo>
                  <a:pt x="20662" y="78320"/>
                </a:lnTo>
                <a:lnTo>
                  <a:pt x="22440" y="81864"/>
                </a:lnTo>
                <a:lnTo>
                  <a:pt x="25107" y="82042"/>
                </a:lnTo>
                <a:lnTo>
                  <a:pt x="24752" y="84353"/>
                </a:lnTo>
                <a:lnTo>
                  <a:pt x="21729" y="86842"/>
                </a:lnTo>
                <a:lnTo>
                  <a:pt x="18884" y="92176"/>
                </a:lnTo>
                <a:lnTo>
                  <a:pt x="20662" y="95021"/>
                </a:lnTo>
                <a:lnTo>
                  <a:pt x="20764" y="97904"/>
                </a:lnTo>
                <a:lnTo>
                  <a:pt x="22783" y="98450"/>
                </a:lnTo>
                <a:lnTo>
                  <a:pt x="26403" y="98869"/>
                </a:lnTo>
                <a:lnTo>
                  <a:pt x="31419" y="103708"/>
                </a:lnTo>
                <a:lnTo>
                  <a:pt x="30977" y="104394"/>
                </a:lnTo>
                <a:lnTo>
                  <a:pt x="30991" y="104686"/>
                </a:lnTo>
                <a:lnTo>
                  <a:pt x="33274" y="110159"/>
                </a:lnTo>
                <a:lnTo>
                  <a:pt x="37363" y="114198"/>
                </a:lnTo>
                <a:lnTo>
                  <a:pt x="41351" y="114858"/>
                </a:lnTo>
                <a:lnTo>
                  <a:pt x="44983" y="112890"/>
                </a:lnTo>
                <a:lnTo>
                  <a:pt x="45072" y="110896"/>
                </a:lnTo>
                <a:lnTo>
                  <a:pt x="46786" y="109372"/>
                </a:lnTo>
                <a:lnTo>
                  <a:pt x="51346" y="108800"/>
                </a:lnTo>
                <a:lnTo>
                  <a:pt x="55194" y="104952"/>
                </a:lnTo>
                <a:lnTo>
                  <a:pt x="59601" y="104394"/>
                </a:lnTo>
                <a:lnTo>
                  <a:pt x="61645" y="103276"/>
                </a:lnTo>
                <a:lnTo>
                  <a:pt x="77446" y="103276"/>
                </a:lnTo>
                <a:lnTo>
                  <a:pt x="78232" y="101879"/>
                </a:lnTo>
                <a:lnTo>
                  <a:pt x="85195" y="101879"/>
                </a:lnTo>
                <a:lnTo>
                  <a:pt x="86055" y="100495"/>
                </a:lnTo>
                <a:lnTo>
                  <a:pt x="86055" y="97980"/>
                </a:lnTo>
                <a:lnTo>
                  <a:pt x="93510" y="94437"/>
                </a:lnTo>
                <a:lnTo>
                  <a:pt x="97701" y="94246"/>
                </a:lnTo>
                <a:lnTo>
                  <a:pt x="98717" y="92671"/>
                </a:lnTo>
                <a:lnTo>
                  <a:pt x="97701" y="91643"/>
                </a:lnTo>
                <a:lnTo>
                  <a:pt x="98158" y="88023"/>
                </a:lnTo>
                <a:lnTo>
                  <a:pt x="102069" y="82511"/>
                </a:lnTo>
                <a:lnTo>
                  <a:pt x="101981" y="79629"/>
                </a:lnTo>
                <a:lnTo>
                  <a:pt x="106083" y="78600"/>
                </a:lnTo>
                <a:lnTo>
                  <a:pt x="108775" y="75996"/>
                </a:lnTo>
                <a:lnTo>
                  <a:pt x="105714" y="71805"/>
                </a:lnTo>
                <a:lnTo>
                  <a:pt x="103847" y="70789"/>
                </a:lnTo>
                <a:lnTo>
                  <a:pt x="103276" y="68364"/>
                </a:lnTo>
                <a:lnTo>
                  <a:pt x="101231" y="64820"/>
                </a:lnTo>
                <a:lnTo>
                  <a:pt x="102628" y="63055"/>
                </a:lnTo>
                <a:lnTo>
                  <a:pt x="103701" y="61264"/>
                </a:lnTo>
                <a:lnTo>
                  <a:pt x="23507" y="61264"/>
                </a:lnTo>
                <a:lnTo>
                  <a:pt x="21374" y="60896"/>
                </a:lnTo>
                <a:close/>
              </a:path>
              <a:path w="139700" h="114935">
                <a:moveTo>
                  <a:pt x="77025" y="104025"/>
                </a:moveTo>
                <a:lnTo>
                  <a:pt x="70866" y="104025"/>
                </a:lnTo>
                <a:lnTo>
                  <a:pt x="73025" y="104114"/>
                </a:lnTo>
                <a:lnTo>
                  <a:pt x="75069" y="105714"/>
                </a:lnTo>
                <a:lnTo>
                  <a:pt x="77025" y="104025"/>
                </a:lnTo>
                <a:close/>
              </a:path>
              <a:path w="139700" h="114935">
                <a:moveTo>
                  <a:pt x="85195" y="101879"/>
                </a:moveTo>
                <a:lnTo>
                  <a:pt x="78232" y="101879"/>
                </a:lnTo>
                <a:lnTo>
                  <a:pt x="80556" y="103949"/>
                </a:lnTo>
                <a:lnTo>
                  <a:pt x="83159" y="105156"/>
                </a:lnTo>
                <a:lnTo>
                  <a:pt x="85195" y="101879"/>
                </a:lnTo>
                <a:close/>
              </a:path>
              <a:path w="139700" h="114935">
                <a:moveTo>
                  <a:pt x="77446" y="103276"/>
                </a:moveTo>
                <a:lnTo>
                  <a:pt x="61645" y="103276"/>
                </a:lnTo>
                <a:lnTo>
                  <a:pt x="66687" y="104686"/>
                </a:lnTo>
                <a:lnTo>
                  <a:pt x="70040" y="105054"/>
                </a:lnTo>
                <a:lnTo>
                  <a:pt x="70866" y="104025"/>
                </a:lnTo>
                <a:lnTo>
                  <a:pt x="77025" y="104025"/>
                </a:lnTo>
                <a:lnTo>
                  <a:pt x="77446" y="103276"/>
                </a:lnTo>
                <a:close/>
              </a:path>
              <a:path w="139700" h="114935">
                <a:moveTo>
                  <a:pt x="138168" y="26784"/>
                </a:moveTo>
                <a:lnTo>
                  <a:pt x="25463" y="26784"/>
                </a:lnTo>
                <a:lnTo>
                  <a:pt x="31330" y="27495"/>
                </a:lnTo>
                <a:lnTo>
                  <a:pt x="31686" y="30518"/>
                </a:lnTo>
                <a:lnTo>
                  <a:pt x="34175" y="34061"/>
                </a:lnTo>
                <a:lnTo>
                  <a:pt x="33464" y="36550"/>
                </a:lnTo>
                <a:lnTo>
                  <a:pt x="31686" y="36550"/>
                </a:lnTo>
                <a:lnTo>
                  <a:pt x="27051" y="40995"/>
                </a:lnTo>
                <a:lnTo>
                  <a:pt x="27553" y="43942"/>
                </a:lnTo>
                <a:lnTo>
                  <a:pt x="27558" y="45046"/>
                </a:lnTo>
                <a:lnTo>
                  <a:pt x="27241" y="52019"/>
                </a:lnTo>
                <a:lnTo>
                  <a:pt x="24574" y="54673"/>
                </a:lnTo>
                <a:lnTo>
                  <a:pt x="26708" y="56819"/>
                </a:lnTo>
                <a:lnTo>
                  <a:pt x="23507" y="61264"/>
                </a:lnTo>
                <a:lnTo>
                  <a:pt x="103701" y="61264"/>
                </a:lnTo>
                <a:lnTo>
                  <a:pt x="107378" y="55130"/>
                </a:lnTo>
                <a:lnTo>
                  <a:pt x="109893" y="53924"/>
                </a:lnTo>
                <a:lnTo>
                  <a:pt x="113436" y="47879"/>
                </a:lnTo>
                <a:lnTo>
                  <a:pt x="116317" y="47879"/>
                </a:lnTo>
                <a:lnTo>
                  <a:pt x="116903" y="45046"/>
                </a:lnTo>
                <a:lnTo>
                  <a:pt x="115608" y="43942"/>
                </a:lnTo>
                <a:lnTo>
                  <a:pt x="118389" y="42456"/>
                </a:lnTo>
                <a:lnTo>
                  <a:pt x="121462" y="40271"/>
                </a:lnTo>
                <a:lnTo>
                  <a:pt x="126759" y="40271"/>
                </a:lnTo>
                <a:lnTo>
                  <a:pt x="130086" y="38912"/>
                </a:lnTo>
                <a:lnTo>
                  <a:pt x="130327" y="38836"/>
                </a:lnTo>
                <a:lnTo>
                  <a:pt x="132181" y="36271"/>
                </a:lnTo>
                <a:lnTo>
                  <a:pt x="136829" y="33489"/>
                </a:lnTo>
                <a:lnTo>
                  <a:pt x="138074" y="31165"/>
                </a:lnTo>
                <a:lnTo>
                  <a:pt x="138290" y="29095"/>
                </a:lnTo>
                <a:lnTo>
                  <a:pt x="138168" y="26784"/>
                </a:lnTo>
                <a:close/>
              </a:path>
              <a:path w="139700" h="114935">
                <a:moveTo>
                  <a:pt x="116317" y="47879"/>
                </a:moveTo>
                <a:lnTo>
                  <a:pt x="113436" y="47879"/>
                </a:lnTo>
                <a:lnTo>
                  <a:pt x="114731" y="48336"/>
                </a:lnTo>
                <a:lnTo>
                  <a:pt x="114300" y="48717"/>
                </a:lnTo>
                <a:lnTo>
                  <a:pt x="114579" y="49009"/>
                </a:lnTo>
                <a:lnTo>
                  <a:pt x="116306" y="47929"/>
                </a:lnTo>
                <a:close/>
              </a:path>
              <a:path w="139700" h="114935">
                <a:moveTo>
                  <a:pt x="126759" y="40271"/>
                </a:moveTo>
                <a:lnTo>
                  <a:pt x="121462" y="40271"/>
                </a:lnTo>
                <a:lnTo>
                  <a:pt x="126199" y="40500"/>
                </a:lnTo>
                <a:lnTo>
                  <a:pt x="126759" y="40271"/>
                </a:lnTo>
                <a:close/>
              </a:path>
              <a:path w="139700" h="114935">
                <a:moveTo>
                  <a:pt x="137836" y="24777"/>
                </a:moveTo>
                <a:lnTo>
                  <a:pt x="9525" y="24777"/>
                </a:lnTo>
                <a:lnTo>
                  <a:pt x="11607" y="25361"/>
                </a:lnTo>
                <a:lnTo>
                  <a:pt x="11417" y="26784"/>
                </a:lnTo>
                <a:lnTo>
                  <a:pt x="11319" y="28130"/>
                </a:lnTo>
                <a:lnTo>
                  <a:pt x="12306" y="29806"/>
                </a:lnTo>
                <a:lnTo>
                  <a:pt x="16395" y="27660"/>
                </a:lnTo>
                <a:lnTo>
                  <a:pt x="24587" y="27660"/>
                </a:lnTo>
                <a:lnTo>
                  <a:pt x="25463" y="26784"/>
                </a:lnTo>
                <a:lnTo>
                  <a:pt x="138168" y="26784"/>
                </a:lnTo>
                <a:lnTo>
                  <a:pt x="137836" y="24777"/>
                </a:lnTo>
                <a:close/>
              </a:path>
              <a:path w="139700" h="114935">
                <a:moveTo>
                  <a:pt x="24587" y="27660"/>
                </a:moveTo>
                <a:lnTo>
                  <a:pt x="16395" y="27660"/>
                </a:lnTo>
                <a:lnTo>
                  <a:pt x="23152" y="29095"/>
                </a:lnTo>
                <a:lnTo>
                  <a:pt x="24587" y="27660"/>
                </a:lnTo>
                <a:close/>
              </a:path>
              <a:path w="139700" h="114935">
                <a:moveTo>
                  <a:pt x="105438" y="17043"/>
                </a:moveTo>
                <a:lnTo>
                  <a:pt x="5867" y="17043"/>
                </a:lnTo>
                <a:lnTo>
                  <a:pt x="5308" y="19659"/>
                </a:lnTo>
                <a:lnTo>
                  <a:pt x="6248" y="20586"/>
                </a:lnTo>
                <a:lnTo>
                  <a:pt x="4851" y="22072"/>
                </a:lnTo>
                <a:lnTo>
                  <a:pt x="6896" y="22453"/>
                </a:lnTo>
                <a:lnTo>
                  <a:pt x="4000" y="24968"/>
                </a:lnTo>
                <a:lnTo>
                  <a:pt x="4064" y="25654"/>
                </a:lnTo>
                <a:lnTo>
                  <a:pt x="9525" y="24777"/>
                </a:lnTo>
                <a:lnTo>
                  <a:pt x="137836" y="24777"/>
                </a:lnTo>
                <a:lnTo>
                  <a:pt x="137744" y="24218"/>
                </a:lnTo>
                <a:lnTo>
                  <a:pt x="139700" y="22923"/>
                </a:lnTo>
                <a:lnTo>
                  <a:pt x="139547" y="21577"/>
                </a:lnTo>
                <a:lnTo>
                  <a:pt x="137998" y="21056"/>
                </a:lnTo>
                <a:lnTo>
                  <a:pt x="134799" y="19113"/>
                </a:lnTo>
                <a:lnTo>
                  <a:pt x="128155" y="19113"/>
                </a:lnTo>
                <a:lnTo>
                  <a:pt x="127507" y="18757"/>
                </a:lnTo>
                <a:lnTo>
                  <a:pt x="111379" y="18757"/>
                </a:lnTo>
                <a:lnTo>
                  <a:pt x="109848" y="17957"/>
                </a:lnTo>
                <a:lnTo>
                  <a:pt x="106324" y="17957"/>
                </a:lnTo>
                <a:lnTo>
                  <a:pt x="105438" y="17043"/>
                </a:lnTo>
                <a:close/>
              </a:path>
              <a:path w="139700" h="114935">
                <a:moveTo>
                  <a:pt x="133921" y="18580"/>
                </a:moveTo>
                <a:lnTo>
                  <a:pt x="128155" y="19113"/>
                </a:lnTo>
                <a:lnTo>
                  <a:pt x="134799" y="19113"/>
                </a:lnTo>
                <a:lnTo>
                  <a:pt x="133921" y="18580"/>
                </a:lnTo>
                <a:close/>
              </a:path>
              <a:path w="139700" h="114935">
                <a:moveTo>
                  <a:pt x="97355" y="13220"/>
                </a:moveTo>
                <a:lnTo>
                  <a:pt x="2705" y="13220"/>
                </a:lnTo>
                <a:lnTo>
                  <a:pt x="2603" y="14617"/>
                </a:lnTo>
                <a:lnTo>
                  <a:pt x="3632" y="15087"/>
                </a:lnTo>
                <a:lnTo>
                  <a:pt x="3175" y="17526"/>
                </a:lnTo>
                <a:lnTo>
                  <a:pt x="3080" y="18580"/>
                </a:lnTo>
                <a:lnTo>
                  <a:pt x="3911" y="18910"/>
                </a:lnTo>
                <a:lnTo>
                  <a:pt x="5867" y="17043"/>
                </a:lnTo>
                <a:lnTo>
                  <a:pt x="105438" y="17043"/>
                </a:lnTo>
                <a:lnTo>
                  <a:pt x="104700" y="16281"/>
                </a:lnTo>
                <a:lnTo>
                  <a:pt x="101092" y="16281"/>
                </a:lnTo>
                <a:lnTo>
                  <a:pt x="98780" y="13792"/>
                </a:lnTo>
                <a:lnTo>
                  <a:pt x="97355" y="13220"/>
                </a:lnTo>
                <a:close/>
              </a:path>
              <a:path w="139700" h="114935">
                <a:moveTo>
                  <a:pt x="119100" y="16370"/>
                </a:moveTo>
                <a:lnTo>
                  <a:pt x="113512" y="16548"/>
                </a:lnTo>
                <a:lnTo>
                  <a:pt x="111379" y="18757"/>
                </a:lnTo>
                <a:lnTo>
                  <a:pt x="127507" y="18757"/>
                </a:lnTo>
                <a:lnTo>
                  <a:pt x="125260" y="17526"/>
                </a:lnTo>
                <a:lnTo>
                  <a:pt x="121234" y="17526"/>
                </a:lnTo>
                <a:lnTo>
                  <a:pt x="119100" y="16370"/>
                </a:lnTo>
                <a:close/>
              </a:path>
              <a:path w="139700" h="114935">
                <a:moveTo>
                  <a:pt x="109702" y="17881"/>
                </a:moveTo>
                <a:lnTo>
                  <a:pt x="106324" y="17957"/>
                </a:lnTo>
                <a:lnTo>
                  <a:pt x="109848" y="17957"/>
                </a:lnTo>
                <a:lnTo>
                  <a:pt x="109702" y="17881"/>
                </a:lnTo>
                <a:close/>
              </a:path>
              <a:path w="139700" h="114935">
                <a:moveTo>
                  <a:pt x="124612" y="17170"/>
                </a:moveTo>
                <a:lnTo>
                  <a:pt x="121234" y="17526"/>
                </a:lnTo>
                <a:lnTo>
                  <a:pt x="125260" y="17526"/>
                </a:lnTo>
                <a:lnTo>
                  <a:pt x="124612" y="17170"/>
                </a:lnTo>
                <a:close/>
              </a:path>
              <a:path w="139700" h="114935">
                <a:moveTo>
                  <a:pt x="103581" y="15125"/>
                </a:moveTo>
                <a:lnTo>
                  <a:pt x="101092" y="16281"/>
                </a:lnTo>
                <a:lnTo>
                  <a:pt x="104700" y="16281"/>
                </a:lnTo>
                <a:lnTo>
                  <a:pt x="103581" y="15125"/>
                </a:lnTo>
                <a:close/>
              </a:path>
              <a:path w="139700" h="114935">
                <a:moveTo>
                  <a:pt x="5956" y="6794"/>
                </a:moveTo>
                <a:lnTo>
                  <a:pt x="1308" y="8470"/>
                </a:lnTo>
                <a:lnTo>
                  <a:pt x="0" y="11176"/>
                </a:lnTo>
                <a:lnTo>
                  <a:pt x="1117" y="13779"/>
                </a:lnTo>
                <a:lnTo>
                  <a:pt x="2705" y="13220"/>
                </a:lnTo>
                <a:lnTo>
                  <a:pt x="97355" y="13220"/>
                </a:lnTo>
                <a:lnTo>
                  <a:pt x="95043" y="12293"/>
                </a:lnTo>
                <a:lnTo>
                  <a:pt x="90271" y="12293"/>
                </a:lnTo>
                <a:lnTo>
                  <a:pt x="90627" y="10337"/>
                </a:lnTo>
                <a:lnTo>
                  <a:pt x="90274" y="8293"/>
                </a:lnTo>
                <a:lnTo>
                  <a:pt x="82232" y="8293"/>
                </a:lnTo>
                <a:lnTo>
                  <a:pt x="80959" y="7543"/>
                </a:lnTo>
                <a:lnTo>
                  <a:pt x="7543" y="7543"/>
                </a:lnTo>
                <a:lnTo>
                  <a:pt x="5956" y="6794"/>
                </a:lnTo>
                <a:close/>
              </a:path>
              <a:path w="139700" h="114935">
                <a:moveTo>
                  <a:pt x="93903" y="11836"/>
                </a:moveTo>
                <a:lnTo>
                  <a:pt x="90271" y="12293"/>
                </a:lnTo>
                <a:lnTo>
                  <a:pt x="95043" y="12293"/>
                </a:lnTo>
                <a:lnTo>
                  <a:pt x="93903" y="11836"/>
                </a:lnTo>
                <a:close/>
              </a:path>
              <a:path w="139700" h="114935">
                <a:moveTo>
                  <a:pt x="86283" y="5689"/>
                </a:moveTo>
                <a:lnTo>
                  <a:pt x="85217" y="6337"/>
                </a:lnTo>
                <a:lnTo>
                  <a:pt x="83451" y="6527"/>
                </a:lnTo>
                <a:lnTo>
                  <a:pt x="82232" y="8293"/>
                </a:lnTo>
                <a:lnTo>
                  <a:pt x="90274" y="8293"/>
                </a:lnTo>
                <a:lnTo>
                  <a:pt x="90182" y="7759"/>
                </a:lnTo>
                <a:lnTo>
                  <a:pt x="88671" y="7480"/>
                </a:lnTo>
                <a:lnTo>
                  <a:pt x="88404" y="6870"/>
                </a:lnTo>
                <a:lnTo>
                  <a:pt x="86283" y="5689"/>
                </a:lnTo>
                <a:close/>
              </a:path>
              <a:path w="139700" h="114935">
                <a:moveTo>
                  <a:pt x="16027" y="469"/>
                </a:moveTo>
                <a:lnTo>
                  <a:pt x="11544" y="2984"/>
                </a:lnTo>
                <a:lnTo>
                  <a:pt x="11836" y="4660"/>
                </a:lnTo>
                <a:lnTo>
                  <a:pt x="13309" y="5689"/>
                </a:lnTo>
                <a:lnTo>
                  <a:pt x="11455" y="7086"/>
                </a:lnTo>
                <a:lnTo>
                  <a:pt x="7543" y="7543"/>
                </a:lnTo>
                <a:lnTo>
                  <a:pt x="80959" y="7543"/>
                </a:lnTo>
                <a:lnTo>
                  <a:pt x="79535" y="6705"/>
                </a:lnTo>
                <a:lnTo>
                  <a:pt x="71335" y="6705"/>
                </a:lnTo>
                <a:lnTo>
                  <a:pt x="67960" y="6057"/>
                </a:lnTo>
                <a:lnTo>
                  <a:pt x="55689" y="6057"/>
                </a:lnTo>
                <a:lnTo>
                  <a:pt x="51689" y="5118"/>
                </a:lnTo>
                <a:lnTo>
                  <a:pt x="44051" y="3911"/>
                </a:lnTo>
                <a:lnTo>
                  <a:pt x="24218" y="3911"/>
                </a:lnTo>
                <a:lnTo>
                  <a:pt x="22134" y="1308"/>
                </a:lnTo>
                <a:lnTo>
                  <a:pt x="16675" y="1308"/>
                </a:lnTo>
                <a:lnTo>
                  <a:pt x="16027" y="469"/>
                </a:lnTo>
                <a:close/>
              </a:path>
              <a:path w="139700" h="114935">
                <a:moveTo>
                  <a:pt x="75717" y="4457"/>
                </a:moveTo>
                <a:lnTo>
                  <a:pt x="73571" y="4457"/>
                </a:lnTo>
                <a:lnTo>
                  <a:pt x="71335" y="6705"/>
                </a:lnTo>
                <a:lnTo>
                  <a:pt x="79535" y="6705"/>
                </a:lnTo>
                <a:lnTo>
                  <a:pt x="75717" y="4457"/>
                </a:lnTo>
                <a:close/>
              </a:path>
              <a:path w="139700" h="114935">
                <a:moveTo>
                  <a:pt x="61658" y="3530"/>
                </a:moveTo>
                <a:lnTo>
                  <a:pt x="55689" y="6057"/>
                </a:lnTo>
                <a:lnTo>
                  <a:pt x="67960" y="6057"/>
                </a:lnTo>
                <a:lnTo>
                  <a:pt x="66967" y="5867"/>
                </a:lnTo>
                <a:lnTo>
                  <a:pt x="66128" y="3911"/>
                </a:lnTo>
                <a:lnTo>
                  <a:pt x="61658" y="3530"/>
                </a:lnTo>
                <a:close/>
              </a:path>
              <a:path w="139700" h="114935">
                <a:moveTo>
                  <a:pt x="28968" y="2044"/>
                </a:moveTo>
                <a:lnTo>
                  <a:pt x="26454" y="2044"/>
                </a:lnTo>
                <a:lnTo>
                  <a:pt x="24218" y="3911"/>
                </a:lnTo>
                <a:lnTo>
                  <a:pt x="44051" y="3911"/>
                </a:lnTo>
                <a:lnTo>
                  <a:pt x="42926" y="3733"/>
                </a:lnTo>
                <a:lnTo>
                  <a:pt x="42087" y="3263"/>
                </a:lnTo>
                <a:lnTo>
                  <a:pt x="31851" y="3263"/>
                </a:lnTo>
                <a:lnTo>
                  <a:pt x="28968" y="2044"/>
                </a:lnTo>
                <a:close/>
              </a:path>
              <a:path w="139700" h="114935">
                <a:moveTo>
                  <a:pt x="38938" y="838"/>
                </a:moveTo>
                <a:lnTo>
                  <a:pt x="35013" y="1968"/>
                </a:lnTo>
                <a:lnTo>
                  <a:pt x="31851" y="3263"/>
                </a:lnTo>
                <a:lnTo>
                  <a:pt x="42087" y="3263"/>
                </a:lnTo>
                <a:lnTo>
                  <a:pt x="39776" y="1968"/>
                </a:lnTo>
                <a:lnTo>
                  <a:pt x="38938" y="838"/>
                </a:lnTo>
                <a:close/>
              </a:path>
              <a:path w="139700" h="114935">
                <a:moveTo>
                  <a:pt x="18542" y="0"/>
                </a:moveTo>
                <a:lnTo>
                  <a:pt x="16675" y="1308"/>
                </a:lnTo>
                <a:lnTo>
                  <a:pt x="22134" y="1308"/>
                </a:lnTo>
                <a:lnTo>
                  <a:pt x="21615" y="660"/>
                </a:lnTo>
                <a:lnTo>
                  <a:pt x="1854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014676" y="3224424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2920" y="0"/>
                </a:moveTo>
                <a:lnTo>
                  <a:pt x="533" y="1600"/>
                </a:lnTo>
                <a:lnTo>
                  <a:pt x="0" y="3721"/>
                </a:lnTo>
                <a:lnTo>
                  <a:pt x="2476" y="4521"/>
                </a:lnTo>
                <a:lnTo>
                  <a:pt x="4432" y="6299"/>
                </a:lnTo>
                <a:lnTo>
                  <a:pt x="5486" y="3098"/>
                </a:lnTo>
                <a:lnTo>
                  <a:pt x="8242" y="622"/>
                </a:lnTo>
                <a:lnTo>
                  <a:pt x="5765" y="444"/>
                </a:lnTo>
                <a:lnTo>
                  <a:pt x="292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876413" y="3187640"/>
            <a:ext cx="38735" cy="76835"/>
          </a:xfrm>
          <a:custGeom>
            <a:avLst/>
            <a:gdLst/>
            <a:ahLst/>
            <a:cxnLst/>
            <a:rect l="l" t="t" r="r" b="b"/>
            <a:pathLst>
              <a:path w="38735" h="76835">
                <a:moveTo>
                  <a:pt x="24862" y="73012"/>
                </a:moveTo>
                <a:lnTo>
                  <a:pt x="9867" y="73012"/>
                </a:lnTo>
                <a:lnTo>
                  <a:pt x="14986" y="75057"/>
                </a:lnTo>
                <a:lnTo>
                  <a:pt x="17310" y="76454"/>
                </a:lnTo>
                <a:lnTo>
                  <a:pt x="20955" y="74409"/>
                </a:lnTo>
                <a:lnTo>
                  <a:pt x="24206" y="74129"/>
                </a:lnTo>
                <a:lnTo>
                  <a:pt x="24751" y="73126"/>
                </a:lnTo>
                <a:close/>
              </a:path>
              <a:path w="38735" h="76835">
                <a:moveTo>
                  <a:pt x="25130" y="54292"/>
                </a:moveTo>
                <a:lnTo>
                  <a:pt x="5778" y="54292"/>
                </a:lnTo>
                <a:lnTo>
                  <a:pt x="8940" y="54394"/>
                </a:lnTo>
                <a:lnTo>
                  <a:pt x="7632" y="56057"/>
                </a:lnTo>
                <a:lnTo>
                  <a:pt x="8470" y="59321"/>
                </a:lnTo>
                <a:lnTo>
                  <a:pt x="7264" y="62204"/>
                </a:lnTo>
                <a:lnTo>
                  <a:pt x="7454" y="68719"/>
                </a:lnTo>
                <a:lnTo>
                  <a:pt x="6235" y="73380"/>
                </a:lnTo>
                <a:lnTo>
                  <a:pt x="5308" y="74777"/>
                </a:lnTo>
                <a:lnTo>
                  <a:pt x="6235" y="75514"/>
                </a:lnTo>
                <a:lnTo>
                  <a:pt x="9867" y="73012"/>
                </a:lnTo>
                <a:lnTo>
                  <a:pt x="24862" y="73012"/>
                </a:lnTo>
                <a:lnTo>
                  <a:pt x="24752" y="70243"/>
                </a:lnTo>
                <a:lnTo>
                  <a:pt x="22974" y="67398"/>
                </a:lnTo>
                <a:lnTo>
                  <a:pt x="25819" y="62064"/>
                </a:lnTo>
                <a:lnTo>
                  <a:pt x="28841" y="59575"/>
                </a:lnTo>
                <a:lnTo>
                  <a:pt x="29197" y="57264"/>
                </a:lnTo>
                <a:lnTo>
                  <a:pt x="26543" y="57086"/>
                </a:lnTo>
                <a:lnTo>
                  <a:pt x="25130" y="54292"/>
                </a:lnTo>
                <a:close/>
              </a:path>
              <a:path w="38735" h="76835">
                <a:moveTo>
                  <a:pt x="24865" y="73101"/>
                </a:moveTo>
                <a:close/>
              </a:path>
              <a:path w="38735" h="76835">
                <a:moveTo>
                  <a:pt x="28591" y="47586"/>
                </a:moveTo>
                <a:lnTo>
                  <a:pt x="6337" y="47586"/>
                </a:lnTo>
                <a:lnTo>
                  <a:pt x="5956" y="49161"/>
                </a:lnTo>
                <a:lnTo>
                  <a:pt x="6604" y="50469"/>
                </a:lnTo>
                <a:lnTo>
                  <a:pt x="2984" y="52247"/>
                </a:lnTo>
                <a:lnTo>
                  <a:pt x="2794" y="54851"/>
                </a:lnTo>
                <a:lnTo>
                  <a:pt x="3911" y="56057"/>
                </a:lnTo>
                <a:lnTo>
                  <a:pt x="5778" y="54292"/>
                </a:lnTo>
                <a:lnTo>
                  <a:pt x="25130" y="54292"/>
                </a:lnTo>
                <a:lnTo>
                  <a:pt x="24752" y="53543"/>
                </a:lnTo>
                <a:lnTo>
                  <a:pt x="28663" y="49618"/>
                </a:lnTo>
                <a:lnTo>
                  <a:pt x="28591" y="47586"/>
                </a:lnTo>
                <a:close/>
              </a:path>
              <a:path w="38735" h="76835">
                <a:moveTo>
                  <a:pt x="13614" y="0"/>
                </a:moveTo>
                <a:lnTo>
                  <a:pt x="8153" y="876"/>
                </a:lnTo>
                <a:lnTo>
                  <a:pt x="8382" y="3441"/>
                </a:lnTo>
                <a:lnTo>
                  <a:pt x="10236" y="7632"/>
                </a:lnTo>
                <a:lnTo>
                  <a:pt x="9398" y="15367"/>
                </a:lnTo>
                <a:lnTo>
                  <a:pt x="9867" y="16573"/>
                </a:lnTo>
                <a:lnTo>
                  <a:pt x="8940" y="20015"/>
                </a:lnTo>
                <a:lnTo>
                  <a:pt x="10706" y="22072"/>
                </a:lnTo>
                <a:lnTo>
                  <a:pt x="9398" y="23825"/>
                </a:lnTo>
                <a:lnTo>
                  <a:pt x="7912" y="27000"/>
                </a:lnTo>
                <a:lnTo>
                  <a:pt x="7721" y="31000"/>
                </a:lnTo>
                <a:lnTo>
                  <a:pt x="4940" y="35001"/>
                </a:lnTo>
                <a:lnTo>
                  <a:pt x="4940" y="37338"/>
                </a:lnTo>
                <a:lnTo>
                  <a:pt x="1676" y="41998"/>
                </a:lnTo>
                <a:lnTo>
                  <a:pt x="0" y="49161"/>
                </a:lnTo>
                <a:lnTo>
                  <a:pt x="88" y="50939"/>
                </a:lnTo>
                <a:lnTo>
                  <a:pt x="2603" y="50939"/>
                </a:lnTo>
                <a:lnTo>
                  <a:pt x="3822" y="49161"/>
                </a:lnTo>
                <a:lnTo>
                  <a:pt x="6337" y="47586"/>
                </a:lnTo>
                <a:lnTo>
                  <a:pt x="28591" y="47586"/>
                </a:lnTo>
                <a:lnTo>
                  <a:pt x="28486" y="44653"/>
                </a:lnTo>
                <a:lnTo>
                  <a:pt x="25654" y="42875"/>
                </a:lnTo>
                <a:lnTo>
                  <a:pt x="22440" y="36830"/>
                </a:lnTo>
                <a:lnTo>
                  <a:pt x="25463" y="36118"/>
                </a:lnTo>
                <a:lnTo>
                  <a:pt x="27853" y="36118"/>
                </a:lnTo>
                <a:lnTo>
                  <a:pt x="30797" y="32042"/>
                </a:lnTo>
                <a:lnTo>
                  <a:pt x="28663" y="29895"/>
                </a:lnTo>
                <a:lnTo>
                  <a:pt x="31330" y="27241"/>
                </a:lnTo>
                <a:lnTo>
                  <a:pt x="31686" y="19418"/>
                </a:lnTo>
                <a:lnTo>
                  <a:pt x="31153" y="16217"/>
                </a:lnTo>
                <a:lnTo>
                  <a:pt x="35775" y="11772"/>
                </a:lnTo>
                <a:lnTo>
                  <a:pt x="37553" y="11772"/>
                </a:lnTo>
                <a:lnTo>
                  <a:pt x="38265" y="9283"/>
                </a:lnTo>
                <a:lnTo>
                  <a:pt x="35775" y="5740"/>
                </a:lnTo>
                <a:lnTo>
                  <a:pt x="35692" y="5029"/>
                </a:lnTo>
                <a:lnTo>
                  <a:pt x="16408" y="5029"/>
                </a:lnTo>
                <a:lnTo>
                  <a:pt x="15462" y="3441"/>
                </a:lnTo>
                <a:lnTo>
                  <a:pt x="15506" y="2006"/>
                </a:lnTo>
                <a:lnTo>
                  <a:pt x="15697" y="584"/>
                </a:lnTo>
                <a:lnTo>
                  <a:pt x="13614" y="0"/>
                </a:lnTo>
                <a:close/>
              </a:path>
              <a:path w="38735" h="76835">
                <a:moveTo>
                  <a:pt x="27853" y="36118"/>
                </a:moveTo>
                <a:lnTo>
                  <a:pt x="25463" y="36118"/>
                </a:lnTo>
                <a:lnTo>
                  <a:pt x="27597" y="36474"/>
                </a:lnTo>
                <a:lnTo>
                  <a:pt x="27853" y="36118"/>
                </a:lnTo>
                <a:close/>
              </a:path>
              <a:path w="38735" h="76835">
                <a:moveTo>
                  <a:pt x="20485" y="2882"/>
                </a:moveTo>
                <a:lnTo>
                  <a:pt x="16408" y="5029"/>
                </a:lnTo>
                <a:lnTo>
                  <a:pt x="35692" y="5029"/>
                </a:lnTo>
                <a:lnTo>
                  <a:pt x="35607" y="4305"/>
                </a:lnTo>
                <a:lnTo>
                  <a:pt x="27241" y="4305"/>
                </a:lnTo>
                <a:lnTo>
                  <a:pt x="20485" y="2882"/>
                </a:lnTo>
                <a:close/>
              </a:path>
              <a:path w="38735" h="76835">
                <a:moveTo>
                  <a:pt x="29552" y="2006"/>
                </a:moveTo>
                <a:lnTo>
                  <a:pt x="27241" y="4305"/>
                </a:lnTo>
                <a:lnTo>
                  <a:pt x="35607" y="4305"/>
                </a:lnTo>
                <a:lnTo>
                  <a:pt x="35420" y="2705"/>
                </a:lnTo>
                <a:lnTo>
                  <a:pt x="29552" y="20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294231" y="326956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501" y="0"/>
                </a:moveTo>
                <a:lnTo>
                  <a:pt x="584" y="711"/>
                </a:lnTo>
                <a:lnTo>
                  <a:pt x="0" y="1600"/>
                </a:lnTo>
                <a:lnTo>
                  <a:pt x="1117" y="2451"/>
                </a:lnTo>
                <a:lnTo>
                  <a:pt x="2667" y="1739"/>
                </a:lnTo>
                <a:lnTo>
                  <a:pt x="3479" y="444"/>
                </a:lnTo>
                <a:lnTo>
                  <a:pt x="25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269485" y="320736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865" y="2540"/>
                </a:moveTo>
                <a:lnTo>
                  <a:pt x="1371" y="2540"/>
                </a:lnTo>
                <a:lnTo>
                  <a:pt x="2031" y="2946"/>
                </a:lnTo>
                <a:lnTo>
                  <a:pt x="2865" y="2540"/>
                </a:lnTo>
                <a:close/>
              </a:path>
              <a:path w="3810" h="3175">
                <a:moveTo>
                  <a:pt x="1689" y="0"/>
                </a:moveTo>
                <a:lnTo>
                  <a:pt x="711" y="355"/>
                </a:lnTo>
                <a:lnTo>
                  <a:pt x="0" y="2590"/>
                </a:lnTo>
                <a:lnTo>
                  <a:pt x="1371" y="2540"/>
                </a:lnTo>
                <a:lnTo>
                  <a:pt x="2865" y="2540"/>
                </a:lnTo>
                <a:lnTo>
                  <a:pt x="3594" y="2184"/>
                </a:lnTo>
                <a:lnTo>
                  <a:pt x="3365" y="838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294585" y="3252856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6441" y="2095"/>
                </a:moveTo>
                <a:lnTo>
                  <a:pt x="2628" y="2095"/>
                </a:lnTo>
                <a:lnTo>
                  <a:pt x="3657" y="3263"/>
                </a:lnTo>
                <a:lnTo>
                  <a:pt x="4851" y="3302"/>
                </a:lnTo>
                <a:lnTo>
                  <a:pt x="5422" y="2590"/>
                </a:lnTo>
                <a:lnTo>
                  <a:pt x="6441" y="2095"/>
                </a:lnTo>
                <a:close/>
              </a:path>
              <a:path w="6985" h="3810">
                <a:moveTo>
                  <a:pt x="2578" y="0"/>
                </a:moveTo>
                <a:lnTo>
                  <a:pt x="533" y="1651"/>
                </a:lnTo>
                <a:lnTo>
                  <a:pt x="0" y="2540"/>
                </a:lnTo>
                <a:lnTo>
                  <a:pt x="1295" y="2184"/>
                </a:lnTo>
                <a:lnTo>
                  <a:pt x="2628" y="2095"/>
                </a:lnTo>
                <a:lnTo>
                  <a:pt x="6441" y="2095"/>
                </a:lnTo>
                <a:lnTo>
                  <a:pt x="6807" y="1917"/>
                </a:lnTo>
                <a:lnTo>
                  <a:pt x="6641" y="1333"/>
                </a:lnTo>
                <a:lnTo>
                  <a:pt x="5473" y="1333"/>
                </a:lnTo>
                <a:lnTo>
                  <a:pt x="4013" y="139"/>
                </a:lnTo>
                <a:lnTo>
                  <a:pt x="2578" y="0"/>
                </a:lnTo>
                <a:close/>
              </a:path>
              <a:path w="6985" h="3810">
                <a:moveTo>
                  <a:pt x="5867" y="850"/>
                </a:moveTo>
                <a:lnTo>
                  <a:pt x="5473" y="1333"/>
                </a:lnTo>
                <a:lnTo>
                  <a:pt x="6641" y="1333"/>
                </a:lnTo>
                <a:lnTo>
                  <a:pt x="6540" y="977"/>
                </a:lnTo>
                <a:lnTo>
                  <a:pt x="5867" y="85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271076" y="325927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0" y="2044"/>
                </a:lnTo>
                <a:lnTo>
                  <a:pt x="1066" y="1422"/>
                </a:lnTo>
                <a:lnTo>
                  <a:pt x="1117" y="304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270548" y="326951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168" y="0"/>
                </a:moveTo>
                <a:lnTo>
                  <a:pt x="0" y="1689"/>
                </a:lnTo>
                <a:lnTo>
                  <a:pt x="1066" y="1828"/>
                </a:lnTo>
                <a:lnTo>
                  <a:pt x="2400" y="1333"/>
                </a:lnTo>
                <a:lnTo>
                  <a:pt x="2755" y="38"/>
                </a:lnTo>
                <a:lnTo>
                  <a:pt x="11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271526" y="32627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04" y="0"/>
                </a:moveTo>
                <a:lnTo>
                  <a:pt x="0" y="800"/>
                </a:lnTo>
                <a:lnTo>
                  <a:pt x="1104" y="1600"/>
                </a:lnTo>
                <a:lnTo>
                  <a:pt x="11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269482" y="325673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939"/>
                </a:moveTo>
                <a:lnTo>
                  <a:pt x="393" y="1752"/>
                </a:lnTo>
                <a:lnTo>
                  <a:pt x="1638" y="1206"/>
                </a:lnTo>
                <a:lnTo>
                  <a:pt x="749" y="0"/>
                </a:lnTo>
                <a:lnTo>
                  <a:pt x="0" y="93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311132" y="3272102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416" y="0"/>
                </a:moveTo>
                <a:lnTo>
                  <a:pt x="3060" y="1816"/>
                </a:lnTo>
                <a:lnTo>
                  <a:pt x="381" y="4038"/>
                </a:lnTo>
                <a:lnTo>
                  <a:pt x="228" y="5333"/>
                </a:lnTo>
                <a:lnTo>
                  <a:pt x="622" y="5816"/>
                </a:lnTo>
                <a:lnTo>
                  <a:pt x="0" y="7162"/>
                </a:lnTo>
                <a:lnTo>
                  <a:pt x="762" y="7962"/>
                </a:lnTo>
                <a:lnTo>
                  <a:pt x="1778" y="7785"/>
                </a:lnTo>
                <a:lnTo>
                  <a:pt x="2882" y="6438"/>
                </a:lnTo>
                <a:lnTo>
                  <a:pt x="4216" y="5156"/>
                </a:lnTo>
                <a:lnTo>
                  <a:pt x="5372" y="5105"/>
                </a:lnTo>
                <a:lnTo>
                  <a:pt x="5334" y="4305"/>
                </a:lnTo>
                <a:lnTo>
                  <a:pt x="5994" y="3238"/>
                </a:lnTo>
                <a:lnTo>
                  <a:pt x="6438" y="1904"/>
                </a:lnTo>
                <a:lnTo>
                  <a:pt x="7289" y="1244"/>
                </a:lnTo>
                <a:lnTo>
                  <a:pt x="74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254190" y="327291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066" y="0"/>
                </a:moveTo>
                <a:lnTo>
                  <a:pt x="647" y="508"/>
                </a:lnTo>
                <a:lnTo>
                  <a:pt x="0" y="1993"/>
                </a:lnTo>
                <a:lnTo>
                  <a:pt x="711" y="3162"/>
                </a:lnTo>
                <a:lnTo>
                  <a:pt x="647" y="4457"/>
                </a:lnTo>
                <a:lnTo>
                  <a:pt x="1841" y="5067"/>
                </a:lnTo>
                <a:lnTo>
                  <a:pt x="2705" y="3289"/>
                </a:lnTo>
                <a:lnTo>
                  <a:pt x="1473" y="1638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254478" y="327113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215" y="0"/>
                </a:moveTo>
                <a:lnTo>
                  <a:pt x="0" y="1016"/>
                </a:lnTo>
                <a:lnTo>
                  <a:pt x="888" y="1041"/>
                </a:lnTo>
                <a:lnTo>
                  <a:pt x="21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225477" y="3251925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1333" y="0"/>
                </a:moveTo>
                <a:lnTo>
                  <a:pt x="355" y="495"/>
                </a:lnTo>
                <a:lnTo>
                  <a:pt x="0" y="1841"/>
                </a:lnTo>
                <a:lnTo>
                  <a:pt x="1676" y="3517"/>
                </a:lnTo>
                <a:lnTo>
                  <a:pt x="3060" y="3873"/>
                </a:lnTo>
                <a:lnTo>
                  <a:pt x="3378" y="3073"/>
                </a:lnTo>
                <a:lnTo>
                  <a:pt x="4693" y="3073"/>
                </a:lnTo>
                <a:lnTo>
                  <a:pt x="3962" y="2222"/>
                </a:lnTo>
                <a:lnTo>
                  <a:pt x="2844" y="711"/>
                </a:lnTo>
                <a:lnTo>
                  <a:pt x="1333" y="0"/>
                </a:lnTo>
                <a:close/>
              </a:path>
              <a:path w="5079" h="4445">
                <a:moveTo>
                  <a:pt x="4693" y="3073"/>
                </a:moveTo>
                <a:lnTo>
                  <a:pt x="3378" y="3073"/>
                </a:lnTo>
                <a:lnTo>
                  <a:pt x="4889" y="3301"/>
                </a:lnTo>
                <a:lnTo>
                  <a:pt x="4693" y="307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304282" y="328176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320" y="0"/>
                </a:moveTo>
                <a:lnTo>
                  <a:pt x="0" y="1638"/>
                </a:lnTo>
                <a:lnTo>
                  <a:pt x="762" y="3162"/>
                </a:lnTo>
                <a:lnTo>
                  <a:pt x="1155" y="5651"/>
                </a:lnTo>
                <a:lnTo>
                  <a:pt x="1905" y="5295"/>
                </a:lnTo>
                <a:lnTo>
                  <a:pt x="2806" y="2984"/>
                </a:lnTo>
                <a:lnTo>
                  <a:pt x="1638" y="1460"/>
                </a:lnTo>
                <a:lnTo>
                  <a:pt x="13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218750" y="3190495"/>
            <a:ext cx="75565" cy="83185"/>
          </a:xfrm>
          <a:custGeom>
            <a:avLst/>
            <a:gdLst/>
            <a:ahLst/>
            <a:cxnLst/>
            <a:rect l="l" t="t" r="r" b="b"/>
            <a:pathLst>
              <a:path w="75564" h="83185">
                <a:moveTo>
                  <a:pt x="35554" y="73139"/>
                </a:moveTo>
                <a:lnTo>
                  <a:pt x="24968" y="73139"/>
                </a:lnTo>
                <a:lnTo>
                  <a:pt x="25793" y="75831"/>
                </a:lnTo>
                <a:lnTo>
                  <a:pt x="29057" y="77228"/>
                </a:lnTo>
                <a:lnTo>
                  <a:pt x="29655" y="78638"/>
                </a:lnTo>
                <a:lnTo>
                  <a:pt x="29743" y="79273"/>
                </a:lnTo>
                <a:lnTo>
                  <a:pt x="29337" y="81051"/>
                </a:lnTo>
                <a:lnTo>
                  <a:pt x="30734" y="82727"/>
                </a:lnTo>
                <a:lnTo>
                  <a:pt x="30854" y="78993"/>
                </a:lnTo>
                <a:lnTo>
                  <a:pt x="31940" y="76479"/>
                </a:lnTo>
                <a:lnTo>
                  <a:pt x="37187" y="76479"/>
                </a:lnTo>
                <a:lnTo>
                  <a:pt x="36144" y="74536"/>
                </a:lnTo>
                <a:lnTo>
                  <a:pt x="35554" y="73139"/>
                </a:lnTo>
                <a:close/>
              </a:path>
              <a:path w="75564" h="83185">
                <a:moveTo>
                  <a:pt x="37187" y="76479"/>
                </a:moveTo>
                <a:lnTo>
                  <a:pt x="33997" y="76479"/>
                </a:lnTo>
                <a:lnTo>
                  <a:pt x="34925" y="78727"/>
                </a:lnTo>
                <a:lnTo>
                  <a:pt x="38557" y="81140"/>
                </a:lnTo>
                <a:lnTo>
                  <a:pt x="37124" y="78727"/>
                </a:lnTo>
                <a:lnTo>
                  <a:pt x="37193" y="78079"/>
                </a:lnTo>
                <a:lnTo>
                  <a:pt x="37439" y="76949"/>
                </a:lnTo>
                <a:lnTo>
                  <a:pt x="37187" y="76479"/>
                </a:lnTo>
                <a:close/>
              </a:path>
              <a:path w="75564" h="83185">
                <a:moveTo>
                  <a:pt x="16764" y="56756"/>
                </a:moveTo>
                <a:lnTo>
                  <a:pt x="14998" y="58978"/>
                </a:lnTo>
                <a:lnTo>
                  <a:pt x="13690" y="59359"/>
                </a:lnTo>
                <a:lnTo>
                  <a:pt x="12865" y="61493"/>
                </a:lnTo>
                <a:lnTo>
                  <a:pt x="15468" y="64477"/>
                </a:lnTo>
                <a:lnTo>
                  <a:pt x="18173" y="65773"/>
                </a:lnTo>
                <a:lnTo>
                  <a:pt x="20764" y="68198"/>
                </a:lnTo>
                <a:lnTo>
                  <a:pt x="21043" y="69964"/>
                </a:lnTo>
                <a:lnTo>
                  <a:pt x="20027" y="71183"/>
                </a:lnTo>
                <a:lnTo>
                  <a:pt x="20205" y="73507"/>
                </a:lnTo>
                <a:lnTo>
                  <a:pt x="22531" y="76479"/>
                </a:lnTo>
                <a:lnTo>
                  <a:pt x="23939" y="78079"/>
                </a:lnTo>
                <a:lnTo>
                  <a:pt x="24587" y="76479"/>
                </a:lnTo>
                <a:lnTo>
                  <a:pt x="24041" y="75272"/>
                </a:lnTo>
                <a:lnTo>
                  <a:pt x="24968" y="73139"/>
                </a:lnTo>
                <a:lnTo>
                  <a:pt x="35554" y="73139"/>
                </a:lnTo>
                <a:lnTo>
                  <a:pt x="34455" y="70535"/>
                </a:lnTo>
                <a:lnTo>
                  <a:pt x="32969" y="68198"/>
                </a:lnTo>
                <a:lnTo>
                  <a:pt x="33070" y="67259"/>
                </a:lnTo>
                <a:lnTo>
                  <a:pt x="34556" y="67081"/>
                </a:lnTo>
                <a:lnTo>
                  <a:pt x="40195" y="67081"/>
                </a:lnTo>
                <a:lnTo>
                  <a:pt x="39217" y="66801"/>
                </a:lnTo>
                <a:lnTo>
                  <a:pt x="37160" y="65493"/>
                </a:lnTo>
                <a:lnTo>
                  <a:pt x="37350" y="64287"/>
                </a:lnTo>
                <a:lnTo>
                  <a:pt x="34925" y="62420"/>
                </a:lnTo>
                <a:lnTo>
                  <a:pt x="37249" y="61404"/>
                </a:lnTo>
                <a:lnTo>
                  <a:pt x="39500" y="61404"/>
                </a:lnTo>
                <a:lnTo>
                  <a:pt x="40056" y="60934"/>
                </a:lnTo>
                <a:lnTo>
                  <a:pt x="31851" y="60934"/>
                </a:lnTo>
                <a:lnTo>
                  <a:pt x="30187" y="59537"/>
                </a:lnTo>
                <a:lnTo>
                  <a:pt x="27952" y="58978"/>
                </a:lnTo>
                <a:lnTo>
                  <a:pt x="26101" y="57772"/>
                </a:lnTo>
                <a:lnTo>
                  <a:pt x="18910" y="57772"/>
                </a:lnTo>
                <a:lnTo>
                  <a:pt x="16764" y="56756"/>
                </a:lnTo>
                <a:close/>
              </a:path>
              <a:path w="75564" h="83185">
                <a:moveTo>
                  <a:pt x="40195" y="67081"/>
                </a:moveTo>
                <a:lnTo>
                  <a:pt x="34556" y="67081"/>
                </a:lnTo>
                <a:lnTo>
                  <a:pt x="37249" y="68478"/>
                </a:lnTo>
                <a:lnTo>
                  <a:pt x="36423" y="69507"/>
                </a:lnTo>
                <a:lnTo>
                  <a:pt x="37249" y="70434"/>
                </a:lnTo>
                <a:lnTo>
                  <a:pt x="38658" y="68948"/>
                </a:lnTo>
                <a:lnTo>
                  <a:pt x="41541" y="68948"/>
                </a:lnTo>
                <a:lnTo>
                  <a:pt x="40424" y="68097"/>
                </a:lnTo>
                <a:lnTo>
                  <a:pt x="40195" y="67081"/>
                </a:lnTo>
                <a:close/>
              </a:path>
              <a:path w="75564" h="83185">
                <a:moveTo>
                  <a:pt x="41541" y="68948"/>
                </a:moveTo>
                <a:lnTo>
                  <a:pt x="38658" y="68948"/>
                </a:lnTo>
                <a:lnTo>
                  <a:pt x="41452" y="69875"/>
                </a:lnTo>
                <a:lnTo>
                  <a:pt x="41541" y="68948"/>
                </a:lnTo>
                <a:close/>
              </a:path>
              <a:path w="75564" h="83185">
                <a:moveTo>
                  <a:pt x="45886" y="60388"/>
                </a:moveTo>
                <a:lnTo>
                  <a:pt x="40703" y="60388"/>
                </a:lnTo>
                <a:lnTo>
                  <a:pt x="44043" y="62699"/>
                </a:lnTo>
                <a:lnTo>
                  <a:pt x="44424" y="63728"/>
                </a:lnTo>
                <a:lnTo>
                  <a:pt x="46748" y="64007"/>
                </a:lnTo>
                <a:lnTo>
                  <a:pt x="47409" y="62610"/>
                </a:lnTo>
                <a:lnTo>
                  <a:pt x="45886" y="60388"/>
                </a:lnTo>
                <a:close/>
              </a:path>
              <a:path w="75564" h="83185">
                <a:moveTo>
                  <a:pt x="39500" y="61404"/>
                </a:moveTo>
                <a:lnTo>
                  <a:pt x="37249" y="61404"/>
                </a:lnTo>
                <a:lnTo>
                  <a:pt x="39395" y="61493"/>
                </a:lnTo>
                <a:close/>
              </a:path>
              <a:path w="75564" h="83185">
                <a:moveTo>
                  <a:pt x="45820" y="56641"/>
                </a:moveTo>
                <a:lnTo>
                  <a:pt x="31483" y="56641"/>
                </a:lnTo>
                <a:lnTo>
                  <a:pt x="32791" y="57683"/>
                </a:lnTo>
                <a:lnTo>
                  <a:pt x="35394" y="58140"/>
                </a:lnTo>
                <a:lnTo>
                  <a:pt x="33528" y="59258"/>
                </a:lnTo>
                <a:lnTo>
                  <a:pt x="31851" y="60934"/>
                </a:lnTo>
                <a:lnTo>
                  <a:pt x="40056" y="60934"/>
                </a:lnTo>
                <a:lnTo>
                  <a:pt x="40703" y="60388"/>
                </a:lnTo>
                <a:lnTo>
                  <a:pt x="45886" y="60388"/>
                </a:lnTo>
                <a:lnTo>
                  <a:pt x="45364" y="59626"/>
                </a:lnTo>
                <a:lnTo>
                  <a:pt x="45923" y="56832"/>
                </a:lnTo>
                <a:lnTo>
                  <a:pt x="45820" y="56641"/>
                </a:lnTo>
                <a:close/>
              </a:path>
              <a:path w="75564" h="83185">
                <a:moveTo>
                  <a:pt x="23101" y="55816"/>
                </a:moveTo>
                <a:lnTo>
                  <a:pt x="20955" y="56553"/>
                </a:lnTo>
                <a:lnTo>
                  <a:pt x="18910" y="57772"/>
                </a:lnTo>
                <a:lnTo>
                  <a:pt x="26101" y="57772"/>
                </a:lnTo>
                <a:lnTo>
                  <a:pt x="23101" y="55816"/>
                </a:lnTo>
                <a:close/>
              </a:path>
              <a:path w="75564" h="83185">
                <a:moveTo>
                  <a:pt x="44767" y="55067"/>
                </a:moveTo>
                <a:lnTo>
                  <a:pt x="29527" y="55067"/>
                </a:lnTo>
                <a:lnTo>
                  <a:pt x="29895" y="56756"/>
                </a:lnTo>
                <a:lnTo>
                  <a:pt x="31483" y="56641"/>
                </a:lnTo>
                <a:lnTo>
                  <a:pt x="45820" y="56641"/>
                </a:lnTo>
                <a:lnTo>
                  <a:pt x="45072" y="55257"/>
                </a:lnTo>
                <a:lnTo>
                  <a:pt x="44767" y="55067"/>
                </a:lnTo>
                <a:close/>
              </a:path>
              <a:path w="75564" h="83185">
                <a:moveTo>
                  <a:pt x="42834" y="53860"/>
                </a:moveTo>
                <a:lnTo>
                  <a:pt x="22263" y="53860"/>
                </a:lnTo>
                <a:lnTo>
                  <a:pt x="24320" y="54038"/>
                </a:lnTo>
                <a:lnTo>
                  <a:pt x="27571" y="55994"/>
                </a:lnTo>
                <a:lnTo>
                  <a:pt x="29527" y="55067"/>
                </a:lnTo>
                <a:lnTo>
                  <a:pt x="44767" y="55067"/>
                </a:lnTo>
                <a:lnTo>
                  <a:pt x="42834" y="53860"/>
                </a:lnTo>
                <a:close/>
              </a:path>
              <a:path w="75564" h="83185">
                <a:moveTo>
                  <a:pt x="41491" y="53022"/>
                </a:moveTo>
                <a:lnTo>
                  <a:pt x="16306" y="53022"/>
                </a:lnTo>
                <a:lnTo>
                  <a:pt x="18173" y="55346"/>
                </a:lnTo>
                <a:lnTo>
                  <a:pt x="21043" y="55714"/>
                </a:lnTo>
                <a:lnTo>
                  <a:pt x="22263" y="53860"/>
                </a:lnTo>
                <a:lnTo>
                  <a:pt x="42834" y="53860"/>
                </a:lnTo>
                <a:lnTo>
                  <a:pt x="41491" y="53022"/>
                </a:lnTo>
                <a:close/>
              </a:path>
              <a:path w="75564" h="83185">
                <a:moveTo>
                  <a:pt x="21932" y="11887"/>
                </a:moveTo>
                <a:lnTo>
                  <a:pt x="19354" y="13309"/>
                </a:lnTo>
                <a:lnTo>
                  <a:pt x="19177" y="14376"/>
                </a:lnTo>
                <a:lnTo>
                  <a:pt x="15709" y="15620"/>
                </a:lnTo>
                <a:lnTo>
                  <a:pt x="10833" y="18630"/>
                </a:lnTo>
                <a:lnTo>
                  <a:pt x="10356" y="21729"/>
                </a:lnTo>
                <a:lnTo>
                  <a:pt x="10250" y="22186"/>
                </a:lnTo>
                <a:lnTo>
                  <a:pt x="8343" y="25641"/>
                </a:lnTo>
                <a:lnTo>
                  <a:pt x="3479" y="27241"/>
                </a:lnTo>
                <a:lnTo>
                  <a:pt x="3289" y="30073"/>
                </a:lnTo>
                <a:lnTo>
                  <a:pt x="1612" y="33705"/>
                </a:lnTo>
                <a:lnTo>
                  <a:pt x="0" y="34556"/>
                </a:lnTo>
                <a:lnTo>
                  <a:pt x="266" y="34721"/>
                </a:lnTo>
                <a:lnTo>
                  <a:pt x="444" y="38277"/>
                </a:lnTo>
                <a:lnTo>
                  <a:pt x="4927" y="41630"/>
                </a:lnTo>
                <a:lnTo>
                  <a:pt x="7454" y="45288"/>
                </a:lnTo>
                <a:lnTo>
                  <a:pt x="8661" y="45567"/>
                </a:lnTo>
                <a:lnTo>
                  <a:pt x="8382" y="46685"/>
                </a:lnTo>
                <a:lnTo>
                  <a:pt x="11836" y="51536"/>
                </a:lnTo>
                <a:lnTo>
                  <a:pt x="12674" y="54876"/>
                </a:lnTo>
                <a:lnTo>
                  <a:pt x="14249" y="55524"/>
                </a:lnTo>
                <a:lnTo>
                  <a:pt x="16306" y="53022"/>
                </a:lnTo>
                <a:lnTo>
                  <a:pt x="41491" y="53022"/>
                </a:lnTo>
                <a:lnTo>
                  <a:pt x="39395" y="51714"/>
                </a:lnTo>
                <a:lnTo>
                  <a:pt x="37630" y="51244"/>
                </a:lnTo>
                <a:lnTo>
                  <a:pt x="36852" y="49949"/>
                </a:lnTo>
                <a:lnTo>
                  <a:pt x="35204" y="49949"/>
                </a:lnTo>
                <a:lnTo>
                  <a:pt x="34175" y="48640"/>
                </a:lnTo>
                <a:lnTo>
                  <a:pt x="31762" y="48361"/>
                </a:lnTo>
                <a:lnTo>
                  <a:pt x="29337" y="46215"/>
                </a:lnTo>
                <a:lnTo>
                  <a:pt x="31940" y="45846"/>
                </a:lnTo>
                <a:lnTo>
                  <a:pt x="33426" y="44081"/>
                </a:lnTo>
                <a:lnTo>
                  <a:pt x="33337" y="42773"/>
                </a:lnTo>
                <a:lnTo>
                  <a:pt x="30911" y="42113"/>
                </a:lnTo>
                <a:lnTo>
                  <a:pt x="32222" y="40462"/>
                </a:lnTo>
                <a:lnTo>
                  <a:pt x="32131" y="39052"/>
                </a:lnTo>
                <a:lnTo>
                  <a:pt x="36128" y="39052"/>
                </a:lnTo>
                <a:lnTo>
                  <a:pt x="31940" y="33934"/>
                </a:lnTo>
                <a:lnTo>
                  <a:pt x="30365" y="32715"/>
                </a:lnTo>
                <a:lnTo>
                  <a:pt x="29997" y="31038"/>
                </a:lnTo>
                <a:lnTo>
                  <a:pt x="27114" y="28625"/>
                </a:lnTo>
                <a:lnTo>
                  <a:pt x="28061" y="27406"/>
                </a:lnTo>
                <a:lnTo>
                  <a:pt x="27941" y="25361"/>
                </a:lnTo>
                <a:lnTo>
                  <a:pt x="27660" y="22466"/>
                </a:lnTo>
                <a:lnTo>
                  <a:pt x="29248" y="19964"/>
                </a:lnTo>
                <a:lnTo>
                  <a:pt x="32232" y="19303"/>
                </a:lnTo>
                <a:lnTo>
                  <a:pt x="41508" y="19303"/>
                </a:lnTo>
                <a:lnTo>
                  <a:pt x="42570" y="18097"/>
                </a:lnTo>
                <a:lnTo>
                  <a:pt x="46287" y="18097"/>
                </a:lnTo>
                <a:lnTo>
                  <a:pt x="46939" y="17729"/>
                </a:lnTo>
                <a:lnTo>
                  <a:pt x="47879" y="14465"/>
                </a:lnTo>
                <a:lnTo>
                  <a:pt x="49631" y="13817"/>
                </a:lnTo>
                <a:lnTo>
                  <a:pt x="56532" y="13817"/>
                </a:lnTo>
                <a:lnTo>
                  <a:pt x="56718" y="12509"/>
                </a:lnTo>
                <a:lnTo>
                  <a:pt x="72030" y="12509"/>
                </a:lnTo>
                <a:lnTo>
                  <a:pt x="72206" y="12153"/>
                </a:lnTo>
                <a:lnTo>
                  <a:pt x="28041" y="12153"/>
                </a:lnTo>
                <a:lnTo>
                  <a:pt x="21932" y="11887"/>
                </a:lnTo>
                <a:close/>
              </a:path>
              <a:path w="75564" h="83185">
                <a:moveTo>
                  <a:pt x="36791" y="49847"/>
                </a:moveTo>
                <a:lnTo>
                  <a:pt x="35204" y="49949"/>
                </a:lnTo>
                <a:lnTo>
                  <a:pt x="36852" y="49949"/>
                </a:lnTo>
                <a:close/>
              </a:path>
              <a:path w="75564" h="83185">
                <a:moveTo>
                  <a:pt x="36128" y="39052"/>
                </a:moveTo>
                <a:lnTo>
                  <a:pt x="32131" y="39052"/>
                </a:lnTo>
                <a:lnTo>
                  <a:pt x="34010" y="39750"/>
                </a:lnTo>
                <a:lnTo>
                  <a:pt x="35534" y="41008"/>
                </a:lnTo>
                <a:lnTo>
                  <a:pt x="35034" y="42113"/>
                </a:lnTo>
                <a:lnTo>
                  <a:pt x="34990" y="42773"/>
                </a:lnTo>
                <a:lnTo>
                  <a:pt x="35128" y="43649"/>
                </a:lnTo>
                <a:lnTo>
                  <a:pt x="36461" y="43332"/>
                </a:lnTo>
                <a:lnTo>
                  <a:pt x="37299" y="40462"/>
                </a:lnTo>
                <a:lnTo>
                  <a:pt x="36128" y="39052"/>
                </a:lnTo>
                <a:close/>
              </a:path>
              <a:path w="75564" h="83185">
                <a:moveTo>
                  <a:pt x="41508" y="19303"/>
                </a:moveTo>
                <a:lnTo>
                  <a:pt x="32232" y="19303"/>
                </a:lnTo>
                <a:lnTo>
                  <a:pt x="32600" y="21729"/>
                </a:lnTo>
                <a:lnTo>
                  <a:pt x="31203" y="21729"/>
                </a:lnTo>
                <a:lnTo>
                  <a:pt x="31483" y="23025"/>
                </a:lnTo>
                <a:lnTo>
                  <a:pt x="35306" y="24790"/>
                </a:lnTo>
                <a:lnTo>
                  <a:pt x="35674" y="27774"/>
                </a:lnTo>
                <a:lnTo>
                  <a:pt x="38100" y="29743"/>
                </a:lnTo>
                <a:lnTo>
                  <a:pt x="40792" y="29641"/>
                </a:lnTo>
                <a:lnTo>
                  <a:pt x="38836" y="28346"/>
                </a:lnTo>
                <a:lnTo>
                  <a:pt x="37820" y="26479"/>
                </a:lnTo>
                <a:lnTo>
                  <a:pt x="38188" y="24790"/>
                </a:lnTo>
                <a:lnTo>
                  <a:pt x="41768" y="24790"/>
                </a:lnTo>
                <a:lnTo>
                  <a:pt x="41821" y="23964"/>
                </a:lnTo>
                <a:lnTo>
                  <a:pt x="47704" y="23964"/>
                </a:lnTo>
                <a:lnTo>
                  <a:pt x="46189" y="22567"/>
                </a:lnTo>
                <a:lnTo>
                  <a:pt x="43484" y="22186"/>
                </a:lnTo>
                <a:lnTo>
                  <a:pt x="41262" y="19583"/>
                </a:lnTo>
                <a:lnTo>
                  <a:pt x="41508" y="19303"/>
                </a:lnTo>
                <a:close/>
              </a:path>
              <a:path w="75564" h="83185">
                <a:moveTo>
                  <a:pt x="41768" y="24790"/>
                </a:moveTo>
                <a:lnTo>
                  <a:pt x="38188" y="24790"/>
                </a:lnTo>
                <a:lnTo>
                  <a:pt x="40703" y="25641"/>
                </a:lnTo>
                <a:lnTo>
                  <a:pt x="42659" y="28346"/>
                </a:lnTo>
                <a:lnTo>
                  <a:pt x="44335" y="28994"/>
                </a:lnTo>
                <a:lnTo>
                  <a:pt x="45262" y="27406"/>
                </a:lnTo>
                <a:lnTo>
                  <a:pt x="43408" y="26022"/>
                </a:lnTo>
                <a:lnTo>
                  <a:pt x="41732" y="25361"/>
                </a:lnTo>
                <a:lnTo>
                  <a:pt x="41768" y="24790"/>
                </a:lnTo>
                <a:close/>
              </a:path>
              <a:path w="75564" h="83185">
                <a:moveTo>
                  <a:pt x="47704" y="23964"/>
                </a:moveTo>
                <a:lnTo>
                  <a:pt x="41821" y="23964"/>
                </a:lnTo>
                <a:lnTo>
                  <a:pt x="46393" y="24155"/>
                </a:lnTo>
                <a:lnTo>
                  <a:pt x="48056" y="25819"/>
                </a:lnTo>
                <a:lnTo>
                  <a:pt x="48806" y="24980"/>
                </a:lnTo>
                <a:lnTo>
                  <a:pt x="47704" y="23964"/>
                </a:lnTo>
                <a:close/>
              </a:path>
              <a:path w="75564" h="83185">
                <a:moveTo>
                  <a:pt x="46287" y="18097"/>
                </a:moveTo>
                <a:lnTo>
                  <a:pt x="42570" y="18097"/>
                </a:lnTo>
                <a:lnTo>
                  <a:pt x="44983" y="18834"/>
                </a:lnTo>
                <a:lnTo>
                  <a:pt x="46287" y="18097"/>
                </a:lnTo>
                <a:close/>
              </a:path>
              <a:path w="75564" h="83185">
                <a:moveTo>
                  <a:pt x="56532" y="13817"/>
                </a:moveTo>
                <a:lnTo>
                  <a:pt x="49631" y="13817"/>
                </a:lnTo>
                <a:lnTo>
                  <a:pt x="52336" y="15862"/>
                </a:lnTo>
                <a:lnTo>
                  <a:pt x="54394" y="16052"/>
                </a:lnTo>
                <a:lnTo>
                  <a:pt x="56532" y="13817"/>
                </a:lnTo>
                <a:close/>
              </a:path>
              <a:path w="75564" h="83185">
                <a:moveTo>
                  <a:pt x="72030" y="12509"/>
                </a:moveTo>
                <a:lnTo>
                  <a:pt x="57746" y="12509"/>
                </a:lnTo>
                <a:lnTo>
                  <a:pt x="59423" y="14465"/>
                </a:lnTo>
                <a:lnTo>
                  <a:pt x="64452" y="14465"/>
                </a:lnTo>
                <a:lnTo>
                  <a:pt x="68224" y="15443"/>
                </a:lnTo>
                <a:lnTo>
                  <a:pt x="70904" y="14782"/>
                </a:lnTo>
                <a:lnTo>
                  <a:pt x="72030" y="12509"/>
                </a:lnTo>
                <a:close/>
              </a:path>
              <a:path w="75564" h="83185">
                <a:moveTo>
                  <a:pt x="34696" y="8877"/>
                </a:moveTo>
                <a:lnTo>
                  <a:pt x="33096" y="10286"/>
                </a:lnTo>
                <a:lnTo>
                  <a:pt x="30886" y="10375"/>
                </a:lnTo>
                <a:lnTo>
                  <a:pt x="28041" y="12153"/>
                </a:lnTo>
                <a:lnTo>
                  <a:pt x="72206" y="12153"/>
                </a:lnTo>
                <a:lnTo>
                  <a:pt x="72303" y="11887"/>
                </a:lnTo>
                <a:lnTo>
                  <a:pt x="71841" y="9575"/>
                </a:lnTo>
                <a:lnTo>
                  <a:pt x="40017" y="9575"/>
                </a:lnTo>
                <a:lnTo>
                  <a:pt x="35941" y="9486"/>
                </a:lnTo>
                <a:lnTo>
                  <a:pt x="34696" y="8877"/>
                </a:lnTo>
                <a:close/>
              </a:path>
              <a:path w="75564" h="83185">
                <a:moveTo>
                  <a:pt x="45262" y="6743"/>
                </a:moveTo>
                <a:lnTo>
                  <a:pt x="43129" y="8788"/>
                </a:lnTo>
                <a:lnTo>
                  <a:pt x="40017" y="9575"/>
                </a:lnTo>
                <a:lnTo>
                  <a:pt x="71841" y="9575"/>
                </a:lnTo>
                <a:lnTo>
                  <a:pt x="71808" y="9410"/>
                </a:lnTo>
                <a:lnTo>
                  <a:pt x="54127" y="9410"/>
                </a:lnTo>
                <a:lnTo>
                  <a:pt x="51828" y="9220"/>
                </a:lnTo>
                <a:lnTo>
                  <a:pt x="51488" y="7264"/>
                </a:lnTo>
                <a:lnTo>
                  <a:pt x="48272" y="7264"/>
                </a:lnTo>
                <a:lnTo>
                  <a:pt x="45262" y="6743"/>
                </a:lnTo>
                <a:close/>
              </a:path>
              <a:path w="75564" h="83185">
                <a:moveTo>
                  <a:pt x="58204" y="8064"/>
                </a:moveTo>
                <a:lnTo>
                  <a:pt x="55816" y="8064"/>
                </a:lnTo>
                <a:lnTo>
                  <a:pt x="54127" y="9410"/>
                </a:lnTo>
                <a:lnTo>
                  <a:pt x="71808" y="9410"/>
                </a:lnTo>
                <a:lnTo>
                  <a:pt x="60337" y="9309"/>
                </a:lnTo>
                <a:lnTo>
                  <a:pt x="58204" y="8064"/>
                </a:lnTo>
                <a:close/>
              </a:path>
              <a:path w="75564" h="83185">
                <a:moveTo>
                  <a:pt x="62738" y="8166"/>
                </a:moveTo>
                <a:lnTo>
                  <a:pt x="60337" y="9309"/>
                </a:lnTo>
                <a:lnTo>
                  <a:pt x="71788" y="9309"/>
                </a:lnTo>
                <a:lnTo>
                  <a:pt x="73006" y="8521"/>
                </a:lnTo>
                <a:lnTo>
                  <a:pt x="67970" y="8521"/>
                </a:lnTo>
                <a:lnTo>
                  <a:pt x="62738" y="8166"/>
                </a:lnTo>
                <a:close/>
              </a:path>
              <a:path w="75564" h="83185">
                <a:moveTo>
                  <a:pt x="73177" y="0"/>
                </a:moveTo>
                <a:lnTo>
                  <a:pt x="71704" y="0"/>
                </a:lnTo>
                <a:lnTo>
                  <a:pt x="68770" y="2209"/>
                </a:lnTo>
                <a:lnTo>
                  <a:pt x="68592" y="5054"/>
                </a:lnTo>
                <a:lnTo>
                  <a:pt x="69371" y="6743"/>
                </a:lnTo>
                <a:lnTo>
                  <a:pt x="69464" y="7264"/>
                </a:lnTo>
                <a:lnTo>
                  <a:pt x="67970" y="8521"/>
                </a:lnTo>
                <a:lnTo>
                  <a:pt x="73006" y="8521"/>
                </a:lnTo>
                <a:lnTo>
                  <a:pt x="74980" y="7315"/>
                </a:lnTo>
                <a:lnTo>
                  <a:pt x="75158" y="4292"/>
                </a:lnTo>
                <a:lnTo>
                  <a:pt x="72669" y="3225"/>
                </a:lnTo>
                <a:lnTo>
                  <a:pt x="73177" y="0"/>
                </a:lnTo>
                <a:close/>
              </a:path>
              <a:path w="75564" h="83185">
                <a:moveTo>
                  <a:pt x="51473" y="7175"/>
                </a:moveTo>
                <a:lnTo>
                  <a:pt x="48272" y="7264"/>
                </a:lnTo>
                <a:lnTo>
                  <a:pt x="51488" y="726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305606" y="327948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673" y="1206"/>
                </a:moveTo>
                <a:lnTo>
                  <a:pt x="673" y="0"/>
                </a:lnTo>
                <a:lnTo>
                  <a:pt x="0" y="1104"/>
                </a:lnTo>
                <a:lnTo>
                  <a:pt x="368" y="1651"/>
                </a:lnTo>
                <a:lnTo>
                  <a:pt x="673" y="12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251350" y="3234965"/>
            <a:ext cx="22225" cy="17145"/>
          </a:xfrm>
          <a:custGeom>
            <a:avLst/>
            <a:gdLst/>
            <a:ahLst/>
            <a:cxnLst/>
            <a:rect l="l" t="t" r="r" b="b"/>
            <a:pathLst>
              <a:path w="22225" h="17145">
                <a:moveTo>
                  <a:pt x="21058" y="16217"/>
                </a:moveTo>
                <a:lnTo>
                  <a:pt x="19685" y="16217"/>
                </a:lnTo>
                <a:lnTo>
                  <a:pt x="20840" y="16827"/>
                </a:lnTo>
                <a:lnTo>
                  <a:pt x="21058" y="16217"/>
                </a:lnTo>
                <a:close/>
              </a:path>
              <a:path w="22225" h="17145">
                <a:moveTo>
                  <a:pt x="16872" y="8686"/>
                </a:moveTo>
                <a:lnTo>
                  <a:pt x="13233" y="8686"/>
                </a:lnTo>
                <a:lnTo>
                  <a:pt x="13868" y="9702"/>
                </a:lnTo>
                <a:lnTo>
                  <a:pt x="15417" y="12064"/>
                </a:lnTo>
                <a:lnTo>
                  <a:pt x="16395" y="13004"/>
                </a:lnTo>
                <a:lnTo>
                  <a:pt x="16167" y="14338"/>
                </a:lnTo>
                <a:lnTo>
                  <a:pt x="16840" y="15582"/>
                </a:lnTo>
                <a:lnTo>
                  <a:pt x="18656" y="16789"/>
                </a:lnTo>
                <a:lnTo>
                  <a:pt x="19685" y="16217"/>
                </a:lnTo>
                <a:lnTo>
                  <a:pt x="21058" y="16217"/>
                </a:lnTo>
                <a:lnTo>
                  <a:pt x="21620" y="14643"/>
                </a:lnTo>
                <a:lnTo>
                  <a:pt x="18834" y="14643"/>
                </a:lnTo>
                <a:lnTo>
                  <a:pt x="17195" y="13042"/>
                </a:lnTo>
                <a:lnTo>
                  <a:pt x="17411" y="11226"/>
                </a:lnTo>
                <a:lnTo>
                  <a:pt x="17068" y="9969"/>
                </a:lnTo>
                <a:lnTo>
                  <a:pt x="16948" y="8826"/>
                </a:lnTo>
                <a:lnTo>
                  <a:pt x="16872" y="8686"/>
                </a:lnTo>
                <a:close/>
              </a:path>
              <a:path w="22225" h="17145">
                <a:moveTo>
                  <a:pt x="19545" y="14122"/>
                </a:moveTo>
                <a:lnTo>
                  <a:pt x="18834" y="14643"/>
                </a:lnTo>
                <a:lnTo>
                  <a:pt x="21620" y="14643"/>
                </a:lnTo>
                <a:lnTo>
                  <a:pt x="21729" y="14338"/>
                </a:lnTo>
                <a:lnTo>
                  <a:pt x="19545" y="14122"/>
                </a:lnTo>
                <a:close/>
              </a:path>
              <a:path w="22225" h="17145">
                <a:moveTo>
                  <a:pt x="6972" y="2146"/>
                </a:moveTo>
                <a:lnTo>
                  <a:pt x="3187" y="2146"/>
                </a:lnTo>
                <a:lnTo>
                  <a:pt x="4356" y="3124"/>
                </a:lnTo>
                <a:lnTo>
                  <a:pt x="4838" y="3924"/>
                </a:lnTo>
                <a:lnTo>
                  <a:pt x="5956" y="4406"/>
                </a:lnTo>
                <a:lnTo>
                  <a:pt x="6921" y="5740"/>
                </a:lnTo>
                <a:lnTo>
                  <a:pt x="8432" y="6108"/>
                </a:lnTo>
                <a:lnTo>
                  <a:pt x="9410" y="7607"/>
                </a:lnTo>
                <a:lnTo>
                  <a:pt x="11633" y="8826"/>
                </a:lnTo>
                <a:lnTo>
                  <a:pt x="13233" y="8686"/>
                </a:lnTo>
                <a:lnTo>
                  <a:pt x="16872" y="8686"/>
                </a:lnTo>
                <a:lnTo>
                  <a:pt x="15989" y="7073"/>
                </a:lnTo>
                <a:lnTo>
                  <a:pt x="13462" y="4546"/>
                </a:lnTo>
                <a:lnTo>
                  <a:pt x="12788" y="4546"/>
                </a:lnTo>
                <a:lnTo>
                  <a:pt x="11188" y="4457"/>
                </a:lnTo>
                <a:lnTo>
                  <a:pt x="10922" y="3962"/>
                </a:lnTo>
                <a:lnTo>
                  <a:pt x="8839" y="2857"/>
                </a:lnTo>
                <a:lnTo>
                  <a:pt x="6972" y="2146"/>
                </a:lnTo>
                <a:close/>
              </a:path>
              <a:path w="22225" h="17145">
                <a:moveTo>
                  <a:pt x="13055" y="4140"/>
                </a:moveTo>
                <a:lnTo>
                  <a:pt x="12788" y="4546"/>
                </a:lnTo>
                <a:lnTo>
                  <a:pt x="13462" y="4546"/>
                </a:lnTo>
                <a:lnTo>
                  <a:pt x="13055" y="4140"/>
                </a:lnTo>
                <a:close/>
              </a:path>
              <a:path w="22225" h="17145">
                <a:moveTo>
                  <a:pt x="4838" y="0"/>
                </a:moveTo>
                <a:lnTo>
                  <a:pt x="1727" y="495"/>
                </a:lnTo>
                <a:lnTo>
                  <a:pt x="0" y="2006"/>
                </a:lnTo>
                <a:lnTo>
                  <a:pt x="1054" y="2222"/>
                </a:lnTo>
                <a:lnTo>
                  <a:pt x="3187" y="2146"/>
                </a:lnTo>
                <a:lnTo>
                  <a:pt x="6972" y="2146"/>
                </a:lnTo>
                <a:lnTo>
                  <a:pt x="6705" y="2044"/>
                </a:lnTo>
                <a:lnTo>
                  <a:pt x="48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285836" y="3228780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8354" y="2489"/>
                </a:moveTo>
                <a:lnTo>
                  <a:pt x="6362" y="2489"/>
                </a:lnTo>
                <a:lnTo>
                  <a:pt x="6189" y="3873"/>
                </a:lnTo>
                <a:lnTo>
                  <a:pt x="6064" y="4102"/>
                </a:lnTo>
                <a:lnTo>
                  <a:pt x="5156" y="4851"/>
                </a:lnTo>
                <a:lnTo>
                  <a:pt x="4483" y="5829"/>
                </a:lnTo>
                <a:lnTo>
                  <a:pt x="6172" y="6629"/>
                </a:lnTo>
                <a:lnTo>
                  <a:pt x="8623" y="6451"/>
                </a:lnTo>
                <a:lnTo>
                  <a:pt x="8661" y="3873"/>
                </a:lnTo>
                <a:lnTo>
                  <a:pt x="8354" y="2489"/>
                </a:lnTo>
                <a:close/>
              </a:path>
              <a:path w="8889" h="6985">
                <a:moveTo>
                  <a:pt x="7772" y="0"/>
                </a:moveTo>
                <a:lnTo>
                  <a:pt x="5194" y="393"/>
                </a:lnTo>
                <a:lnTo>
                  <a:pt x="3860" y="1244"/>
                </a:lnTo>
                <a:lnTo>
                  <a:pt x="1117" y="2222"/>
                </a:lnTo>
                <a:lnTo>
                  <a:pt x="0" y="4102"/>
                </a:lnTo>
                <a:lnTo>
                  <a:pt x="1828" y="5613"/>
                </a:lnTo>
                <a:lnTo>
                  <a:pt x="2578" y="5702"/>
                </a:lnTo>
                <a:lnTo>
                  <a:pt x="3733" y="5435"/>
                </a:lnTo>
                <a:lnTo>
                  <a:pt x="3975" y="4102"/>
                </a:lnTo>
                <a:lnTo>
                  <a:pt x="4036" y="3873"/>
                </a:lnTo>
                <a:lnTo>
                  <a:pt x="4572" y="2540"/>
                </a:lnTo>
                <a:lnTo>
                  <a:pt x="6362" y="2489"/>
                </a:lnTo>
                <a:lnTo>
                  <a:pt x="8354" y="2489"/>
                </a:lnTo>
                <a:lnTo>
                  <a:pt x="8267" y="2095"/>
                </a:lnTo>
                <a:lnTo>
                  <a:pt x="7696" y="2006"/>
                </a:lnTo>
                <a:lnTo>
                  <a:pt x="8178" y="622"/>
                </a:lnTo>
                <a:lnTo>
                  <a:pt x="777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287485" y="3240304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1422" y="0"/>
                </a:moveTo>
                <a:lnTo>
                  <a:pt x="0" y="761"/>
                </a:lnTo>
                <a:lnTo>
                  <a:pt x="0" y="1562"/>
                </a:lnTo>
                <a:lnTo>
                  <a:pt x="1587" y="2755"/>
                </a:lnTo>
                <a:lnTo>
                  <a:pt x="1651" y="4584"/>
                </a:lnTo>
                <a:lnTo>
                  <a:pt x="533" y="5029"/>
                </a:lnTo>
                <a:lnTo>
                  <a:pt x="571" y="6019"/>
                </a:lnTo>
                <a:lnTo>
                  <a:pt x="1905" y="7035"/>
                </a:lnTo>
                <a:lnTo>
                  <a:pt x="3594" y="6235"/>
                </a:lnTo>
                <a:lnTo>
                  <a:pt x="4038" y="4229"/>
                </a:lnTo>
                <a:lnTo>
                  <a:pt x="3505" y="1206"/>
                </a:lnTo>
                <a:lnTo>
                  <a:pt x="2921" y="622"/>
                </a:lnTo>
                <a:lnTo>
                  <a:pt x="14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259081" y="323233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749" y="0"/>
                </a:moveTo>
                <a:lnTo>
                  <a:pt x="0" y="215"/>
                </a:lnTo>
                <a:lnTo>
                  <a:pt x="2044" y="2844"/>
                </a:lnTo>
                <a:lnTo>
                  <a:pt x="2438" y="2006"/>
                </a:lnTo>
                <a:lnTo>
                  <a:pt x="2044" y="457"/>
                </a:lnTo>
                <a:lnTo>
                  <a:pt x="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283126" y="326238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739" y="0"/>
                </a:moveTo>
                <a:lnTo>
                  <a:pt x="0" y="1511"/>
                </a:lnTo>
                <a:lnTo>
                  <a:pt x="838" y="2895"/>
                </a:lnTo>
                <a:lnTo>
                  <a:pt x="2006" y="2946"/>
                </a:lnTo>
                <a:lnTo>
                  <a:pt x="3111" y="1511"/>
                </a:lnTo>
                <a:lnTo>
                  <a:pt x="2844" y="228"/>
                </a:lnTo>
                <a:lnTo>
                  <a:pt x="17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224585" y="3238418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1943" y="0"/>
                </a:moveTo>
                <a:lnTo>
                  <a:pt x="1092" y="152"/>
                </a:lnTo>
                <a:lnTo>
                  <a:pt x="0" y="2133"/>
                </a:lnTo>
                <a:lnTo>
                  <a:pt x="139" y="2959"/>
                </a:lnTo>
                <a:lnTo>
                  <a:pt x="774" y="3200"/>
                </a:lnTo>
                <a:lnTo>
                  <a:pt x="1536" y="3022"/>
                </a:lnTo>
                <a:lnTo>
                  <a:pt x="2285" y="2095"/>
                </a:lnTo>
                <a:lnTo>
                  <a:pt x="19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256812" y="323194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927" y="0"/>
                </a:moveTo>
                <a:lnTo>
                  <a:pt x="0" y="660"/>
                </a:lnTo>
                <a:lnTo>
                  <a:pt x="850" y="1739"/>
                </a:lnTo>
                <a:lnTo>
                  <a:pt x="1460" y="533"/>
                </a:lnTo>
                <a:lnTo>
                  <a:pt x="9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222361" y="3242396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5473" y="5029"/>
                </a:moveTo>
                <a:lnTo>
                  <a:pt x="1778" y="5029"/>
                </a:lnTo>
                <a:lnTo>
                  <a:pt x="2362" y="5664"/>
                </a:lnTo>
                <a:lnTo>
                  <a:pt x="2362" y="7048"/>
                </a:lnTo>
                <a:lnTo>
                  <a:pt x="4051" y="7264"/>
                </a:lnTo>
                <a:lnTo>
                  <a:pt x="5511" y="8064"/>
                </a:lnTo>
                <a:lnTo>
                  <a:pt x="6273" y="6857"/>
                </a:lnTo>
                <a:lnTo>
                  <a:pt x="5778" y="6197"/>
                </a:lnTo>
                <a:lnTo>
                  <a:pt x="5473" y="5029"/>
                </a:lnTo>
                <a:close/>
              </a:path>
              <a:path w="6350" h="8255">
                <a:moveTo>
                  <a:pt x="1473" y="2806"/>
                </a:moveTo>
                <a:lnTo>
                  <a:pt x="0" y="3213"/>
                </a:lnTo>
                <a:lnTo>
                  <a:pt x="0" y="5803"/>
                </a:lnTo>
                <a:lnTo>
                  <a:pt x="1117" y="6946"/>
                </a:lnTo>
                <a:lnTo>
                  <a:pt x="1739" y="6286"/>
                </a:lnTo>
                <a:lnTo>
                  <a:pt x="1778" y="5029"/>
                </a:lnTo>
                <a:lnTo>
                  <a:pt x="5473" y="5029"/>
                </a:lnTo>
                <a:lnTo>
                  <a:pt x="4406" y="3924"/>
                </a:lnTo>
                <a:lnTo>
                  <a:pt x="4685" y="2984"/>
                </a:lnTo>
                <a:lnTo>
                  <a:pt x="2540" y="2984"/>
                </a:lnTo>
                <a:lnTo>
                  <a:pt x="1473" y="2806"/>
                </a:lnTo>
                <a:close/>
              </a:path>
              <a:path w="6350" h="8255">
                <a:moveTo>
                  <a:pt x="2578" y="0"/>
                </a:moveTo>
                <a:lnTo>
                  <a:pt x="2540" y="2984"/>
                </a:lnTo>
                <a:lnTo>
                  <a:pt x="4685" y="2984"/>
                </a:lnTo>
                <a:lnTo>
                  <a:pt x="4673" y="2806"/>
                </a:lnTo>
                <a:lnTo>
                  <a:pt x="3962" y="1155"/>
                </a:lnTo>
                <a:lnTo>
                  <a:pt x="25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211917" y="3223169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2133" y="0"/>
                </a:moveTo>
                <a:lnTo>
                  <a:pt x="0" y="800"/>
                </a:lnTo>
                <a:lnTo>
                  <a:pt x="190" y="2057"/>
                </a:lnTo>
                <a:lnTo>
                  <a:pt x="1473" y="2578"/>
                </a:lnTo>
                <a:lnTo>
                  <a:pt x="1638" y="3289"/>
                </a:lnTo>
                <a:lnTo>
                  <a:pt x="3822" y="5613"/>
                </a:lnTo>
                <a:lnTo>
                  <a:pt x="5829" y="6540"/>
                </a:lnTo>
                <a:lnTo>
                  <a:pt x="6400" y="6096"/>
                </a:lnTo>
                <a:lnTo>
                  <a:pt x="6134" y="5245"/>
                </a:lnTo>
                <a:lnTo>
                  <a:pt x="4546" y="4673"/>
                </a:lnTo>
                <a:lnTo>
                  <a:pt x="3162" y="3111"/>
                </a:lnTo>
                <a:lnTo>
                  <a:pt x="3251" y="711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290017" y="325597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933" y="0"/>
                </a:moveTo>
                <a:lnTo>
                  <a:pt x="355" y="495"/>
                </a:lnTo>
                <a:lnTo>
                  <a:pt x="0" y="1828"/>
                </a:lnTo>
                <a:lnTo>
                  <a:pt x="800" y="2857"/>
                </a:lnTo>
                <a:lnTo>
                  <a:pt x="2527" y="1244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279916" y="326287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701" y="0"/>
                </a:moveTo>
                <a:lnTo>
                  <a:pt x="495" y="0"/>
                </a:lnTo>
                <a:lnTo>
                  <a:pt x="0" y="1955"/>
                </a:lnTo>
                <a:lnTo>
                  <a:pt x="1066" y="2895"/>
                </a:lnTo>
                <a:lnTo>
                  <a:pt x="2235" y="1244"/>
                </a:lnTo>
                <a:lnTo>
                  <a:pt x="17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275529" y="321782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165" y="4064"/>
                </a:moveTo>
                <a:lnTo>
                  <a:pt x="2667" y="4064"/>
                </a:lnTo>
                <a:lnTo>
                  <a:pt x="4089" y="4673"/>
                </a:lnTo>
                <a:lnTo>
                  <a:pt x="4165" y="4064"/>
                </a:lnTo>
                <a:close/>
              </a:path>
              <a:path w="6350" h="5080">
                <a:moveTo>
                  <a:pt x="2578" y="444"/>
                </a:moveTo>
                <a:lnTo>
                  <a:pt x="622" y="495"/>
                </a:lnTo>
                <a:lnTo>
                  <a:pt x="0" y="1435"/>
                </a:lnTo>
                <a:lnTo>
                  <a:pt x="571" y="3302"/>
                </a:lnTo>
                <a:lnTo>
                  <a:pt x="1676" y="4229"/>
                </a:lnTo>
                <a:lnTo>
                  <a:pt x="2667" y="4064"/>
                </a:lnTo>
                <a:lnTo>
                  <a:pt x="4165" y="4064"/>
                </a:lnTo>
                <a:lnTo>
                  <a:pt x="4381" y="2324"/>
                </a:lnTo>
                <a:lnTo>
                  <a:pt x="5460" y="1155"/>
                </a:lnTo>
                <a:lnTo>
                  <a:pt x="3416" y="1155"/>
                </a:lnTo>
                <a:lnTo>
                  <a:pt x="2578" y="444"/>
                </a:lnTo>
                <a:close/>
              </a:path>
              <a:path w="6350" h="5080">
                <a:moveTo>
                  <a:pt x="4660" y="0"/>
                </a:moveTo>
                <a:lnTo>
                  <a:pt x="3416" y="1155"/>
                </a:lnTo>
                <a:lnTo>
                  <a:pt x="5460" y="1155"/>
                </a:lnTo>
                <a:lnTo>
                  <a:pt x="5905" y="673"/>
                </a:lnTo>
                <a:lnTo>
                  <a:pt x="4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270808" y="3235050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850" y="0"/>
                </a:moveTo>
                <a:lnTo>
                  <a:pt x="0" y="317"/>
                </a:lnTo>
                <a:lnTo>
                  <a:pt x="1244" y="2362"/>
                </a:lnTo>
                <a:lnTo>
                  <a:pt x="1866" y="2540"/>
                </a:lnTo>
                <a:lnTo>
                  <a:pt x="2539" y="3924"/>
                </a:lnTo>
                <a:lnTo>
                  <a:pt x="3340" y="3606"/>
                </a:lnTo>
                <a:lnTo>
                  <a:pt x="3111" y="1562"/>
                </a:lnTo>
                <a:lnTo>
                  <a:pt x="1866" y="1117"/>
                </a:lnTo>
                <a:lnTo>
                  <a:pt x="8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283305" y="325888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8" y="0"/>
                </a:moveTo>
                <a:lnTo>
                  <a:pt x="0" y="965"/>
                </a:lnTo>
                <a:lnTo>
                  <a:pt x="1104" y="304"/>
                </a:lnTo>
                <a:lnTo>
                  <a:pt x="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279749" y="325637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155" y="0"/>
                </a:moveTo>
                <a:lnTo>
                  <a:pt x="0" y="406"/>
                </a:lnTo>
                <a:lnTo>
                  <a:pt x="1028" y="1574"/>
                </a:lnTo>
                <a:lnTo>
                  <a:pt x="2400" y="2184"/>
                </a:lnTo>
                <a:lnTo>
                  <a:pt x="2209" y="1028"/>
                </a:lnTo>
                <a:lnTo>
                  <a:pt x="11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273701" y="32518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739" y="0"/>
                </a:moveTo>
                <a:lnTo>
                  <a:pt x="622" y="88"/>
                </a:lnTo>
                <a:lnTo>
                  <a:pt x="0" y="1155"/>
                </a:lnTo>
                <a:lnTo>
                  <a:pt x="1117" y="2095"/>
                </a:lnTo>
                <a:lnTo>
                  <a:pt x="3733" y="4673"/>
                </a:lnTo>
                <a:lnTo>
                  <a:pt x="4749" y="4711"/>
                </a:lnTo>
                <a:lnTo>
                  <a:pt x="4813" y="3390"/>
                </a:lnTo>
                <a:lnTo>
                  <a:pt x="2705" y="1511"/>
                </a:lnTo>
                <a:lnTo>
                  <a:pt x="17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281478" y="321083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095" y="0"/>
                </a:moveTo>
                <a:lnTo>
                  <a:pt x="444" y="228"/>
                </a:lnTo>
                <a:lnTo>
                  <a:pt x="0" y="1066"/>
                </a:lnTo>
                <a:lnTo>
                  <a:pt x="2324" y="2006"/>
                </a:lnTo>
                <a:lnTo>
                  <a:pt x="3644" y="1511"/>
                </a:lnTo>
                <a:lnTo>
                  <a:pt x="3606" y="406"/>
                </a:lnTo>
                <a:lnTo>
                  <a:pt x="20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262861" y="3283402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4" h="10795">
                <a:moveTo>
                  <a:pt x="30466" y="6375"/>
                </a:moveTo>
                <a:lnTo>
                  <a:pt x="9337" y="6375"/>
                </a:lnTo>
                <a:lnTo>
                  <a:pt x="11776" y="7073"/>
                </a:lnTo>
                <a:lnTo>
                  <a:pt x="14443" y="8636"/>
                </a:lnTo>
                <a:lnTo>
                  <a:pt x="14760" y="10223"/>
                </a:lnTo>
                <a:lnTo>
                  <a:pt x="17821" y="10109"/>
                </a:lnTo>
                <a:lnTo>
                  <a:pt x="20361" y="8509"/>
                </a:lnTo>
                <a:lnTo>
                  <a:pt x="31192" y="8509"/>
                </a:lnTo>
                <a:lnTo>
                  <a:pt x="32616" y="7607"/>
                </a:lnTo>
                <a:lnTo>
                  <a:pt x="33065" y="6591"/>
                </a:lnTo>
                <a:lnTo>
                  <a:pt x="30711" y="6591"/>
                </a:lnTo>
                <a:lnTo>
                  <a:pt x="30466" y="6375"/>
                </a:lnTo>
                <a:close/>
              </a:path>
              <a:path w="33654" h="10795">
                <a:moveTo>
                  <a:pt x="31192" y="8509"/>
                </a:moveTo>
                <a:lnTo>
                  <a:pt x="20361" y="8509"/>
                </a:lnTo>
                <a:lnTo>
                  <a:pt x="23193" y="8775"/>
                </a:lnTo>
                <a:lnTo>
                  <a:pt x="27727" y="8636"/>
                </a:lnTo>
                <a:lnTo>
                  <a:pt x="30992" y="8636"/>
                </a:lnTo>
                <a:lnTo>
                  <a:pt x="31192" y="8509"/>
                </a:lnTo>
                <a:close/>
              </a:path>
              <a:path w="33654" h="10795">
                <a:moveTo>
                  <a:pt x="30992" y="8636"/>
                </a:moveTo>
                <a:lnTo>
                  <a:pt x="27727" y="8636"/>
                </a:lnTo>
                <a:lnTo>
                  <a:pt x="30851" y="8724"/>
                </a:lnTo>
                <a:lnTo>
                  <a:pt x="30992" y="8636"/>
                </a:lnTo>
                <a:close/>
              </a:path>
              <a:path w="33654" h="10795">
                <a:moveTo>
                  <a:pt x="778" y="1066"/>
                </a:moveTo>
                <a:lnTo>
                  <a:pt x="663" y="2819"/>
                </a:lnTo>
                <a:lnTo>
                  <a:pt x="33" y="4089"/>
                </a:lnTo>
                <a:lnTo>
                  <a:pt x="0" y="5334"/>
                </a:lnTo>
                <a:lnTo>
                  <a:pt x="104" y="6235"/>
                </a:lnTo>
                <a:lnTo>
                  <a:pt x="1882" y="7023"/>
                </a:lnTo>
                <a:lnTo>
                  <a:pt x="5997" y="6502"/>
                </a:lnTo>
                <a:lnTo>
                  <a:pt x="8971" y="6502"/>
                </a:lnTo>
                <a:lnTo>
                  <a:pt x="9337" y="6375"/>
                </a:lnTo>
                <a:lnTo>
                  <a:pt x="30466" y="6375"/>
                </a:lnTo>
                <a:lnTo>
                  <a:pt x="30207" y="6146"/>
                </a:lnTo>
                <a:lnTo>
                  <a:pt x="28349" y="6146"/>
                </a:lnTo>
                <a:lnTo>
                  <a:pt x="27067" y="5969"/>
                </a:lnTo>
                <a:lnTo>
                  <a:pt x="27333" y="4800"/>
                </a:lnTo>
                <a:lnTo>
                  <a:pt x="27089" y="4191"/>
                </a:lnTo>
                <a:lnTo>
                  <a:pt x="10976" y="4191"/>
                </a:lnTo>
                <a:lnTo>
                  <a:pt x="9109" y="3213"/>
                </a:lnTo>
                <a:lnTo>
                  <a:pt x="8532" y="2578"/>
                </a:lnTo>
                <a:lnTo>
                  <a:pt x="1578" y="2578"/>
                </a:lnTo>
                <a:lnTo>
                  <a:pt x="778" y="1066"/>
                </a:lnTo>
                <a:close/>
              </a:path>
              <a:path w="33654" h="10795">
                <a:moveTo>
                  <a:pt x="8971" y="6502"/>
                </a:moveTo>
                <a:lnTo>
                  <a:pt x="5997" y="6502"/>
                </a:lnTo>
                <a:lnTo>
                  <a:pt x="7686" y="6946"/>
                </a:lnTo>
                <a:lnTo>
                  <a:pt x="8971" y="6502"/>
                </a:lnTo>
                <a:close/>
              </a:path>
              <a:path w="33654" h="10795">
                <a:moveTo>
                  <a:pt x="32985" y="3124"/>
                </a:moveTo>
                <a:lnTo>
                  <a:pt x="32312" y="4089"/>
                </a:lnTo>
                <a:lnTo>
                  <a:pt x="32210" y="5334"/>
                </a:lnTo>
                <a:lnTo>
                  <a:pt x="30711" y="6591"/>
                </a:lnTo>
                <a:lnTo>
                  <a:pt x="33065" y="6591"/>
                </a:lnTo>
                <a:lnTo>
                  <a:pt x="33261" y="6146"/>
                </a:lnTo>
                <a:lnTo>
                  <a:pt x="33251" y="5334"/>
                </a:lnTo>
                <a:lnTo>
                  <a:pt x="33029" y="4381"/>
                </a:lnTo>
                <a:lnTo>
                  <a:pt x="32985" y="3124"/>
                </a:lnTo>
                <a:close/>
              </a:path>
              <a:path w="33654" h="10795">
                <a:moveTo>
                  <a:pt x="29645" y="5651"/>
                </a:moveTo>
                <a:lnTo>
                  <a:pt x="28349" y="6146"/>
                </a:lnTo>
                <a:lnTo>
                  <a:pt x="30207" y="6146"/>
                </a:lnTo>
                <a:lnTo>
                  <a:pt x="29645" y="5651"/>
                </a:lnTo>
                <a:close/>
              </a:path>
              <a:path w="33654" h="10795">
                <a:moveTo>
                  <a:pt x="19561" y="1651"/>
                </a:moveTo>
                <a:lnTo>
                  <a:pt x="16081" y="1778"/>
                </a:lnTo>
                <a:lnTo>
                  <a:pt x="13198" y="3606"/>
                </a:lnTo>
                <a:lnTo>
                  <a:pt x="10976" y="4191"/>
                </a:lnTo>
                <a:lnTo>
                  <a:pt x="27089" y="4191"/>
                </a:lnTo>
                <a:lnTo>
                  <a:pt x="26714" y="3251"/>
                </a:lnTo>
                <a:lnTo>
                  <a:pt x="25517" y="3251"/>
                </a:lnTo>
                <a:lnTo>
                  <a:pt x="22164" y="2806"/>
                </a:lnTo>
                <a:lnTo>
                  <a:pt x="19561" y="1651"/>
                </a:lnTo>
                <a:close/>
              </a:path>
              <a:path w="33654" h="10795">
                <a:moveTo>
                  <a:pt x="26698" y="3213"/>
                </a:moveTo>
                <a:lnTo>
                  <a:pt x="25517" y="3251"/>
                </a:lnTo>
                <a:lnTo>
                  <a:pt x="26714" y="3251"/>
                </a:lnTo>
                <a:close/>
              </a:path>
              <a:path w="33654" h="10795">
                <a:moveTo>
                  <a:pt x="2390" y="0"/>
                </a:moveTo>
                <a:lnTo>
                  <a:pt x="2353" y="177"/>
                </a:lnTo>
                <a:lnTo>
                  <a:pt x="2243" y="1295"/>
                </a:lnTo>
                <a:lnTo>
                  <a:pt x="2492" y="2260"/>
                </a:lnTo>
                <a:lnTo>
                  <a:pt x="1578" y="2578"/>
                </a:lnTo>
                <a:lnTo>
                  <a:pt x="8532" y="2578"/>
                </a:lnTo>
                <a:lnTo>
                  <a:pt x="6747" y="2451"/>
                </a:lnTo>
                <a:lnTo>
                  <a:pt x="7254" y="1993"/>
                </a:lnTo>
                <a:lnTo>
                  <a:pt x="3419" y="1993"/>
                </a:lnTo>
                <a:lnTo>
                  <a:pt x="2975" y="177"/>
                </a:lnTo>
                <a:lnTo>
                  <a:pt x="2390" y="0"/>
                </a:lnTo>
                <a:close/>
              </a:path>
              <a:path w="33654" h="10795">
                <a:moveTo>
                  <a:pt x="8220" y="2235"/>
                </a:moveTo>
                <a:lnTo>
                  <a:pt x="6747" y="2451"/>
                </a:lnTo>
                <a:lnTo>
                  <a:pt x="8416" y="2451"/>
                </a:lnTo>
                <a:lnTo>
                  <a:pt x="8220" y="2235"/>
                </a:lnTo>
                <a:close/>
              </a:path>
              <a:path w="33654" h="10795">
                <a:moveTo>
                  <a:pt x="6886" y="50"/>
                </a:moveTo>
                <a:lnTo>
                  <a:pt x="4969" y="177"/>
                </a:lnTo>
                <a:lnTo>
                  <a:pt x="5324" y="1117"/>
                </a:lnTo>
                <a:lnTo>
                  <a:pt x="5946" y="1295"/>
                </a:lnTo>
                <a:lnTo>
                  <a:pt x="5248" y="1917"/>
                </a:lnTo>
                <a:lnTo>
                  <a:pt x="3419" y="1993"/>
                </a:lnTo>
                <a:lnTo>
                  <a:pt x="7254" y="1993"/>
                </a:lnTo>
                <a:lnTo>
                  <a:pt x="7775" y="1524"/>
                </a:lnTo>
                <a:lnTo>
                  <a:pt x="6886" y="5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506075" y="3217360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89" h="17144">
                <a:moveTo>
                  <a:pt x="11912" y="3886"/>
                </a:moveTo>
                <a:lnTo>
                  <a:pt x="4292" y="3886"/>
                </a:lnTo>
                <a:lnTo>
                  <a:pt x="5007" y="5689"/>
                </a:lnTo>
                <a:lnTo>
                  <a:pt x="5117" y="6578"/>
                </a:lnTo>
                <a:lnTo>
                  <a:pt x="4978" y="7873"/>
                </a:lnTo>
                <a:lnTo>
                  <a:pt x="10363" y="10807"/>
                </a:lnTo>
                <a:lnTo>
                  <a:pt x="10769" y="13169"/>
                </a:lnTo>
                <a:lnTo>
                  <a:pt x="13970" y="14808"/>
                </a:lnTo>
                <a:lnTo>
                  <a:pt x="17195" y="14922"/>
                </a:lnTo>
                <a:lnTo>
                  <a:pt x="20650" y="16878"/>
                </a:lnTo>
                <a:lnTo>
                  <a:pt x="21314" y="14922"/>
                </a:lnTo>
                <a:lnTo>
                  <a:pt x="15836" y="6578"/>
                </a:lnTo>
                <a:lnTo>
                  <a:pt x="12814" y="5689"/>
                </a:lnTo>
                <a:lnTo>
                  <a:pt x="11912" y="3886"/>
                </a:lnTo>
                <a:close/>
              </a:path>
              <a:path w="21589" h="17144">
                <a:moveTo>
                  <a:pt x="4114" y="0"/>
                </a:moveTo>
                <a:lnTo>
                  <a:pt x="2146" y="1066"/>
                </a:lnTo>
                <a:lnTo>
                  <a:pt x="0" y="1142"/>
                </a:lnTo>
                <a:lnTo>
                  <a:pt x="508" y="1955"/>
                </a:lnTo>
                <a:lnTo>
                  <a:pt x="1016" y="1993"/>
                </a:lnTo>
                <a:lnTo>
                  <a:pt x="2743" y="4013"/>
                </a:lnTo>
                <a:lnTo>
                  <a:pt x="4292" y="3886"/>
                </a:lnTo>
                <a:lnTo>
                  <a:pt x="11912" y="3886"/>
                </a:lnTo>
                <a:lnTo>
                  <a:pt x="11480" y="3022"/>
                </a:lnTo>
                <a:lnTo>
                  <a:pt x="7302" y="3022"/>
                </a:lnTo>
                <a:lnTo>
                  <a:pt x="4114" y="0"/>
                </a:lnTo>
                <a:close/>
              </a:path>
              <a:path w="21589" h="17144">
                <a:moveTo>
                  <a:pt x="10858" y="1777"/>
                </a:moveTo>
                <a:lnTo>
                  <a:pt x="8737" y="1777"/>
                </a:lnTo>
                <a:lnTo>
                  <a:pt x="7302" y="3022"/>
                </a:lnTo>
                <a:lnTo>
                  <a:pt x="11480" y="3022"/>
                </a:lnTo>
                <a:lnTo>
                  <a:pt x="10858" y="17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506860" y="3184086"/>
            <a:ext cx="67310" cy="55880"/>
          </a:xfrm>
          <a:custGeom>
            <a:avLst/>
            <a:gdLst/>
            <a:ahLst/>
            <a:cxnLst/>
            <a:rect l="l" t="t" r="r" b="b"/>
            <a:pathLst>
              <a:path w="67310" h="55880">
                <a:moveTo>
                  <a:pt x="55638" y="36906"/>
                </a:moveTo>
                <a:lnTo>
                  <a:pt x="38920" y="36906"/>
                </a:lnTo>
                <a:lnTo>
                  <a:pt x="40203" y="36957"/>
                </a:lnTo>
                <a:lnTo>
                  <a:pt x="40431" y="37668"/>
                </a:lnTo>
                <a:lnTo>
                  <a:pt x="41587" y="37934"/>
                </a:lnTo>
                <a:lnTo>
                  <a:pt x="42654" y="39763"/>
                </a:lnTo>
                <a:lnTo>
                  <a:pt x="44292" y="41414"/>
                </a:lnTo>
                <a:lnTo>
                  <a:pt x="42781" y="42659"/>
                </a:lnTo>
                <a:lnTo>
                  <a:pt x="43454" y="43903"/>
                </a:lnTo>
                <a:lnTo>
                  <a:pt x="46299" y="45681"/>
                </a:lnTo>
                <a:lnTo>
                  <a:pt x="42298" y="48399"/>
                </a:lnTo>
                <a:lnTo>
                  <a:pt x="46400" y="52895"/>
                </a:lnTo>
                <a:lnTo>
                  <a:pt x="48432" y="53873"/>
                </a:lnTo>
                <a:lnTo>
                  <a:pt x="49233" y="55295"/>
                </a:lnTo>
                <a:lnTo>
                  <a:pt x="51277" y="55740"/>
                </a:lnTo>
                <a:lnTo>
                  <a:pt x="52331" y="55054"/>
                </a:lnTo>
                <a:lnTo>
                  <a:pt x="52408" y="50393"/>
                </a:lnTo>
                <a:lnTo>
                  <a:pt x="51785" y="49326"/>
                </a:lnTo>
                <a:lnTo>
                  <a:pt x="52012" y="47675"/>
                </a:lnTo>
                <a:lnTo>
                  <a:pt x="51999" y="47193"/>
                </a:lnTo>
                <a:lnTo>
                  <a:pt x="51297" y="44665"/>
                </a:lnTo>
                <a:lnTo>
                  <a:pt x="51265" y="43903"/>
                </a:lnTo>
                <a:lnTo>
                  <a:pt x="51874" y="42227"/>
                </a:lnTo>
                <a:lnTo>
                  <a:pt x="52852" y="41338"/>
                </a:lnTo>
                <a:lnTo>
                  <a:pt x="55252" y="41338"/>
                </a:lnTo>
                <a:lnTo>
                  <a:pt x="56408" y="40284"/>
                </a:lnTo>
                <a:lnTo>
                  <a:pt x="56408" y="38506"/>
                </a:lnTo>
                <a:lnTo>
                  <a:pt x="55722" y="37363"/>
                </a:lnTo>
                <a:lnTo>
                  <a:pt x="55638" y="36906"/>
                </a:lnTo>
                <a:close/>
              </a:path>
              <a:path w="67310" h="55880">
                <a:moveTo>
                  <a:pt x="4757" y="7683"/>
                </a:moveTo>
                <a:lnTo>
                  <a:pt x="134" y="9461"/>
                </a:lnTo>
                <a:lnTo>
                  <a:pt x="0" y="11607"/>
                </a:lnTo>
                <a:lnTo>
                  <a:pt x="2255" y="13728"/>
                </a:lnTo>
                <a:lnTo>
                  <a:pt x="6688" y="14262"/>
                </a:lnTo>
                <a:lnTo>
                  <a:pt x="9189" y="16751"/>
                </a:lnTo>
                <a:lnTo>
                  <a:pt x="8324" y="19519"/>
                </a:lnTo>
                <a:lnTo>
                  <a:pt x="8390" y="20853"/>
                </a:lnTo>
                <a:lnTo>
                  <a:pt x="8478" y="22085"/>
                </a:lnTo>
                <a:lnTo>
                  <a:pt x="13457" y="26162"/>
                </a:lnTo>
                <a:lnTo>
                  <a:pt x="13634" y="28663"/>
                </a:lnTo>
                <a:lnTo>
                  <a:pt x="12034" y="30429"/>
                </a:lnTo>
                <a:lnTo>
                  <a:pt x="13634" y="34163"/>
                </a:lnTo>
                <a:lnTo>
                  <a:pt x="19146" y="37185"/>
                </a:lnTo>
                <a:lnTo>
                  <a:pt x="22690" y="37363"/>
                </a:lnTo>
                <a:lnTo>
                  <a:pt x="25547" y="40030"/>
                </a:lnTo>
                <a:lnTo>
                  <a:pt x="22512" y="40741"/>
                </a:lnTo>
                <a:lnTo>
                  <a:pt x="24290" y="43942"/>
                </a:lnTo>
                <a:lnTo>
                  <a:pt x="23401" y="44996"/>
                </a:lnTo>
                <a:lnTo>
                  <a:pt x="23401" y="47675"/>
                </a:lnTo>
                <a:lnTo>
                  <a:pt x="23274" y="47701"/>
                </a:lnTo>
                <a:lnTo>
                  <a:pt x="25014" y="48285"/>
                </a:lnTo>
                <a:lnTo>
                  <a:pt x="27185" y="47332"/>
                </a:lnTo>
                <a:lnTo>
                  <a:pt x="27579" y="45910"/>
                </a:lnTo>
                <a:lnTo>
                  <a:pt x="28430" y="44716"/>
                </a:lnTo>
                <a:lnTo>
                  <a:pt x="29713" y="44665"/>
                </a:lnTo>
                <a:lnTo>
                  <a:pt x="31795" y="41719"/>
                </a:lnTo>
                <a:lnTo>
                  <a:pt x="33269" y="41097"/>
                </a:lnTo>
                <a:lnTo>
                  <a:pt x="34831" y="39001"/>
                </a:lnTo>
                <a:lnTo>
                  <a:pt x="36596" y="38658"/>
                </a:lnTo>
                <a:lnTo>
                  <a:pt x="38920" y="36906"/>
                </a:lnTo>
                <a:lnTo>
                  <a:pt x="55638" y="36906"/>
                </a:lnTo>
                <a:lnTo>
                  <a:pt x="55862" y="34950"/>
                </a:lnTo>
                <a:lnTo>
                  <a:pt x="57018" y="33451"/>
                </a:lnTo>
                <a:lnTo>
                  <a:pt x="56586" y="30873"/>
                </a:lnTo>
                <a:lnTo>
                  <a:pt x="56306" y="27686"/>
                </a:lnTo>
                <a:lnTo>
                  <a:pt x="60040" y="24574"/>
                </a:lnTo>
                <a:lnTo>
                  <a:pt x="63317" y="24396"/>
                </a:lnTo>
                <a:lnTo>
                  <a:pt x="65006" y="23152"/>
                </a:lnTo>
                <a:lnTo>
                  <a:pt x="66677" y="23152"/>
                </a:lnTo>
                <a:lnTo>
                  <a:pt x="65095" y="20853"/>
                </a:lnTo>
                <a:lnTo>
                  <a:pt x="62089" y="19596"/>
                </a:lnTo>
                <a:lnTo>
                  <a:pt x="58618" y="19596"/>
                </a:lnTo>
                <a:lnTo>
                  <a:pt x="55951" y="17564"/>
                </a:lnTo>
                <a:lnTo>
                  <a:pt x="55506" y="15621"/>
                </a:lnTo>
                <a:lnTo>
                  <a:pt x="53324" y="14084"/>
                </a:lnTo>
                <a:lnTo>
                  <a:pt x="20734" y="14084"/>
                </a:lnTo>
                <a:lnTo>
                  <a:pt x="16301" y="11772"/>
                </a:lnTo>
                <a:lnTo>
                  <a:pt x="11679" y="11607"/>
                </a:lnTo>
                <a:lnTo>
                  <a:pt x="4757" y="7683"/>
                </a:lnTo>
                <a:close/>
              </a:path>
              <a:path w="67310" h="55880">
                <a:moveTo>
                  <a:pt x="55252" y="41338"/>
                </a:moveTo>
                <a:lnTo>
                  <a:pt x="52852" y="41338"/>
                </a:lnTo>
                <a:lnTo>
                  <a:pt x="54541" y="43116"/>
                </a:lnTo>
                <a:lnTo>
                  <a:pt x="53783" y="45605"/>
                </a:lnTo>
                <a:lnTo>
                  <a:pt x="53802" y="45910"/>
                </a:lnTo>
                <a:lnTo>
                  <a:pt x="54541" y="47193"/>
                </a:lnTo>
                <a:lnTo>
                  <a:pt x="55218" y="45681"/>
                </a:lnTo>
                <a:lnTo>
                  <a:pt x="55252" y="41338"/>
                </a:lnTo>
                <a:close/>
              </a:path>
              <a:path w="67310" h="55880">
                <a:moveTo>
                  <a:pt x="66677" y="23152"/>
                </a:moveTo>
                <a:lnTo>
                  <a:pt x="65006" y="23152"/>
                </a:lnTo>
                <a:lnTo>
                  <a:pt x="66860" y="23418"/>
                </a:lnTo>
                <a:lnTo>
                  <a:pt x="66677" y="23152"/>
                </a:lnTo>
                <a:close/>
              </a:path>
              <a:path w="67310" h="55880">
                <a:moveTo>
                  <a:pt x="61907" y="19519"/>
                </a:moveTo>
                <a:lnTo>
                  <a:pt x="58618" y="19596"/>
                </a:lnTo>
                <a:lnTo>
                  <a:pt x="62089" y="19596"/>
                </a:lnTo>
                <a:lnTo>
                  <a:pt x="61907" y="19519"/>
                </a:lnTo>
                <a:close/>
              </a:path>
              <a:path w="67310" h="55880">
                <a:moveTo>
                  <a:pt x="17724" y="749"/>
                </a:moveTo>
                <a:lnTo>
                  <a:pt x="16479" y="5194"/>
                </a:lnTo>
                <a:lnTo>
                  <a:pt x="19680" y="7150"/>
                </a:lnTo>
                <a:lnTo>
                  <a:pt x="21445" y="9639"/>
                </a:lnTo>
                <a:lnTo>
                  <a:pt x="20734" y="14084"/>
                </a:lnTo>
                <a:lnTo>
                  <a:pt x="53324" y="14084"/>
                </a:lnTo>
                <a:lnTo>
                  <a:pt x="51341" y="12687"/>
                </a:lnTo>
                <a:lnTo>
                  <a:pt x="49764" y="9283"/>
                </a:lnTo>
                <a:lnTo>
                  <a:pt x="34247" y="9283"/>
                </a:lnTo>
                <a:lnTo>
                  <a:pt x="28570" y="8750"/>
                </a:lnTo>
                <a:lnTo>
                  <a:pt x="26957" y="5727"/>
                </a:lnTo>
                <a:lnTo>
                  <a:pt x="21280" y="1117"/>
                </a:lnTo>
                <a:lnTo>
                  <a:pt x="17724" y="749"/>
                </a:lnTo>
                <a:close/>
              </a:path>
              <a:path w="67310" h="55880">
                <a:moveTo>
                  <a:pt x="43149" y="0"/>
                </a:moveTo>
                <a:lnTo>
                  <a:pt x="38869" y="5194"/>
                </a:lnTo>
                <a:lnTo>
                  <a:pt x="35313" y="7150"/>
                </a:lnTo>
                <a:lnTo>
                  <a:pt x="34247" y="9283"/>
                </a:lnTo>
                <a:lnTo>
                  <a:pt x="49764" y="9283"/>
                </a:lnTo>
                <a:lnTo>
                  <a:pt x="49707" y="8750"/>
                </a:lnTo>
                <a:lnTo>
                  <a:pt x="49575" y="6832"/>
                </a:lnTo>
                <a:lnTo>
                  <a:pt x="45753" y="1866"/>
                </a:lnTo>
                <a:lnTo>
                  <a:pt x="431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500550" y="3220457"/>
            <a:ext cx="252729" cy="201930"/>
          </a:xfrm>
          <a:custGeom>
            <a:avLst/>
            <a:gdLst/>
            <a:ahLst/>
            <a:cxnLst/>
            <a:rect l="l" t="t" r="r" b="b"/>
            <a:pathLst>
              <a:path w="252729" h="201929">
                <a:moveTo>
                  <a:pt x="251891" y="173989"/>
                </a:moveTo>
                <a:lnTo>
                  <a:pt x="166801" y="173989"/>
                </a:lnTo>
                <a:lnTo>
                  <a:pt x="170992" y="175259"/>
                </a:lnTo>
                <a:lnTo>
                  <a:pt x="172110" y="175259"/>
                </a:lnTo>
                <a:lnTo>
                  <a:pt x="172389" y="176529"/>
                </a:lnTo>
                <a:lnTo>
                  <a:pt x="174612" y="180339"/>
                </a:lnTo>
                <a:lnTo>
                  <a:pt x="175933" y="184149"/>
                </a:lnTo>
                <a:lnTo>
                  <a:pt x="178346" y="189229"/>
                </a:lnTo>
                <a:lnTo>
                  <a:pt x="178536" y="193039"/>
                </a:lnTo>
                <a:lnTo>
                  <a:pt x="179933" y="193039"/>
                </a:lnTo>
                <a:lnTo>
                  <a:pt x="180403" y="194309"/>
                </a:lnTo>
                <a:lnTo>
                  <a:pt x="195859" y="194309"/>
                </a:lnTo>
                <a:lnTo>
                  <a:pt x="199123" y="196849"/>
                </a:lnTo>
                <a:lnTo>
                  <a:pt x="205917" y="196849"/>
                </a:lnTo>
                <a:lnTo>
                  <a:pt x="209740" y="198119"/>
                </a:lnTo>
                <a:lnTo>
                  <a:pt x="223050" y="198119"/>
                </a:lnTo>
                <a:lnTo>
                  <a:pt x="224256" y="199389"/>
                </a:lnTo>
                <a:lnTo>
                  <a:pt x="231432" y="201929"/>
                </a:lnTo>
                <a:lnTo>
                  <a:pt x="233299" y="201929"/>
                </a:lnTo>
                <a:lnTo>
                  <a:pt x="233845" y="200659"/>
                </a:lnTo>
                <a:lnTo>
                  <a:pt x="234556" y="200659"/>
                </a:lnTo>
                <a:lnTo>
                  <a:pt x="234505" y="198119"/>
                </a:lnTo>
                <a:lnTo>
                  <a:pt x="235038" y="194309"/>
                </a:lnTo>
                <a:lnTo>
                  <a:pt x="233883" y="191769"/>
                </a:lnTo>
                <a:lnTo>
                  <a:pt x="235750" y="187959"/>
                </a:lnTo>
                <a:lnTo>
                  <a:pt x="235115" y="186689"/>
                </a:lnTo>
                <a:lnTo>
                  <a:pt x="236372" y="184149"/>
                </a:lnTo>
                <a:lnTo>
                  <a:pt x="240093" y="182879"/>
                </a:lnTo>
                <a:lnTo>
                  <a:pt x="241338" y="181609"/>
                </a:lnTo>
                <a:lnTo>
                  <a:pt x="247294" y="179069"/>
                </a:lnTo>
                <a:lnTo>
                  <a:pt x="252247" y="179069"/>
                </a:lnTo>
                <a:lnTo>
                  <a:pt x="251891" y="173989"/>
                </a:lnTo>
                <a:close/>
              </a:path>
              <a:path w="252729" h="201929">
                <a:moveTo>
                  <a:pt x="221462" y="198119"/>
                </a:moveTo>
                <a:lnTo>
                  <a:pt x="215125" y="198119"/>
                </a:lnTo>
                <a:lnTo>
                  <a:pt x="217284" y="199389"/>
                </a:lnTo>
                <a:lnTo>
                  <a:pt x="218389" y="199389"/>
                </a:lnTo>
                <a:lnTo>
                  <a:pt x="220154" y="200659"/>
                </a:lnTo>
                <a:lnTo>
                  <a:pt x="220903" y="200659"/>
                </a:lnTo>
                <a:lnTo>
                  <a:pt x="221462" y="198119"/>
                </a:lnTo>
                <a:close/>
              </a:path>
              <a:path w="252729" h="201929">
                <a:moveTo>
                  <a:pt x="194843" y="194309"/>
                </a:moveTo>
                <a:lnTo>
                  <a:pt x="189611" y="194309"/>
                </a:lnTo>
                <a:lnTo>
                  <a:pt x="191947" y="196849"/>
                </a:lnTo>
                <a:lnTo>
                  <a:pt x="194843" y="194309"/>
                </a:lnTo>
                <a:close/>
              </a:path>
              <a:path w="252729" h="201929">
                <a:moveTo>
                  <a:pt x="154719" y="180339"/>
                </a:moveTo>
                <a:lnTo>
                  <a:pt x="139788" y="180339"/>
                </a:lnTo>
                <a:lnTo>
                  <a:pt x="143878" y="181609"/>
                </a:lnTo>
                <a:lnTo>
                  <a:pt x="148729" y="184149"/>
                </a:lnTo>
                <a:lnTo>
                  <a:pt x="153009" y="181609"/>
                </a:lnTo>
                <a:lnTo>
                  <a:pt x="154719" y="180339"/>
                </a:lnTo>
                <a:close/>
              </a:path>
              <a:path w="252729" h="201929">
                <a:moveTo>
                  <a:pt x="244449" y="165099"/>
                </a:moveTo>
                <a:lnTo>
                  <a:pt x="110642" y="165099"/>
                </a:lnTo>
                <a:lnTo>
                  <a:pt x="113817" y="166369"/>
                </a:lnTo>
                <a:lnTo>
                  <a:pt x="115112" y="167639"/>
                </a:lnTo>
                <a:lnTo>
                  <a:pt x="119024" y="167639"/>
                </a:lnTo>
                <a:lnTo>
                  <a:pt x="119583" y="168909"/>
                </a:lnTo>
                <a:lnTo>
                  <a:pt x="121907" y="168909"/>
                </a:lnTo>
                <a:lnTo>
                  <a:pt x="122288" y="170179"/>
                </a:lnTo>
                <a:lnTo>
                  <a:pt x="120789" y="171449"/>
                </a:lnTo>
                <a:lnTo>
                  <a:pt x="124421" y="175259"/>
                </a:lnTo>
                <a:lnTo>
                  <a:pt x="127317" y="176529"/>
                </a:lnTo>
                <a:lnTo>
                  <a:pt x="129273" y="177799"/>
                </a:lnTo>
                <a:lnTo>
                  <a:pt x="131318" y="177799"/>
                </a:lnTo>
                <a:lnTo>
                  <a:pt x="135597" y="181609"/>
                </a:lnTo>
                <a:lnTo>
                  <a:pt x="136817" y="180339"/>
                </a:lnTo>
                <a:lnTo>
                  <a:pt x="154719" y="180339"/>
                </a:lnTo>
                <a:lnTo>
                  <a:pt x="158140" y="177799"/>
                </a:lnTo>
                <a:lnTo>
                  <a:pt x="158229" y="176529"/>
                </a:lnTo>
                <a:lnTo>
                  <a:pt x="162661" y="176529"/>
                </a:lnTo>
                <a:lnTo>
                  <a:pt x="164299" y="175259"/>
                </a:lnTo>
                <a:lnTo>
                  <a:pt x="166801" y="173989"/>
                </a:lnTo>
                <a:lnTo>
                  <a:pt x="251891" y="173989"/>
                </a:lnTo>
                <a:lnTo>
                  <a:pt x="250297" y="172719"/>
                </a:lnTo>
                <a:lnTo>
                  <a:pt x="245681" y="172719"/>
                </a:lnTo>
                <a:lnTo>
                  <a:pt x="245059" y="170179"/>
                </a:lnTo>
                <a:lnTo>
                  <a:pt x="244894" y="166369"/>
                </a:lnTo>
                <a:lnTo>
                  <a:pt x="244449" y="165099"/>
                </a:lnTo>
                <a:close/>
              </a:path>
              <a:path w="252729" h="201929">
                <a:moveTo>
                  <a:pt x="252247" y="179069"/>
                </a:moveTo>
                <a:lnTo>
                  <a:pt x="247294" y="179069"/>
                </a:lnTo>
                <a:lnTo>
                  <a:pt x="250482" y="180339"/>
                </a:lnTo>
                <a:lnTo>
                  <a:pt x="252247" y="179069"/>
                </a:lnTo>
                <a:close/>
              </a:path>
              <a:path w="252729" h="201929">
                <a:moveTo>
                  <a:pt x="162661" y="176529"/>
                </a:moveTo>
                <a:lnTo>
                  <a:pt x="158229" y="176529"/>
                </a:lnTo>
                <a:lnTo>
                  <a:pt x="158508" y="177799"/>
                </a:lnTo>
                <a:lnTo>
                  <a:pt x="161023" y="177799"/>
                </a:lnTo>
                <a:lnTo>
                  <a:pt x="162661" y="176529"/>
                </a:lnTo>
                <a:close/>
              </a:path>
              <a:path w="252729" h="201929">
                <a:moveTo>
                  <a:pt x="248704" y="171449"/>
                </a:moveTo>
                <a:lnTo>
                  <a:pt x="245681" y="172719"/>
                </a:lnTo>
                <a:lnTo>
                  <a:pt x="250297" y="172719"/>
                </a:lnTo>
                <a:lnTo>
                  <a:pt x="248704" y="171449"/>
                </a:lnTo>
                <a:close/>
              </a:path>
              <a:path w="252729" h="201929">
                <a:moveTo>
                  <a:pt x="229628" y="153669"/>
                </a:moveTo>
                <a:lnTo>
                  <a:pt x="99453" y="153669"/>
                </a:lnTo>
                <a:lnTo>
                  <a:pt x="99923" y="156209"/>
                </a:lnTo>
                <a:lnTo>
                  <a:pt x="103657" y="165099"/>
                </a:lnTo>
                <a:lnTo>
                  <a:pt x="106172" y="166369"/>
                </a:lnTo>
                <a:lnTo>
                  <a:pt x="110642" y="165099"/>
                </a:lnTo>
                <a:lnTo>
                  <a:pt x="244449" y="165099"/>
                </a:lnTo>
                <a:lnTo>
                  <a:pt x="244005" y="163829"/>
                </a:lnTo>
                <a:lnTo>
                  <a:pt x="243903" y="160019"/>
                </a:lnTo>
                <a:lnTo>
                  <a:pt x="240538" y="158749"/>
                </a:lnTo>
                <a:lnTo>
                  <a:pt x="240182" y="157479"/>
                </a:lnTo>
                <a:lnTo>
                  <a:pt x="237883" y="157479"/>
                </a:lnTo>
                <a:lnTo>
                  <a:pt x="233794" y="156209"/>
                </a:lnTo>
                <a:lnTo>
                  <a:pt x="232727" y="154939"/>
                </a:lnTo>
                <a:lnTo>
                  <a:pt x="229628" y="153669"/>
                </a:lnTo>
                <a:close/>
              </a:path>
              <a:path w="252729" h="201929">
                <a:moveTo>
                  <a:pt x="226428" y="149859"/>
                </a:moveTo>
                <a:lnTo>
                  <a:pt x="97142" y="149859"/>
                </a:lnTo>
                <a:lnTo>
                  <a:pt x="98450" y="152399"/>
                </a:lnTo>
                <a:lnTo>
                  <a:pt x="96113" y="152399"/>
                </a:lnTo>
                <a:lnTo>
                  <a:pt x="98348" y="154939"/>
                </a:lnTo>
                <a:lnTo>
                  <a:pt x="99453" y="153669"/>
                </a:lnTo>
                <a:lnTo>
                  <a:pt x="229628" y="153669"/>
                </a:lnTo>
                <a:lnTo>
                  <a:pt x="226428" y="149859"/>
                </a:lnTo>
                <a:close/>
              </a:path>
              <a:path w="252729" h="201929">
                <a:moveTo>
                  <a:pt x="221703" y="134619"/>
                </a:moveTo>
                <a:lnTo>
                  <a:pt x="86245" y="134619"/>
                </a:lnTo>
                <a:lnTo>
                  <a:pt x="88849" y="138429"/>
                </a:lnTo>
                <a:lnTo>
                  <a:pt x="89128" y="140969"/>
                </a:lnTo>
                <a:lnTo>
                  <a:pt x="93599" y="146049"/>
                </a:lnTo>
                <a:lnTo>
                  <a:pt x="93980" y="149859"/>
                </a:lnTo>
                <a:lnTo>
                  <a:pt x="95275" y="151129"/>
                </a:lnTo>
                <a:lnTo>
                  <a:pt x="97142" y="149859"/>
                </a:lnTo>
                <a:lnTo>
                  <a:pt x="226428" y="149859"/>
                </a:lnTo>
                <a:lnTo>
                  <a:pt x="225005" y="147319"/>
                </a:lnTo>
                <a:lnTo>
                  <a:pt x="218630" y="138429"/>
                </a:lnTo>
                <a:lnTo>
                  <a:pt x="221703" y="134619"/>
                </a:lnTo>
                <a:close/>
              </a:path>
              <a:path w="252729" h="201929">
                <a:moveTo>
                  <a:pt x="213746" y="101599"/>
                </a:moveTo>
                <a:lnTo>
                  <a:pt x="50482" y="101599"/>
                </a:lnTo>
                <a:lnTo>
                  <a:pt x="51993" y="102869"/>
                </a:lnTo>
                <a:lnTo>
                  <a:pt x="54305" y="107949"/>
                </a:lnTo>
                <a:lnTo>
                  <a:pt x="56616" y="109219"/>
                </a:lnTo>
                <a:lnTo>
                  <a:pt x="59182" y="114299"/>
                </a:lnTo>
                <a:lnTo>
                  <a:pt x="56616" y="116839"/>
                </a:lnTo>
                <a:lnTo>
                  <a:pt x="56438" y="120649"/>
                </a:lnTo>
                <a:lnTo>
                  <a:pt x="57416" y="123189"/>
                </a:lnTo>
                <a:lnTo>
                  <a:pt x="61315" y="123189"/>
                </a:lnTo>
                <a:lnTo>
                  <a:pt x="62115" y="130809"/>
                </a:lnTo>
                <a:lnTo>
                  <a:pt x="64249" y="132079"/>
                </a:lnTo>
                <a:lnTo>
                  <a:pt x="66903" y="133349"/>
                </a:lnTo>
                <a:lnTo>
                  <a:pt x="67805" y="134619"/>
                </a:lnTo>
                <a:lnTo>
                  <a:pt x="68834" y="134619"/>
                </a:lnTo>
                <a:lnTo>
                  <a:pt x="70688" y="137159"/>
                </a:lnTo>
                <a:lnTo>
                  <a:pt x="72174" y="137159"/>
                </a:lnTo>
                <a:lnTo>
                  <a:pt x="73571" y="135889"/>
                </a:lnTo>
                <a:lnTo>
                  <a:pt x="73672" y="133349"/>
                </a:lnTo>
                <a:lnTo>
                  <a:pt x="71805" y="132079"/>
                </a:lnTo>
                <a:lnTo>
                  <a:pt x="74968" y="132079"/>
                </a:lnTo>
                <a:lnTo>
                  <a:pt x="75628" y="130809"/>
                </a:lnTo>
                <a:lnTo>
                  <a:pt x="224777" y="130809"/>
                </a:lnTo>
                <a:lnTo>
                  <a:pt x="227850" y="126999"/>
                </a:lnTo>
                <a:lnTo>
                  <a:pt x="228828" y="124459"/>
                </a:lnTo>
                <a:lnTo>
                  <a:pt x="227584" y="120649"/>
                </a:lnTo>
                <a:lnTo>
                  <a:pt x="227850" y="116839"/>
                </a:lnTo>
                <a:lnTo>
                  <a:pt x="225894" y="113029"/>
                </a:lnTo>
                <a:lnTo>
                  <a:pt x="215163" y="111759"/>
                </a:lnTo>
                <a:lnTo>
                  <a:pt x="214807" y="107949"/>
                </a:lnTo>
                <a:lnTo>
                  <a:pt x="213575" y="105409"/>
                </a:lnTo>
                <a:lnTo>
                  <a:pt x="214452" y="104139"/>
                </a:lnTo>
                <a:lnTo>
                  <a:pt x="213746" y="101599"/>
                </a:lnTo>
                <a:close/>
              </a:path>
              <a:path w="252729" h="201929">
                <a:moveTo>
                  <a:pt x="84937" y="134619"/>
                </a:moveTo>
                <a:lnTo>
                  <a:pt x="78689" y="134619"/>
                </a:lnTo>
                <a:lnTo>
                  <a:pt x="79908" y="137159"/>
                </a:lnTo>
                <a:lnTo>
                  <a:pt x="81114" y="137159"/>
                </a:lnTo>
                <a:lnTo>
                  <a:pt x="84937" y="134619"/>
                </a:lnTo>
                <a:close/>
              </a:path>
              <a:path w="252729" h="201929">
                <a:moveTo>
                  <a:pt x="224777" y="130809"/>
                </a:moveTo>
                <a:lnTo>
                  <a:pt x="75628" y="130809"/>
                </a:lnTo>
                <a:lnTo>
                  <a:pt x="75158" y="133349"/>
                </a:lnTo>
                <a:lnTo>
                  <a:pt x="74790" y="134619"/>
                </a:lnTo>
                <a:lnTo>
                  <a:pt x="77584" y="135889"/>
                </a:lnTo>
                <a:lnTo>
                  <a:pt x="78689" y="134619"/>
                </a:lnTo>
                <a:lnTo>
                  <a:pt x="221703" y="134619"/>
                </a:lnTo>
                <a:lnTo>
                  <a:pt x="224777" y="130809"/>
                </a:lnTo>
                <a:close/>
              </a:path>
              <a:path w="252729" h="201929">
                <a:moveTo>
                  <a:pt x="212029" y="96519"/>
                </a:moveTo>
                <a:lnTo>
                  <a:pt x="40017" y="96519"/>
                </a:lnTo>
                <a:lnTo>
                  <a:pt x="49161" y="102869"/>
                </a:lnTo>
                <a:lnTo>
                  <a:pt x="50482" y="101599"/>
                </a:lnTo>
                <a:lnTo>
                  <a:pt x="213746" y="101599"/>
                </a:lnTo>
                <a:lnTo>
                  <a:pt x="212686" y="97789"/>
                </a:lnTo>
                <a:lnTo>
                  <a:pt x="212029" y="96519"/>
                </a:lnTo>
                <a:close/>
              </a:path>
              <a:path w="252729" h="201929">
                <a:moveTo>
                  <a:pt x="28752" y="68579"/>
                </a:moveTo>
                <a:lnTo>
                  <a:pt x="28308" y="72389"/>
                </a:lnTo>
                <a:lnTo>
                  <a:pt x="26974" y="73659"/>
                </a:lnTo>
                <a:lnTo>
                  <a:pt x="26885" y="78739"/>
                </a:lnTo>
                <a:lnTo>
                  <a:pt x="26174" y="80009"/>
                </a:lnTo>
                <a:lnTo>
                  <a:pt x="26974" y="81279"/>
                </a:lnTo>
                <a:lnTo>
                  <a:pt x="25996" y="82549"/>
                </a:lnTo>
                <a:lnTo>
                  <a:pt x="25996" y="83819"/>
                </a:lnTo>
                <a:lnTo>
                  <a:pt x="27686" y="85089"/>
                </a:lnTo>
                <a:lnTo>
                  <a:pt x="29019" y="86359"/>
                </a:lnTo>
                <a:lnTo>
                  <a:pt x="31673" y="86359"/>
                </a:lnTo>
                <a:lnTo>
                  <a:pt x="32207" y="88899"/>
                </a:lnTo>
                <a:lnTo>
                  <a:pt x="34963" y="91439"/>
                </a:lnTo>
                <a:lnTo>
                  <a:pt x="33807" y="93979"/>
                </a:lnTo>
                <a:lnTo>
                  <a:pt x="34518" y="93979"/>
                </a:lnTo>
                <a:lnTo>
                  <a:pt x="34074" y="95249"/>
                </a:lnTo>
                <a:lnTo>
                  <a:pt x="36652" y="97789"/>
                </a:lnTo>
                <a:lnTo>
                  <a:pt x="37896" y="96519"/>
                </a:lnTo>
                <a:lnTo>
                  <a:pt x="212029" y="96519"/>
                </a:lnTo>
                <a:lnTo>
                  <a:pt x="209397" y="91439"/>
                </a:lnTo>
                <a:lnTo>
                  <a:pt x="210019" y="88899"/>
                </a:lnTo>
                <a:lnTo>
                  <a:pt x="213829" y="83819"/>
                </a:lnTo>
                <a:lnTo>
                  <a:pt x="212775" y="83819"/>
                </a:lnTo>
                <a:lnTo>
                  <a:pt x="208597" y="82549"/>
                </a:lnTo>
                <a:lnTo>
                  <a:pt x="208597" y="80009"/>
                </a:lnTo>
                <a:lnTo>
                  <a:pt x="207797" y="76199"/>
                </a:lnTo>
                <a:lnTo>
                  <a:pt x="207187" y="74929"/>
                </a:lnTo>
                <a:lnTo>
                  <a:pt x="209486" y="72389"/>
                </a:lnTo>
                <a:lnTo>
                  <a:pt x="207441" y="71119"/>
                </a:lnTo>
                <a:lnTo>
                  <a:pt x="206908" y="69849"/>
                </a:lnTo>
                <a:lnTo>
                  <a:pt x="30340" y="69849"/>
                </a:lnTo>
                <a:lnTo>
                  <a:pt x="28752" y="68579"/>
                </a:lnTo>
                <a:close/>
              </a:path>
              <a:path w="252729" h="201929">
                <a:moveTo>
                  <a:pt x="6540" y="0"/>
                </a:moveTo>
                <a:lnTo>
                  <a:pt x="6032" y="0"/>
                </a:lnTo>
                <a:lnTo>
                  <a:pt x="4699" y="1269"/>
                </a:lnTo>
                <a:lnTo>
                  <a:pt x="3467" y="3809"/>
                </a:lnTo>
                <a:lnTo>
                  <a:pt x="0" y="3809"/>
                </a:lnTo>
                <a:lnTo>
                  <a:pt x="101" y="5079"/>
                </a:lnTo>
                <a:lnTo>
                  <a:pt x="1422" y="7619"/>
                </a:lnTo>
                <a:lnTo>
                  <a:pt x="2578" y="12699"/>
                </a:lnTo>
                <a:lnTo>
                  <a:pt x="2400" y="13969"/>
                </a:lnTo>
                <a:lnTo>
                  <a:pt x="2311" y="17779"/>
                </a:lnTo>
                <a:lnTo>
                  <a:pt x="5156" y="19049"/>
                </a:lnTo>
                <a:lnTo>
                  <a:pt x="5943" y="20319"/>
                </a:lnTo>
                <a:lnTo>
                  <a:pt x="4356" y="24129"/>
                </a:lnTo>
                <a:lnTo>
                  <a:pt x="4521" y="26669"/>
                </a:lnTo>
                <a:lnTo>
                  <a:pt x="4267" y="29209"/>
                </a:lnTo>
                <a:lnTo>
                  <a:pt x="7543" y="30479"/>
                </a:lnTo>
                <a:lnTo>
                  <a:pt x="10198" y="34289"/>
                </a:lnTo>
                <a:lnTo>
                  <a:pt x="11366" y="38099"/>
                </a:lnTo>
                <a:lnTo>
                  <a:pt x="10718" y="39369"/>
                </a:lnTo>
                <a:lnTo>
                  <a:pt x="13309" y="39369"/>
                </a:lnTo>
                <a:lnTo>
                  <a:pt x="14478" y="43179"/>
                </a:lnTo>
                <a:lnTo>
                  <a:pt x="14376" y="45719"/>
                </a:lnTo>
                <a:lnTo>
                  <a:pt x="15532" y="46989"/>
                </a:lnTo>
                <a:lnTo>
                  <a:pt x="17386" y="48259"/>
                </a:lnTo>
                <a:lnTo>
                  <a:pt x="18630" y="49529"/>
                </a:lnTo>
                <a:lnTo>
                  <a:pt x="19786" y="53339"/>
                </a:lnTo>
                <a:lnTo>
                  <a:pt x="22009" y="54609"/>
                </a:lnTo>
                <a:lnTo>
                  <a:pt x="23812" y="54609"/>
                </a:lnTo>
                <a:lnTo>
                  <a:pt x="27978" y="57149"/>
                </a:lnTo>
                <a:lnTo>
                  <a:pt x="34163" y="57149"/>
                </a:lnTo>
                <a:lnTo>
                  <a:pt x="35229" y="58419"/>
                </a:lnTo>
                <a:lnTo>
                  <a:pt x="34480" y="58419"/>
                </a:lnTo>
                <a:lnTo>
                  <a:pt x="32080" y="59689"/>
                </a:lnTo>
                <a:lnTo>
                  <a:pt x="30607" y="59689"/>
                </a:lnTo>
                <a:lnTo>
                  <a:pt x="30886" y="63499"/>
                </a:lnTo>
                <a:lnTo>
                  <a:pt x="31851" y="63499"/>
                </a:lnTo>
                <a:lnTo>
                  <a:pt x="31851" y="68579"/>
                </a:lnTo>
                <a:lnTo>
                  <a:pt x="30340" y="69849"/>
                </a:lnTo>
                <a:lnTo>
                  <a:pt x="206908" y="69849"/>
                </a:lnTo>
                <a:lnTo>
                  <a:pt x="206375" y="68579"/>
                </a:lnTo>
                <a:lnTo>
                  <a:pt x="209042" y="68579"/>
                </a:lnTo>
                <a:lnTo>
                  <a:pt x="212229" y="66039"/>
                </a:lnTo>
                <a:lnTo>
                  <a:pt x="212064" y="64769"/>
                </a:lnTo>
                <a:lnTo>
                  <a:pt x="212686" y="63499"/>
                </a:lnTo>
                <a:lnTo>
                  <a:pt x="211074" y="62229"/>
                </a:lnTo>
                <a:lnTo>
                  <a:pt x="211975" y="59689"/>
                </a:lnTo>
                <a:lnTo>
                  <a:pt x="211709" y="58419"/>
                </a:lnTo>
                <a:lnTo>
                  <a:pt x="211874" y="54609"/>
                </a:lnTo>
                <a:lnTo>
                  <a:pt x="210718" y="52069"/>
                </a:lnTo>
                <a:lnTo>
                  <a:pt x="210820" y="50799"/>
                </a:lnTo>
                <a:lnTo>
                  <a:pt x="209753" y="46989"/>
                </a:lnTo>
                <a:lnTo>
                  <a:pt x="210642" y="45719"/>
                </a:lnTo>
                <a:lnTo>
                  <a:pt x="209990" y="44449"/>
                </a:lnTo>
                <a:lnTo>
                  <a:pt x="96862" y="44449"/>
                </a:lnTo>
                <a:lnTo>
                  <a:pt x="89420" y="41909"/>
                </a:lnTo>
                <a:lnTo>
                  <a:pt x="86664" y="41909"/>
                </a:lnTo>
                <a:lnTo>
                  <a:pt x="80454" y="39369"/>
                </a:lnTo>
                <a:lnTo>
                  <a:pt x="78587" y="36829"/>
                </a:lnTo>
                <a:lnTo>
                  <a:pt x="77800" y="34289"/>
                </a:lnTo>
                <a:lnTo>
                  <a:pt x="76022" y="34289"/>
                </a:lnTo>
                <a:lnTo>
                  <a:pt x="74599" y="33019"/>
                </a:lnTo>
                <a:lnTo>
                  <a:pt x="65290" y="33019"/>
                </a:lnTo>
                <a:lnTo>
                  <a:pt x="62890" y="29209"/>
                </a:lnTo>
                <a:lnTo>
                  <a:pt x="61023" y="29209"/>
                </a:lnTo>
                <a:lnTo>
                  <a:pt x="60223" y="27939"/>
                </a:lnTo>
                <a:lnTo>
                  <a:pt x="60756" y="25399"/>
                </a:lnTo>
                <a:lnTo>
                  <a:pt x="60401" y="22859"/>
                </a:lnTo>
                <a:lnTo>
                  <a:pt x="58635" y="20319"/>
                </a:lnTo>
                <a:lnTo>
                  <a:pt x="57581" y="20319"/>
                </a:lnTo>
                <a:lnTo>
                  <a:pt x="55537" y="19049"/>
                </a:lnTo>
                <a:lnTo>
                  <a:pt x="54749" y="17779"/>
                </a:lnTo>
                <a:lnTo>
                  <a:pt x="52705" y="17779"/>
                </a:lnTo>
                <a:lnTo>
                  <a:pt x="49628" y="13969"/>
                </a:lnTo>
                <a:lnTo>
                  <a:pt x="26174" y="13969"/>
                </a:lnTo>
                <a:lnTo>
                  <a:pt x="22720" y="12699"/>
                </a:lnTo>
                <a:lnTo>
                  <a:pt x="19494" y="12699"/>
                </a:lnTo>
                <a:lnTo>
                  <a:pt x="16294" y="10159"/>
                </a:lnTo>
                <a:lnTo>
                  <a:pt x="15887" y="8889"/>
                </a:lnTo>
                <a:lnTo>
                  <a:pt x="10515" y="5079"/>
                </a:lnTo>
                <a:lnTo>
                  <a:pt x="10693" y="3809"/>
                </a:lnTo>
                <a:lnTo>
                  <a:pt x="9817" y="1269"/>
                </a:lnTo>
                <a:lnTo>
                  <a:pt x="8267" y="1269"/>
                </a:lnTo>
                <a:lnTo>
                  <a:pt x="6540" y="0"/>
                </a:lnTo>
                <a:close/>
              </a:path>
              <a:path w="252729" h="201929">
                <a:moveTo>
                  <a:pt x="154127" y="17779"/>
                </a:moveTo>
                <a:lnTo>
                  <a:pt x="151638" y="17779"/>
                </a:lnTo>
                <a:lnTo>
                  <a:pt x="150749" y="21589"/>
                </a:lnTo>
                <a:lnTo>
                  <a:pt x="140893" y="21589"/>
                </a:lnTo>
                <a:lnTo>
                  <a:pt x="135750" y="25399"/>
                </a:lnTo>
                <a:lnTo>
                  <a:pt x="133718" y="25399"/>
                </a:lnTo>
                <a:lnTo>
                  <a:pt x="132118" y="27939"/>
                </a:lnTo>
                <a:lnTo>
                  <a:pt x="131051" y="30479"/>
                </a:lnTo>
                <a:lnTo>
                  <a:pt x="125018" y="31749"/>
                </a:lnTo>
                <a:lnTo>
                  <a:pt x="122466" y="33019"/>
                </a:lnTo>
                <a:lnTo>
                  <a:pt x="123659" y="35559"/>
                </a:lnTo>
                <a:lnTo>
                  <a:pt x="125526" y="38099"/>
                </a:lnTo>
                <a:lnTo>
                  <a:pt x="124637" y="41909"/>
                </a:lnTo>
                <a:lnTo>
                  <a:pt x="108661" y="41909"/>
                </a:lnTo>
                <a:lnTo>
                  <a:pt x="100507" y="44449"/>
                </a:lnTo>
                <a:lnTo>
                  <a:pt x="209990" y="44449"/>
                </a:lnTo>
                <a:lnTo>
                  <a:pt x="208686" y="41909"/>
                </a:lnTo>
                <a:lnTo>
                  <a:pt x="121881" y="41909"/>
                </a:lnTo>
                <a:lnTo>
                  <a:pt x="114782" y="40639"/>
                </a:lnTo>
                <a:lnTo>
                  <a:pt x="200164" y="40639"/>
                </a:lnTo>
                <a:lnTo>
                  <a:pt x="195199" y="33019"/>
                </a:lnTo>
                <a:lnTo>
                  <a:pt x="188010" y="33019"/>
                </a:lnTo>
                <a:lnTo>
                  <a:pt x="186855" y="31749"/>
                </a:lnTo>
                <a:lnTo>
                  <a:pt x="186143" y="29209"/>
                </a:lnTo>
                <a:lnTo>
                  <a:pt x="183578" y="27939"/>
                </a:lnTo>
                <a:lnTo>
                  <a:pt x="174701" y="27939"/>
                </a:lnTo>
                <a:lnTo>
                  <a:pt x="167525" y="22859"/>
                </a:lnTo>
                <a:lnTo>
                  <a:pt x="163703" y="21589"/>
                </a:lnTo>
                <a:lnTo>
                  <a:pt x="150749" y="21589"/>
                </a:lnTo>
                <a:lnTo>
                  <a:pt x="146138" y="20319"/>
                </a:lnTo>
                <a:lnTo>
                  <a:pt x="162221" y="20319"/>
                </a:lnTo>
                <a:lnTo>
                  <a:pt x="160739" y="19049"/>
                </a:lnTo>
                <a:lnTo>
                  <a:pt x="156514" y="19049"/>
                </a:lnTo>
                <a:lnTo>
                  <a:pt x="154127" y="17779"/>
                </a:lnTo>
                <a:close/>
              </a:path>
              <a:path w="252729" h="201929">
                <a:moveTo>
                  <a:pt x="73177" y="31749"/>
                </a:moveTo>
                <a:lnTo>
                  <a:pt x="70243" y="33019"/>
                </a:lnTo>
                <a:lnTo>
                  <a:pt x="74599" y="33019"/>
                </a:lnTo>
                <a:lnTo>
                  <a:pt x="73177" y="31749"/>
                </a:lnTo>
                <a:close/>
              </a:path>
              <a:path w="252729" h="201929">
                <a:moveTo>
                  <a:pt x="178612" y="26669"/>
                </a:moveTo>
                <a:lnTo>
                  <a:pt x="176657" y="27939"/>
                </a:lnTo>
                <a:lnTo>
                  <a:pt x="183578" y="27939"/>
                </a:lnTo>
                <a:lnTo>
                  <a:pt x="178612" y="26669"/>
                </a:lnTo>
                <a:close/>
              </a:path>
              <a:path w="252729" h="201929">
                <a:moveTo>
                  <a:pt x="58635" y="19049"/>
                </a:moveTo>
                <a:lnTo>
                  <a:pt x="57581" y="20319"/>
                </a:lnTo>
                <a:lnTo>
                  <a:pt x="58635" y="20319"/>
                </a:lnTo>
                <a:lnTo>
                  <a:pt x="58635" y="19049"/>
                </a:lnTo>
                <a:close/>
              </a:path>
              <a:path w="252729" h="201929">
                <a:moveTo>
                  <a:pt x="159258" y="17779"/>
                </a:moveTo>
                <a:lnTo>
                  <a:pt x="156514" y="19049"/>
                </a:lnTo>
                <a:lnTo>
                  <a:pt x="160739" y="19049"/>
                </a:lnTo>
                <a:lnTo>
                  <a:pt x="159258" y="17779"/>
                </a:lnTo>
                <a:close/>
              </a:path>
              <a:path w="252729" h="201929">
                <a:moveTo>
                  <a:pt x="46507" y="1269"/>
                </a:moveTo>
                <a:lnTo>
                  <a:pt x="45224" y="1269"/>
                </a:lnTo>
                <a:lnTo>
                  <a:pt x="42913" y="2539"/>
                </a:lnTo>
                <a:lnTo>
                  <a:pt x="41135" y="3809"/>
                </a:lnTo>
                <a:lnTo>
                  <a:pt x="39573" y="5079"/>
                </a:lnTo>
                <a:lnTo>
                  <a:pt x="38112" y="6349"/>
                </a:lnTo>
                <a:lnTo>
                  <a:pt x="36017" y="8889"/>
                </a:lnTo>
                <a:lnTo>
                  <a:pt x="34734" y="8889"/>
                </a:lnTo>
                <a:lnTo>
                  <a:pt x="33896" y="10159"/>
                </a:lnTo>
                <a:lnTo>
                  <a:pt x="33489" y="11429"/>
                </a:lnTo>
                <a:lnTo>
                  <a:pt x="31318" y="12699"/>
                </a:lnTo>
                <a:lnTo>
                  <a:pt x="26847" y="12699"/>
                </a:lnTo>
                <a:lnTo>
                  <a:pt x="26174" y="13969"/>
                </a:lnTo>
                <a:lnTo>
                  <a:pt x="49628" y="13969"/>
                </a:lnTo>
                <a:lnTo>
                  <a:pt x="48602" y="12699"/>
                </a:lnTo>
                <a:lnTo>
                  <a:pt x="52603" y="10159"/>
                </a:lnTo>
                <a:lnTo>
                  <a:pt x="49758" y="7619"/>
                </a:lnTo>
                <a:lnTo>
                  <a:pt x="49085" y="6349"/>
                </a:lnTo>
                <a:lnTo>
                  <a:pt x="50609" y="5079"/>
                </a:lnTo>
                <a:lnTo>
                  <a:pt x="48958" y="3809"/>
                </a:lnTo>
                <a:lnTo>
                  <a:pt x="47891" y="2539"/>
                </a:lnTo>
                <a:lnTo>
                  <a:pt x="46736" y="2539"/>
                </a:lnTo>
                <a:lnTo>
                  <a:pt x="46507" y="1269"/>
                </a:lnTo>
                <a:close/>
              </a:path>
              <a:path w="252729" h="201929">
                <a:moveTo>
                  <a:pt x="29591" y="11429"/>
                </a:moveTo>
                <a:lnTo>
                  <a:pt x="26873" y="12699"/>
                </a:lnTo>
                <a:lnTo>
                  <a:pt x="31318" y="12699"/>
                </a:lnTo>
                <a:lnTo>
                  <a:pt x="29591" y="1142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5488241" y="3194795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33866" y="24345"/>
                </a:moveTo>
                <a:lnTo>
                  <a:pt x="28689" y="24345"/>
                </a:lnTo>
                <a:lnTo>
                  <a:pt x="30657" y="28257"/>
                </a:lnTo>
                <a:lnTo>
                  <a:pt x="33680" y="29146"/>
                </a:lnTo>
                <a:lnTo>
                  <a:pt x="39192" y="37490"/>
                </a:lnTo>
                <a:lnTo>
                  <a:pt x="42024" y="36969"/>
                </a:lnTo>
                <a:lnTo>
                  <a:pt x="42024" y="34289"/>
                </a:lnTo>
                <a:lnTo>
                  <a:pt x="42913" y="33235"/>
                </a:lnTo>
                <a:lnTo>
                  <a:pt x="41135" y="30022"/>
                </a:lnTo>
                <a:lnTo>
                  <a:pt x="44157" y="29324"/>
                </a:lnTo>
                <a:lnTo>
                  <a:pt x="41313" y="26644"/>
                </a:lnTo>
                <a:lnTo>
                  <a:pt x="37757" y="26479"/>
                </a:lnTo>
                <a:lnTo>
                  <a:pt x="33866" y="24345"/>
                </a:lnTo>
                <a:close/>
              </a:path>
              <a:path w="44450" h="38100">
                <a:moveTo>
                  <a:pt x="31867" y="22567"/>
                </a:moveTo>
                <a:lnTo>
                  <a:pt x="21945" y="22567"/>
                </a:lnTo>
                <a:lnTo>
                  <a:pt x="25146" y="25590"/>
                </a:lnTo>
                <a:lnTo>
                  <a:pt x="26568" y="24345"/>
                </a:lnTo>
                <a:lnTo>
                  <a:pt x="33866" y="24345"/>
                </a:lnTo>
                <a:lnTo>
                  <a:pt x="32245" y="23456"/>
                </a:lnTo>
                <a:lnTo>
                  <a:pt x="31867" y="22567"/>
                </a:lnTo>
                <a:close/>
              </a:path>
              <a:path w="44450" h="38100">
                <a:moveTo>
                  <a:pt x="30814" y="20091"/>
                </a:moveTo>
                <a:lnTo>
                  <a:pt x="14795" y="20091"/>
                </a:lnTo>
                <a:lnTo>
                  <a:pt x="16929" y="22224"/>
                </a:lnTo>
                <a:lnTo>
                  <a:pt x="17830" y="23698"/>
                </a:lnTo>
                <a:lnTo>
                  <a:pt x="19989" y="23621"/>
                </a:lnTo>
                <a:lnTo>
                  <a:pt x="21945" y="22567"/>
                </a:lnTo>
                <a:lnTo>
                  <a:pt x="31867" y="22567"/>
                </a:lnTo>
                <a:lnTo>
                  <a:pt x="30814" y="20091"/>
                </a:lnTo>
                <a:close/>
              </a:path>
              <a:path w="44450" h="38100">
                <a:moveTo>
                  <a:pt x="9334" y="0"/>
                </a:moveTo>
                <a:lnTo>
                  <a:pt x="3822" y="1244"/>
                </a:lnTo>
                <a:lnTo>
                  <a:pt x="0" y="2552"/>
                </a:lnTo>
                <a:lnTo>
                  <a:pt x="1930" y="4660"/>
                </a:lnTo>
                <a:lnTo>
                  <a:pt x="2108" y="6172"/>
                </a:lnTo>
                <a:lnTo>
                  <a:pt x="4330" y="6705"/>
                </a:lnTo>
                <a:lnTo>
                  <a:pt x="5664" y="9270"/>
                </a:lnTo>
                <a:lnTo>
                  <a:pt x="4851" y="13080"/>
                </a:lnTo>
                <a:lnTo>
                  <a:pt x="5041" y="17970"/>
                </a:lnTo>
                <a:lnTo>
                  <a:pt x="8585" y="20091"/>
                </a:lnTo>
                <a:lnTo>
                  <a:pt x="12407" y="20281"/>
                </a:lnTo>
                <a:lnTo>
                  <a:pt x="14795" y="20091"/>
                </a:lnTo>
                <a:lnTo>
                  <a:pt x="30814" y="20091"/>
                </a:lnTo>
                <a:lnTo>
                  <a:pt x="30657" y="19723"/>
                </a:lnTo>
                <a:lnTo>
                  <a:pt x="32245" y="17957"/>
                </a:lnTo>
                <a:lnTo>
                  <a:pt x="32080" y="15455"/>
                </a:lnTo>
                <a:lnTo>
                  <a:pt x="27101" y="11366"/>
                </a:lnTo>
                <a:lnTo>
                  <a:pt x="26924" y="8877"/>
                </a:lnTo>
                <a:lnTo>
                  <a:pt x="27813" y="6045"/>
                </a:lnTo>
                <a:lnTo>
                  <a:pt x="25311" y="3555"/>
                </a:lnTo>
                <a:lnTo>
                  <a:pt x="20878" y="3022"/>
                </a:lnTo>
                <a:lnTo>
                  <a:pt x="18045" y="355"/>
                </a:lnTo>
                <a:lnTo>
                  <a:pt x="10934" y="355"/>
                </a:lnTo>
                <a:lnTo>
                  <a:pt x="9334" y="0"/>
                </a:lnTo>
                <a:close/>
              </a:path>
              <a:path w="44450" h="38100">
                <a:moveTo>
                  <a:pt x="17856" y="177"/>
                </a:moveTo>
                <a:lnTo>
                  <a:pt x="10934" y="355"/>
                </a:lnTo>
                <a:lnTo>
                  <a:pt x="18045" y="355"/>
                </a:lnTo>
                <a:lnTo>
                  <a:pt x="17856" y="1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310540" y="3269778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850" y="0"/>
                </a:moveTo>
                <a:lnTo>
                  <a:pt x="0" y="889"/>
                </a:lnTo>
                <a:lnTo>
                  <a:pt x="1079" y="1244"/>
                </a:lnTo>
                <a:lnTo>
                  <a:pt x="2146" y="939"/>
                </a:lnTo>
                <a:lnTo>
                  <a:pt x="1879" y="38"/>
                </a:lnTo>
                <a:lnTo>
                  <a:pt x="8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283390" y="3213690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555" y="0"/>
                </a:moveTo>
                <a:lnTo>
                  <a:pt x="2273" y="977"/>
                </a:lnTo>
                <a:lnTo>
                  <a:pt x="495" y="1015"/>
                </a:lnTo>
                <a:lnTo>
                  <a:pt x="0" y="1993"/>
                </a:lnTo>
                <a:lnTo>
                  <a:pt x="1917" y="2755"/>
                </a:lnTo>
                <a:lnTo>
                  <a:pt x="4356" y="2095"/>
                </a:lnTo>
                <a:lnTo>
                  <a:pt x="4724" y="749"/>
                </a:lnTo>
                <a:lnTo>
                  <a:pt x="35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289718" y="3185843"/>
            <a:ext cx="222250" cy="92075"/>
          </a:xfrm>
          <a:custGeom>
            <a:avLst/>
            <a:gdLst/>
            <a:ahLst/>
            <a:cxnLst/>
            <a:rect l="l" t="t" r="r" b="b"/>
            <a:pathLst>
              <a:path w="222250" h="92075">
                <a:moveTo>
                  <a:pt x="144051" y="78359"/>
                </a:moveTo>
                <a:lnTo>
                  <a:pt x="120421" y="78359"/>
                </a:lnTo>
                <a:lnTo>
                  <a:pt x="122466" y="78994"/>
                </a:lnTo>
                <a:lnTo>
                  <a:pt x="122758" y="80772"/>
                </a:lnTo>
                <a:lnTo>
                  <a:pt x="120891" y="83820"/>
                </a:lnTo>
                <a:lnTo>
                  <a:pt x="118627" y="85598"/>
                </a:lnTo>
                <a:lnTo>
                  <a:pt x="118554" y="86995"/>
                </a:lnTo>
                <a:lnTo>
                  <a:pt x="120789" y="89535"/>
                </a:lnTo>
                <a:lnTo>
                  <a:pt x="120294" y="91313"/>
                </a:lnTo>
                <a:lnTo>
                  <a:pt x="122732" y="91694"/>
                </a:lnTo>
                <a:lnTo>
                  <a:pt x="125298" y="91313"/>
                </a:lnTo>
                <a:lnTo>
                  <a:pt x="127698" y="90424"/>
                </a:lnTo>
                <a:lnTo>
                  <a:pt x="127431" y="87630"/>
                </a:lnTo>
                <a:lnTo>
                  <a:pt x="129031" y="86741"/>
                </a:lnTo>
                <a:lnTo>
                  <a:pt x="129120" y="82042"/>
                </a:lnTo>
                <a:lnTo>
                  <a:pt x="129832" y="80137"/>
                </a:lnTo>
                <a:lnTo>
                  <a:pt x="139141" y="80137"/>
                </a:lnTo>
                <a:lnTo>
                  <a:pt x="141452" y="79248"/>
                </a:lnTo>
                <a:lnTo>
                  <a:pt x="142874" y="79121"/>
                </a:lnTo>
                <a:lnTo>
                  <a:pt x="144051" y="78359"/>
                </a:lnTo>
                <a:close/>
              </a:path>
              <a:path w="222250" h="92075">
                <a:moveTo>
                  <a:pt x="103650" y="80010"/>
                </a:moveTo>
                <a:lnTo>
                  <a:pt x="60718" y="80010"/>
                </a:lnTo>
                <a:lnTo>
                  <a:pt x="65189" y="80391"/>
                </a:lnTo>
                <a:lnTo>
                  <a:pt x="71158" y="83439"/>
                </a:lnTo>
                <a:lnTo>
                  <a:pt x="73304" y="83439"/>
                </a:lnTo>
                <a:lnTo>
                  <a:pt x="77203" y="88646"/>
                </a:lnTo>
                <a:lnTo>
                  <a:pt x="80556" y="90805"/>
                </a:lnTo>
                <a:lnTo>
                  <a:pt x="91732" y="89408"/>
                </a:lnTo>
                <a:lnTo>
                  <a:pt x="95084" y="88011"/>
                </a:lnTo>
                <a:lnTo>
                  <a:pt x="97466" y="88011"/>
                </a:lnTo>
                <a:lnTo>
                  <a:pt x="98348" y="87376"/>
                </a:lnTo>
                <a:lnTo>
                  <a:pt x="98894" y="85344"/>
                </a:lnTo>
                <a:lnTo>
                  <a:pt x="103650" y="80010"/>
                </a:lnTo>
                <a:close/>
              </a:path>
              <a:path w="222250" h="92075">
                <a:moveTo>
                  <a:pt x="47812" y="88900"/>
                </a:moveTo>
                <a:lnTo>
                  <a:pt x="41173" y="88900"/>
                </a:lnTo>
                <a:lnTo>
                  <a:pt x="43967" y="90043"/>
                </a:lnTo>
                <a:lnTo>
                  <a:pt x="46939" y="89535"/>
                </a:lnTo>
                <a:lnTo>
                  <a:pt x="47812" y="88900"/>
                </a:lnTo>
                <a:close/>
              </a:path>
              <a:path w="222250" h="92075">
                <a:moveTo>
                  <a:pt x="55740" y="81788"/>
                </a:moveTo>
                <a:lnTo>
                  <a:pt x="35585" y="81788"/>
                </a:lnTo>
                <a:lnTo>
                  <a:pt x="37439" y="82169"/>
                </a:lnTo>
                <a:lnTo>
                  <a:pt x="37160" y="83439"/>
                </a:lnTo>
                <a:lnTo>
                  <a:pt x="36233" y="83947"/>
                </a:lnTo>
                <a:lnTo>
                  <a:pt x="37350" y="85598"/>
                </a:lnTo>
                <a:lnTo>
                  <a:pt x="37630" y="87249"/>
                </a:lnTo>
                <a:lnTo>
                  <a:pt x="40233" y="89408"/>
                </a:lnTo>
                <a:lnTo>
                  <a:pt x="41173" y="88900"/>
                </a:lnTo>
                <a:lnTo>
                  <a:pt x="47812" y="88900"/>
                </a:lnTo>
                <a:lnTo>
                  <a:pt x="48336" y="88519"/>
                </a:lnTo>
                <a:lnTo>
                  <a:pt x="50761" y="88519"/>
                </a:lnTo>
                <a:lnTo>
                  <a:pt x="52146" y="87249"/>
                </a:lnTo>
                <a:lnTo>
                  <a:pt x="55754" y="87249"/>
                </a:lnTo>
                <a:lnTo>
                  <a:pt x="55596" y="85598"/>
                </a:lnTo>
                <a:lnTo>
                  <a:pt x="55587" y="84455"/>
                </a:lnTo>
                <a:lnTo>
                  <a:pt x="55892" y="83439"/>
                </a:lnTo>
                <a:lnTo>
                  <a:pt x="55781" y="82042"/>
                </a:lnTo>
                <a:lnTo>
                  <a:pt x="55740" y="81788"/>
                </a:lnTo>
                <a:close/>
              </a:path>
              <a:path w="222250" h="92075">
                <a:moveTo>
                  <a:pt x="97466" y="88011"/>
                </a:moveTo>
                <a:lnTo>
                  <a:pt x="96202" y="88011"/>
                </a:lnTo>
                <a:lnTo>
                  <a:pt x="96761" y="88519"/>
                </a:lnTo>
                <a:lnTo>
                  <a:pt x="97466" y="88011"/>
                </a:lnTo>
                <a:close/>
              </a:path>
              <a:path w="222250" h="92075">
                <a:moveTo>
                  <a:pt x="55754" y="87249"/>
                </a:moveTo>
                <a:lnTo>
                  <a:pt x="52146" y="87249"/>
                </a:lnTo>
                <a:lnTo>
                  <a:pt x="54292" y="88392"/>
                </a:lnTo>
                <a:lnTo>
                  <a:pt x="55778" y="87503"/>
                </a:lnTo>
                <a:lnTo>
                  <a:pt x="55754" y="87249"/>
                </a:lnTo>
                <a:close/>
              </a:path>
              <a:path w="222250" h="92075">
                <a:moveTo>
                  <a:pt x="26419" y="82042"/>
                </a:moveTo>
                <a:lnTo>
                  <a:pt x="23748" y="82042"/>
                </a:lnTo>
                <a:lnTo>
                  <a:pt x="23748" y="83820"/>
                </a:lnTo>
                <a:lnTo>
                  <a:pt x="24498" y="84455"/>
                </a:lnTo>
                <a:lnTo>
                  <a:pt x="26419" y="82042"/>
                </a:lnTo>
                <a:close/>
              </a:path>
              <a:path w="222250" h="92075">
                <a:moveTo>
                  <a:pt x="17106" y="81534"/>
                </a:moveTo>
                <a:lnTo>
                  <a:pt x="16167" y="82931"/>
                </a:lnTo>
                <a:lnTo>
                  <a:pt x="17652" y="83439"/>
                </a:lnTo>
                <a:lnTo>
                  <a:pt x="19684" y="82677"/>
                </a:lnTo>
                <a:lnTo>
                  <a:pt x="22428" y="82677"/>
                </a:lnTo>
                <a:lnTo>
                  <a:pt x="23748" y="82042"/>
                </a:lnTo>
                <a:lnTo>
                  <a:pt x="26419" y="82042"/>
                </a:lnTo>
                <a:lnTo>
                  <a:pt x="26628" y="81788"/>
                </a:lnTo>
                <a:lnTo>
                  <a:pt x="21094" y="81788"/>
                </a:lnTo>
                <a:lnTo>
                  <a:pt x="17106" y="81534"/>
                </a:lnTo>
                <a:close/>
              </a:path>
              <a:path w="222250" h="92075">
                <a:moveTo>
                  <a:pt x="55532" y="80518"/>
                </a:moveTo>
                <a:lnTo>
                  <a:pt x="29336" y="80518"/>
                </a:lnTo>
                <a:lnTo>
                  <a:pt x="30556" y="82042"/>
                </a:lnTo>
                <a:lnTo>
                  <a:pt x="32118" y="82042"/>
                </a:lnTo>
                <a:lnTo>
                  <a:pt x="34455" y="83439"/>
                </a:lnTo>
                <a:lnTo>
                  <a:pt x="35585" y="81788"/>
                </a:lnTo>
                <a:lnTo>
                  <a:pt x="55740" y="81788"/>
                </a:lnTo>
                <a:lnTo>
                  <a:pt x="55532" y="80518"/>
                </a:lnTo>
                <a:close/>
              </a:path>
              <a:path w="222250" h="92075">
                <a:moveTo>
                  <a:pt x="119576" y="78994"/>
                </a:moveTo>
                <a:lnTo>
                  <a:pt x="105511" y="78994"/>
                </a:lnTo>
                <a:lnTo>
                  <a:pt x="110553" y="80772"/>
                </a:lnTo>
                <a:lnTo>
                  <a:pt x="113614" y="82169"/>
                </a:lnTo>
                <a:lnTo>
                  <a:pt x="117449" y="81407"/>
                </a:lnTo>
                <a:lnTo>
                  <a:pt x="117716" y="80391"/>
                </a:lnTo>
                <a:lnTo>
                  <a:pt x="119576" y="78994"/>
                </a:lnTo>
                <a:close/>
              </a:path>
              <a:path w="222250" h="92075">
                <a:moveTo>
                  <a:pt x="120421" y="78359"/>
                </a:moveTo>
                <a:lnTo>
                  <a:pt x="25336" y="78359"/>
                </a:lnTo>
                <a:lnTo>
                  <a:pt x="24955" y="79375"/>
                </a:lnTo>
                <a:lnTo>
                  <a:pt x="23774" y="80645"/>
                </a:lnTo>
                <a:lnTo>
                  <a:pt x="21094" y="81788"/>
                </a:lnTo>
                <a:lnTo>
                  <a:pt x="26628" y="81788"/>
                </a:lnTo>
                <a:lnTo>
                  <a:pt x="27571" y="80645"/>
                </a:lnTo>
                <a:lnTo>
                  <a:pt x="29336" y="80518"/>
                </a:lnTo>
                <a:lnTo>
                  <a:pt x="55532" y="80518"/>
                </a:lnTo>
                <a:lnTo>
                  <a:pt x="60718" y="80010"/>
                </a:lnTo>
                <a:lnTo>
                  <a:pt x="103650" y="80010"/>
                </a:lnTo>
                <a:lnTo>
                  <a:pt x="104216" y="79375"/>
                </a:lnTo>
                <a:lnTo>
                  <a:pt x="105511" y="78994"/>
                </a:lnTo>
                <a:lnTo>
                  <a:pt x="119576" y="78994"/>
                </a:lnTo>
                <a:lnTo>
                  <a:pt x="120421" y="78359"/>
                </a:lnTo>
                <a:close/>
              </a:path>
              <a:path w="222250" h="92075">
                <a:moveTo>
                  <a:pt x="139141" y="80137"/>
                </a:moveTo>
                <a:lnTo>
                  <a:pt x="129832" y="80137"/>
                </a:lnTo>
                <a:lnTo>
                  <a:pt x="133375" y="81026"/>
                </a:lnTo>
                <a:lnTo>
                  <a:pt x="135508" y="81534"/>
                </a:lnTo>
                <a:lnTo>
                  <a:pt x="139141" y="80137"/>
                </a:lnTo>
                <a:close/>
              </a:path>
              <a:path w="222250" h="92075">
                <a:moveTo>
                  <a:pt x="168589" y="77343"/>
                </a:moveTo>
                <a:lnTo>
                  <a:pt x="151028" y="77343"/>
                </a:lnTo>
                <a:lnTo>
                  <a:pt x="153339" y="77978"/>
                </a:lnTo>
                <a:lnTo>
                  <a:pt x="154584" y="79121"/>
                </a:lnTo>
                <a:lnTo>
                  <a:pt x="158572" y="80010"/>
                </a:lnTo>
                <a:lnTo>
                  <a:pt x="164160" y="80137"/>
                </a:lnTo>
                <a:lnTo>
                  <a:pt x="164693" y="79121"/>
                </a:lnTo>
                <a:lnTo>
                  <a:pt x="167893" y="78105"/>
                </a:lnTo>
                <a:lnTo>
                  <a:pt x="168589" y="77343"/>
                </a:lnTo>
                <a:close/>
              </a:path>
              <a:path w="222250" h="92075">
                <a:moveTo>
                  <a:pt x="15278" y="77216"/>
                </a:moveTo>
                <a:lnTo>
                  <a:pt x="14808" y="78613"/>
                </a:lnTo>
                <a:lnTo>
                  <a:pt x="16395" y="79248"/>
                </a:lnTo>
                <a:lnTo>
                  <a:pt x="20116" y="78359"/>
                </a:lnTo>
                <a:lnTo>
                  <a:pt x="144051" y="78359"/>
                </a:lnTo>
                <a:lnTo>
                  <a:pt x="144640" y="77978"/>
                </a:lnTo>
                <a:lnTo>
                  <a:pt x="147195" y="77724"/>
                </a:lnTo>
                <a:lnTo>
                  <a:pt x="17221" y="77724"/>
                </a:lnTo>
                <a:lnTo>
                  <a:pt x="15278" y="77216"/>
                </a:lnTo>
                <a:close/>
              </a:path>
              <a:path w="222250" h="92075">
                <a:moveTo>
                  <a:pt x="216402" y="63246"/>
                </a:moveTo>
                <a:lnTo>
                  <a:pt x="10439" y="63246"/>
                </a:lnTo>
                <a:lnTo>
                  <a:pt x="13220" y="64897"/>
                </a:lnTo>
                <a:lnTo>
                  <a:pt x="13969" y="67818"/>
                </a:lnTo>
                <a:lnTo>
                  <a:pt x="12026" y="69723"/>
                </a:lnTo>
                <a:lnTo>
                  <a:pt x="13601" y="71247"/>
                </a:lnTo>
                <a:lnTo>
                  <a:pt x="13690" y="72771"/>
                </a:lnTo>
                <a:lnTo>
                  <a:pt x="15278" y="72771"/>
                </a:lnTo>
                <a:lnTo>
                  <a:pt x="18351" y="75819"/>
                </a:lnTo>
                <a:lnTo>
                  <a:pt x="17221" y="77724"/>
                </a:lnTo>
                <a:lnTo>
                  <a:pt x="147195" y="77724"/>
                </a:lnTo>
                <a:lnTo>
                  <a:pt x="151028" y="77343"/>
                </a:lnTo>
                <a:lnTo>
                  <a:pt x="168589" y="77343"/>
                </a:lnTo>
                <a:lnTo>
                  <a:pt x="169748" y="76073"/>
                </a:lnTo>
                <a:lnTo>
                  <a:pt x="174104" y="74676"/>
                </a:lnTo>
                <a:lnTo>
                  <a:pt x="177203" y="74676"/>
                </a:lnTo>
                <a:lnTo>
                  <a:pt x="179603" y="74295"/>
                </a:lnTo>
                <a:lnTo>
                  <a:pt x="186858" y="74295"/>
                </a:lnTo>
                <a:lnTo>
                  <a:pt x="190690" y="72898"/>
                </a:lnTo>
                <a:lnTo>
                  <a:pt x="196053" y="72898"/>
                </a:lnTo>
                <a:lnTo>
                  <a:pt x="198500" y="70866"/>
                </a:lnTo>
                <a:lnTo>
                  <a:pt x="201434" y="70866"/>
                </a:lnTo>
                <a:lnTo>
                  <a:pt x="202666" y="69977"/>
                </a:lnTo>
                <a:lnTo>
                  <a:pt x="221538" y="69977"/>
                </a:lnTo>
                <a:lnTo>
                  <a:pt x="221030" y="68707"/>
                </a:lnTo>
                <a:lnTo>
                  <a:pt x="218376" y="64008"/>
                </a:lnTo>
                <a:lnTo>
                  <a:pt x="216402" y="63246"/>
                </a:lnTo>
                <a:close/>
              </a:path>
              <a:path w="222250" h="92075">
                <a:moveTo>
                  <a:pt x="186858" y="74295"/>
                </a:moveTo>
                <a:lnTo>
                  <a:pt x="179603" y="74295"/>
                </a:lnTo>
                <a:lnTo>
                  <a:pt x="185813" y="74676"/>
                </a:lnTo>
                <a:lnTo>
                  <a:pt x="186858" y="74295"/>
                </a:lnTo>
                <a:close/>
              </a:path>
              <a:path w="222250" h="92075">
                <a:moveTo>
                  <a:pt x="221589" y="70104"/>
                </a:moveTo>
                <a:lnTo>
                  <a:pt x="215188" y="70104"/>
                </a:lnTo>
                <a:lnTo>
                  <a:pt x="216655" y="70993"/>
                </a:lnTo>
                <a:lnTo>
                  <a:pt x="216776" y="73533"/>
                </a:lnTo>
                <a:lnTo>
                  <a:pt x="218820" y="74549"/>
                </a:lnTo>
                <a:lnTo>
                  <a:pt x="221551" y="73787"/>
                </a:lnTo>
                <a:lnTo>
                  <a:pt x="222199" y="71628"/>
                </a:lnTo>
                <a:lnTo>
                  <a:pt x="221589" y="70104"/>
                </a:lnTo>
                <a:close/>
              </a:path>
              <a:path w="222250" h="92075">
                <a:moveTo>
                  <a:pt x="196053" y="72898"/>
                </a:moveTo>
                <a:lnTo>
                  <a:pt x="194157" y="72898"/>
                </a:lnTo>
                <a:lnTo>
                  <a:pt x="195135" y="73660"/>
                </a:lnTo>
                <a:lnTo>
                  <a:pt x="196053" y="72898"/>
                </a:lnTo>
                <a:close/>
              </a:path>
              <a:path w="222250" h="92075">
                <a:moveTo>
                  <a:pt x="221538" y="69977"/>
                </a:moveTo>
                <a:lnTo>
                  <a:pt x="207721" y="69977"/>
                </a:lnTo>
                <a:lnTo>
                  <a:pt x="211988" y="70993"/>
                </a:lnTo>
                <a:lnTo>
                  <a:pt x="215188" y="70104"/>
                </a:lnTo>
                <a:lnTo>
                  <a:pt x="221589" y="70104"/>
                </a:lnTo>
                <a:close/>
              </a:path>
              <a:path w="222250" h="92075">
                <a:moveTo>
                  <a:pt x="215305" y="61595"/>
                </a:moveTo>
                <a:lnTo>
                  <a:pt x="6146" y="61595"/>
                </a:lnTo>
                <a:lnTo>
                  <a:pt x="8572" y="63627"/>
                </a:lnTo>
                <a:lnTo>
                  <a:pt x="10439" y="63246"/>
                </a:lnTo>
                <a:lnTo>
                  <a:pt x="216402" y="63246"/>
                </a:lnTo>
                <a:lnTo>
                  <a:pt x="215087" y="62738"/>
                </a:lnTo>
                <a:lnTo>
                  <a:pt x="215305" y="61595"/>
                </a:lnTo>
                <a:close/>
              </a:path>
              <a:path w="222250" h="92075">
                <a:moveTo>
                  <a:pt x="3898" y="53975"/>
                </a:moveTo>
                <a:lnTo>
                  <a:pt x="3492" y="56007"/>
                </a:lnTo>
                <a:lnTo>
                  <a:pt x="4317" y="58293"/>
                </a:lnTo>
                <a:lnTo>
                  <a:pt x="3251" y="59563"/>
                </a:lnTo>
                <a:lnTo>
                  <a:pt x="3632" y="61214"/>
                </a:lnTo>
                <a:lnTo>
                  <a:pt x="5676" y="62611"/>
                </a:lnTo>
                <a:lnTo>
                  <a:pt x="6146" y="61595"/>
                </a:lnTo>
                <a:lnTo>
                  <a:pt x="215305" y="61595"/>
                </a:lnTo>
                <a:lnTo>
                  <a:pt x="215243" y="57658"/>
                </a:lnTo>
                <a:lnTo>
                  <a:pt x="6172" y="57658"/>
                </a:lnTo>
                <a:lnTo>
                  <a:pt x="4825" y="54483"/>
                </a:lnTo>
                <a:lnTo>
                  <a:pt x="3898" y="53975"/>
                </a:lnTo>
                <a:close/>
              </a:path>
              <a:path w="222250" h="92075">
                <a:moveTo>
                  <a:pt x="213055" y="48768"/>
                </a:moveTo>
                <a:lnTo>
                  <a:pt x="11836" y="48768"/>
                </a:lnTo>
                <a:lnTo>
                  <a:pt x="11903" y="50165"/>
                </a:lnTo>
                <a:lnTo>
                  <a:pt x="10540" y="51562"/>
                </a:lnTo>
                <a:lnTo>
                  <a:pt x="7480" y="53467"/>
                </a:lnTo>
                <a:lnTo>
                  <a:pt x="8547" y="54229"/>
                </a:lnTo>
                <a:lnTo>
                  <a:pt x="10312" y="54356"/>
                </a:lnTo>
                <a:lnTo>
                  <a:pt x="8547" y="55626"/>
                </a:lnTo>
                <a:lnTo>
                  <a:pt x="7480" y="57658"/>
                </a:lnTo>
                <a:lnTo>
                  <a:pt x="215243" y="57658"/>
                </a:lnTo>
                <a:lnTo>
                  <a:pt x="216721" y="54229"/>
                </a:lnTo>
                <a:lnTo>
                  <a:pt x="216710" y="53975"/>
                </a:lnTo>
                <a:lnTo>
                  <a:pt x="215988" y="52578"/>
                </a:lnTo>
                <a:lnTo>
                  <a:pt x="213144" y="52197"/>
                </a:lnTo>
                <a:lnTo>
                  <a:pt x="213055" y="48768"/>
                </a:lnTo>
                <a:close/>
              </a:path>
              <a:path w="222250" h="92075">
                <a:moveTo>
                  <a:pt x="211490" y="40513"/>
                </a:moveTo>
                <a:lnTo>
                  <a:pt x="7442" y="40513"/>
                </a:lnTo>
                <a:lnTo>
                  <a:pt x="10439" y="40640"/>
                </a:lnTo>
                <a:lnTo>
                  <a:pt x="7543" y="43307"/>
                </a:lnTo>
                <a:lnTo>
                  <a:pt x="7924" y="45212"/>
                </a:lnTo>
                <a:lnTo>
                  <a:pt x="9118" y="47117"/>
                </a:lnTo>
                <a:lnTo>
                  <a:pt x="9026" y="48768"/>
                </a:lnTo>
                <a:lnTo>
                  <a:pt x="8826" y="49657"/>
                </a:lnTo>
                <a:lnTo>
                  <a:pt x="9613" y="50165"/>
                </a:lnTo>
                <a:lnTo>
                  <a:pt x="11836" y="48768"/>
                </a:lnTo>
                <a:lnTo>
                  <a:pt x="213055" y="48768"/>
                </a:lnTo>
                <a:lnTo>
                  <a:pt x="213410" y="46482"/>
                </a:lnTo>
                <a:lnTo>
                  <a:pt x="212255" y="41910"/>
                </a:lnTo>
                <a:lnTo>
                  <a:pt x="211490" y="40513"/>
                </a:lnTo>
                <a:close/>
              </a:path>
              <a:path w="222250" h="92075">
                <a:moveTo>
                  <a:pt x="10236" y="26543"/>
                </a:moveTo>
                <a:lnTo>
                  <a:pt x="7365" y="26543"/>
                </a:lnTo>
                <a:lnTo>
                  <a:pt x="1777" y="30861"/>
                </a:lnTo>
                <a:lnTo>
                  <a:pt x="927" y="33020"/>
                </a:lnTo>
                <a:lnTo>
                  <a:pt x="0" y="35179"/>
                </a:lnTo>
                <a:lnTo>
                  <a:pt x="927" y="36830"/>
                </a:lnTo>
                <a:lnTo>
                  <a:pt x="838" y="39243"/>
                </a:lnTo>
                <a:lnTo>
                  <a:pt x="0" y="40259"/>
                </a:lnTo>
                <a:lnTo>
                  <a:pt x="838" y="41783"/>
                </a:lnTo>
                <a:lnTo>
                  <a:pt x="4102" y="40640"/>
                </a:lnTo>
                <a:lnTo>
                  <a:pt x="6842" y="40640"/>
                </a:lnTo>
                <a:lnTo>
                  <a:pt x="7442" y="40513"/>
                </a:lnTo>
                <a:lnTo>
                  <a:pt x="211490" y="40513"/>
                </a:lnTo>
                <a:lnTo>
                  <a:pt x="210934" y="39497"/>
                </a:lnTo>
                <a:lnTo>
                  <a:pt x="210832" y="38227"/>
                </a:lnTo>
                <a:lnTo>
                  <a:pt x="214299" y="37973"/>
                </a:lnTo>
                <a:lnTo>
                  <a:pt x="215531" y="34671"/>
                </a:lnTo>
                <a:lnTo>
                  <a:pt x="216865" y="33528"/>
                </a:lnTo>
                <a:lnTo>
                  <a:pt x="215442" y="31242"/>
                </a:lnTo>
                <a:lnTo>
                  <a:pt x="213560" y="29337"/>
                </a:lnTo>
                <a:lnTo>
                  <a:pt x="210934" y="29337"/>
                </a:lnTo>
                <a:lnTo>
                  <a:pt x="207111" y="29083"/>
                </a:lnTo>
                <a:lnTo>
                  <a:pt x="206890" y="28956"/>
                </a:lnTo>
                <a:lnTo>
                  <a:pt x="15278" y="28956"/>
                </a:lnTo>
                <a:lnTo>
                  <a:pt x="13220" y="28829"/>
                </a:lnTo>
                <a:lnTo>
                  <a:pt x="10236" y="26543"/>
                </a:lnTo>
                <a:close/>
              </a:path>
              <a:path w="222250" h="92075">
                <a:moveTo>
                  <a:pt x="6842" y="40640"/>
                </a:moveTo>
                <a:lnTo>
                  <a:pt x="4102" y="40640"/>
                </a:lnTo>
                <a:lnTo>
                  <a:pt x="5041" y="41021"/>
                </a:lnTo>
                <a:lnTo>
                  <a:pt x="6842" y="40640"/>
                </a:lnTo>
                <a:close/>
              </a:path>
              <a:path w="222250" h="92075">
                <a:moveTo>
                  <a:pt x="213309" y="29083"/>
                </a:moveTo>
                <a:lnTo>
                  <a:pt x="210934" y="29337"/>
                </a:lnTo>
                <a:lnTo>
                  <a:pt x="213560" y="29337"/>
                </a:lnTo>
                <a:lnTo>
                  <a:pt x="213309" y="29083"/>
                </a:lnTo>
                <a:close/>
              </a:path>
              <a:path w="222250" h="92075">
                <a:moveTo>
                  <a:pt x="18999" y="26416"/>
                </a:moveTo>
                <a:lnTo>
                  <a:pt x="17424" y="26543"/>
                </a:lnTo>
                <a:lnTo>
                  <a:pt x="15278" y="28956"/>
                </a:lnTo>
                <a:lnTo>
                  <a:pt x="206890" y="28956"/>
                </a:lnTo>
                <a:lnTo>
                  <a:pt x="206004" y="28448"/>
                </a:lnTo>
                <a:lnTo>
                  <a:pt x="20396" y="28448"/>
                </a:lnTo>
                <a:lnTo>
                  <a:pt x="18999" y="26416"/>
                </a:lnTo>
                <a:close/>
              </a:path>
              <a:path w="222250" h="92075">
                <a:moveTo>
                  <a:pt x="23279" y="27178"/>
                </a:moveTo>
                <a:lnTo>
                  <a:pt x="20396" y="28448"/>
                </a:lnTo>
                <a:lnTo>
                  <a:pt x="25704" y="28448"/>
                </a:lnTo>
                <a:lnTo>
                  <a:pt x="23279" y="27178"/>
                </a:lnTo>
                <a:close/>
              </a:path>
              <a:path w="222250" h="92075">
                <a:moveTo>
                  <a:pt x="203538" y="26289"/>
                </a:moveTo>
                <a:lnTo>
                  <a:pt x="32321" y="26289"/>
                </a:lnTo>
                <a:lnTo>
                  <a:pt x="33248" y="27686"/>
                </a:lnTo>
                <a:lnTo>
                  <a:pt x="31394" y="28448"/>
                </a:lnTo>
                <a:lnTo>
                  <a:pt x="206004" y="28448"/>
                </a:lnTo>
                <a:lnTo>
                  <a:pt x="203568" y="27051"/>
                </a:lnTo>
                <a:lnTo>
                  <a:pt x="203538" y="26289"/>
                </a:lnTo>
                <a:close/>
              </a:path>
              <a:path w="222250" h="92075">
                <a:moveTo>
                  <a:pt x="35674" y="14351"/>
                </a:moveTo>
                <a:lnTo>
                  <a:pt x="32600" y="15113"/>
                </a:lnTo>
                <a:lnTo>
                  <a:pt x="32249" y="16256"/>
                </a:lnTo>
                <a:lnTo>
                  <a:pt x="32131" y="17018"/>
                </a:lnTo>
                <a:lnTo>
                  <a:pt x="34277" y="20574"/>
                </a:lnTo>
                <a:lnTo>
                  <a:pt x="37718" y="20701"/>
                </a:lnTo>
                <a:lnTo>
                  <a:pt x="40614" y="21082"/>
                </a:lnTo>
                <a:lnTo>
                  <a:pt x="40144" y="22479"/>
                </a:lnTo>
                <a:lnTo>
                  <a:pt x="35115" y="22479"/>
                </a:lnTo>
                <a:lnTo>
                  <a:pt x="30746" y="23876"/>
                </a:lnTo>
                <a:lnTo>
                  <a:pt x="29146" y="25908"/>
                </a:lnTo>
                <a:lnTo>
                  <a:pt x="29997" y="27051"/>
                </a:lnTo>
                <a:lnTo>
                  <a:pt x="32321" y="26289"/>
                </a:lnTo>
                <a:lnTo>
                  <a:pt x="203538" y="26289"/>
                </a:lnTo>
                <a:lnTo>
                  <a:pt x="203377" y="22098"/>
                </a:lnTo>
                <a:lnTo>
                  <a:pt x="204177" y="18288"/>
                </a:lnTo>
                <a:lnTo>
                  <a:pt x="203517" y="17018"/>
                </a:lnTo>
                <a:lnTo>
                  <a:pt x="141363" y="17018"/>
                </a:lnTo>
                <a:lnTo>
                  <a:pt x="137185" y="16256"/>
                </a:lnTo>
                <a:lnTo>
                  <a:pt x="136661" y="15875"/>
                </a:lnTo>
                <a:lnTo>
                  <a:pt x="54025" y="15875"/>
                </a:lnTo>
                <a:lnTo>
                  <a:pt x="51620" y="14986"/>
                </a:lnTo>
                <a:lnTo>
                  <a:pt x="37528" y="14986"/>
                </a:lnTo>
                <a:lnTo>
                  <a:pt x="35674" y="14351"/>
                </a:lnTo>
                <a:close/>
              </a:path>
              <a:path w="222250" h="92075">
                <a:moveTo>
                  <a:pt x="153479" y="13843"/>
                </a:moveTo>
                <a:lnTo>
                  <a:pt x="151053" y="14605"/>
                </a:lnTo>
                <a:lnTo>
                  <a:pt x="146596" y="14859"/>
                </a:lnTo>
                <a:lnTo>
                  <a:pt x="141363" y="17018"/>
                </a:lnTo>
                <a:lnTo>
                  <a:pt x="203517" y="17018"/>
                </a:lnTo>
                <a:lnTo>
                  <a:pt x="203187" y="16383"/>
                </a:lnTo>
                <a:lnTo>
                  <a:pt x="162509" y="16383"/>
                </a:lnTo>
                <a:lnTo>
                  <a:pt x="157479" y="15240"/>
                </a:lnTo>
                <a:lnTo>
                  <a:pt x="155994" y="14351"/>
                </a:lnTo>
                <a:lnTo>
                  <a:pt x="154216" y="14351"/>
                </a:lnTo>
                <a:lnTo>
                  <a:pt x="153479" y="13843"/>
                </a:lnTo>
                <a:close/>
              </a:path>
              <a:path w="222250" h="92075">
                <a:moveTo>
                  <a:pt x="177799" y="5207"/>
                </a:moveTo>
                <a:lnTo>
                  <a:pt x="177228" y="5969"/>
                </a:lnTo>
                <a:lnTo>
                  <a:pt x="175742" y="9144"/>
                </a:lnTo>
                <a:lnTo>
                  <a:pt x="172669" y="10922"/>
                </a:lnTo>
                <a:lnTo>
                  <a:pt x="168567" y="13081"/>
                </a:lnTo>
                <a:lnTo>
                  <a:pt x="167817" y="14859"/>
                </a:lnTo>
                <a:lnTo>
                  <a:pt x="164007" y="15113"/>
                </a:lnTo>
                <a:lnTo>
                  <a:pt x="162509" y="16383"/>
                </a:lnTo>
                <a:lnTo>
                  <a:pt x="203187" y="16383"/>
                </a:lnTo>
                <a:lnTo>
                  <a:pt x="202857" y="15748"/>
                </a:lnTo>
                <a:lnTo>
                  <a:pt x="200634" y="15240"/>
                </a:lnTo>
                <a:lnTo>
                  <a:pt x="200456" y="13716"/>
                </a:lnTo>
                <a:lnTo>
                  <a:pt x="198323" y="11430"/>
                </a:lnTo>
                <a:lnTo>
                  <a:pt x="196100" y="10795"/>
                </a:lnTo>
                <a:lnTo>
                  <a:pt x="192772" y="8001"/>
                </a:lnTo>
                <a:lnTo>
                  <a:pt x="181292" y="8001"/>
                </a:lnTo>
                <a:lnTo>
                  <a:pt x="179870" y="7493"/>
                </a:lnTo>
                <a:lnTo>
                  <a:pt x="179336" y="5334"/>
                </a:lnTo>
                <a:lnTo>
                  <a:pt x="177799" y="5207"/>
                </a:lnTo>
                <a:close/>
              </a:path>
              <a:path w="222250" h="92075">
                <a:moveTo>
                  <a:pt x="82981" y="1143"/>
                </a:moveTo>
                <a:lnTo>
                  <a:pt x="80009" y="1905"/>
                </a:lnTo>
                <a:lnTo>
                  <a:pt x="74320" y="4318"/>
                </a:lnTo>
                <a:lnTo>
                  <a:pt x="71716" y="4699"/>
                </a:lnTo>
                <a:lnTo>
                  <a:pt x="67144" y="5461"/>
                </a:lnTo>
                <a:lnTo>
                  <a:pt x="65849" y="7239"/>
                </a:lnTo>
                <a:lnTo>
                  <a:pt x="63703" y="7747"/>
                </a:lnTo>
                <a:lnTo>
                  <a:pt x="61658" y="9906"/>
                </a:lnTo>
                <a:lnTo>
                  <a:pt x="60540" y="10541"/>
                </a:lnTo>
                <a:lnTo>
                  <a:pt x="59334" y="13589"/>
                </a:lnTo>
                <a:lnTo>
                  <a:pt x="58392" y="14224"/>
                </a:lnTo>
                <a:lnTo>
                  <a:pt x="58280" y="14859"/>
                </a:lnTo>
                <a:lnTo>
                  <a:pt x="58394" y="15621"/>
                </a:lnTo>
                <a:lnTo>
                  <a:pt x="54025" y="15875"/>
                </a:lnTo>
                <a:lnTo>
                  <a:pt x="136661" y="15875"/>
                </a:lnTo>
                <a:lnTo>
                  <a:pt x="135788" y="15240"/>
                </a:lnTo>
                <a:lnTo>
                  <a:pt x="132905" y="15240"/>
                </a:lnTo>
                <a:lnTo>
                  <a:pt x="128142" y="12954"/>
                </a:lnTo>
                <a:lnTo>
                  <a:pt x="125729" y="12573"/>
                </a:lnTo>
                <a:lnTo>
                  <a:pt x="123863" y="11303"/>
                </a:lnTo>
                <a:lnTo>
                  <a:pt x="119024" y="11303"/>
                </a:lnTo>
                <a:lnTo>
                  <a:pt x="116966" y="10795"/>
                </a:lnTo>
                <a:lnTo>
                  <a:pt x="114926" y="8001"/>
                </a:lnTo>
                <a:lnTo>
                  <a:pt x="114809" y="7747"/>
                </a:lnTo>
                <a:lnTo>
                  <a:pt x="114614" y="6731"/>
                </a:lnTo>
                <a:lnTo>
                  <a:pt x="105803" y="6731"/>
                </a:lnTo>
                <a:lnTo>
                  <a:pt x="101333" y="2667"/>
                </a:lnTo>
                <a:lnTo>
                  <a:pt x="101152" y="1524"/>
                </a:lnTo>
                <a:lnTo>
                  <a:pt x="89039" y="1524"/>
                </a:lnTo>
                <a:lnTo>
                  <a:pt x="82981" y="1143"/>
                </a:lnTo>
                <a:close/>
              </a:path>
              <a:path w="222250" h="92075">
                <a:moveTo>
                  <a:pt x="134391" y="14224"/>
                </a:moveTo>
                <a:lnTo>
                  <a:pt x="132905" y="15240"/>
                </a:lnTo>
                <a:lnTo>
                  <a:pt x="135788" y="15240"/>
                </a:lnTo>
                <a:lnTo>
                  <a:pt x="134391" y="14224"/>
                </a:lnTo>
                <a:close/>
              </a:path>
              <a:path w="222250" h="92075">
                <a:moveTo>
                  <a:pt x="41262" y="14097"/>
                </a:moveTo>
                <a:lnTo>
                  <a:pt x="37528" y="14986"/>
                </a:lnTo>
                <a:lnTo>
                  <a:pt x="51620" y="14986"/>
                </a:lnTo>
                <a:lnTo>
                  <a:pt x="50590" y="14605"/>
                </a:lnTo>
                <a:lnTo>
                  <a:pt x="43967" y="14605"/>
                </a:lnTo>
                <a:lnTo>
                  <a:pt x="41262" y="14097"/>
                </a:lnTo>
                <a:close/>
              </a:path>
              <a:path w="222250" h="92075">
                <a:moveTo>
                  <a:pt x="47497" y="13462"/>
                </a:moveTo>
                <a:lnTo>
                  <a:pt x="45453" y="13462"/>
                </a:lnTo>
                <a:lnTo>
                  <a:pt x="43967" y="14605"/>
                </a:lnTo>
                <a:lnTo>
                  <a:pt x="50590" y="14605"/>
                </a:lnTo>
                <a:lnTo>
                  <a:pt x="47497" y="13462"/>
                </a:lnTo>
                <a:close/>
              </a:path>
              <a:path w="222250" h="92075">
                <a:moveTo>
                  <a:pt x="121437" y="9652"/>
                </a:moveTo>
                <a:lnTo>
                  <a:pt x="120141" y="9652"/>
                </a:lnTo>
                <a:lnTo>
                  <a:pt x="119024" y="11303"/>
                </a:lnTo>
                <a:lnTo>
                  <a:pt x="123863" y="11303"/>
                </a:lnTo>
                <a:lnTo>
                  <a:pt x="121437" y="9652"/>
                </a:lnTo>
                <a:close/>
              </a:path>
              <a:path w="222250" h="92075">
                <a:moveTo>
                  <a:pt x="182448" y="6477"/>
                </a:moveTo>
                <a:lnTo>
                  <a:pt x="181292" y="8001"/>
                </a:lnTo>
                <a:lnTo>
                  <a:pt x="192772" y="8001"/>
                </a:lnTo>
                <a:lnTo>
                  <a:pt x="192469" y="7747"/>
                </a:lnTo>
                <a:lnTo>
                  <a:pt x="185635" y="7747"/>
                </a:lnTo>
                <a:lnTo>
                  <a:pt x="182448" y="6477"/>
                </a:lnTo>
                <a:close/>
              </a:path>
              <a:path w="222250" h="92075">
                <a:moveTo>
                  <a:pt x="188925" y="5969"/>
                </a:moveTo>
                <a:lnTo>
                  <a:pt x="187147" y="7493"/>
                </a:lnTo>
                <a:lnTo>
                  <a:pt x="185635" y="7747"/>
                </a:lnTo>
                <a:lnTo>
                  <a:pt x="192469" y="7747"/>
                </a:lnTo>
                <a:lnTo>
                  <a:pt x="190957" y="6477"/>
                </a:lnTo>
                <a:lnTo>
                  <a:pt x="188925" y="5969"/>
                </a:lnTo>
                <a:close/>
              </a:path>
              <a:path w="222250" h="92075">
                <a:moveTo>
                  <a:pt x="106908" y="6096"/>
                </a:moveTo>
                <a:lnTo>
                  <a:pt x="105803" y="6731"/>
                </a:lnTo>
                <a:lnTo>
                  <a:pt x="114614" y="6731"/>
                </a:lnTo>
                <a:lnTo>
                  <a:pt x="114566" y="6477"/>
                </a:lnTo>
                <a:lnTo>
                  <a:pt x="107937" y="6477"/>
                </a:lnTo>
                <a:lnTo>
                  <a:pt x="106908" y="6096"/>
                </a:lnTo>
                <a:close/>
              </a:path>
              <a:path w="222250" h="92075">
                <a:moveTo>
                  <a:pt x="112318" y="3302"/>
                </a:moveTo>
                <a:lnTo>
                  <a:pt x="110921" y="3556"/>
                </a:lnTo>
                <a:lnTo>
                  <a:pt x="107937" y="6477"/>
                </a:lnTo>
                <a:lnTo>
                  <a:pt x="114566" y="6477"/>
                </a:lnTo>
                <a:lnTo>
                  <a:pt x="114274" y="4953"/>
                </a:lnTo>
                <a:lnTo>
                  <a:pt x="112318" y="3302"/>
                </a:lnTo>
                <a:close/>
              </a:path>
              <a:path w="222250" h="92075">
                <a:moveTo>
                  <a:pt x="91452" y="889"/>
                </a:moveTo>
                <a:lnTo>
                  <a:pt x="89039" y="1524"/>
                </a:lnTo>
                <a:lnTo>
                  <a:pt x="93319" y="1524"/>
                </a:lnTo>
                <a:lnTo>
                  <a:pt x="91452" y="889"/>
                </a:lnTo>
                <a:close/>
              </a:path>
              <a:path w="222250" h="92075">
                <a:moveTo>
                  <a:pt x="100202" y="0"/>
                </a:moveTo>
                <a:lnTo>
                  <a:pt x="97231" y="1524"/>
                </a:lnTo>
                <a:lnTo>
                  <a:pt x="101152" y="1524"/>
                </a:lnTo>
                <a:lnTo>
                  <a:pt x="100952" y="254"/>
                </a:lnTo>
                <a:lnTo>
                  <a:pt x="10020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286970" y="3186440"/>
            <a:ext cx="34290" cy="29845"/>
          </a:xfrm>
          <a:custGeom>
            <a:avLst/>
            <a:gdLst/>
            <a:ahLst/>
            <a:cxnLst/>
            <a:rect l="l" t="t" r="r" b="b"/>
            <a:pathLst>
              <a:path w="34289" h="29844">
                <a:moveTo>
                  <a:pt x="13749" y="22707"/>
                </a:moveTo>
                <a:lnTo>
                  <a:pt x="8331" y="22707"/>
                </a:lnTo>
                <a:lnTo>
                  <a:pt x="5918" y="24295"/>
                </a:lnTo>
                <a:lnTo>
                  <a:pt x="4521" y="24383"/>
                </a:lnTo>
                <a:lnTo>
                  <a:pt x="3314" y="28016"/>
                </a:lnTo>
                <a:lnTo>
                  <a:pt x="3505" y="29692"/>
                </a:lnTo>
                <a:lnTo>
                  <a:pt x="8623" y="25311"/>
                </a:lnTo>
                <a:lnTo>
                  <a:pt x="13749" y="22707"/>
                </a:lnTo>
                <a:close/>
              </a:path>
              <a:path w="34289" h="29844">
                <a:moveTo>
                  <a:pt x="14124" y="22517"/>
                </a:moveTo>
                <a:lnTo>
                  <a:pt x="4521" y="22517"/>
                </a:lnTo>
                <a:lnTo>
                  <a:pt x="6007" y="22986"/>
                </a:lnTo>
                <a:lnTo>
                  <a:pt x="8331" y="22707"/>
                </a:lnTo>
                <a:lnTo>
                  <a:pt x="13749" y="22707"/>
                </a:lnTo>
                <a:lnTo>
                  <a:pt x="14124" y="22517"/>
                </a:lnTo>
                <a:close/>
              </a:path>
              <a:path w="34289" h="29844">
                <a:moveTo>
                  <a:pt x="13868" y="0"/>
                </a:moveTo>
                <a:lnTo>
                  <a:pt x="10312" y="0"/>
                </a:lnTo>
                <a:lnTo>
                  <a:pt x="8902" y="1600"/>
                </a:lnTo>
                <a:lnTo>
                  <a:pt x="6946" y="1777"/>
                </a:lnTo>
                <a:lnTo>
                  <a:pt x="4978" y="3911"/>
                </a:lnTo>
                <a:lnTo>
                  <a:pt x="4445" y="7289"/>
                </a:lnTo>
                <a:lnTo>
                  <a:pt x="6946" y="8356"/>
                </a:lnTo>
                <a:lnTo>
                  <a:pt x="6769" y="11379"/>
                </a:lnTo>
                <a:lnTo>
                  <a:pt x="3568" y="13334"/>
                </a:lnTo>
                <a:lnTo>
                  <a:pt x="4089" y="15989"/>
                </a:lnTo>
                <a:lnTo>
                  <a:pt x="2679" y="18834"/>
                </a:lnTo>
                <a:lnTo>
                  <a:pt x="0" y="19507"/>
                </a:lnTo>
                <a:lnTo>
                  <a:pt x="139" y="19545"/>
                </a:lnTo>
                <a:lnTo>
                  <a:pt x="1168" y="21678"/>
                </a:lnTo>
                <a:lnTo>
                  <a:pt x="3124" y="22885"/>
                </a:lnTo>
                <a:lnTo>
                  <a:pt x="4521" y="22517"/>
                </a:lnTo>
                <a:lnTo>
                  <a:pt x="14124" y="22517"/>
                </a:lnTo>
                <a:lnTo>
                  <a:pt x="15049" y="22047"/>
                </a:lnTo>
                <a:lnTo>
                  <a:pt x="16344" y="18707"/>
                </a:lnTo>
                <a:lnTo>
                  <a:pt x="18859" y="17678"/>
                </a:lnTo>
                <a:lnTo>
                  <a:pt x="23148" y="17678"/>
                </a:lnTo>
                <a:lnTo>
                  <a:pt x="24168" y="16751"/>
                </a:lnTo>
                <a:lnTo>
                  <a:pt x="32923" y="16751"/>
                </a:lnTo>
                <a:lnTo>
                  <a:pt x="33858" y="15811"/>
                </a:lnTo>
                <a:lnTo>
                  <a:pt x="33858" y="14236"/>
                </a:lnTo>
                <a:lnTo>
                  <a:pt x="31343" y="12839"/>
                </a:lnTo>
                <a:lnTo>
                  <a:pt x="28536" y="9944"/>
                </a:lnTo>
                <a:lnTo>
                  <a:pt x="25844" y="9575"/>
                </a:lnTo>
                <a:lnTo>
                  <a:pt x="22123" y="6311"/>
                </a:lnTo>
                <a:lnTo>
                  <a:pt x="21817" y="2666"/>
                </a:lnTo>
                <a:lnTo>
                  <a:pt x="17246" y="2666"/>
                </a:lnTo>
                <a:lnTo>
                  <a:pt x="13868" y="0"/>
                </a:lnTo>
                <a:close/>
              </a:path>
              <a:path w="34289" h="29844">
                <a:moveTo>
                  <a:pt x="32923" y="16751"/>
                </a:moveTo>
                <a:lnTo>
                  <a:pt x="26962" y="16751"/>
                </a:lnTo>
                <a:lnTo>
                  <a:pt x="28638" y="17678"/>
                </a:lnTo>
                <a:lnTo>
                  <a:pt x="31724" y="17957"/>
                </a:lnTo>
                <a:lnTo>
                  <a:pt x="32923" y="16751"/>
                </a:lnTo>
                <a:close/>
              </a:path>
              <a:path w="34289" h="29844">
                <a:moveTo>
                  <a:pt x="23148" y="17678"/>
                </a:moveTo>
                <a:lnTo>
                  <a:pt x="18859" y="17678"/>
                </a:lnTo>
                <a:lnTo>
                  <a:pt x="23050" y="17767"/>
                </a:lnTo>
                <a:close/>
              </a:path>
              <a:path w="34289" h="29844">
                <a:moveTo>
                  <a:pt x="19024" y="1231"/>
                </a:moveTo>
                <a:lnTo>
                  <a:pt x="17246" y="2666"/>
                </a:lnTo>
                <a:lnTo>
                  <a:pt x="21817" y="2666"/>
                </a:lnTo>
                <a:lnTo>
                  <a:pt x="21755" y="1930"/>
                </a:lnTo>
                <a:lnTo>
                  <a:pt x="19024" y="123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448539" y="3255708"/>
            <a:ext cx="120014" cy="114935"/>
          </a:xfrm>
          <a:custGeom>
            <a:avLst/>
            <a:gdLst/>
            <a:ahLst/>
            <a:cxnLst/>
            <a:rect l="l" t="t" r="r" b="b"/>
            <a:pathLst>
              <a:path w="120014" h="114935">
                <a:moveTo>
                  <a:pt x="86174" y="56692"/>
                </a:moveTo>
                <a:lnTo>
                  <a:pt x="12" y="56692"/>
                </a:lnTo>
                <a:lnTo>
                  <a:pt x="6299" y="72796"/>
                </a:lnTo>
                <a:lnTo>
                  <a:pt x="17221" y="74142"/>
                </a:lnTo>
                <a:lnTo>
                  <a:pt x="74802" y="114134"/>
                </a:lnTo>
                <a:lnTo>
                  <a:pt x="98005" y="114515"/>
                </a:lnTo>
                <a:lnTo>
                  <a:pt x="100736" y="109334"/>
                </a:lnTo>
                <a:lnTo>
                  <a:pt x="103416" y="103289"/>
                </a:lnTo>
                <a:lnTo>
                  <a:pt x="108915" y="100799"/>
                </a:lnTo>
                <a:lnTo>
                  <a:pt x="117768" y="100799"/>
                </a:lnTo>
                <a:lnTo>
                  <a:pt x="118503" y="99161"/>
                </a:lnTo>
                <a:lnTo>
                  <a:pt x="119824" y="98602"/>
                </a:lnTo>
                <a:lnTo>
                  <a:pt x="118910" y="97866"/>
                </a:lnTo>
                <a:lnTo>
                  <a:pt x="116255" y="96799"/>
                </a:lnTo>
                <a:lnTo>
                  <a:pt x="114122" y="95288"/>
                </a:lnTo>
                <a:lnTo>
                  <a:pt x="113322" y="87655"/>
                </a:lnTo>
                <a:lnTo>
                  <a:pt x="109423" y="87655"/>
                </a:lnTo>
                <a:lnTo>
                  <a:pt x="108445" y="84378"/>
                </a:lnTo>
                <a:lnTo>
                  <a:pt x="108623" y="80733"/>
                </a:lnTo>
                <a:lnTo>
                  <a:pt x="111201" y="78435"/>
                </a:lnTo>
                <a:lnTo>
                  <a:pt x="108623" y="72936"/>
                </a:lnTo>
                <a:lnTo>
                  <a:pt x="106324" y="71678"/>
                </a:lnTo>
                <a:lnTo>
                  <a:pt x="104000" y="67335"/>
                </a:lnTo>
                <a:lnTo>
                  <a:pt x="103253" y="66814"/>
                </a:lnTo>
                <a:lnTo>
                  <a:pt x="101168" y="66814"/>
                </a:lnTo>
                <a:lnTo>
                  <a:pt x="93621" y="61836"/>
                </a:lnTo>
                <a:lnTo>
                  <a:pt x="88658" y="61836"/>
                </a:lnTo>
                <a:lnTo>
                  <a:pt x="86080" y="59880"/>
                </a:lnTo>
                <a:lnTo>
                  <a:pt x="86525" y="58381"/>
                </a:lnTo>
                <a:lnTo>
                  <a:pt x="85813" y="57492"/>
                </a:lnTo>
                <a:lnTo>
                  <a:pt x="86174" y="56692"/>
                </a:lnTo>
                <a:close/>
              </a:path>
              <a:path w="120014" h="114935">
                <a:moveTo>
                  <a:pt x="117768" y="100799"/>
                </a:moveTo>
                <a:lnTo>
                  <a:pt x="108915" y="100799"/>
                </a:lnTo>
                <a:lnTo>
                  <a:pt x="113182" y="102400"/>
                </a:lnTo>
                <a:lnTo>
                  <a:pt x="116027" y="101523"/>
                </a:lnTo>
                <a:lnTo>
                  <a:pt x="117443" y="101523"/>
                </a:lnTo>
                <a:lnTo>
                  <a:pt x="117768" y="100799"/>
                </a:lnTo>
                <a:close/>
              </a:path>
              <a:path w="120014" h="114935">
                <a:moveTo>
                  <a:pt x="117443" y="101523"/>
                </a:moveTo>
                <a:lnTo>
                  <a:pt x="116027" y="101523"/>
                </a:lnTo>
                <a:lnTo>
                  <a:pt x="117220" y="102019"/>
                </a:lnTo>
                <a:lnTo>
                  <a:pt x="117443" y="101523"/>
                </a:lnTo>
                <a:close/>
              </a:path>
              <a:path w="120014" h="114935">
                <a:moveTo>
                  <a:pt x="102488" y="66281"/>
                </a:moveTo>
                <a:lnTo>
                  <a:pt x="101168" y="66814"/>
                </a:lnTo>
                <a:lnTo>
                  <a:pt x="103253" y="66814"/>
                </a:lnTo>
                <a:lnTo>
                  <a:pt x="102488" y="66281"/>
                </a:lnTo>
                <a:close/>
              </a:path>
              <a:path w="120014" h="114935">
                <a:moveTo>
                  <a:pt x="92024" y="60782"/>
                </a:moveTo>
                <a:lnTo>
                  <a:pt x="89903" y="60947"/>
                </a:lnTo>
                <a:lnTo>
                  <a:pt x="88658" y="61836"/>
                </a:lnTo>
                <a:lnTo>
                  <a:pt x="93621" y="61836"/>
                </a:lnTo>
                <a:lnTo>
                  <a:pt x="92024" y="60782"/>
                </a:lnTo>
                <a:close/>
              </a:path>
              <a:path w="120014" h="114935">
                <a:moveTo>
                  <a:pt x="48907" y="0"/>
                </a:moveTo>
                <a:lnTo>
                  <a:pt x="43840" y="0"/>
                </a:lnTo>
                <a:lnTo>
                  <a:pt x="42608" y="977"/>
                </a:lnTo>
                <a:lnTo>
                  <a:pt x="39687" y="977"/>
                </a:lnTo>
                <a:lnTo>
                  <a:pt x="36309" y="3746"/>
                </a:lnTo>
                <a:lnTo>
                  <a:pt x="36842" y="4165"/>
                </a:lnTo>
                <a:lnTo>
                  <a:pt x="35242" y="6832"/>
                </a:lnTo>
                <a:lnTo>
                  <a:pt x="34099" y="6832"/>
                </a:lnTo>
                <a:lnTo>
                  <a:pt x="31508" y="9042"/>
                </a:lnTo>
                <a:lnTo>
                  <a:pt x="26720" y="10033"/>
                </a:lnTo>
                <a:lnTo>
                  <a:pt x="24510" y="14109"/>
                </a:lnTo>
                <a:lnTo>
                  <a:pt x="24321" y="16941"/>
                </a:lnTo>
                <a:lnTo>
                  <a:pt x="24288" y="18186"/>
                </a:lnTo>
                <a:lnTo>
                  <a:pt x="26555" y="22707"/>
                </a:lnTo>
                <a:lnTo>
                  <a:pt x="26644" y="26619"/>
                </a:lnTo>
                <a:lnTo>
                  <a:pt x="24510" y="30962"/>
                </a:lnTo>
                <a:lnTo>
                  <a:pt x="24954" y="32385"/>
                </a:lnTo>
                <a:lnTo>
                  <a:pt x="25044" y="36283"/>
                </a:lnTo>
                <a:lnTo>
                  <a:pt x="23088" y="39128"/>
                </a:lnTo>
                <a:lnTo>
                  <a:pt x="21932" y="40995"/>
                </a:lnTo>
                <a:lnTo>
                  <a:pt x="50" y="56603"/>
                </a:lnTo>
                <a:lnTo>
                  <a:pt x="86174" y="56692"/>
                </a:lnTo>
                <a:lnTo>
                  <a:pt x="86969" y="54927"/>
                </a:lnTo>
                <a:lnTo>
                  <a:pt x="84226" y="52616"/>
                </a:lnTo>
                <a:lnTo>
                  <a:pt x="83680" y="50838"/>
                </a:lnTo>
                <a:lnTo>
                  <a:pt x="81025" y="50304"/>
                </a:lnTo>
                <a:lnTo>
                  <a:pt x="79692" y="48615"/>
                </a:lnTo>
                <a:lnTo>
                  <a:pt x="78003" y="48450"/>
                </a:lnTo>
                <a:lnTo>
                  <a:pt x="78003" y="46761"/>
                </a:lnTo>
                <a:lnTo>
                  <a:pt x="78993" y="45427"/>
                </a:lnTo>
                <a:lnTo>
                  <a:pt x="78193" y="44183"/>
                </a:lnTo>
                <a:lnTo>
                  <a:pt x="78892" y="42506"/>
                </a:lnTo>
                <a:lnTo>
                  <a:pt x="78993" y="37973"/>
                </a:lnTo>
                <a:lnTo>
                  <a:pt x="80314" y="36817"/>
                </a:lnTo>
                <a:lnTo>
                  <a:pt x="80759" y="33007"/>
                </a:lnTo>
                <a:lnTo>
                  <a:pt x="82896" y="33007"/>
                </a:lnTo>
                <a:lnTo>
                  <a:pt x="83870" y="32385"/>
                </a:lnTo>
                <a:lnTo>
                  <a:pt x="83870" y="28041"/>
                </a:lnTo>
                <a:lnTo>
                  <a:pt x="82892" y="27419"/>
                </a:lnTo>
                <a:lnTo>
                  <a:pt x="82626" y="24218"/>
                </a:lnTo>
                <a:lnTo>
                  <a:pt x="84086" y="23926"/>
                </a:lnTo>
                <a:lnTo>
                  <a:pt x="86486" y="23126"/>
                </a:lnTo>
                <a:lnTo>
                  <a:pt x="87236" y="22593"/>
                </a:lnTo>
                <a:lnTo>
                  <a:pt x="86182" y="21882"/>
                </a:lnTo>
                <a:lnTo>
                  <a:pt x="85022" y="21297"/>
                </a:lnTo>
                <a:lnTo>
                  <a:pt x="81826" y="21297"/>
                </a:lnTo>
                <a:lnTo>
                  <a:pt x="79997" y="20853"/>
                </a:lnTo>
                <a:lnTo>
                  <a:pt x="75818" y="18453"/>
                </a:lnTo>
                <a:lnTo>
                  <a:pt x="74028" y="18186"/>
                </a:lnTo>
                <a:lnTo>
                  <a:pt x="71805" y="16941"/>
                </a:lnTo>
                <a:lnTo>
                  <a:pt x="70650" y="14109"/>
                </a:lnTo>
                <a:lnTo>
                  <a:pt x="69405" y="12065"/>
                </a:lnTo>
                <a:lnTo>
                  <a:pt x="67538" y="11620"/>
                </a:lnTo>
                <a:lnTo>
                  <a:pt x="66382" y="9232"/>
                </a:lnTo>
                <a:lnTo>
                  <a:pt x="66417" y="6832"/>
                </a:lnTo>
                <a:lnTo>
                  <a:pt x="65578" y="4597"/>
                </a:lnTo>
                <a:lnTo>
                  <a:pt x="60007" y="4597"/>
                </a:lnTo>
                <a:lnTo>
                  <a:pt x="58178" y="3733"/>
                </a:lnTo>
                <a:lnTo>
                  <a:pt x="58051" y="1244"/>
                </a:lnTo>
                <a:lnTo>
                  <a:pt x="57750" y="1054"/>
                </a:lnTo>
                <a:lnTo>
                  <a:pt x="53162" y="1054"/>
                </a:lnTo>
                <a:lnTo>
                  <a:pt x="48907" y="0"/>
                </a:lnTo>
                <a:close/>
              </a:path>
              <a:path w="120014" h="114935">
                <a:moveTo>
                  <a:pt x="82896" y="33007"/>
                </a:moveTo>
                <a:lnTo>
                  <a:pt x="80759" y="33007"/>
                </a:lnTo>
                <a:lnTo>
                  <a:pt x="82359" y="33350"/>
                </a:lnTo>
                <a:lnTo>
                  <a:pt x="82896" y="33007"/>
                </a:lnTo>
                <a:close/>
              </a:path>
              <a:path w="120014" h="114935">
                <a:moveTo>
                  <a:pt x="84493" y="21031"/>
                </a:moveTo>
                <a:lnTo>
                  <a:pt x="81826" y="21297"/>
                </a:lnTo>
                <a:lnTo>
                  <a:pt x="85022" y="21297"/>
                </a:lnTo>
                <a:lnTo>
                  <a:pt x="84493" y="21031"/>
                </a:lnTo>
                <a:close/>
              </a:path>
              <a:path w="120014" h="114935">
                <a:moveTo>
                  <a:pt x="63017" y="3733"/>
                </a:moveTo>
                <a:lnTo>
                  <a:pt x="60007" y="4597"/>
                </a:lnTo>
                <a:lnTo>
                  <a:pt x="65578" y="4597"/>
                </a:lnTo>
                <a:lnTo>
                  <a:pt x="65316" y="3898"/>
                </a:lnTo>
                <a:lnTo>
                  <a:pt x="63017" y="3733"/>
                </a:lnTo>
                <a:close/>
              </a:path>
              <a:path w="120014" h="114935">
                <a:moveTo>
                  <a:pt x="56362" y="177"/>
                </a:moveTo>
                <a:lnTo>
                  <a:pt x="53162" y="1054"/>
                </a:lnTo>
                <a:lnTo>
                  <a:pt x="57750" y="1054"/>
                </a:lnTo>
                <a:lnTo>
                  <a:pt x="56362" y="1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546545" y="3356512"/>
            <a:ext cx="21590" cy="22225"/>
          </a:xfrm>
          <a:custGeom>
            <a:avLst/>
            <a:gdLst/>
            <a:ahLst/>
            <a:cxnLst/>
            <a:rect l="l" t="t" r="r" b="b"/>
            <a:pathLst>
              <a:path w="21589" h="22225">
                <a:moveTo>
                  <a:pt x="10909" y="0"/>
                </a:moveTo>
                <a:lnTo>
                  <a:pt x="5397" y="2489"/>
                </a:lnTo>
                <a:lnTo>
                  <a:pt x="2730" y="8534"/>
                </a:lnTo>
                <a:lnTo>
                  <a:pt x="0" y="13715"/>
                </a:lnTo>
                <a:lnTo>
                  <a:pt x="1650" y="13741"/>
                </a:lnTo>
                <a:lnTo>
                  <a:pt x="12928" y="17195"/>
                </a:lnTo>
                <a:lnTo>
                  <a:pt x="13627" y="21729"/>
                </a:lnTo>
                <a:lnTo>
                  <a:pt x="21145" y="18224"/>
                </a:lnTo>
                <a:lnTo>
                  <a:pt x="19850" y="16611"/>
                </a:lnTo>
                <a:lnTo>
                  <a:pt x="20319" y="16319"/>
                </a:lnTo>
                <a:lnTo>
                  <a:pt x="20777" y="16319"/>
                </a:lnTo>
                <a:lnTo>
                  <a:pt x="19380" y="14744"/>
                </a:lnTo>
                <a:lnTo>
                  <a:pt x="19291" y="12699"/>
                </a:lnTo>
                <a:lnTo>
                  <a:pt x="18965" y="11963"/>
                </a:lnTo>
                <a:lnTo>
                  <a:pt x="17894" y="11963"/>
                </a:lnTo>
                <a:lnTo>
                  <a:pt x="13042" y="8788"/>
                </a:lnTo>
                <a:lnTo>
                  <a:pt x="20129" y="7391"/>
                </a:lnTo>
                <a:lnTo>
                  <a:pt x="18922" y="1892"/>
                </a:lnTo>
                <a:lnTo>
                  <a:pt x="19049" y="1600"/>
                </a:lnTo>
                <a:lnTo>
                  <a:pt x="15176" y="1600"/>
                </a:lnTo>
                <a:lnTo>
                  <a:pt x="10909" y="0"/>
                </a:lnTo>
                <a:close/>
              </a:path>
              <a:path w="21589" h="22225">
                <a:moveTo>
                  <a:pt x="18465" y="10833"/>
                </a:moveTo>
                <a:lnTo>
                  <a:pt x="17894" y="11963"/>
                </a:lnTo>
                <a:lnTo>
                  <a:pt x="18965" y="11963"/>
                </a:lnTo>
                <a:lnTo>
                  <a:pt x="18465" y="10833"/>
                </a:lnTo>
                <a:close/>
              </a:path>
              <a:path w="21589" h="22225">
                <a:moveTo>
                  <a:pt x="18021" y="711"/>
                </a:moveTo>
                <a:lnTo>
                  <a:pt x="15176" y="1600"/>
                </a:lnTo>
                <a:lnTo>
                  <a:pt x="19049" y="1600"/>
                </a:lnTo>
                <a:lnTo>
                  <a:pt x="19215" y="1219"/>
                </a:lnTo>
                <a:lnTo>
                  <a:pt x="18021" y="71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367813" y="3281945"/>
            <a:ext cx="27940" cy="15875"/>
          </a:xfrm>
          <a:custGeom>
            <a:avLst/>
            <a:gdLst/>
            <a:ahLst/>
            <a:cxnLst/>
            <a:rect l="l" t="t" r="r" b="b"/>
            <a:pathLst>
              <a:path w="27939" h="15875">
                <a:moveTo>
                  <a:pt x="10300" y="14998"/>
                </a:moveTo>
                <a:lnTo>
                  <a:pt x="7797" y="14998"/>
                </a:lnTo>
                <a:lnTo>
                  <a:pt x="9220" y="15874"/>
                </a:lnTo>
                <a:lnTo>
                  <a:pt x="10300" y="14998"/>
                </a:lnTo>
                <a:close/>
              </a:path>
              <a:path w="27939" h="15875">
                <a:moveTo>
                  <a:pt x="2921" y="6299"/>
                </a:moveTo>
                <a:lnTo>
                  <a:pt x="1422" y="8077"/>
                </a:lnTo>
                <a:lnTo>
                  <a:pt x="0" y="8432"/>
                </a:lnTo>
                <a:lnTo>
                  <a:pt x="0" y="11175"/>
                </a:lnTo>
                <a:lnTo>
                  <a:pt x="1587" y="13487"/>
                </a:lnTo>
                <a:lnTo>
                  <a:pt x="4432" y="15163"/>
                </a:lnTo>
                <a:lnTo>
                  <a:pt x="7797" y="14998"/>
                </a:lnTo>
                <a:lnTo>
                  <a:pt x="10300" y="14998"/>
                </a:lnTo>
                <a:lnTo>
                  <a:pt x="10629" y="14731"/>
                </a:lnTo>
                <a:lnTo>
                  <a:pt x="13474" y="14109"/>
                </a:lnTo>
                <a:lnTo>
                  <a:pt x="16065" y="11709"/>
                </a:lnTo>
                <a:lnTo>
                  <a:pt x="17919" y="10820"/>
                </a:lnTo>
                <a:lnTo>
                  <a:pt x="21225" y="10820"/>
                </a:lnTo>
                <a:lnTo>
                  <a:pt x="21386" y="8864"/>
                </a:lnTo>
                <a:lnTo>
                  <a:pt x="20684" y="7277"/>
                </a:lnTo>
                <a:lnTo>
                  <a:pt x="5321" y="7277"/>
                </a:lnTo>
                <a:lnTo>
                  <a:pt x="2921" y="6299"/>
                </a:lnTo>
                <a:close/>
              </a:path>
              <a:path w="27939" h="15875">
                <a:moveTo>
                  <a:pt x="21225" y="10820"/>
                </a:moveTo>
                <a:lnTo>
                  <a:pt x="17919" y="10820"/>
                </a:lnTo>
                <a:lnTo>
                  <a:pt x="21196" y="11175"/>
                </a:lnTo>
                <a:lnTo>
                  <a:pt x="21225" y="10820"/>
                </a:lnTo>
                <a:close/>
              </a:path>
              <a:path w="27939" h="15875">
                <a:moveTo>
                  <a:pt x="10198" y="3543"/>
                </a:moveTo>
                <a:lnTo>
                  <a:pt x="7797" y="3543"/>
                </a:lnTo>
                <a:lnTo>
                  <a:pt x="7721" y="5143"/>
                </a:lnTo>
                <a:lnTo>
                  <a:pt x="7010" y="6743"/>
                </a:lnTo>
                <a:lnTo>
                  <a:pt x="5321" y="7277"/>
                </a:lnTo>
                <a:lnTo>
                  <a:pt x="20684" y="7277"/>
                </a:lnTo>
                <a:lnTo>
                  <a:pt x="20408" y="6654"/>
                </a:lnTo>
                <a:lnTo>
                  <a:pt x="22009" y="4787"/>
                </a:lnTo>
                <a:lnTo>
                  <a:pt x="12674" y="4787"/>
                </a:lnTo>
                <a:lnTo>
                  <a:pt x="10198" y="3543"/>
                </a:lnTo>
                <a:close/>
              </a:path>
              <a:path w="27939" h="15875">
                <a:moveTo>
                  <a:pt x="26606" y="0"/>
                </a:moveTo>
                <a:lnTo>
                  <a:pt x="25196" y="88"/>
                </a:lnTo>
                <a:lnTo>
                  <a:pt x="21386" y="2489"/>
                </a:lnTo>
                <a:lnTo>
                  <a:pt x="15875" y="4610"/>
                </a:lnTo>
                <a:lnTo>
                  <a:pt x="12674" y="4787"/>
                </a:lnTo>
                <a:lnTo>
                  <a:pt x="22009" y="4787"/>
                </a:lnTo>
                <a:lnTo>
                  <a:pt x="23152" y="3454"/>
                </a:lnTo>
                <a:lnTo>
                  <a:pt x="25996" y="1689"/>
                </a:lnTo>
                <a:lnTo>
                  <a:pt x="27330" y="711"/>
                </a:lnTo>
                <a:lnTo>
                  <a:pt x="266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08281" y="3258634"/>
            <a:ext cx="77470" cy="69215"/>
          </a:xfrm>
          <a:custGeom>
            <a:avLst/>
            <a:gdLst/>
            <a:ahLst/>
            <a:cxnLst/>
            <a:rect l="l" t="t" r="r" b="b"/>
            <a:pathLst>
              <a:path w="77470" h="69214">
                <a:moveTo>
                  <a:pt x="1739" y="18440"/>
                </a:moveTo>
                <a:lnTo>
                  <a:pt x="1676" y="18681"/>
                </a:lnTo>
                <a:lnTo>
                  <a:pt x="0" y="19342"/>
                </a:lnTo>
                <a:lnTo>
                  <a:pt x="546" y="23063"/>
                </a:lnTo>
                <a:lnTo>
                  <a:pt x="2616" y="27165"/>
                </a:lnTo>
                <a:lnTo>
                  <a:pt x="3416" y="30378"/>
                </a:lnTo>
                <a:lnTo>
                  <a:pt x="2857" y="32994"/>
                </a:lnTo>
                <a:lnTo>
                  <a:pt x="2514" y="37744"/>
                </a:lnTo>
                <a:lnTo>
                  <a:pt x="7721" y="37972"/>
                </a:lnTo>
                <a:lnTo>
                  <a:pt x="8864" y="40639"/>
                </a:lnTo>
                <a:lnTo>
                  <a:pt x="10998" y="41694"/>
                </a:lnTo>
                <a:lnTo>
                  <a:pt x="10820" y="45072"/>
                </a:lnTo>
                <a:lnTo>
                  <a:pt x="11709" y="46939"/>
                </a:lnTo>
                <a:lnTo>
                  <a:pt x="10464" y="47739"/>
                </a:lnTo>
                <a:lnTo>
                  <a:pt x="9143" y="47739"/>
                </a:lnTo>
                <a:lnTo>
                  <a:pt x="6730" y="48971"/>
                </a:lnTo>
                <a:lnTo>
                  <a:pt x="5765" y="52349"/>
                </a:lnTo>
                <a:lnTo>
                  <a:pt x="3987" y="55194"/>
                </a:lnTo>
                <a:lnTo>
                  <a:pt x="3670" y="55206"/>
                </a:lnTo>
                <a:lnTo>
                  <a:pt x="4305" y="56083"/>
                </a:lnTo>
                <a:lnTo>
                  <a:pt x="6083" y="57797"/>
                </a:lnTo>
                <a:lnTo>
                  <a:pt x="6362" y="62179"/>
                </a:lnTo>
                <a:lnTo>
                  <a:pt x="5714" y="64160"/>
                </a:lnTo>
                <a:lnTo>
                  <a:pt x="6832" y="64236"/>
                </a:lnTo>
                <a:lnTo>
                  <a:pt x="10921" y="66014"/>
                </a:lnTo>
                <a:lnTo>
                  <a:pt x="13398" y="67957"/>
                </a:lnTo>
                <a:lnTo>
                  <a:pt x="14287" y="67957"/>
                </a:lnTo>
                <a:lnTo>
                  <a:pt x="15976" y="69024"/>
                </a:lnTo>
                <a:lnTo>
                  <a:pt x="40258" y="53784"/>
                </a:lnTo>
                <a:lnTo>
                  <a:pt x="62191" y="38074"/>
                </a:lnTo>
                <a:lnTo>
                  <a:pt x="63347" y="36194"/>
                </a:lnTo>
                <a:lnTo>
                  <a:pt x="65303" y="33362"/>
                </a:lnTo>
                <a:lnTo>
                  <a:pt x="65379" y="29984"/>
                </a:lnTo>
                <a:lnTo>
                  <a:pt x="64769" y="28028"/>
                </a:lnTo>
                <a:lnTo>
                  <a:pt x="66903" y="23685"/>
                </a:lnTo>
                <a:lnTo>
                  <a:pt x="66814" y="19786"/>
                </a:lnTo>
                <a:lnTo>
                  <a:pt x="66368" y="18897"/>
                </a:lnTo>
                <a:lnTo>
                  <a:pt x="4165" y="18897"/>
                </a:lnTo>
                <a:lnTo>
                  <a:pt x="1739" y="18440"/>
                </a:lnTo>
                <a:close/>
              </a:path>
              <a:path w="77470" h="69214">
                <a:moveTo>
                  <a:pt x="11264" y="7277"/>
                </a:moveTo>
                <a:lnTo>
                  <a:pt x="10553" y="9232"/>
                </a:lnTo>
                <a:lnTo>
                  <a:pt x="10464" y="13842"/>
                </a:lnTo>
                <a:lnTo>
                  <a:pt x="8864" y="14820"/>
                </a:lnTo>
                <a:lnTo>
                  <a:pt x="9143" y="17564"/>
                </a:lnTo>
                <a:lnTo>
                  <a:pt x="6730" y="18440"/>
                </a:lnTo>
                <a:lnTo>
                  <a:pt x="4165" y="18897"/>
                </a:lnTo>
                <a:lnTo>
                  <a:pt x="66368" y="18897"/>
                </a:lnTo>
                <a:lnTo>
                  <a:pt x="64503" y="15176"/>
                </a:lnTo>
                <a:lnTo>
                  <a:pt x="64769" y="11188"/>
                </a:lnTo>
                <a:lnTo>
                  <a:pt x="66115" y="8699"/>
                </a:lnTo>
                <a:lnTo>
                  <a:pt x="16941" y="8699"/>
                </a:lnTo>
                <a:lnTo>
                  <a:pt x="11264" y="7277"/>
                </a:lnTo>
                <a:close/>
              </a:path>
              <a:path w="77470" h="69214">
                <a:moveTo>
                  <a:pt x="32473" y="4521"/>
                </a:moveTo>
                <a:lnTo>
                  <a:pt x="26085" y="5156"/>
                </a:lnTo>
                <a:lnTo>
                  <a:pt x="24320" y="6210"/>
                </a:lnTo>
                <a:lnTo>
                  <a:pt x="22885" y="6388"/>
                </a:lnTo>
                <a:lnTo>
                  <a:pt x="16941" y="8699"/>
                </a:lnTo>
                <a:lnTo>
                  <a:pt x="66115" y="8699"/>
                </a:lnTo>
                <a:lnTo>
                  <a:pt x="66883" y="7277"/>
                </a:lnTo>
                <a:lnTo>
                  <a:pt x="45605" y="7277"/>
                </a:lnTo>
                <a:lnTo>
                  <a:pt x="40017" y="7099"/>
                </a:lnTo>
                <a:lnTo>
                  <a:pt x="36029" y="6299"/>
                </a:lnTo>
                <a:lnTo>
                  <a:pt x="34785" y="5156"/>
                </a:lnTo>
                <a:lnTo>
                  <a:pt x="32473" y="4521"/>
                </a:lnTo>
                <a:close/>
              </a:path>
              <a:path w="77470" h="69214">
                <a:moveTo>
                  <a:pt x="61036" y="1409"/>
                </a:moveTo>
                <a:lnTo>
                  <a:pt x="58648" y="1866"/>
                </a:lnTo>
                <a:lnTo>
                  <a:pt x="55537" y="1866"/>
                </a:lnTo>
                <a:lnTo>
                  <a:pt x="51193" y="3187"/>
                </a:lnTo>
                <a:lnTo>
                  <a:pt x="49339" y="5232"/>
                </a:lnTo>
                <a:lnTo>
                  <a:pt x="46139" y="6210"/>
                </a:lnTo>
                <a:lnTo>
                  <a:pt x="45605" y="7277"/>
                </a:lnTo>
                <a:lnTo>
                  <a:pt x="66883" y="7277"/>
                </a:lnTo>
                <a:lnTo>
                  <a:pt x="66979" y="7099"/>
                </a:lnTo>
                <a:lnTo>
                  <a:pt x="71767" y="6121"/>
                </a:lnTo>
                <a:lnTo>
                  <a:pt x="74358" y="3911"/>
                </a:lnTo>
                <a:lnTo>
                  <a:pt x="75501" y="3911"/>
                </a:lnTo>
                <a:lnTo>
                  <a:pt x="76781" y="1777"/>
                </a:lnTo>
                <a:lnTo>
                  <a:pt x="67259" y="1777"/>
                </a:lnTo>
                <a:lnTo>
                  <a:pt x="61036" y="1409"/>
                </a:lnTo>
                <a:close/>
              </a:path>
              <a:path w="77470" h="69214">
                <a:moveTo>
                  <a:pt x="75590" y="0"/>
                </a:moveTo>
                <a:lnTo>
                  <a:pt x="72135" y="88"/>
                </a:lnTo>
                <a:lnTo>
                  <a:pt x="67259" y="1777"/>
                </a:lnTo>
                <a:lnTo>
                  <a:pt x="76781" y="1777"/>
                </a:lnTo>
                <a:lnTo>
                  <a:pt x="77101" y="1244"/>
                </a:lnTo>
                <a:lnTo>
                  <a:pt x="7559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392957" y="3313840"/>
            <a:ext cx="19050" cy="54610"/>
          </a:xfrm>
          <a:custGeom>
            <a:avLst/>
            <a:gdLst/>
            <a:ahLst/>
            <a:cxnLst/>
            <a:rect l="l" t="t" r="r" b="b"/>
            <a:pathLst>
              <a:path w="19050" h="54610">
                <a:moveTo>
                  <a:pt x="10909" y="2438"/>
                </a:moveTo>
                <a:lnTo>
                  <a:pt x="8280" y="5397"/>
                </a:lnTo>
                <a:lnTo>
                  <a:pt x="7340" y="14351"/>
                </a:lnTo>
                <a:lnTo>
                  <a:pt x="3810" y="21437"/>
                </a:lnTo>
                <a:lnTo>
                  <a:pt x="0" y="26568"/>
                </a:lnTo>
                <a:lnTo>
                  <a:pt x="1358" y="27178"/>
                </a:lnTo>
                <a:lnTo>
                  <a:pt x="3771" y="30746"/>
                </a:lnTo>
                <a:lnTo>
                  <a:pt x="5041" y="35306"/>
                </a:lnTo>
                <a:lnTo>
                  <a:pt x="8534" y="40563"/>
                </a:lnTo>
                <a:lnTo>
                  <a:pt x="11226" y="46977"/>
                </a:lnTo>
                <a:lnTo>
                  <a:pt x="10172" y="49974"/>
                </a:lnTo>
                <a:lnTo>
                  <a:pt x="11772" y="54152"/>
                </a:lnTo>
                <a:lnTo>
                  <a:pt x="13195" y="51904"/>
                </a:lnTo>
                <a:lnTo>
                  <a:pt x="13157" y="49936"/>
                </a:lnTo>
                <a:lnTo>
                  <a:pt x="14351" y="48691"/>
                </a:lnTo>
                <a:lnTo>
                  <a:pt x="14351" y="45885"/>
                </a:lnTo>
                <a:lnTo>
                  <a:pt x="15290" y="42824"/>
                </a:lnTo>
                <a:lnTo>
                  <a:pt x="15201" y="39204"/>
                </a:lnTo>
                <a:lnTo>
                  <a:pt x="15989" y="38722"/>
                </a:lnTo>
                <a:lnTo>
                  <a:pt x="15989" y="36042"/>
                </a:lnTo>
                <a:lnTo>
                  <a:pt x="16560" y="33248"/>
                </a:lnTo>
                <a:lnTo>
                  <a:pt x="16530" y="30746"/>
                </a:lnTo>
                <a:lnTo>
                  <a:pt x="16832" y="27393"/>
                </a:lnTo>
                <a:lnTo>
                  <a:pt x="12484" y="27393"/>
                </a:lnTo>
                <a:lnTo>
                  <a:pt x="11405" y="26327"/>
                </a:lnTo>
                <a:lnTo>
                  <a:pt x="11358" y="26035"/>
                </a:lnTo>
                <a:lnTo>
                  <a:pt x="11861" y="22415"/>
                </a:lnTo>
                <a:lnTo>
                  <a:pt x="11861" y="16662"/>
                </a:lnTo>
                <a:lnTo>
                  <a:pt x="11137" y="15417"/>
                </a:lnTo>
                <a:lnTo>
                  <a:pt x="11772" y="12052"/>
                </a:lnTo>
                <a:lnTo>
                  <a:pt x="17655" y="12052"/>
                </a:lnTo>
                <a:lnTo>
                  <a:pt x="17627" y="11430"/>
                </a:lnTo>
                <a:lnTo>
                  <a:pt x="17932" y="11430"/>
                </a:lnTo>
                <a:lnTo>
                  <a:pt x="17386" y="10350"/>
                </a:lnTo>
                <a:lnTo>
                  <a:pt x="16878" y="8216"/>
                </a:lnTo>
                <a:lnTo>
                  <a:pt x="17940" y="2730"/>
                </a:lnTo>
                <a:lnTo>
                  <a:pt x="12395" y="2730"/>
                </a:lnTo>
                <a:lnTo>
                  <a:pt x="10909" y="2438"/>
                </a:lnTo>
                <a:close/>
              </a:path>
              <a:path w="19050" h="54610">
                <a:moveTo>
                  <a:pt x="16954" y="26035"/>
                </a:moveTo>
                <a:lnTo>
                  <a:pt x="16027" y="26327"/>
                </a:lnTo>
                <a:lnTo>
                  <a:pt x="14528" y="26327"/>
                </a:lnTo>
                <a:lnTo>
                  <a:pt x="12484" y="27393"/>
                </a:lnTo>
                <a:lnTo>
                  <a:pt x="16832" y="27393"/>
                </a:lnTo>
                <a:lnTo>
                  <a:pt x="16954" y="26035"/>
                </a:lnTo>
                <a:close/>
              </a:path>
              <a:path w="19050" h="54610">
                <a:moveTo>
                  <a:pt x="17655" y="12052"/>
                </a:moveTo>
                <a:lnTo>
                  <a:pt x="14706" y="12052"/>
                </a:lnTo>
                <a:lnTo>
                  <a:pt x="14973" y="14008"/>
                </a:lnTo>
                <a:lnTo>
                  <a:pt x="16205" y="14185"/>
                </a:lnTo>
                <a:lnTo>
                  <a:pt x="17691" y="12852"/>
                </a:lnTo>
                <a:lnTo>
                  <a:pt x="17655" y="12052"/>
                </a:lnTo>
                <a:close/>
              </a:path>
              <a:path w="19050" h="54610">
                <a:moveTo>
                  <a:pt x="17932" y="11430"/>
                </a:moveTo>
                <a:lnTo>
                  <a:pt x="17627" y="11430"/>
                </a:lnTo>
                <a:lnTo>
                  <a:pt x="17945" y="11455"/>
                </a:lnTo>
                <a:close/>
              </a:path>
              <a:path w="19050" h="54610">
                <a:moveTo>
                  <a:pt x="18859" y="0"/>
                </a:moveTo>
                <a:lnTo>
                  <a:pt x="17627" y="76"/>
                </a:lnTo>
                <a:lnTo>
                  <a:pt x="16306" y="2641"/>
                </a:lnTo>
                <a:lnTo>
                  <a:pt x="12395" y="2730"/>
                </a:lnTo>
                <a:lnTo>
                  <a:pt x="17940" y="2730"/>
                </a:lnTo>
                <a:lnTo>
                  <a:pt x="18186" y="1460"/>
                </a:lnTo>
                <a:lnTo>
                  <a:pt x="1885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09845" y="3313846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2108" y="0"/>
                </a:moveTo>
                <a:lnTo>
                  <a:pt x="1968" y="0"/>
                </a:lnTo>
                <a:lnTo>
                  <a:pt x="1295" y="1447"/>
                </a:lnTo>
                <a:lnTo>
                  <a:pt x="0" y="8216"/>
                </a:lnTo>
                <a:lnTo>
                  <a:pt x="495" y="10350"/>
                </a:lnTo>
                <a:lnTo>
                  <a:pt x="1066" y="11442"/>
                </a:lnTo>
                <a:lnTo>
                  <a:pt x="1714" y="11506"/>
                </a:lnTo>
                <a:lnTo>
                  <a:pt x="2514" y="10274"/>
                </a:lnTo>
                <a:lnTo>
                  <a:pt x="4025" y="8940"/>
                </a:lnTo>
                <a:lnTo>
                  <a:pt x="4152" y="8940"/>
                </a:lnTo>
                <a:lnTo>
                  <a:pt x="4800" y="6972"/>
                </a:lnTo>
                <a:lnTo>
                  <a:pt x="4521" y="2590"/>
                </a:lnTo>
                <a:lnTo>
                  <a:pt x="2743" y="876"/>
                </a:lnTo>
                <a:lnTo>
                  <a:pt x="21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04106" y="3325898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5" h="15875">
                <a:moveTo>
                  <a:pt x="3555" y="0"/>
                </a:moveTo>
                <a:lnTo>
                  <a:pt x="622" y="0"/>
                </a:lnTo>
                <a:lnTo>
                  <a:pt x="0" y="3352"/>
                </a:lnTo>
                <a:lnTo>
                  <a:pt x="711" y="4597"/>
                </a:lnTo>
                <a:lnTo>
                  <a:pt x="711" y="10363"/>
                </a:lnTo>
                <a:lnTo>
                  <a:pt x="207" y="13970"/>
                </a:lnTo>
                <a:lnTo>
                  <a:pt x="266" y="14274"/>
                </a:lnTo>
                <a:lnTo>
                  <a:pt x="1333" y="15341"/>
                </a:lnTo>
                <a:lnTo>
                  <a:pt x="3378" y="14274"/>
                </a:lnTo>
                <a:lnTo>
                  <a:pt x="4876" y="14274"/>
                </a:lnTo>
                <a:lnTo>
                  <a:pt x="5803" y="13970"/>
                </a:lnTo>
                <a:lnTo>
                  <a:pt x="6124" y="10363"/>
                </a:lnTo>
                <a:lnTo>
                  <a:pt x="6121" y="7531"/>
                </a:lnTo>
                <a:lnTo>
                  <a:pt x="6388" y="4241"/>
                </a:lnTo>
                <a:lnTo>
                  <a:pt x="6845" y="3086"/>
                </a:lnTo>
                <a:lnTo>
                  <a:pt x="6665" y="2120"/>
                </a:lnTo>
                <a:lnTo>
                  <a:pt x="5067" y="2120"/>
                </a:lnTo>
                <a:lnTo>
                  <a:pt x="3822" y="1943"/>
                </a:lnTo>
                <a:lnTo>
                  <a:pt x="3555" y="0"/>
                </a:lnTo>
                <a:close/>
              </a:path>
              <a:path w="6985" h="15875">
                <a:moveTo>
                  <a:pt x="6540" y="800"/>
                </a:moveTo>
                <a:lnTo>
                  <a:pt x="5067" y="2120"/>
                </a:lnTo>
                <a:lnTo>
                  <a:pt x="6665" y="2120"/>
                </a:lnTo>
                <a:lnTo>
                  <a:pt x="6540" y="8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03861" y="3296381"/>
            <a:ext cx="16510" cy="20320"/>
          </a:xfrm>
          <a:custGeom>
            <a:avLst/>
            <a:gdLst/>
            <a:ahLst/>
            <a:cxnLst/>
            <a:rect l="l" t="t" r="r" b="b"/>
            <a:pathLst>
              <a:path w="16510" h="20320">
                <a:moveTo>
                  <a:pt x="6934" y="0"/>
                </a:moveTo>
                <a:lnTo>
                  <a:pt x="6883" y="660"/>
                </a:lnTo>
                <a:lnTo>
                  <a:pt x="5207" y="1028"/>
                </a:lnTo>
                <a:lnTo>
                  <a:pt x="4660" y="9804"/>
                </a:lnTo>
                <a:lnTo>
                  <a:pt x="2603" y="12966"/>
                </a:lnTo>
                <a:lnTo>
                  <a:pt x="355" y="16141"/>
                </a:lnTo>
                <a:lnTo>
                  <a:pt x="355" y="19494"/>
                </a:lnTo>
                <a:lnTo>
                  <a:pt x="0" y="19888"/>
                </a:lnTo>
                <a:lnTo>
                  <a:pt x="1498" y="20193"/>
                </a:lnTo>
                <a:lnTo>
                  <a:pt x="5397" y="20104"/>
                </a:lnTo>
                <a:lnTo>
                  <a:pt x="6718" y="17538"/>
                </a:lnTo>
                <a:lnTo>
                  <a:pt x="8407" y="17437"/>
                </a:lnTo>
                <a:lnTo>
                  <a:pt x="10185" y="14605"/>
                </a:lnTo>
                <a:lnTo>
                  <a:pt x="11150" y="11226"/>
                </a:lnTo>
                <a:lnTo>
                  <a:pt x="13550" y="9982"/>
                </a:lnTo>
                <a:lnTo>
                  <a:pt x="14884" y="9982"/>
                </a:lnTo>
                <a:lnTo>
                  <a:pt x="16129" y="9194"/>
                </a:lnTo>
                <a:lnTo>
                  <a:pt x="15240" y="7327"/>
                </a:lnTo>
                <a:lnTo>
                  <a:pt x="15417" y="3949"/>
                </a:lnTo>
                <a:lnTo>
                  <a:pt x="13284" y="2895"/>
                </a:lnTo>
                <a:lnTo>
                  <a:pt x="12141" y="228"/>
                </a:lnTo>
                <a:lnTo>
                  <a:pt x="693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05250" y="3312400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4" h="61595">
                <a:moveTo>
                  <a:pt x="19889" y="57784"/>
                </a:moveTo>
                <a:lnTo>
                  <a:pt x="3822" y="57784"/>
                </a:lnTo>
                <a:lnTo>
                  <a:pt x="16255" y="61340"/>
                </a:lnTo>
                <a:lnTo>
                  <a:pt x="19889" y="57784"/>
                </a:lnTo>
                <a:close/>
              </a:path>
              <a:path w="50164" h="61595">
                <a:moveTo>
                  <a:pt x="24587" y="53187"/>
                </a:moveTo>
                <a:lnTo>
                  <a:pt x="990" y="53187"/>
                </a:lnTo>
                <a:lnTo>
                  <a:pt x="1092" y="54394"/>
                </a:lnTo>
                <a:lnTo>
                  <a:pt x="38" y="57454"/>
                </a:lnTo>
                <a:lnTo>
                  <a:pt x="0" y="57950"/>
                </a:lnTo>
                <a:lnTo>
                  <a:pt x="3822" y="57784"/>
                </a:lnTo>
                <a:lnTo>
                  <a:pt x="19889" y="57784"/>
                </a:lnTo>
                <a:lnTo>
                  <a:pt x="24587" y="53187"/>
                </a:lnTo>
                <a:close/>
              </a:path>
              <a:path w="50164" h="61595">
                <a:moveTo>
                  <a:pt x="5333" y="12865"/>
                </a:moveTo>
                <a:lnTo>
                  <a:pt x="5456" y="15265"/>
                </a:lnTo>
                <a:lnTo>
                  <a:pt x="5702" y="16586"/>
                </a:lnTo>
                <a:lnTo>
                  <a:pt x="5245" y="17741"/>
                </a:lnTo>
                <a:lnTo>
                  <a:pt x="5010" y="20637"/>
                </a:lnTo>
                <a:lnTo>
                  <a:pt x="5067" y="22898"/>
                </a:lnTo>
                <a:lnTo>
                  <a:pt x="4178" y="32829"/>
                </a:lnTo>
                <a:lnTo>
                  <a:pt x="4267" y="34696"/>
                </a:lnTo>
                <a:lnTo>
                  <a:pt x="3708" y="37477"/>
                </a:lnTo>
                <a:lnTo>
                  <a:pt x="3708" y="40157"/>
                </a:lnTo>
                <a:lnTo>
                  <a:pt x="2908" y="40652"/>
                </a:lnTo>
                <a:lnTo>
                  <a:pt x="2997" y="44259"/>
                </a:lnTo>
                <a:lnTo>
                  <a:pt x="2057" y="47320"/>
                </a:lnTo>
                <a:lnTo>
                  <a:pt x="2057" y="50139"/>
                </a:lnTo>
                <a:lnTo>
                  <a:pt x="1011" y="51219"/>
                </a:lnTo>
                <a:lnTo>
                  <a:pt x="914" y="53339"/>
                </a:lnTo>
                <a:lnTo>
                  <a:pt x="990" y="53187"/>
                </a:lnTo>
                <a:lnTo>
                  <a:pt x="24587" y="53187"/>
                </a:lnTo>
                <a:lnTo>
                  <a:pt x="25145" y="52641"/>
                </a:lnTo>
                <a:lnTo>
                  <a:pt x="34569" y="51219"/>
                </a:lnTo>
                <a:lnTo>
                  <a:pt x="34912" y="47663"/>
                </a:lnTo>
                <a:lnTo>
                  <a:pt x="40081" y="41440"/>
                </a:lnTo>
                <a:lnTo>
                  <a:pt x="26212" y="26339"/>
                </a:lnTo>
                <a:lnTo>
                  <a:pt x="44513" y="20637"/>
                </a:lnTo>
                <a:lnTo>
                  <a:pt x="48958" y="16027"/>
                </a:lnTo>
                <a:lnTo>
                  <a:pt x="49563" y="16027"/>
                </a:lnTo>
                <a:lnTo>
                  <a:pt x="49266" y="15265"/>
                </a:lnTo>
                <a:lnTo>
                  <a:pt x="19011" y="15265"/>
                </a:lnTo>
                <a:lnTo>
                  <a:pt x="17322" y="14198"/>
                </a:lnTo>
                <a:lnTo>
                  <a:pt x="16433" y="14198"/>
                </a:lnTo>
                <a:lnTo>
                  <a:pt x="14849" y="12953"/>
                </a:lnTo>
                <a:lnTo>
                  <a:pt x="6311" y="12953"/>
                </a:lnTo>
                <a:lnTo>
                  <a:pt x="5333" y="12865"/>
                </a:lnTo>
                <a:close/>
              </a:path>
              <a:path w="50164" h="61595">
                <a:moveTo>
                  <a:pt x="49563" y="16027"/>
                </a:moveTo>
                <a:lnTo>
                  <a:pt x="48958" y="16027"/>
                </a:lnTo>
                <a:lnTo>
                  <a:pt x="49593" y="16103"/>
                </a:lnTo>
                <a:close/>
              </a:path>
              <a:path w="50164" h="61595">
                <a:moveTo>
                  <a:pt x="43306" y="0"/>
                </a:moveTo>
                <a:lnTo>
                  <a:pt x="19011" y="15265"/>
                </a:lnTo>
                <a:lnTo>
                  <a:pt x="49266" y="15265"/>
                </a:lnTo>
                <a:lnTo>
                  <a:pt x="43306" y="0"/>
                </a:lnTo>
                <a:close/>
              </a:path>
              <a:path w="50164" h="61595">
                <a:moveTo>
                  <a:pt x="8610" y="10388"/>
                </a:moveTo>
                <a:lnTo>
                  <a:pt x="7111" y="11722"/>
                </a:lnTo>
                <a:lnTo>
                  <a:pt x="6311" y="12953"/>
                </a:lnTo>
                <a:lnTo>
                  <a:pt x="14849" y="12953"/>
                </a:lnTo>
                <a:lnTo>
                  <a:pt x="13944" y="12242"/>
                </a:lnTo>
                <a:lnTo>
                  <a:pt x="9855" y="10464"/>
                </a:lnTo>
                <a:lnTo>
                  <a:pt x="8610" y="103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403795" y="3328432"/>
            <a:ext cx="256540" cy="216535"/>
          </a:xfrm>
          <a:custGeom>
            <a:avLst/>
            <a:gdLst/>
            <a:ahLst/>
            <a:cxnLst/>
            <a:rect l="l" t="t" r="r" b="b"/>
            <a:pathLst>
              <a:path w="256539" h="216535">
                <a:moveTo>
                  <a:pt x="168289" y="191947"/>
                </a:moveTo>
                <a:lnTo>
                  <a:pt x="116992" y="191947"/>
                </a:lnTo>
                <a:lnTo>
                  <a:pt x="120713" y="194957"/>
                </a:lnTo>
                <a:lnTo>
                  <a:pt x="128435" y="195224"/>
                </a:lnTo>
                <a:lnTo>
                  <a:pt x="139001" y="199491"/>
                </a:lnTo>
                <a:lnTo>
                  <a:pt x="149986" y="204812"/>
                </a:lnTo>
                <a:lnTo>
                  <a:pt x="150533" y="215988"/>
                </a:lnTo>
                <a:lnTo>
                  <a:pt x="168289" y="191947"/>
                </a:lnTo>
                <a:close/>
              </a:path>
              <a:path w="256539" h="216535">
                <a:moveTo>
                  <a:pt x="207581" y="105409"/>
                </a:moveTo>
                <a:lnTo>
                  <a:pt x="206933" y="105676"/>
                </a:lnTo>
                <a:lnTo>
                  <a:pt x="39204" y="105676"/>
                </a:lnTo>
                <a:lnTo>
                  <a:pt x="41821" y="107822"/>
                </a:lnTo>
                <a:lnTo>
                  <a:pt x="45732" y="109613"/>
                </a:lnTo>
                <a:lnTo>
                  <a:pt x="48806" y="112763"/>
                </a:lnTo>
                <a:lnTo>
                  <a:pt x="49733" y="115468"/>
                </a:lnTo>
                <a:lnTo>
                  <a:pt x="50660" y="115658"/>
                </a:lnTo>
                <a:lnTo>
                  <a:pt x="51041" y="118732"/>
                </a:lnTo>
                <a:lnTo>
                  <a:pt x="52235" y="119760"/>
                </a:lnTo>
                <a:lnTo>
                  <a:pt x="53263" y="123939"/>
                </a:lnTo>
                <a:lnTo>
                  <a:pt x="55689" y="126072"/>
                </a:lnTo>
                <a:lnTo>
                  <a:pt x="56451" y="130378"/>
                </a:lnTo>
                <a:lnTo>
                  <a:pt x="57188" y="131737"/>
                </a:lnTo>
                <a:lnTo>
                  <a:pt x="56260" y="135775"/>
                </a:lnTo>
                <a:lnTo>
                  <a:pt x="55346" y="136613"/>
                </a:lnTo>
                <a:lnTo>
                  <a:pt x="56260" y="138556"/>
                </a:lnTo>
                <a:lnTo>
                  <a:pt x="57467" y="143027"/>
                </a:lnTo>
                <a:lnTo>
                  <a:pt x="57988" y="147713"/>
                </a:lnTo>
                <a:lnTo>
                  <a:pt x="60210" y="149656"/>
                </a:lnTo>
                <a:lnTo>
                  <a:pt x="60578" y="151371"/>
                </a:lnTo>
                <a:lnTo>
                  <a:pt x="66852" y="158076"/>
                </a:lnTo>
                <a:lnTo>
                  <a:pt x="68948" y="158940"/>
                </a:lnTo>
                <a:lnTo>
                  <a:pt x="71424" y="159143"/>
                </a:lnTo>
                <a:lnTo>
                  <a:pt x="73101" y="161569"/>
                </a:lnTo>
                <a:lnTo>
                  <a:pt x="74320" y="161569"/>
                </a:lnTo>
                <a:lnTo>
                  <a:pt x="77952" y="164642"/>
                </a:lnTo>
                <a:lnTo>
                  <a:pt x="78041" y="166496"/>
                </a:lnTo>
                <a:lnTo>
                  <a:pt x="81114" y="167043"/>
                </a:lnTo>
                <a:lnTo>
                  <a:pt x="80746" y="168833"/>
                </a:lnTo>
                <a:lnTo>
                  <a:pt x="82321" y="169481"/>
                </a:lnTo>
                <a:lnTo>
                  <a:pt x="85216" y="180098"/>
                </a:lnTo>
                <a:lnTo>
                  <a:pt x="87820" y="181686"/>
                </a:lnTo>
                <a:lnTo>
                  <a:pt x="88010" y="184861"/>
                </a:lnTo>
                <a:lnTo>
                  <a:pt x="97320" y="194246"/>
                </a:lnTo>
                <a:lnTo>
                  <a:pt x="98717" y="194246"/>
                </a:lnTo>
                <a:lnTo>
                  <a:pt x="99555" y="199567"/>
                </a:lnTo>
                <a:lnTo>
                  <a:pt x="103466" y="200672"/>
                </a:lnTo>
                <a:lnTo>
                  <a:pt x="105663" y="206984"/>
                </a:lnTo>
                <a:lnTo>
                  <a:pt x="107848" y="207200"/>
                </a:lnTo>
                <a:lnTo>
                  <a:pt x="109715" y="207987"/>
                </a:lnTo>
                <a:lnTo>
                  <a:pt x="111048" y="205511"/>
                </a:lnTo>
                <a:lnTo>
                  <a:pt x="114325" y="203390"/>
                </a:lnTo>
                <a:lnTo>
                  <a:pt x="112102" y="199212"/>
                </a:lnTo>
                <a:lnTo>
                  <a:pt x="113703" y="193370"/>
                </a:lnTo>
                <a:lnTo>
                  <a:pt x="116992" y="191947"/>
                </a:lnTo>
                <a:lnTo>
                  <a:pt x="168289" y="191947"/>
                </a:lnTo>
                <a:lnTo>
                  <a:pt x="172885" y="185724"/>
                </a:lnTo>
                <a:lnTo>
                  <a:pt x="254431" y="161366"/>
                </a:lnTo>
                <a:lnTo>
                  <a:pt x="256197" y="134531"/>
                </a:lnTo>
                <a:lnTo>
                  <a:pt x="254427" y="128308"/>
                </a:lnTo>
                <a:lnTo>
                  <a:pt x="249275" y="128308"/>
                </a:lnTo>
                <a:lnTo>
                  <a:pt x="213194" y="122796"/>
                </a:lnTo>
                <a:lnTo>
                  <a:pt x="210527" y="113195"/>
                </a:lnTo>
                <a:lnTo>
                  <a:pt x="207581" y="109689"/>
                </a:lnTo>
                <a:lnTo>
                  <a:pt x="207581" y="105409"/>
                </a:lnTo>
                <a:close/>
              </a:path>
              <a:path w="256539" h="216535">
                <a:moveTo>
                  <a:pt x="253403" y="124447"/>
                </a:moveTo>
                <a:lnTo>
                  <a:pt x="249275" y="128308"/>
                </a:lnTo>
                <a:lnTo>
                  <a:pt x="254427" y="128308"/>
                </a:lnTo>
                <a:lnTo>
                  <a:pt x="253364" y="124574"/>
                </a:lnTo>
                <a:close/>
              </a:path>
              <a:path w="256539" h="216535">
                <a:moveTo>
                  <a:pt x="169606" y="55676"/>
                </a:moveTo>
                <a:lnTo>
                  <a:pt x="4190" y="55676"/>
                </a:lnTo>
                <a:lnTo>
                  <a:pt x="6984" y="57264"/>
                </a:lnTo>
                <a:lnTo>
                  <a:pt x="6235" y="57734"/>
                </a:lnTo>
                <a:lnTo>
                  <a:pt x="11645" y="63779"/>
                </a:lnTo>
                <a:lnTo>
                  <a:pt x="12204" y="66382"/>
                </a:lnTo>
                <a:lnTo>
                  <a:pt x="13411" y="66941"/>
                </a:lnTo>
                <a:lnTo>
                  <a:pt x="13881" y="69456"/>
                </a:lnTo>
                <a:lnTo>
                  <a:pt x="16573" y="71881"/>
                </a:lnTo>
                <a:lnTo>
                  <a:pt x="17868" y="71970"/>
                </a:lnTo>
                <a:lnTo>
                  <a:pt x="21424" y="78028"/>
                </a:lnTo>
                <a:lnTo>
                  <a:pt x="21513" y="79984"/>
                </a:lnTo>
                <a:lnTo>
                  <a:pt x="22440" y="82130"/>
                </a:lnTo>
                <a:lnTo>
                  <a:pt x="24396" y="82486"/>
                </a:lnTo>
                <a:lnTo>
                  <a:pt x="24955" y="85572"/>
                </a:lnTo>
                <a:lnTo>
                  <a:pt x="26161" y="87248"/>
                </a:lnTo>
                <a:lnTo>
                  <a:pt x="28955" y="88455"/>
                </a:lnTo>
                <a:lnTo>
                  <a:pt x="31203" y="94322"/>
                </a:lnTo>
                <a:lnTo>
                  <a:pt x="32969" y="95542"/>
                </a:lnTo>
                <a:lnTo>
                  <a:pt x="33705" y="99263"/>
                </a:lnTo>
                <a:lnTo>
                  <a:pt x="33022" y="100723"/>
                </a:lnTo>
                <a:lnTo>
                  <a:pt x="32969" y="102615"/>
                </a:lnTo>
                <a:lnTo>
                  <a:pt x="35572" y="104470"/>
                </a:lnTo>
                <a:lnTo>
                  <a:pt x="35661" y="106514"/>
                </a:lnTo>
                <a:lnTo>
                  <a:pt x="37350" y="107556"/>
                </a:lnTo>
                <a:lnTo>
                  <a:pt x="39204" y="105676"/>
                </a:lnTo>
                <a:lnTo>
                  <a:pt x="206933" y="105676"/>
                </a:lnTo>
                <a:lnTo>
                  <a:pt x="205816" y="103746"/>
                </a:lnTo>
                <a:lnTo>
                  <a:pt x="205917" y="102514"/>
                </a:lnTo>
                <a:lnTo>
                  <a:pt x="206882" y="101307"/>
                </a:lnTo>
                <a:lnTo>
                  <a:pt x="204977" y="101307"/>
                </a:lnTo>
                <a:lnTo>
                  <a:pt x="204647" y="100723"/>
                </a:lnTo>
                <a:lnTo>
                  <a:pt x="202615" y="100723"/>
                </a:lnTo>
                <a:lnTo>
                  <a:pt x="198627" y="98602"/>
                </a:lnTo>
                <a:lnTo>
                  <a:pt x="198299" y="97866"/>
                </a:lnTo>
                <a:lnTo>
                  <a:pt x="197434" y="97866"/>
                </a:lnTo>
                <a:lnTo>
                  <a:pt x="195376" y="94970"/>
                </a:lnTo>
                <a:lnTo>
                  <a:pt x="194830" y="91808"/>
                </a:lnTo>
                <a:lnTo>
                  <a:pt x="188582" y="83985"/>
                </a:lnTo>
                <a:lnTo>
                  <a:pt x="186994" y="81013"/>
                </a:lnTo>
                <a:lnTo>
                  <a:pt x="188391" y="81013"/>
                </a:lnTo>
                <a:lnTo>
                  <a:pt x="188391" y="79984"/>
                </a:lnTo>
                <a:lnTo>
                  <a:pt x="186169" y="74028"/>
                </a:lnTo>
                <a:lnTo>
                  <a:pt x="186169" y="72631"/>
                </a:lnTo>
                <a:lnTo>
                  <a:pt x="184581" y="70205"/>
                </a:lnTo>
                <a:lnTo>
                  <a:pt x="183464" y="70205"/>
                </a:lnTo>
                <a:lnTo>
                  <a:pt x="179463" y="64427"/>
                </a:lnTo>
                <a:lnTo>
                  <a:pt x="177965" y="64338"/>
                </a:lnTo>
                <a:lnTo>
                  <a:pt x="176199" y="62382"/>
                </a:lnTo>
                <a:lnTo>
                  <a:pt x="176390" y="61531"/>
                </a:lnTo>
                <a:lnTo>
                  <a:pt x="177126" y="61353"/>
                </a:lnTo>
                <a:lnTo>
                  <a:pt x="177698" y="61353"/>
                </a:lnTo>
                <a:lnTo>
                  <a:pt x="177126" y="60528"/>
                </a:lnTo>
                <a:lnTo>
                  <a:pt x="175082" y="60147"/>
                </a:lnTo>
                <a:lnTo>
                  <a:pt x="170891" y="59131"/>
                </a:lnTo>
                <a:lnTo>
                  <a:pt x="169606" y="55676"/>
                </a:lnTo>
                <a:close/>
              </a:path>
              <a:path w="256539" h="216535">
                <a:moveTo>
                  <a:pt x="207035" y="101117"/>
                </a:moveTo>
                <a:lnTo>
                  <a:pt x="204977" y="101307"/>
                </a:lnTo>
                <a:lnTo>
                  <a:pt x="206882" y="101307"/>
                </a:lnTo>
                <a:lnTo>
                  <a:pt x="207035" y="101117"/>
                </a:lnTo>
                <a:close/>
              </a:path>
              <a:path w="256539" h="216535">
                <a:moveTo>
                  <a:pt x="198107" y="97434"/>
                </a:moveTo>
                <a:lnTo>
                  <a:pt x="197434" y="97866"/>
                </a:lnTo>
                <a:lnTo>
                  <a:pt x="198299" y="97866"/>
                </a:lnTo>
                <a:lnTo>
                  <a:pt x="198107" y="97434"/>
                </a:lnTo>
                <a:close/>
              </a:path>
              <a:path w="256539" h="216535">
                <a:moveTo>
                  <a:pt x="188391" y="81013"/>
                </a:moveTo>
                <a:lnTo>
                  <a:pt x="186994" y="81013"/>
                </a:lnTo>
                <a:lnTo>
                  <a:pt x="188391" y="81381"/>
                </a:lnTo>
                <a:lnTo>
                  <a:pt x="188391" y="81013"/>
                </a:lnTo>
                <a:close/>
              </a:path>
              <a:path w="256539" h="216535">
                <a:moveTo>
                  <a:pt x="177698" y="61353"/>
                </a:moveTo>
                <a:lnTo>
                  <a:pt x="177126" y="61353"/>
                </a:lnTo>
                <a:lnTo>
                  <a:pt x="178155" y="62014"/>
                </a:lnTo>
                <a:lnTo>
                  <a:pt x="177698" y="61353"/>
                </a:lnTo>
                <a:close/>
              </a:path>
              <a:path w="256539" h="216535">
                <a:moveTo>
                  <a:pt x="3922" y="55867"/>
                </a:moveTo>
                <a:lnTo>
                  <a:pt x="2044" y="55867"/>
                </a:lnTo>
                <a:lnTo>
                  <a:pt x="2616" y="56794"/>
                </a:lnTo>
                <a:lnTo>
                  <a:pt x="3922" y="55867"/>
                </a:lnTo>
                <a:close/>
              </a:path>
              <a:path w="256539" h="216535">
                <a:moveTo>
                  <a:pt x="5270" y="41757"/>
                </a:moveTo>
                <a:lnTo>
                  <a:pt x="1460" y="41922"/>
                </a:lnTo>
                <a:lnTo>
                  <a:pt x="1206" y="45275"/>
                </a:lnTo>
                <a:lnTo>
                  <a:pt x="1212" y="49060"/>
                </a:lnTo>
                <a:lnTo>
                  <a:pt x="1308" y="51676"/>
                </a:lnTo>
                <a:lnTo>
                  <a:pt x="0" y="55206"/>
                </a:lnTo>
                <a:lnTo>
                  <a:pt x="279" y="56502"/>
                </a:lnTo>
                <a:lnTo>
                  <a:pt x="2044" y="55867"/>
                </a:lnTo>
                <a:lnTo>
                  <a:pt x="3922" y="55867"/>
                </a:lnTo>
                <a:lnTo>
                  <a:pt x="4190" y="55676"/>
                </a:lnTo>
                <a:lnTo>
                  <a:pt x="169606" y="55676"/>
                </a:lnTo>
                <a:lnTo>
                  <a:pt x="168567" y="52882"/>
                </a:lnTo>
                <a:lnTo>
                  <a:pt x="167258" y="49910"/>
                </a:lnTo>
                <a:lnTo>
                  <a:pt x="167069" y="49809"/>
                </a:lnTo>
                <a:lnTo>
                  <a:pt x="156387" y="49809"/>
                </a:lnTo>
                <a:lnTo>
                  <a:pt x="155682" y="45313"/>
                </a:lnTo>
                <a:lnTo>
                  <a:pt x="17716" y="45313"/>
                </a:lnTo>
                <a:lnTo>
                  <a:pt x="5270" y="41757"/>
                </a:lnTo>
                <a:close/>
              </a:path>
              <a:path w="256539" h="216535">
                <a:moveTo>
                  <a:pt x="163893" y="46304"/>
                </a:moveTo>
                <a:lnTo>
                  <a:pt x="156387" y="49809"/>
                </a:lnTo>
                <a:lnTo>
                  <a:pt x="167069" y="49809"/>
                </a:lnTo>
                <a:lnTo>
                  <a:pt x="165671" y="49060"/>
                </a:lnTo>
                <a:lnTo>
                  <a:pt x="165671" y="47485"/>
                </a:lnTo>
                <a:lnTo>
                  <a:pt x="164833" y="47485"/>
                </a:lnTo>
                <a:lnTo>
                  <a:pt x="163893" y="46304"/>
                </a:lnTo>
                <a:close/>
              </a:path>
              <a:path w="256539" h="216535">
                <a:moveTo>
                  <a:pt x="165671" y="47015"/>
                </a:moveTo>
                <a:lnTo>
                  <a:pt x="164833" y="47485"/>
                </a:lnTo>
                <a:lnTo>
                  <a:pt x="165671" y="47485"/>
                </a:lnTo>
                <a:lnTo>
                  <a:pt x="165671" y="47015"/>
                </a:lnTo>
                <a:close/>
              </a:path>
              <a:path w="256539" h="216535">
                <a:moveTo>
                  <a:pt x="50406" y="0"/>
                </a:moveTo>
                <a:lnTo>
                  <a:pt x="45973" y="4610"/>
                </a:lnTo>
                <a:lnTo>
                  <a:pt x="27660" y="10312"/>
                </a:lnTo>
                <a:lnTo>
                  <a:pt x="41528" y="25412"/>
                </a:lnTo>
                <a:lnTo>
                  <a:pt x="36372" y="31635"/>
                </a:lnTo>
                <a:lnTo>
                  <a:pt x="36017" y="35178"/>
                </a:lnTo>
                <a:lnTo>
                  <a:pt x="26606" y="36614"/>
                </a:lnTo>
                <a:lnTo>
                  <a:pt x="17716" y="45313"/>
                </a:lnTo>
                <a:lnTo>
                  <a:pt x="155682" y="45313"/>
                </a:lnTo>
                <a:lnTo>
                  <a:pt x="144411" y="41821"/>
                </a:lnTo>
                <a:lnTo>
                  <a:pt x="119545" y="41414"/>
                </a:lnTo>
                <a:lnTo>
                  <a:pt x="61963" y="1422"/>
                </a:lnTo>
                <a:lnTo>
                  <a:pt x="504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601134" y="3408321"/>
            <a:ext cx="10160" cy="20955"/>
          </a:xfrm>
          <a:custGeom>
            <a:avLst/>
            <a:gdLst/>
            <a:ahLst/>
            <a:cxnLst/>
            <a:rect l="l" t="t" r="r" b="b"/>
            <a:pathLst>
              <a:path w="10160" h="20954">
                <a:moveTo>
                  <a:pt x="1397" y="8102"/>
                </a:moveTo>
                <a:lnTo>
                  <a:pt x="381" y="8102"/>
                </a:lnTo>
                <a:lnTo>
                  <a:pt x="0" y="11836"/>
                </a:lnTo>
                <a:lnTo>
                  <a:pt x="558" y="13601"/>
                </a:lnTo>
                <a:lnTo>
                  <a:pt x="1397" y="14630"/>
                </a:lnTo>
                <a:lnTo>
                  <a:pt x="1397" y="17145"/>
                </a:lnTo>
                <a:lnTo>
                  <a:pt x="762" y="17538"/>
                </a:lnTo>
                <a:lnTo>
                  <a:pt x="1282" y="18719"/>
                </a:lnTo>
                <a:lnTo>
                  <a:pt x="5270" y="20840"/>
                </a:lnTo>
                <a:lnTo>
                  <a:pt x="7315" y="20840"/>
                </a:lnTo>
                <a:lnTo>
                  <a:pt x="8661" y="20497"/>
                </a:lnTo>
                <a:lnTo>
                  <a:pt x="9588" y="14439"/>
                </a:lnTo>
                <a:lnTo>
                  <a:pt x="8293" y="12014"/>
                </a:lnTo>
                <a:lnTo>
                  <a:pt x="7442" y="12014"/>
                </a:lnTo>
                <a:lnTo>
                  <a:pt x="7066" y="8572"/>
                </a:lnTo>
                <a:lnTo>
                  <a:pt x="2044" y="8572"/>
                </a:lnTo>
                <a:lnTo>
                  <a:pt x="1397" y="8102"/>
                </a:lnTo>
                <a:close/>
              </a:path>
              <a:path w="10160" h="20954">
                <a:moveTo>
                  <a:pt x="4572" y="0"/>
                </a:moveTo>
                <a:lnTo>
                  <a:pt x="3632" y="0"/>
                </a:lnTo>
                <a:lnTo>
                  <a:pt x="3251" y="1117"/>
                </a:lnTo>
                <a:lnTo>
                  <a:pt x="2324" y="1206"/>
                </a:lnTo>
                <a:lnTo>
                  <a:pt x="2324" y="2235"/>
                </a:lnTo>
                <a:lnTo>
                  <a:pt x="1498" y="2882"/>
                </a:lnTo>
                <a:lnTo>
                  <a:pt x="1955" y="4851"/>
                </a:lnTo>
                <a:lnTo>
                  <a:pt x="1397" y="4851"/>
                </a:lnTo>
                <a:lnTo>
                  <a:pt x="2044" y="8572"/>
                </a:lnTo>
                <a:lnTo>
                  <a:pt x="7066" y="8572"/>
                </a:lnTo>
                <a:lnTo>
                  <a:pt x="6985" y="7823"/>
                </a:lnTo>
                <a:lnTo>
                  <a:pt x="7543" y="7823"/>
                </a:lnTo>
                <a:lnTo>
                  <a:pt x="8382" y="3810"/>
                </a:lnTo>
                <a:lnTo>
                  <a:pt x="7912" y="2984"/>
                </a:lnTo>
                <a:lnTo>
                  <a:pt x="6896" y="2984"/>
                </a:lnTo>
                <a:lnTo>
                  <a:pt x="6705" y="1689"/>
                </a:lnTo>
                <a:lnTo>
                  <a:pt x="457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611378" y="3409944"/>
            <a:ext cx="59055" cy="46990"/>
          </a:xfrm>
          <a:custGeom>
            <a:avLst/>
            <a:gdLst/>
            <a:ahLst/>
            <a:cxnLst/>
            <a:rect l="l" t="t" r="r" b="b"/>
            <a:pathLst>
              <a:path w="59054" h="46989">
                <a:moveTo>
                  <a:pt x="76" y="23926"/>
                </a:moveTo>
                <a:lnTo>
                  <a:pt x="0" y="28181"/>
                </a:lnTo>
                <a:lnTo>
                  <a:pt x="2946" y="31686"/>
                </a:lnTo>
                <a:lnTo>
                  <a:pt x="5613" y="41275"/>
                </a:lnTo>
                <a:lnTo>
                  <a:pt x="41694" y="46799"/>
                </a:lnTo>
                <a:lnTo>
                  <a:pt x="45821" y="42938"/>
                </a:lnTo>
                <a:lnTo>
                  <a:pt x="50310" y="29006"/>
                </a:lnTo>
                <a:lnTo>
                  <a:pt x="2794" y="29006"/>
                </a:lnTo>
                <a:lnTo>
                  <a:pt x="2206" y="24549"/>
                </a:lnTo>
                <a:lnTo>
                  <a:pt x="1028" y="24549"/>
                </a:lnTo>
                <a:lnTo>
                  <a:pt x="76" y="23926"/>
                </a:lnTo>
                <a:close/>
              </a:path>
              <a:path w="59054" h="46989">
                <a:moveTo>
                  <a:pt x="4749" y="28181"/>
                </a:moveTo>
                <a:lnTo>
                  <a:pt x="2794" y="29006"/>
                </a:lnTo>
                <a:lnTo>
                  <a:pt x="50310" y="29006"/>
                </a:lnTo>
                <a:lnTo>
                  <a:pt x="8572" y="28930"/>
                </a:lnTo>
                <a:lnTo>
                  <a:pt x="6604" y="28359"/>
                </a:lnTo>
                <a:lnTo>
                  <a:pt x="4749" y="28181"/>
                </a:lnTo>
                <a:close/>
              </a:path>
              <a:path w="59054" h="46989">
                <a:moveTo>
                  <a:pt x="13601" y="25006"/>
                </a:moveTo>
                <a:lnTo>
                  <a:pt x="8572" y="28930"/>
                </a:lnTo>
                <a:lnTo>
                  <a:pt x="50335" y="28930"/>
                </a:lnTo>
                <a:lnTo>
                  <a:pt x="50846" y="27343"/>
                </a:lnTo>
                <a:lnTo>
                  <a:pt x="24130" y="27343"/>
                </a:lnTo>
                <a:lnTo>
                  <a:pt x="23143" y="26123"/>
                </a:lnTo>
                <a:lnTo>
                  <a:pt x="20586" y="26123"/>
                </a:lnTo>
                <a:lnTo>
                  <a:pt x="20251" y="25946"/>
                </a:lnTo>
                <a:lnTo>
                  <a:pt x="17792" y="25946"/>
                </a:lnTo>
                <a:lnTo>
                  <a:pt x="13601" y="25006"/>
                </a:lnTo>
                <a:close/>
              </a:path>
              <a:path w="59054" h="46989">
                <a:moveTo>
                  <a:pt x="34086" y="22402"/>
                </a:moveTo>
                <a:lnTo>
                  <a:pt x="33058" y="23152"/>
                </a:lnTo>
                <a:lnTo>
                  <a:pt x="31483" y="23152"/>
                </a:lnTo>
                <a:lnTo>
                  <a:pt x="31661" y="25107"/>
                </a:lnTo>
                <a:lnTo>
                  <a:pt x="30924" y="25298"/>
                </a:lnTo>
                <a:lnTo>
                  <a:pt x="30353" y="26416"/>
                </a:lnTo>
                <a:lnTo>
                  <a:pt x="26733" y="27063"/>
                </a:lnTo>
                <a:lnTo>
                  <a:pt x="24130" y="27343"/>
                </a:lnTo>
                <a:lnTo>
                  <a:pt x="50846" y="27343"/>
                </a:lnTo>
                <a:lnTo>
                  <a:pt x="51927" y="23990"/>
                </a:lnTo>
                <a:lnTo>
                  <a:pt x="35204" y="23990"/>
                </a:lnTo>
                <a:lnTo>
                  <a:pt x="34086" y="22402"/>
                </a:lnTo>
                <a:close/>
              </a:path>
              <a:path w="59054" h="46989">
                <a:moveTo>
                  <a:pt x="22999" y="25946"/>
                </a:moveTo>
                <a:lnTo>
                  <a:pt x="20586" y="26123"/>
                </a:lnTo>
                <a:lnTo>
                  <a:pt x="23143" y="26123"/>
                </a:lnTo>
                <a:lnTo>
                  <a:pt x="22999" y="25946"/>
                </a:lnTo>
                <a:close/>
              </a:path>
              <a:path w="59054" h="46989">
                <a:moveTo>
                  <a:pt x="19558" y="25577"/>
                </a:moveTo>
                <a:lnTo>
                  <a:pt x="17792" y="25946"/>
                </a:lnTo>
                <a:lnTo>
                  <a:pt x="20251" y="25946"/>
                </a:lnTo>
                <a:lnTo>
                  <a:pt x="19558" y="25577"/>
                </a:lnTo>
                <a:close/>
              </a:path>
              <a:path w="59054" h="46989">
                <a:moveTo>
                  <a:pt x="2057" y="23418"/>
                </a:moveTo>
                <a:lnTo>
                  <a:pt x="1028" y="24549"/>
                </a:lnTo>
                <a:lnTo>
                  <a:pt x="2206" y="24549"/>
                </a:lnTo>
                <a:lnTo>
                  <a:pt x="2057" y="23418"/>
                </a:lnTo>
                <a:close/>
              </a:path>
              <a:path w="59054" h="46989">
                <a:moveTo>
                  <a:pt x="53263" y="0"/>
                </a:moveTo>
                <a:lnTo>
                  <a:pt x="53225" y="1790"/>
                </a:lnTo>
                <a:lnTo>
                  <a:pt x="52539" y="2997"/>
                </a:lnTo>
                <a:lnTo>
                  <a:pt x="44894" y="7594"/>
                </a:lnTo>
                <a:lnTo>
                  <a:pt x="44894" y="10947"/>
                </a:lnTo>
                <a:lnTo>
                  <a:pt x="37807" y="17005"/>
                </a:lnTo>
                <a:lnTo>
                  <a:pt x="36703" y="18770"/>
                </a:lnTo>
                <a:lnTo>
                  <a:pt x="37719" y="19151"/>
                </a:lnTo>
                <a:lnTo>
                  <a:pt x="38366" y="20637"/>
                </a:lnTo>
                <a:lnTo>
                  <a:pt x="35204" y="23990"/>
                </a:lnTo>
                <a:lnTo>
                  <a:pt x="51927" y="23990"/>
                </a:lnTo>
                <a:lnTo>
                  <a:pt x="56261" y="10541"/>
                </a:lnTo>
                <a:lnTo>
                  <a:pt x="58674" y="10198"/>
                </a:lnTo>
                <a:lnTo>
                  <a:pt x="58394" y="7137"/>
                </a:lnTo>
                <a:lnTo>
                  <a:pt x="58109" y="5829"/>
                </a:lnTo>
                <a:lnTo>
                  <a:pt x="56896" y="5829"/>
                </a:lnTo>
                <a:lnTo>
                  <a:pt x="56248" y="5257"/>
                </a:lnTo>
                <a:lnTo>
                  <a:pt x="56273" y="4914"/>
                </a:lnTo>
                <a:lnTo>
                  <a:pt x="55168" y="4851"/>
                </a:lnTo>
                <a:lnTo>
                  <a:pt x="54813" y="482"/>
                </a:lnTo>
                <a:lnTo>
                  <a:pt x="53263" y="0"/>
                </a:lnTo>
                <a:close/>
              </a:path>
              <a:path w="59054" h="46989">
                <a:moveTo>
                  <a:pt x="58026" y="5448"/>
                </a:moveTo>
                <a:lnTo>
                  <a:pt x="56896" y="5829"/>
                </a:lnTo>
                <a:lnTo>
                  <a:pt x="58109" y="5829"/>
                </a:lnTo>
                <a:lnTo>
                  <a:pt x="58026" y="544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683273" y="324974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2171" y="0"/>
                </a:moveTo>
                <a:lnTo>
                  <a:pt x="0" y="622"/>
                </a:lnTo>
                <a:lnTo>
                  <a:pt x="342" y="1689"/>
                </a:lnTo>
                <a:lnTo>
                  <a:pt x="3505" y="2222"/>
                </a:lnTo>
                <a:lnTo>
                  <a:pt x="4444" y="1511"/>
                </a:lnTo>
                <a:lnTo>
                  <a:pt x="3543" y="304"/>
                </a:lnTo>
                <a:lnTo>
                  <a:pt x="21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656113" y="3236348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2222" y="1562"/>
                </a:lnTo>
                <a:lnTo>
                  <a:pt x="1511" y="26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651665" y="3238569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228" y="2362"/>
                </a:lnTo>
                <a:lnTo>
                  <a:pt x="2755" y="2540"/>
                </a:lnTo>
                <a:lnTo>
                  <a:pt x="4178" y="2222"/>
                </a:lnTo>
                <a:lnTo>
                  <a:pt x="1955" y="22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666650" y="323594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622" y="0"/>
                </a:moveTo>
                <a:lnTo>
                  <a:pt x="0" y="406"/>
                </a:lnTo>
                <a:lnTo>
                  <a:pt x="1689" y="1650"/>
                </a:lnTo>
                <a:lnTo>
                  <a:pt x="1778" y="723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783490" y="3321998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3301" y="0"/>
                </a:moveTo>
                <a:lnTo>
                  <a:pt x="0" y="444"/>
                </a:lnTo>
                <a:lnTo>
                  <a:pt x="711" y="1790"/>
                </a:lnTo>
                <a:lnTo>
                  <a:pt x="2984" y="2705"/>
                </a:lnTo>
                <a:lnTo>
                  <a:pt x="4584" y="2006"/>
                </a:lnTo>
                <a:lnTo>
                  <a:pt x="33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814291" y="3380148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6654" y="0"/>
                </a:moveTo>
                <a:lnTo>
                  <a:pt x="2832" y="1968"/>
                </a:lnTo>
                <a:lnTo>
                  <a:pt x="2654" y="3644"/>
                </a:lnTo>
                <a:lnTo>
                  <a:pt x="0" y="6934"/>
                </a:lnTo>
                <a:lnTo>
                  <a:pt x="1587" y="7378"/>
                </a:lnTo>
                <a:lnTo>
                  <a:pt x="4165" y="6667"/>
                </a:lnTo>
                <a:lnTo>
                  <a:pt x="6819" y="2933"/>
                </a:lnTo>
                <a:lnTo>
                  <a:pt x="66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773664" y="3376528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342" y="0"/>
                </a:moveTo>
                <a:lnTo>
                  <a:pt x="0" y="1485"/>
                </a:lnTo>
                <a:lnTo>
                  <a:pt x="787" y="2921"/>
                </a:lnTo>
                <a:lnTo>
                  <a:pt x="876" y="5664"/>
                </a:lnTo>
                <a:lnTo>
                  <a:pt x="2298" y="4699"/>
                </a:lnTo>
                <a:lnTo>
                  <a:pt x="2476" y="1054"/>
                </a:lnTo>
                <a:lnTo>
                  <a:pt x="1231" y="165"/>
                </a:lnTo>
                <a:lnTo>
                  <a:pt x="34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797515" y="3386183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3378" y="0"/>
                </a:moveTo>
                <a:lnTo>
                  <a:pt x="1066" y="0"/>
                </a:lnTo>
                <a:lnTo>
                  <a:pt x="0" y="3556"/>
                </a:lnTo>
                <a:lnTo>
                  <a:pt x="2311" y="5422"/>
                </a:lnTo>
                <a:lnTo>
                  <a:pt x="4445" y="4000"/>
                </a:lnTo>
                <a:lnTo>
                  <a:pt x="5854" y="3467"/>
                </a:lnTo>
                <a:lnTo>
                  <a:pt x="5410" y="622"/>
                </a:lnTo>
                <a:lnTo>
                  <a:pt x="33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821739" y="3373676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3111" y="0"/>
                </a:moveTo>
                <a:lnTo>
                  <a:pt x="1155" y="101"/>
                </a:lnTo>
                <a:lnTo>
                  <a:pt x="0" y="3289"/>
                </a:lnTo>
                <a:lnTo>
                  <a:pt x="2667" y="1778"/>
                </a:lnTo>
                <a:lnTo>
                  <a:pt x="5143" y="1422"/>
                </a:lnTo>
                <a:lnTo>
                  <a:pt x="31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783852" y="3381923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1955" y="1777"/>
                </a:moveTo>
                <a:lnTo>
                  <a:pt x="0" y="3289"/>
                </a:lnTo>
                <a:lnTo>
                  <a:pt x="1333" y="5333"/>
                </a:lnTo>
                <a:lnTo>
                  <a:pt x="3289" y="6578"/>
                </a:lnTo>
                <a:lnTo>
                  <a:pt x="7188" y="3733"/>
                </a:lnTo>
                <a:lnTo>
                  <a:pt x="9783" y="3733"/>
                </a:lnTo>
                <a:lnTo>
                  <a:pt x="10119" y="1955"/>
                </a:lnTo>
                <a:lnTo>
                  <a:pt x="4178" y="1955"/>
                </a:lnTo>
                <a:lnTo>
                  <a:pt x="1955" y="1777"/>
                </a:lnTo>
                <a:close/>
              </a:path>
              <a:path w="10795" h="6985">
                <a:moveTo>
                  <a:pt x="9783" y="3733"/>
                </a:moveTo>
                <a:lnTo>
                  <a:pt x="7188" y="3733"/>
                </a:lnTo>
                <a:lnTo>
                  <a:pt x="9766" y="3822"/>
                </a:lnTo>
                <a:close/>
              </a:path>
              <a:path w="10795" h="6985">
                <a:moveTo>
                  <a:pt x="7899" y="0"/>
                </a:moveTo>
                <a:lnTo>
                  <a:pt x="6921" y="901"/>
                </a:lnTo>
                <a:lnTo>
                  <a:pt x="4178" y="1955"/>
                </a:lnTo>
                <a:lnTo>
                  <a:pt x="10119" y="1955"/>
                </a:lnTo>
                <a:lnTo>
                  <a:pt x="10388" y="533"/>
                </a:lnTo>
                <a:lnTo>
                  <a:pt x="789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771407" y="339069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282" y="0"/>
                </a:moveTo>
                <a:lnTo>
                  <a:pt x="0" y="927"/>
                </a:lnTo>
                <a:lnTo>
                  <a:pt x="495" y="2133"/>
                </a:lnTo>
                <a:lnTo>
                  <a:pt x="1155" y="2438"/>
                </a:lnTo>
                <a:lnTo>
                  <a:pt x="2044" y="1816"/>
                </a:lnTo>
                <a:lnTo>
                  <a:pt x="2044" y="266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780207" y="338611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" y="0"/>
                </a:moveTo>
                <a:lnTo>
                  <a:pt x="0" y="1003"/>
                </a:lnTo>
                <a:lnTo>
                  <a:pt x="773" y="1718"/>
                </a:lnTo>
                <a:lnTo>
                  <a:pt x="1422" y="1231"/>
                </a:lnTo>
                <a:lnTo>
                  <a:pt x="1104" y="165"/>
                </a:lnTo>
                <a:lnTo>
                  <a:pt x="1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679276" y="352628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616" y="0"/>
                </a:moveTo>
                <a:lnTo>
                  <a:pt x="1016" y="711"/>
                </a:lnTo>
                <a:lnTo>
                  <a:pt x="0" y="1015"/>
                </a:lnTo>
                <a:lnTo>
                  <a:pt x="660" y="2908"/>
                </a:lnTo>
                <a:lnTo>
                  <a:pt x="2209" y="2984"/>
                </a:lnTo>
                <a:lnTo>
                  <a:pt x="5016" y="1333"/>
                </a:lnTo>
                <a:lnTo>
                  <a:pt x="4394" y="228"/>
                </a:lnTo>
                <a:lnTo>
                  <a:pt x="26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691533" y="353253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904" y="0"/>
                </a:moveTo>
                <a:lnTo>
                  <a:pt x="520" y="0"/>
                </a:lnTo>
                <a:lnTo>
                  <a:pt x="0" y="939"/>
                </a:lnTo>
                <a:lnTo>
                  <a:pt x="1295" y="1993"/>
                </a:lnTo>
                <a:lnTo>
                  <a:pt x="1904" y="1638"/>
                </a:lnTo>
                <a:lnTo>
                  <a:pt x="2666" y="1600"/>
                </a:lnTo>
                <a:lnTo>
                  <a:pt x="3251" y="1435"/>
                </a:lnTo>
                <a:lnTo>
                  <a:pt x="3124" y="723"/>
                </a:lnTo>
                <a:lnTo>
                  <a:pt x="19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708531" y="352982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1244" y="2133"/>
                </a:moveTo>
                <a:lnTo>
                  <a:pt x="1244" y="0"/>
                </a:lnTo>
                <a:lnTo>
                  <a:pt x="0" y="1231"/>
                </a:lnTo>
                <a:lnTo>
                  <a:pt x="533" y="3200"/>
                </a:lnTo>
                <a:lnTo>
                  <a:pt x="1244" y="21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707113" y="353808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600" y="0"/>
                </a:moveTo>
                <a:lnTo>
                  <a:pt x="0" y="1587"/>
                </a:lnTo>
                <a:lnTo>
                  <a:pt x="1155" y="3365"/>
                </a:lnTo>
                <a:lnTo>
                  <a:pt x="2489" y="3365"/>
                </a:lnTo>
                <a:lnTo>
                  <a:pt x="3543" y="2578"/>
                </a:lnTo>
                <a:lnTo>
                  <a:pt x="3111" y="533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684200" y="352882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977" y="0"/>
                </a:moveTo>
                <a:lnTo>
                  <a:pt x="0" y="1015"/>
                </a:lnTo>
                <a:lnTo>
                  <a:pt x="800" y="2539"/>
                </a:lnTo>
                <a:lnTo>
                  <a:pt x="1917" y="1739"/>
                </a:lnTo>
                <a:lnTo>
                  <a:pt x="2133" y="355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704811" y="35506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787" y="0"/>
                </a:moveTo>
                <a:lnTo>
                  <a:pt x="0" y="698"/>
                </a:lnTo>
                <a:lnTo>
                  <a:pt x="520" y="1943"/>
                </a:lnTo>
                <a:lnTo>
                  <a:pt x="1943" y="1409"/>
                </a:lnTo>
                <a:lnTo>
                  <a:pt x="7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698066" y="3550592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0" y="0"/>
                </a:moveTo>
                <a:lnTo>
                  <a:pt x="1054" y="1765"/>
                </a:lnTo>
                <a:lnTo>
                  <a:pt x="1155" y="4610"/>
                </a:lnTo>
                <a:lnTo>
                  <a:pt x="3898" y="5143"/>
                </a:lnTo>
                <a:lnTo>
                  <a:pt x="4521" y="3276"/>
                </a:lnTo>
                <a:lnTo>
                  <a:pt x="2032" y="52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696025" y="353257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888" y="0"/>
                </a:moveTo>
                <a:lnTo>
                  <a:pt x="0" y="990"/>
                </a:lnTo>
                <a:lnTo>
                  <a:pt x="800" y="2133"/>
                </a:lnTo>
                <a:lnTo>
                  <a:pt x="2578" y="1422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622497" y="3420137"/>
            <a:ext cx="92075" cy="114300"/>
          </a:xfrm>
          <a:custGeom>
            <a:avLst/>
            <a:gdLst/>
            <a:ahLst/>
            <a:cxnLst/>
            <a:rect l="l" t="t" r="r" b="b"/>
            <a:pathLst>
              <a:path w="92075" h="114300">
                <a:moveTo>
                  <a:pt x="21678" y="113715"/>
                </a:moveTo>
                <a:lnTo>
                  <a:pt x="18313" y="113715"/>
                </a:lnTo>
                <a:lnTo>
                  <a:pt x="18961" y="114198"/>
                </a:lnTo>
                <a:lnTo>
                  <a:pt x="21386" y="114198"/>
                </a:lnTo>
                <a:lnTo>
                  <a:pt x="21678" y="113715"/>
                </a:lnTo>
                <a:close/>
              </a:path>
              <a:path w="92075" h="114300">
                <a:moveTo>
                  <a:pt x="47548" y="0"/>
                </a:moveTo>
                <a:lnTo>
                  <a:pt x="45135" y="355"/>
                </a:lnTo>
                <a:lnTo>
                  <a:pt x="34658" y="32867"/>
                </a:lnTo>
                <a:lnTo>
                  <a:pt x="37342" y="42303"/>
                </a:lnTo>
                <a:lnTo>
                  <a:pt x="37420" y="43891"/>
                </a:lnTo>
                <a:lnTo>
                  <a:pt x="35725" y="69659"/>
                </a:lnTo>
                <a:lnTo>
                  <a:pt x="723" y="80111"/>
                </a:lnTo>
                <a:lnTo>
                  <a:pt x="0" y="86182"/>
                </a:lnTo>
                <a:lnTo>
                  <a:pt x="11201" y="100393"/>
                </a:lnTo>
                <a:lnTo>
                  <a:pt x="9588" y="105740"/>
                </a:lnTo>
                <a:lnTo>
                  <a:pt x="16675" y="114147"/>
                </a:lnTo>
                <a:lnTo>
                  <a:pt x="18313" y="113715"/>
                </a:lnTo>
                <a:lnTo>
                  <a:pt x="21678" y="113715"/>
                </a:lnTo>
                <a:lnTo>
                  <a:pt x="22961" y="111594"/>
                </a:lnTo>
                <a:lnTo>
                  <a:pt x="25830" y="111594"/>
                </a:lnTo>
                <a:lnTo>
                  <a:pt x="30035" y="109308"/>
                </a:lnTo>
                <a:lnTo>
                  <a:pt x="33475" y="109308"/>
                </a:lnTo>
                <a:lnTo>
                  <a:pt x="34582" y="109093"/>
                </a:lnTo>
                <a:lnTo>
                  <a:pt x="38734" y="109093"/>
                </a:lnTo>
                <a:lnTo>
                  <a:pt x="40995" y="105740"/>
                </a:lnTo>
                <a:lnTo>
                  <a:pt x="40855" y="105219"/>
                </a:lnTo>
                <a:lnTo>
                  <a:pt x="41452" y="105079"/>
                </a:lnTo>
                <a:lnTo>
                  <a:pt x="41605" y="103644"/>
                </a:lnTo>
                <a:lnTo>
                  <a:pt x="40436" y="102997"/>
                </a:lnTo>
                <a:lnTo>
                  <a:pt x="40665" y="101473"/>
                </a:lnTo>
                <a:lnTo>
                  <a:pt x="40347" y="100253"/>
                </a:lnTo>
                <a:lnTo>
                  <a:pt x="42062" y="98539"/>
                </a:lnTo>
                <a:lnTo>
                  <a:pt x="43179" y="97383"/>
                </a:lnTo>
                <a:lnTo>
                  <a:pt x="47971" y="97383"/>
                </a:lnTo>
                <a:lnTo>
                  <a:pt x="50520" y="96951"/>
                </a:lnTo>
                <a:lnTo>
                  <a:pt x="52599" y="96951"/>
                </a:lnTo>
                <a:lnTo>
                  <a:pt x="54317" y="95186"/>
                </a:lnTo>
                <a:lnTo>
                  <a:pt x="55435" y="94183"/>
                </a:lnTo>
                <a:lnTo>
                  <a:pt x="55435" y="90373"/>
                </a:lnTo>
                <a:lnTo>
                  <a:pt x="59943" y="84886"/>
                </a:lnTo>
                <a:lnTo>
                  <a:pt x="62725" y="84150"/>
                </a:lnTo>
                <a:lnTo>
                  <a:pt x="65625" y="84150"/>
                </a:lnTo>
                <a:lnTo>
                  <a:pt x="71831" y="83591"/>
                </a:lnTo>
                <a:lnTo>
                  <a:pt x="72288" y="82384"/>
                </a:lnTo>
                <a:lnTo>
                  <a:pt x="71272" y="81457"/>
                </a:lnTo>
                <a:lnTo>
                  <a:pt x="69735" y="77038"/>
                </a:lnTo>
                <a:lnTo>
                  <a:pt x="70434" y="76898"/>
                </a:lnTo>
                <a:lnTo>
                  <a:pt x="69265" y="74676"/>
                </a:lnTo>
                <a:lnTo>
                  <a:pt x="68770" y="74536"/>
                </a:lnTo>
                <a:lnTo>
                  <a:pt x="69545" y="72567"/>
                </a:lnTo>
                <a:lnTo>
                  <a:pt x="69545" y="70446"/>
                </a:lnTo>
                <a:lnTo>
                  <a:pt x="71640" y="66446"/>
                </a:lnTo>
                <a:lnTo>
                  <a:pt x="73075" y="66090"/>
                </a:lnTo>
                <a:lnTo>
                  <a:pt x="72199" y="64503"/>
                </a:lnTo>
                <a:lnTo>
                  <a:pt x="72758" y="64363"/>
                </a:lnTo>
                <a:lnTo>
                  <a:pt x="74244" y="61671"/>
                </a:lnTo>
                <a:lnTo>
                  <a:pt x="75437" y="60693"/>
                </a:lnTo>
                <a:lnTo>
                  <a:pt x="79598" y="60693"/>
                </a:lnTo>
                <a:lnTo>
                  <a:pt x="79857" y="59817"/>
                </a:lnTo>
                <a:lnTo>
                  <a:pt x="81305" y="58559"/>
                </a:lnTo>
                <a:lnTo>
                  <a:pt x="82664" y="55689"/>
                </a:lnTo>
                <a:lnTo>
                  <a:pt x="85648" y="53009"/>
                </a:lnTo>
                <a:lnTo>
                  <a:pt x="90195" y="45745"/>
                </a:lnTo>
                <a:lnTo>
                  <a:pt x="90627" y="43891"/>
                </a:lnTo>
                <a:lnTo>
                  <a:pt x="90398" y="42303"/>
                </a:lnTo>
                <a:lnTo>
                  <a:pt x="91897" y="39624"/>
                </a:lnTo>
                <a:lnTo>
                  <a:pt x="92024" y="37249"/>
                </a:lnTo>
                <a:lnTo>
                  <a:pt x="91236" y="36372"/>
                </a:lnTo>
                <a:lnTo>
                  <a:pt x="88988" y="35966"/>
                </a:lnTo>
                <a:lnTo>
                  <a:pt x="84442" y="32245"/>
                </a:lnTo>
                <a:lnTo>
                  <a:pt x="83324" y="30010"/>
                </a:lnTo>
                <a:lnTo>
                  <a:pt x="81178" y="28054"/>
                </a:lnTo>
                <a:lnTo>
                  <a:pt x="80238" y="24879"/>
                </a:lnTo>
                <a:lnTo>
                  <a:pt x="77218" y="20878"/>
                </a:lnTo>
                <a:lnTo>
                  <a:pt x="72059" y="20878"/>
                </a:lnTo>
                <a:lnTo>
                  <a:pt x="71053" y="20688"/>
                </a:lnTo>
                <a:lnTo>
                  <a:pt x="62636" y="20688"/>
                </a:lnTo>
                <a:lnTo>
                  <a:pt x="59562" y="19837"/>
                </a:lnTo>
                <a:lnTo>
                  <a:pt x="52666" y="14084"/>
                </a:lnTo>
                <a:lnTo>
                  <a:pt x="52298" y="12395"/>
                </a:lnTo>
                <a:lnTo>
                  <a:pt x="48209" y="7378"/>
                </a:lnTo>
                <a:lnTo>
                  <a:pt x="47548" y="0"/>
                </a:lnTo>
                <a:close/>
              </a:path>
              <a:path w="92075" h="114300">
                <a:moveTo>
                  <a:pt x="25830" y="111594"/>
                </a:moveTo>
                <a:lnTo>
                  <a:pt x="22961" y="111594"/>
                </a:lnTo>
                <a:lnTo>
                  <a:pt x="25666" y="111683"/>
                </a:lnTo>
                <a:lnTo>
                  <a:pt x="25830" y="111594"/>
                </a:lnTo>
                <a:close/>
              </a:path>
              <a:path w="92075" h="114300">
                <a:moveTo>
                  <a:pt x="38734" y="109093"/>
                </a:moveTo>
                <a:lnTo>
                  <a:pt x="34582" y="109093"/>
                </a:lnTo>
                <a:lnTo>
                  <a:pt x="36537" y="110286"/>
                </a:lnTo>
                <a:lnTo>
                  <a:pt x="38023" y="110147"/>
                </a:lnTo>
                <a:lnTo>
                  <a:pt x="38734" y="109093"/>
                </a:lnTo>
                <a:close/>
              </a:path>
              <a:path w="92075" h="114300">
                <a:moveTo>
                  <a:pt x="33475" y="109308"/>
                </a:moveTo>
                <a:lnTo>
                  <a:pt x="30035" y="109308"/>
                </a:lnTo>
                <a:lnTo>
                  <a:pt x="32499" y="109499"/>
                </a:lnTo>
                <a:lnTo>
                  <a:pt x="33475" y="109308"/>
                </a:lnTo>
                <a:close/>
              </a:path>
              <a:path w="92075" h="114300">
                <a:moveTo>
                  <a:pt x="52599" y="96951"/>
                </a:moveTo>
                <a:lnTo>
                  <a:pt x="50520" y="96951"/>
                </a:lnTo>
                <a:lnTo>
                  <a:pt x="52006" y="97561"/>
                </a:lnTo>
                <a:lnTo>
                  <a:pt x="52599" y="96951"/>
                </a:lnTo>
                <a:close/>
              </a:path>
              <a:path w="92075" h="114300">
                <a:moveTo>
                  <a:pt x="47971" y="97383"/>
                </a:moveTo>
                <a:lnTo>
                  <a:pt x="43179" y="97383"/>
                </a:lnTo>
                <a:lnTo>
                  <a:pt x="47447" y="97472"/>
                </a:lnTo>
                <a:lnTo>
                  <a:pt x="47971" y="97383"/>
                </a:lnTo>
                <a:close/>
              </a:path>
              <a:path w="92075" h="114300">
                <a:moveTo>
                  <a:pt x="65625" y="84150"/>
                </a:moveTo>
                <a:lnTo>
                  <a:pt x="62725" y="84150"/>
                </a:lnTo>
                <a:lnTo>
                  <a:pt x="64439" y="84988"/>
                </a:lnTo>
                <a:lnTo>
                  <a:pt x="65625" y="84150"/>
                </a:lnTo>
                <a:close/>
              </a:path>
              <a:path w="92075" h="114300">
                <a:moveTo>
                  <a:pt x="79598" y="60693"/>
                </a:moveTo>
                <a:lnTo>
                  <a:pt x="75437" y="60693"/>
                </a:lnTo>
                <a:lnTo>
                  <a:pt x="76555" y="61112"/>
                </a:lnTo>
                <a:lnTo>
                  <a:pt x="75958" y="62331"/>
                </a:lnTo>
                <a:lnTo>
                  <a:pt x="75730" y="63677"/>
                </a:lnTo>
                <a:lnTo>
                  <a:pt x="77025" y="64363"/>
                </a:lnTo>
                <a:lnTo>
                  <a:pt x="78473" y="64503"/>
                </a:lnTo>
                <a:lnTo>
                  <a:pt x="79598" y="60693"/>
                </a:lnTo>
                <a:close/>
              </a:path>
              <a:path w="92075" h="114300">
                <a:moveTo>
                  <a:pt x="75120" y="20218"/>
                </a:moveTo>
                <a:lnTo>
                  <a:pt x="72059" y="20878"/>
                </a:lnTo>
                <a:lnTo>
                  <a:pt x="77218" y="20878"/>
                </a:lnTo>
                <a:lnTo>
                  <a:pt x="76796" y="20320"/>
                </a:lnTo>
                <a:lnTo>
                  <a:pt x="75120" y="20218"/>
                </a:lnTo>
                <a:close/>
              </a:path>
              <a:path w="92075" h="114300">
                <a:moveTo>
                  <a:pt x="66560" y="19837"/>
                </a:moveTo>
                <a:lnTo>
                  <a:pt x="64223" y="19951"/>
                </a:lnTo>
                <a:lnTo>
                  <a:pt x="62636" y="20688"/>
                </a:lnTo>
                <a:lnTo>
                  <a:pt x="71053" y="20688"/>
                </a:lnTo>
                <a:lnTo>
                  <a:pt x="66560" y="1983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664641" y="3404208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431" y="3492"/>
                </a:moveTo>
                <a:lnTo>
                  <a:pt x="12" y="4648"/>
                </a:lnTo>
                <a:lnTo>
                  <a:pt x="0" y="5740"/>
                </a:lnTo>
                <a:lnTo>
                  <a:pt x="1549" y="6223"/>
                </a:lnTo>
                <a:lnTo>
                  <a:pt x="1904" y="10591"/>
                </a:lnTo>
                <a:lnTo>
                  <a:pt x="3009" y="10642"/>
                </a:lnTo>
                <a:lnTo>
                  <a:pt x="3073" y="9156"/>
                </a:lnTo>
                <a:lnTo>
                  <a:pt x="4102" y="7188"/>
                </a:lnTo>
                <a:lnTo>
                  <a:pt x="4368" y="4279"/>
                </a:lnTo>
                <a:lnTo>
                  <a:pt x="1079" y="4279"/>
                </a:lnTo>
                <a:lnTo>
                  <a:pt x="431" y="3492"/>
                </a:lnTo>
                <a:close/>
              </a:path>
              <a:path w="5079" h="10795">
                <a:moveTo>
                  <a:pt x="2285" y="152"/>
                </a:moveTo>
                <a:lnTo>
                  <a:pt x="1727" y="3492"/>
                </a:lnTo>
                <a:lnTo>
                  <a:pt x="1079" y="4279"/>
                </a:lnTo>
                <a:lnTo>
                  <a:pt x="4368" y="4279"/>
                </a:lnTo>
                <a:lnTo>
                  <a:pt x="4419" y="3721"/>
                </a:lnTo>
                <a:lnTo>
                  <a:pt x="3860" y="3390"/>
                </a:lnTo>
                <a:lnTo>
                  <a:pt x="4330" y="2006"/>
                </a:lnTo>
                <a:lnTo>
                  <a:pt x="3721" y="1257"/>
                </a:lnTo>
                <a:lnTo>
                  <a:pt x="4241" y="850"/>
                </a:lnTo>
                <a:lnTo>
                  <a:pt x="4699" y="850"/>
                </a:lnTo>
                <a:lnTo>
                  <a:pt x="4298" y="241"/>
                </a:lnTo>
                <a:lnTo>
                  <a:pt x="3301" y="241"/>
                </a:lnTo>
                <a:lnTo>
                  <a:pt x="2285" y="152"/>
                </a:lnTo>
                <a:close/>
              </a:path>
              <a:path w="5079" h="10795">
                <a:moveTo>
                  <a:pt x="4699" y="850"/>
                </a:moveTo>
                <a:lnTo>
                  <a:pt x="4241" y="850"/>
                </a:lnTo>
                <a:lnTo>
                  <a:pt x="4749" y="927"/>
                </a:lnTo>
                <a:close/>
              </a:path>
              <a:path w="5079" h="10795">
                <a:moveTo>
                  <a:pt x="4140" y="0"/>
                </a:moveTo>
                <a:lnTo>
                  <a:pt x="3301" y="241"/>
                </a:lnTo>
                <a:lnTo>
                  <a:pt x="4298" y="241"/>
                </a:lnTo>
                <a:lnTo>
                  <a:pt x="41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07816" y="3500254"/>
            <a:ext cx="131445" cy="85725"/>
          </a:xfrm>
          <a:custGeom>
            <a:avLst/>
            <a:gdLst/>
            <a:ahLst/>
            <a:cxnLst/>
            <a:rect l="l" t="t" r="r" b="b"/>
            <a:pathLst>
              <a:path w="131445" h="85725">
                <a:moveTo>
                  <a:pt x="0" y="48132"/>
                </a:moveTo>
                <a:lnTo>
                  <a:pt x="850" y="49910"/>
                </a:lnTo>
                <a:lnTo>
                  <a:pt x="2146" y="49910"/>
                </a:lnTo>
                <a:lnTo>
                  <a:pt x="2235" y="51777"/>
                </a:lnTo>
                <a:lnTo>
                  <a:pt x="5219" y="55587"/>
                </a:lnTo>
                <a:lnTo>
                  <a:pt x="6794" y="67043"/>
                </a:lnTo>
                <a:lnTo>
                  <a:pt x="9969" y="69938"/>
                </a:lnTo>
                <a:lnTo>
                  <a:pt x="10159" y="73367"/>
                </a:lnTo>
                <a:lnTo>
                  <a:pt x="8988" y="74129"/>
                </a:lnTo>
                <a:lnTo>
                  <a:pt x="8961" y="74498"/>
                </a:lnTo>
                <a:lnTo>
                  <a:pt x="10159" y="77558"/>
                </a:lnTo>
                <a:lnTo>
                  <a:pt x="12763" y="80365"/>
                </a:lnTo>
                <a:lnTo>
                  <a:pt x="13233" y="83426"/>
                </a:lnTo>
                <a:lnTo>
                  <a:pt x="14249" y="85483"/>
                </a:lnTo>
                <a:lnTo>
                  <a:pt x="16763" y="85115"/>
                </a:lnTo>
                <a:lnTo>
                  <a:pt x="17424" y="84277"/>
                </a:lnTo>
                <a:lnTo>
                  <a:pt x="23674" y="84277"/>
                </a:lnTo>
                <a:lnTo>
                  <a:pt x="25425" y="82791"/>
                </a:lnTo>
                <a:lnTo>
                  <a:pt x="31736" y="82791"/>
                </a:lnTo>
                <a:lnTo>
                  <a:pt x="33807" y="79882"/>
                </a:lnTo>
                <a:lnTo>
                  <a:pt x="35026" y="79717"/>
                </a:lnTo>
                <a:lnTo>
                  <a:pt x="36410" y="76453"/>
                </a:lnTo>
                <a:lnTo>
                  <a:pt x="39496" y="74498"/>
                </a:lnTo>
                <a:lnTo>
                  <a:pt x="41071" y="74028"/>
                </a:lnTo>
                <a:lnTo>
                  <a:pt x="55751" y="74028"/>
                </a:lnTo>
                <a:lnTo>
                  <a:pt x="55981" y="73939"/>
                </a:lnTo>
                <a:lnTo>
                  <a:pt x="60629" y="73469"/>
                </a:lnTo>
                <a:lnTo>
                  <a:pt x="62217" y="72161"/>
                </a:lnTo>
                <a:lnTo>
                  <a:pt x="62496" y="70675"/>
                </a:lnTo>
                <a:lnTo>
                  <a:pt x="66890" y="67233"/>
                </a:lnTo>
                <a:lnTo>
                  <a:pt x="73056" y="67233"/>
                </a:lnTo>
                <a:lnTo>
                  <a:pt x="73253" y="67043"/>
                </a:lnTo>
                <a:lnTo>
                  <a:pt x="76556" y="67043"/>
                </a:lnTo>
                <a:lnTo>
                  <a:pt x="79286" y="64769"/>
                </a:lnTo>
                <a:lnTo>
                  <a:pt x="81838" y="60591"/>
                </a:lnTo>
                <a:lnTo>
                  <a:pt x="84124" y="59461"/>
                </a:lnTo>
                <a:lnTo>
                  <a:pt x="85934" y="59461"/>
                </a:lnTo>
                <a:lnTo>
                  <a:pt x="99009" y="55587"/>
                </a:lnTo>
                <a:lnTo>
                  <a:pt x="100215" y="54279"/>
                </a:lnTo>
                <a:lnTo>
                  <a:pt x="107848" y="52882"/>
                </a:lnTo>
                <a:lnTo>
                  <a:pt x="112687" y="50469"/>
                </a:lnTo>
                <a:lnTo>
                  <a:pt x="114605" y="48691"/>
                </a:lnTo>
                <a:lnTo>
                  <a:pt x="1955" y="48691"/>
                </a:lnTo>
                <a:lnTo>
                  <a:pt x="0" y="48132"/>
                </a:lnTo>
                <a:close/>
              </a:path>
              <a:path w="131445" h="85725">
                <a:moveTo>
                  <a:pt x="23674" y="84277"/>
                </a:moveTo>
                <a:lnTo>
                  <a:pt x="17424" y="84277"/>
                </a:lnTo>
                <a:lnTo>
                  <a:pt x="20866" y="85394"/>
                </a:lnTo>
                <a:lnTo>
                  <a:pt x="22910" y="84924"/>
                </a:lnTo>
                <a:lnTo>
                  <a:pt x="23674" y="84277"/>
                </a:lnTo>
                <a:close/>
              </a:path>
              <a:path w="131445" h="85725">
                <a:moveTo>
                  <a:pt x="31736" y="82791"/>
                </a:moveTo>
                <a:lnTo>
                  <a:pt x="27851" y="82791"/>
                </a:lnTo>
                <a:lnTo>
                  <a:pt x="29159" y="84073"/>
                </a:lnTo>
                <a:lnTo>
                  <a:pt x="31483" y="83146"/>
                </a:lnTo>
                <a:lnTo>
                  <a:pt x="31736" y="82791"/>
                </a:lnTo>
                <a:close/>
              </a:path>
              <a:path w="131445" h="85725">
                <a:moveTo>
                  <a:pt x="54044" y="74688"/>
                </a:moveTo>
                <a:lnTo>
                  <a:pt x="47040" y="74688"/>
                </a:lnTo>
                <a:lnTo>
                  <a:pt x="47777" y="75615"/>
                </a:lnTo>
                <a:lnTo>
                  <a:pt x="50203" y="76174"/>
                </a:lnTo>
                <a:lnTo>
                  <a:pt x="54044" y="74688"/>
                </a:lnTo>
                <a:close/>
              </a:path>
              <a:path w="131445" h="85725">
                <a:moveTo>
                  <a:pt x="55751" y="74028"/>
                </a:moveTo>
                <a:lnTo>
                  <a:pt x="41071" y="74028"/>
                </a:lnTo>
                <a:lnTo>
                  <a:pt x="43027" y="74129"/>
                </a:lnTo>
                <a:lnTo>
                  <a:pt x="43497" y="74866"/>
                </a:lnTo>
                <a:lnTo>
                  <a:pt x="47040" y="74688"/>
                </a:lnTo>
                <a:lnTo>
                  <a:pt x="54044" y="74688"/>
                </a:lnTo>
                <a:lnTo>
                  <a:pt x="55751" y="74028"/>
                </a:lnTo>
                <a:close/>
              </a:path>
              <a:path w="131445" h="85725">
                <a:moveTo>
                  <a:pt x="73056" y="67233"/>
                </a:moveTo>
                <a:lnTo>
                  <a:pt x="66890" y="67233"/>
                </a:lnTo>
                <a:lnTo>
                  <a:pt x="68795" y="67322"/>
                </a:lnTo>
                <a:lnTo>
                  <a:pt x="70332" y="68516"/>
                </a:lnTo>
                <a:lnTo>
                  <a:pt x="72097" y="68160"/>
                </a:lnTo>
                <a:lnTo>
                  <a:pt x="73056" y="67233"/>
                </a:lnTo>
                <a:close/>
              </a:path>
              <a:path w="131445" h="85725">
                <a:moveTo>
                  <a:pt x="76556" y="67043"/>
                </a:moveTo>
                <a:lnTo>
                  <a:pt x="73253" y="67043"/>
                </a:lnTo>
                <a:lnTo>
                  <a:pt x="74002" y="67741"/>
                </a:lnTo>
                <a:lnTo>
                  <a:pt x="75717" y="67741"/>
                </a:lnTo>
                <a:lnTo>
                  <a:pt x="76556" y="67043"/>
                </a:lnTo>
                <a:close/>
              </a:path>
              <a:path w="131445" h="85725">
                <a:moveTo>
                  <a:pt x="85934" y="59461"/>
                </a:moveTo>
                <a:lnTo>
                  <a:pt x="84124" y="59461"/>
                </a:lnTo>
                <a:lnTo>
                  <a:pt x="85420" y="59613"/>
                </a:lnTo>
                <a:lnTo>
                  <a:pt x="85934" y="59461"/>
                </a:lnTo>
                <a:close/>
              </a:path>
              <a:path w="131445" h="85725">
                <a:moveTo>
                  <a:pt x="1638" y="35166"/>
                </a:moveTo>
                <a:lnTo>
                  <a:pt x="2425" y="37426"/>
                </a:lnTo>
                <a:lnTo>
                  <a:pt x="3543" y="43662"/>
                </a:lnTo>
                <a:lnTo>
                  <a:pt x="3352" y="47396"/>
                </a:lnTo>
                <a:lnTo>
                  <a:pt x="1955" y="47396"/>
                </a:lnTo>
                <a:lnTo>
                  <a:pt x="1955" y="48691"/>
                </a:lnTo>
                <a:lnTo>
                  <a:pt x="114605" y="48691"/>
                </a:lnTo>
                <a:lnTo>
                  <a:pt x="115112" y="48221"/>
                </a:lnTo>
                <a:lnTo>
                  <a:pt x="120421" y="47104"/>
                </a:lnTo>
                <a:lnTo>
                  <a:pt x="119951" y="45707"/>
                </a:lnTo>
                <a:lnTo>
                  <a:pt x="120332" y="44970"/>
                </a:lnTo>
                <a:lnTo>
                  <a:pt x="119542" y="44170"/>
                </a:lnTo>
                <a:lnTo>
                  <a:pt x="46507" y="44170"/>
                </a:lnTo>
                <a:lnTo>
                  <a:pt x="46125" y="36169"/>
                </a:lnTo>
                <a:lnTo>
                  <a:pt x="5702" y="36169"/>
                </a:lnTo>
                <a:lnTo>
                  <a:pt x="3822" y="35382"/>
                </a:lnTo>
                <a:lnTo>
                  <a:pt x="1638" y="35166"/>
                </a:lnTo>
                <a:close/>
              </a:path>
              <a:path w="131445" h="85725">
                <a:moveTo>
                  <a:pt x="115404" y="0"/>
                </a:moveTo>
                <a:lnTo>
                  <a:pt x="68859" y="13906"/>
                </a:lnTo>
                <a:lnTo>
                  <a:pt x="46507" y="44170"/>
                </a:lnTo>
                <a:lnTo>
                  <a:pt x="119542" y="44170"/>
                </a:lnTo>
                <a:lnTo>
                  <a:pt x="119316" y="43941"/>
                </a:lnTo>
                <a:lnTo>
                  <a:pt x="119672" y="40881"/>
                </a:lnTo>
                <a:lnTo>
                  <a:pt x="123863" y="35763"/>
                </a:lnTo>
                <a:lnTo>
                  <a:pt x="128612" y="34721"/>
                </a:lnTo>
                <a:lnTo>
                  <a:pt x="131356" y="34035"/>
                </a:lnTo>
                <a:lnTo>
                  <a:pt x="124282" y="25615"/>
                </a:lnTo>
                <a:lnTo>
                  <a:pt x="125882" y="20281"/>
                </a:lnTo>
                <a:lnTo>
                  <a:pt x="114680" y="6070"/>
                </a:lnTo>
                <a:lnTo>
                  <a:pt x="115404" y="0"/>
                </a:lnTo>
                <a:close/>
              </a:path>
              <a:path w="131445" h="85725">
                <a:moveTo>
                  <a:pt x="12966" y="20129"/>
                </a:moveTo>
                <a:lnTo>
                  <a:pt x="9690" y="21551"/>
                </a:lnTo>
                <a:lnTo>
                  <a:pt x="8077" y="27393"/>
                </a:lnTo>
                <a:lnTo>
                  <a:pt x="10299" y="31572"/>
                </a:lnTo>
                <a:lnTo>
                  <a:pt x="7023" y="33693"/>
                </a:lnTo>
                <a:lnTo>
                  <a:pt x="5702" y="36169"/>
                </a:lnTo>
                <a:lnTo>
                  <a:pt x="46125" y="36169"/>
                </a:lnTo>
                <a:lnTo>
                  <a:pt x="45973" y="32994"/>
                </a:lnTo>
                <a:lnTo>
                  <a:pt x="34975" y="27660"/>
                </a:lnTo>
                <a:lnTo>
                  <a:pt x="24409" y="23406"/>
                </a:lnTo>
                <a:lnTo>
                  <a:pt x="16687" y="23139"/>
                </a:lnTo>
                <a:lnTo>
                  <a:pt x="12966" y="2012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642752" y="3584068"/>
            <a:ext cx="15240" cy="6985"/>
          </a:xfrm>
          <a:custGeom>
            <a:avLst/>
            <a:gdLst/>
            <a:ahLst/>
            <a:cxnLst/>
            <a:rect l="l" t="t" r="r" b="b"/>
            <a:pathLst>
              <a:path w="15239" h="6985">
                <a:moveTo>
                  <a:pt x="3149" y="0"/>
                </a:moveTo>
                <a:lnTo>
                  <a:pt x="1727" y="1206"/>
                </a:lnTo>
                <a:lnTo>
                  <a:pt x="1498" y="3124"/>
                </a:lnTo>
                <a:lnTo>
                  <a:pt x="0" y="3911"/>
                </a:lnTo>
                <a:lnTo>
                  <a:pt x="1587" y="4813"/>
                </a:lnTo>
                <a:lnTo>
                  <a:pt x="3111" y="6019"/>
                </a:lnTo>
                <a:lnTo>
                  <a:pt x="5727" y="6553"/>
                </a:lnTo>
                <a:lnTo>
                  <a:pt x="9410" y="5968"/>
                </a:lnTo>
                <a:lnTo>
                  <a:pt x="12077" y="4241"/>
                </a:lnTo>
                <a:lnTo>
                  <a:pt x="13957" y="4102"/>
                </a:lnTo>
                <a:lnTo>
                  <a:pt x="14884" y="2984"/>
                </a:lnTo>
                <a:lnTo>
                  <a:pt x="14706" y="2057"/>
                </a:lnTo>
                <a:lnTo>
                  <a:pt x="13606" y="1828"/>
                </a:lnTo>
                <a:lnTo>
                  <a:pt x="6934" y="1828"/>
                </a:lnTo>
                <a:lnTo>
                  <a:pt x="5372" y="1473"/>
                </a:lnTo>
                <a:lnTo>
                  <a:pt x="4711" y="228"/>
                </a:lnTo>
                <a:lnTo>
                  <a:pt x="3149" y="0"/>
                </a:lnTo>
                <a:close/>
              </a:path>
              <a:path w="15239" h="6985">
                <a:moveTo>
                  <a:pt x="11112" y="800"/>
                </a:moveTo>
                <a:lnTo>
                  <a:pt x="8661" y="1333"/>
                </a:lnTo>
                <a:lnTo>
                  <a:pt x="6934" y="1828"/>
                </a:lnTo>
                <a:lnTo>
                  <a:pt x="13606" y="1828"/>
                </a:lnTo>
                <a:lnTo>
                  <a:pt x="12750" y="1650"/>
                </a:lnTo>
                <a:lnTo>
                  <a:pt x="11112" y="8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7495" y="359104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2565" y="0"/>
                </a:moveTo>
                <a:lnTo>
                  <a:pt x="0" y="812"/>
                </a:lnTo>
                <a:lnTo>
                  <a:pt x="3187" y="1333"/>
                </a:lnTo>
                <a:lnTo>
                  <a:pt x="5854" y="965"/>
                </a:lnTo>
                <a:lnTo>
                  <a:pt x="25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281519" y="3337577"/>
            <a:ext cx="154305" cy="129539"/>
          </a:xfrm>
          <a:custGeom>
            <a:avLst/>
            <a:gdLst/>
            <a:ahLst/>
            <a:cxnLst/>
            <a:rect l="l" t="t" r="r" b="b"/>
            <a:pathLst>
              <a:path w="154304" h="129539">
                <a:moveTo>
                  <a:pt x="10985" y="0"/>
                </a:moveTo>
                <a:lnTo>
                  <a:pt x="1869" y="8102"/>
                </a:lnTo>
                <a:lnTo>
                  <a:pt x="3187" y="11201"/>
                </a:lnTo>
                <a:lnTo>
                  <a:pt x="3187" y="13919"/>
                </a:lnTo>
                <a:lnTo>
                  <a:pt x="1422" y="18173"/>
                </a:lnTo>
                <a:lnTo>
                  <a:pt x="0" y="22085"/>
                </a:lnTo>
                <a:lnTo>
                  <a:pt x="1530" y="25387"/>
                </a:lnTo>
                <a:lnTo>
                  <a:pt x="2729" y="31165"/>
                </a:lnTo>
                <a:lnTo>
                  <a:pt x="2855" y="32194"/>
                </a:lnTo>
                <a:lnTo>
                  <a:pt x="7099" y="129298"/>
                </a:lnTo>
                <a:lnTo>
                  <a:pt x="154266" y="128181"/>
                </a:lnTo>
                <a:lnTo>
                  <a:pt x="154304" y="127939"/>
                </a:lnTo>
                <a:lnTo>
                  <a:pt x="152158" y="127088"/>
                </a:lnTo>
                <a:lnTo>
                  <a:pt x="149288" y="124167"/>
                </a:lnTo>
                <a:lnTo>
                  <a:pt x="148539" y="122643"/>
                </a:lnTo>
                <a:lnTo>
                  <a:pt x="145986" y="121894"/>
                </a:lnTo>
                <a:lnTo>
                  <a:pt x="144750" y="119341"/>
                </a:lnTo>
                <a:lnTo>
                  <a:pt x="142925" y="119341"/>
                </a:lnTo>
                <a:lnTo>
                  <a:pt x="140601" y="119240"/>
                </a:lnTo>
                <a:lnTo>
                  <a:pt x="136791" y="116789"/>
                </a:lnTo>
                <a:lnTo>
                  <a:pt x="134886" y="110375"/>
                </a:lnTo>
                <a:lnTo>
                  <a:pt x="135318" y="108648"/>
                </a:lnTo>
                <a:lnTo>
                  <a:pt x="135166" y="105613"/>
                </a:lnTo>
                <a:lnTo>
                  <a:pt x="134365" y="103974"/>
                </a:lnTo>
                <a:lnTo>
                  <a:pt x="134619" y="102857"/>
                </a:lnTo>
                <a:lnTo>
                  <a:pt x="138219" y="102857"/>
                </a:lnTo>
                <a:lnTo>
                  <a:pt x="137769" y="102374"/>
                </a:lnTo>
                <a:lnTo>
                  <a:pt x="136588" y="102171"/>
                </a:lnTo>
                <a:lnTo>
                  <a:pt x="134720" y="99263"/>
                </a:lnTo>
                <a:lnTo>
                  <a:pt x="133642" y="99263"/>
                </a:lnTo>
                <a:lnTo>
                  <a:pt x="132245" y="97612"/>
                </a:lnTo>
                <a:lnTo>
                  <a:pt x="131165" y="94310"/>
                </a:lnTo>
                <a:lnTo>
                  <a:pt x="126276" y="87134"/>
                </a:lnTo>
                <a:lnTo>
                  <a:pt x="124218" y="85826"/>
                </a:lnTo>
                <a:lnTo>
                  <a:pt x="123672" y="82384"/>
                </a:lnTo>
                <a:lnTo>
                  <a:pt x="115938" y="71018"/>
                </a:lnTo>
                <a:lnTo>
                  <a:pt x="116039" y="68414"/>
                </a:lnTo>
                <a:lnTo>
                  <a:pt x="114731" y="66370"/>
                </a:lnTo>
                <a:lnTo>
                  <a:pt x="114261" y="61620"/>
                </a:lnTo>
                <a:lnTo>
                  <a:pt x="112966" y="60032"/>
                </a:lnTo>
                <a:lnTo>
                  <a:pt x="112966" y="58635"/>
                </a:lnTo>
                <a:lnTo>
                  <a:pt x="108775" y="54076"/>
                </a:lnTo>
                <a:lnTo>
                  <a:pt x="108646" y="52870"/>
                </a:lnTo>
                <a:lnTo>
                  <a:pt x="108626" y="52120"/>
                </a:lnTo>
                <a:lnTo>
                  <a:pt x="109042" y="50355"/>
                </a:lnTo>
                <a:lnTo>
                  <a:pt x="108026" y="48386"/>
                </a:lnTo>
                <a:lnTo>
                  <a:pt x="100850" y="42341"/>
                </a:lnTo>
                <a:lnTo>
                  <a:pt x="100291" y="40385"/>
                </a:lnTo>
                <a:lnTo>
                  <a:pt x="95732" y="34988"/>
                </a:lnTo>
                <a:lnTo>
                  <a:pt x="95732" y="32194"/>
                </a:lnTo>
                <a:lnTo>
                  <a:pt x="93116" y="28841"/>
                </a:lnTo>
                <a:lnTo>
                  <a:pt x="93395" y="27152"/>
                </a:lnTo>
                <a:lnTo>
                  <a:pt x="93296" y="26225"/>
                </a:lnTo>
                <a:lnTo>
                  <a:pt x="93284" y="25387"/>
                </a:lnTo>
                <a:lnTo>
                  <a:pt x="93776" y="24637"/>
                </a:lnTo>
                <a:lnTo>
                  <a:pt x="122175" y="24637"/>
                </a:lnTo>
                <a:lnTo>
                  <a:pt x="122669" y="23240"/>
                </a:lnTo>
                <a:lnTo>
                  <a:pt x="119976" y="16827"/>
                </a:lnTo>
                <a:lnTo>
                  <a:pt x="116484" y="11556"/>
                </a:lnTo>
                <a:lnTo>
                  <a:pt x="115962" y="9690"/>
                </a:lnTo>
                <a:lnTo>
                  <a:pt x="50761" y="9690"/>
                </a:lnTo>
                <a:lnTo>
                  <a:pt x="46291" y="6896"/>
                </a:lnTo>
                <a:lnTo>
                  <a:pt x="39217" y="6896"/>
                </a:lnTo>
                <a:lnTo>
                  <a:pt x="37155" y="5587"/>
                </a:lnTo>
                <a:lnTo>
                  <a:pt x="32791" y="5587"/>
                </a:lnTo>
                <a:lnTo>
                  <a:pt x="29336" y="3162"/>
                </a:lnTo>
                <a:lnTo>
                  <a:pt x="25336" y="2324"/>
                </a:lnTo>
                <a:lnTo>
                  <a:pt x="15747" y="1587"/>
                </a:lnTo>
                <a:lnTo>
                  <a:pt x="10985" y="0"/>
                </a:lnTo>
                <a:close/>
              </a:path>
              <a:path w="154304" h="129539">
                <a:moveTo>
                  <a:pt x="144411" y="118643"/>
                </a:moveTo>
                <a:lnTo>
                  <a:pt x="142925" y="119341"/>
                </a:lnTo>
                <a:lnTo>
                  <a:pt x="144750" y="119341"/>
                </a:lnTo>
                <a:lnTo>
                  <a:pt x="144411" y="118643"/>
                </a:lnTo>
                <a:close/>
              </a:path>
              <a:path w="154304" h="129539">
                <a:moveTo>
                  <a:pt x="138219" y="102857"/>
                </a:moveTo>
                <a:lnTo>
                  <a:pt x="134619" y="102857"/>
                </a:lnTo>
                <a:lnTo>
                  <a:pt x="135547" y="103644"/>
                </a:lnTo>
                <a:lnTo>
                  <a:pt x="139166" y="103873"/>
                </a:lnTo>
                <a:lnTo>
                  <a:pt x="138219" y="102857"/>
                </a:lnTo>
                <a:close/>
              </a:path>
              <a:path w="154304" h="129539">
                <a:moveTo>
                  <a:pt x="133769" y="98450"/>
                </a:moveTo>
                <a:lnTo>
                  <a:pt x="133642" y="99263"/>
                </a:lnTo>
                <a:lnTo>
                  <a:pt x="134720" y="99263"/>
                </a:lnTo>
                <a:lnTo>
                  <a:pt x="134581" y="99047"/>
                </a:lnTo>
                <a:lnTo>
                  <a:pt x="133769" y="98450"/>
                </a:lnTo>
                <a:close/>
              </a:path>
              <a:path w="154304" h="129539">
                <a:moveTo>
                  <a:pt x="122175" y="24637"/>
                </a:moveTo>
                <a:lnTo>
                  <a:pt x="93776" y="24637"/>
                </a:lnTo>
                <a:lnTo>
                  <a:pt x="94233" y="25387"/>
                </a:lnTo>
                <a:lnTo>
                  <a:pt x="95453" y="25387"/>
                </a:lnTo>
                <a:lnTo>
                  <a:pt x="96291" y="28549"/>
                </a:lnTo>
                <a:lnTo>
                  <a:pt x="97408" y="29870"/>
                </a:lnTo>
                <a:lnTo>
                  <a:pt x="97675" y="31445"/>
                </a:lnTo>
                <a:lnTo>
                  <a:pt x="102438" y="35458"/>
                </a:lnTo>
                <a:lnTo>
                  <a:pt x="102483" y="37960"/>
                </a:lnTo>
                <a:lnTo>
                  <a:pt x="103657" y="40284"/>
                </a:lnTo>
                <a:lnTo>
                  <a:pt x="106908" y="41770"/>
                </a:lnTo>
                <a:lnTo>
                  <a:pt x="107657" y="44107"/>
                </a:lnTo>
                <a:lnTo>
                  <a:pt x="113512" y="50355"/>
                </a:lnTo>
                <a:lnTo>
                  <a:pt x="116776" y="52120"/>
                </a:lnTo>
                <a:lnTo>
                  <a:pt x="117144" y="52870"/>
                </a:lnTo>
                <a:lnTo>
                  <a:pt x="117614" y="51371"/>
                </a:lnTo>
                <a:lnTo>
                  <a:pt x="119291" y="49783"/>
                </a:lnTo>
                <a:lnTo>
                  <a:pt x="120218" y="45415"/>
                </a:lnTo>
                <a:lnTo>
                  <a:pt x="119100" y="44297"/>
                </a:lnTo>
                <a:lnTo>
                  <a:pt x="120599" y="40576"/>
                </a:lnTo>
                <a:lnTo>
                  <a:pt x="120878" y="37960"/>
                </a:lnTo>
                <a:lnTo>
                  <a:pt x="122732" y="31165"/>
                </a:lnTo>
                <a:lnTo>
                  <a:pt x="123215" y="30416"/>
                </a:lnTo>
                <a:lnTo>
                  <a:pt x="121615" y="26225"/>
                </a:lnTo>
                <a:lnTo>
                  <a:pt x="122175" y="24637"/>
                </a:lnTo>
                <a:close/>
              </a:path>
              <a:path w="154304" h="129539">
                <a:moveTo>
                  <a:pt x="73393" y="914"/>
                </a:moveTo>
                <a:lnTo>
                  <a:pt x="70929" y="1244"/>
                </a:lnTo>
                <a:lnTo>
                  <a:pt x="67449" y="1320"/>
                </a:lnTo>
                <a:lnTo>
                  <a:pt x="65976" y="2400"/>
                </a:lnTo>
                <a:lnTo>
                  <a:pt x="61099" y="5029"/>
                </a:lnTo>
                <a:lnTo>
                  <a:pt x="57937" y="6045"/>
                </a:lnTo>
                <a:lnTo>
                  <a:pt x="55333" y="8559"/>
                </a:lnTo>
                <a:lnTo>
                  <a:pt x="54851" y="9690"/>
                </a:lnTo>
                <a:lnTo>
                  <a:pt x="89039" y="9690"/>
                </a:lnTo>
                <a:lnTo>
                  <a:pt x="87363" y="7162"/>
                </a:lnTo>
                <a:lnTo>
                  <a:pt x="84848" y="5765"/>
                </a:lnTo>
                <a:lnTo>
                  <a:pt x="84289" y="3632"/>
                </a:lnTo>
                <a:lnTo>
                  <a:pt x="84701" y="3441"/>
                </a:lnTo>
                <a:lnTo>
                  <a:pt x="69849" y="3441"/>
                </a:lnTo>
                <a:lnTo>
                  <a:pt x="69087" y="2679"/>
                </a:lnTo>
                <a:lnTo>
                  <a:pt x="69075" y="2031"/>
                </a:lnTo>
                <a:lnTo>
                  <a:pt x="71450" y="1752"/>
                </a:lnTo>
                <a:lnTo>
                  <a:pt x="73393" y="914"/>
                </a:lnTo>
                <a:close/>
              </a:path>
              <a:path w="154304" h="129539">
                <a:moveTo>
                  <a:pt x="88010" y="3479"/>
                </a:moveTo>
                <a:lnTo>
                  <a:pt x="87617" y="4965"/>
                </a:lnTo>
                <a:lnTo>
                  <a:pt x="87570" y="5765"/>
                </a:lnTo>
                <a:lnTo>
                  <a:pt x="88984" y="7886"/>
                </a:lnTo>
                <a:lnTo>
                  <a:pt x="89039" y="9690"/>
                </a:lnTo>
                <a:lnTo>
                  <a:pt x="115962" y="9690"/>
                </a:lnTo>
                <a:lnTo>
                  <a:pt x="115256" y="7162"/>
                </a:lnTo>
                <a:lnTo>
                  <a:pt x="115136" y="6896"/>
                </a:lnTo>
                <a:lnTo>
                  <a:pt x="114972" y="6654"/>
                </a:lnTo>
                <a:lnTo>
                  <a:pt x="92481" y="6654"/>
                </a:lnTo>
                <a:lnTo>
                  <a:pt x="88010" y="3479"/>
                </a:lnTo>
                <a:close/>
              </a:path>
              <a:path w="154304" h="129539">
                <a:moveTo>
                  <a:pt x="43395" y="6603"/>
                </a:moveTo>
                <a:lnTo>
                  <a:pt x="39217" y="6896"/>
                </a:lnTo>
                <a:lnTo>
                  <a:pt x="46291" y="6896"/>
                </a:lnTo>
                <a:lnTo>
                  <a:pt x="43395" y="6603"/>
                </a:lnTo>
                <a:close/>
              </a:path>
              <a:path w="154304" h="129539">
                <a:moveTo>
                  <a:pt x="98653" y="4965"/>
                </a:moveTo>
                <a:lnTo>
                  <a:pt x="92481" y="6654"/>
                </a:lnTo>
                <a:lnTo>
                  <a:pt x="114972" y="6654"/>
                </a:lnTo>
                <a:lnTo>
                  <a:pt x="114713" y="6273"/>
                </a:lnTo>
                <a:lnTo>
                  <a:pt x="106476" y="6273"/>
                </a:lnTo>
                <a:lnTo>
                  <a:pt x="98653" y="4965"/>
                </a:lnTo>
                <a:close/>
              </a:path>
              <a:path w="154304" h="129539">
                <a:moveTo>
                  <a:pt x="111429" y="2832"/>
                </a:moveTo>
                <a:lnTo>
                  <a:pt x="109829" y="4965"/>
                </a:lnTo>
                <a:lnTo>
                  <a:pt x="106476" y="6273"/>
                </a:lnTo>
                <a:lnTo>
                  <a:pt x="114713" y="6273"/>
                </a:lnTo>
                <a:lnTo>
                  <a:pt x="112788" y="3441"/>
                </a:lnTo>
                <a:lnTo>
                  <a:pt x="111429" y="2832"/>
                </a:lnTo>
                <a:close/>
              </a:path>
              <a:path w="154304" h="129539">
                <a:moveTo>
                  <a:pt x="35674" y="4648"/>
                </a:moveTo>
                <a:lnTo>
                  <a:pt x="34264" y="4648"/>
                </a:lnTo>
                <a:lnTo>
                  <a:pt x="32791" y="5587"/>
                </a:lnTo>
                <a:lnTo>
                  <a:pt x="37155" y="5587"/>
                </a:lnTo>
                <a:lnTo>
                  <a:pt x="35674" y="4648"/>
                </a:lnTo>
                <a:close/>
              </a:path>
              <a:path w="154304" h="129539">
                <a:moveTo>
                  <a:pt x="72555" y="2324"/>
                </a:moveTo>
                <a:lnTo>
                  <a:pt x="69849" y="3441"/>
                </a:lnTo>
                <a:lnTo>
                  <a:pt x="84701" y="3441"/>
                </a:lnTo>
                <a:lnTo>
                  <a:pt x="85496" y="3073"/>
                </a:lnTo>
                <a:lnTo>
                  <a:pt x="85026" y="2603"/>
                </a:lnTo>
                <a:lnTo>
                  <a:pt x="74879" y="2603"/>
                </a:lnTo>
                <a:lnTo>
                  <a:pt x="72555" y="2324"/>
                </a:lnTo>
                <a:close/>
              </a:path>
              <a:path w="154304" h="129539">
                <a:moveTo>
                  <a:pt x="75717" y="368"/>
                </a:moveTo>
                <a:lnTo>
                  <a:pt x="75069" y="1117"/>
                </a:lnTo>
                <a:lnTo>
                  <a:pt x="76834" y="1485"/>
                </a:lnTo>
                <a:lnTo>
                  <a:pt x="77203" y="2324"/>
                </a:lnTo>
                <a:lnTo>
                  <a:pt x="74879" y="2603"/>
                </a:lnTo>
                <a:lnTo>
                  <a:pt x="85026" y="2603"/>
                </a:lnTo>
                <a:lnTo>
                  <a:pt x="84747" y="2324"/>
                </a:lnTo>
                <a:lnTo>
                  <a:pt x="82422" y="2324"/>
                </a:lnTo>
                <a:lnTo>
                  <a:pt x="79908" y="1485"/>
                </a:lnTo>
                <a:lnTo>
                  <a:pt x="75717" y="368"/>
                </a:lnTo>
                <a:close/>
              </a:path>
              <a:path w="154304" h="129539">
                <a:moveTo>
                  <a:pt x="84467" y="2044"/>
                </a:moveTo>
                <a:lnTo>
                  <a:pt x="82422" y="2324"/>
                </a:lnTo>
                <a:lnTo>
                  <a:pt x="84747" y="2324"/>
                </a:lnTo>
                <a:lnTo>
                  <a:pt x="84467" y="2044"/>
                </a:lnTo>
                <a:close/>
              </a:path>
              <a:path w="154304" h="129539">
                <a:moveTo>
                  <a:pt x="3632" y="634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254083" y="3466087"/>
            <a:ext cx="204470" cy="233679"/>
          </a:xfrm>
          <a:custGeom>
            <a:avLst/>
            <a:gdLst/>
            <a:ahLst/>
            <a:cxnLst/>
            <a:rect l="l" t="t" r="r" b="b"/>
            <a:pathLst>
              <a:path w="204470" h="233679">
                <a:moveTo>
                  <a:pt x="115684" y="229870"/>
                </a:moveTo>
                <a:lnTo>
                  <a:pt x="109004" y="229870"/>
                </a:lnTo>
                <a:lnTo>
                  <a:pt x="109664" y="232410"/>
                </a:lnTo>
                <a:lnTo>
                  <a:pt x="109931" y="233680"/>
                </a:lnTo>
                <a:lnTo>
                  <a:pt x="114592" y="233680"/>
                </a:lnTo>
                <a:lnTo>
                  <a:pt x="114033" y="232410"/>
                </a:lnTo>
                <a:lnTo>
                  <a:pt x="114147" y="231140"/>
                </a:lnTo>
                <a:lnTo>
                  <a:pt x="115684" y="229870"/>
                </a:lnTo>
                <a:close/>
              </a:path>
              <a:path w="204470" h="233679">
                <a:moveTo>
                  <a:pt x="131432" y="231140"/>
                </a:moveTo>
                <a:lnTo>
                  <a:pt x="125387" y="231140"/>
                </a:lnTo>
                <a:lnTo>
                  <a:pt x="125615" y="233680"/>
                </a:lnTo>
                <a:lnTo>
                  <a:pt x="129882" y="233680"/>
                </a:lnTo>
                <a:lnTo>
                  <a:pt x="129882" y="232410"/>
                </a:lnTo>
                <a:lnTo>
                  <a:pt x="131432" y="231140"/>
                </a:lnTo>
                <a:close/>
              </a:path>
              <a:path w="204470" h="233679">
                <a:moveTo>
                  <a:pt x="138645" y="229870"/>
                </a:moveTo>
                <a:lnTo>
                  <a:pt x="118059" y="229870"/>
                </a:lnTo>
                <a:lnTo>
                  <a:pt x="121246" y="231140"/>
                </a:lnTo>
                <a:lnTo>
                  <a:pt x="135915" y="231140"/>
                </a:lnTo>
                <a:lnTo>
                  <a:pt x="138645" y="229870"/>
                </a:lnTo>
                <a:close/>
              </a:path>
              <a:path w="204470" h="233679">
                <a:moveTo>
                  <a:pt x="158788" y="218440"/>
                </a:moveTo>
                <a:lnTo>
                  <a:pt x="98247" y="218440"/>
                </a:lnTo>
                <a:lnTo>
                  <a:pt x="99225" y="219710"/>
                </a:lnTo>
                <a:lnTo>
                  <a:pt x="100736" y="222250"/>
                </a:lnTo>
                <a:lnTo>
                  <a:pt x="102108" y="223520"/>
                </a:lnTo>
                <a:lnTo>
                  <a:pt x="102781" y="224790"/>
                </a:lnTo>
                <a:lnTo>
                  <a:pt x="106019" y="226060"/>
                </a:lnTo>
                <a:lnTo>
                  <a:pt x="107315" y="227330"/>
                </a:lnTo>
                <a:lnTo>
                  <a:pt x="108242" y="229870"/>
                </a:lnTo>
                <a:lnTo>
                  <a:pt x="145846" y="229870"/>
                </a:lnTo>
                <a:lnTo>
                  <a:pt x="148577" y="228600"/>
                </a:lnTo>
                <a:lnTo>
                  <a:pt x="149999" y="227330"/>
                </a:lnTo>
                <a:lnTo>
                  <a:pt x="152946" y="224790"/>
                </a:lnTo>
                <a:lnTo>
                  <a:pt x="154381" y="223520"/>
                </a:lnTo>
                <a:lnTo>
                  <a:pt x="155333" y="222250"/>
                </a:lnTo>
                <a:lnTo>
                  <a:pt x="158788" y="218440"/>
                </a:lnTo>
                <a:close/>
              </a:path>
              <a:path w="204470" h="233679">
                <a:moveTo>
                  <a:pt x="147548" y="180340"/>
                </a:moveTo>
                <a:lnTo>
                  <a:pt x="43637" y="180340"/>
                </a:lnTo>
                <a:lnTo>
                  <a:pt x="44653" y="181610"/>
                </a:lnTo>
                <a:lnTo>
                  <a:pt x="44107" y="182880"/>
                </a:lnTo>
                <a:lnTo>
                  <a:pt x="42519" y="184150"/>
                </a:lnTo>
                <a:lnTo>
                  <a:pt x="42214" y="185420"/>
                </a:lnTo>
                <a:lnTo>
                  <a:pt x="41262" y="186690"/>
                </a:lnTo>
                <a:lnTo>
                  <a:pt x="43700" y="189230"/>
                </a:lnTo>
                <a:lnTo>
                  <a:pt x="49682" y="189230"/>
                </a:lnTo>
                <a:lnTo>
                  <a:pt x="53721" y="191770"/>
                </a:lnTo>
                <a:lnTo>
                  <a:pt x="54660" y="193040"/>
                </a:lnTo>
                <a:lnTo>
                  <a:pt x="54838" y="196850"/>
                </a:lnTo>
                <a:lnTo>
                  <a:pt x="56045" y="198120"/>
                </a:lnTo>
                <a:lnTo>
                  <a:pt x="58597" y="199390"/>
                </a:lnTo>
                <a:lnTo>
                  <a:pt x="59258" y="200660"/>
                </a:lnTo>
                <a:lnTo>
                  <a:pt x="59143" y="201930"/>
                </a:lnTo>
                <a:lnTo>
                  <a:pt x="60223" y="203200"/>
                </a:lnTo>
                <a:lnTo>
                  <a:pt x="64350" y="204470"/>
                </a:lnTo>
                <a:lnTo>
                  <a:pt x="66243" y="205740"/>
                </a:lnTo>
                <a:lnTo>
                  <a:pt x="65900" y="207010"/>
                </a:lnTo>
                <a:lnTo>
                  <a:pt x="66332" y="210820"/>
                </a:lnTo>
                <a:lnTo>
                  <a:pt x="67703" y="212090"/>
                </a:lnTo>
                <a:lnTo>
                  <a:pt x="69977" y="213360"/>
                </a:lnTo>
                <a:lnTo>
                  <a:pt x="70929" y="214630"/>
                </a:lnTo>
                <a:lnTo>
                  <a:pt x="70916" y="215900"/>
                </a:lnTo>
                <a:lnTo>
                  <a:pt x="71310" y="215900"/>
                </a:lnTo>
                <a:lnTo>
                  <a:pt x="71716" y="217170"/>
                </a:lnTo>
                <a:lnTo>
                  <a:pt x="73037" y="219710"/>
                </a:lnTo>
                <a:lnTo>
                  <a:pt x="74422" y="219710"/>
                </a:lnTo>
                <a:lnTo>
                  <a:pt x="75844" y="220980"/>
                </a:lnTo>
                <a:lnTo>
                  <a:pt x="78333" y="223520"/>
                </a:lnTo>
                <a:lnTo>
                  <a:pt x="82156" y="223520"/>
                </a:lnTo>
                <a:lnTo>
                  <a:pt x="83083" y="222250"/>
                </a:lnTo>
                <a:lnTo>
                  <a:pt x="84607" y="220980"/>
                </a:lnTo>
                <a:lnTo>
                  <a:pt x="93091" y="220980"/>
                </a:lnTo>
                <a:lnTo>
                  <a:pt x="94157" y="219710"/>
                </a:lnTo>
                <a:lnTo>
                  <a:pt x="95491" y="218440"/>
                </a:lnTo>
                <a:lnTo>
                  <a:pt x="160769" y="218440"/>
                </a:lnTo>
                <a:lnTo>
                  <a:pt x="163055" y="214630"/>
                </a:lnTo>
                <a:lnTo>
                  <a:pt x="167182" y="209550"/>
                </a:lnTo>
                <a:lnTo>
                  <a:pt x="166395" y="205740"/>
                </a:lnTo>
                <a:lnTo>
                  <a:pt x="165188" y="204470"/>
                </a:lnTo>
                <a:lnTo>
                  <a:pt x="164630" y="199390"/>
                </a:lnTo>
                <a:lnTo>
                  <a:pt x="162560" y="198120"/>
                </a:lnTo>
                <a:lnTo>
                  <a:pt x="161556" y="195580"/>
                </a:lnTo>
                <a:lnTo>
                  <a:pt x="160070" y="194310"/>
                </a:lnTo>
                <a:lnTo>
                  <a:pt x="157721" y="194310"/>
                </a:lnTo>
                <a:lnTo>
                  <a:pt x="156806" y="193040"/>
                </a:lnTo>
                <a:lnTo>
                  <a:pt x="156857" y="191770"/>
                </a:lnTo>
                <a:lnTo>
                  <a:pt x="154660" y="190500"/>
                </a:lnTo>
                <a:lnTo>
                  <a:pt x="152247" y="186690"/>
                </a:lnTo>
                <a:lnTo>
                  <a:pt x="151384" y="185420"/>
                </a:lnTo>
                <a:lnTo>
                  <a:pt x="150964" y="184150"/>
                </a:lnTo>
                <a:lnTo>
                  <a:pt x="148767" y="181610"/>
                </a:lnTo>
                <a:lnTo>
                  <a:pt x="147548" y="180340"/>
                </a:lnTo>
                <a:close/>
              </a:path>
              <a:path w="204470" h="233679">
                <a:moveTo>
                  <a:pt x="93091" y="220980"/>
                </a:moveTo>
                <a:lnTo>
                  <a:pt x="89141" y="220980"/>
                </a:lnTo>
                <a:lnTo>
                  <a:pt x="89484" y="222250"/>
                </a:lnTo>
                <a:lnTo>
                  <a:pt x="90512" y="222250"/>
                </a:lnTo>
                <a:lnTo>
                  <a:pt x="93091" y="220980"/>
                </a:lnTo>
                <a:close/>
              </a:path>
              <a:path w="204470" h="233679">
                <a:moveTo>
                  <a:pt x="160769" y="218440"/>
                </a:moveTo>
                <a:lnTo>
                  <a:pt x="158788" y="218440"/>
                </a:lnTo>
                <a:lnTo>
                  <a:pt x="160007" y="219710"/>
                </a:lnTo>
                <a:lnTo>
                  <a:pt x="160769" y="218440"/>
                </a:lnTo>
                <a:close/>
              </a:path>
              <a:path w="204470" h="233679">
                <a:moveTo>
                  <a:pt x="141287" y="175260"/>
                </a:moveTo>
                <a:lnTo>
                  <a:pt x="36588" y="175260"/>
                </a:lnTo>
                <a:lnTo>
                  <a:pt x="38493" y="176530"/>
                </a:lnTo>
                <a:lnTo>
                  <a:pt x="39141" y="179070"/>
                </a:lnTo>
                <a:lnTo>
                  <a:pt x="41567" y="180340"/>
                </a:lnTo>
                <a:lnTo>
                  <a:pt x="140233" y="180340"/>
                </a:lnTo>
                <a:lnTo>
                  <a:pt x="139382" y="177800"/>
                </a:lnTo>
                <a:lnTo>
                  <a:pt x="141287" y="175260"/>
                </a:lnTo>
                <a:close/>
              </a:path>
              <a:path w="204470" h="233679">
                <a:moveTo>
                  <a:pt x="153098" y="167640"/>
                </a:moveTo>
                <a:lnTo>
                  <a:pt x="28943" y="167640"/>
                </a:lnTo>
                <a:lnTo>
                  <a:pt x="30124" y="168910"/>
                </a:lnTo>
                <a:lnTo>
                  <a:pt x="29235" y="170180"/>
                </a:lnTo>
                <a:lnTo>
                  <a:pt x="29591" y="172720"/>
                </a:lnTo>
                <a:lnTo>
                  <a:pt x="31724" y="173990"/>
                </a:lnTo>
                <a:lnTo>
                  <a:pt x="34518" y="175260"/>
                </a:lnTo>
                <a:lnTo>
                  <a:pt x="142494" y="175260"/>
                </a:lnTo>
                <a:lnTo>
                  <a:pt x="142646" y="171450"/>
                </a:lnTo>
                <a:lnTo>
                  <a:pt x="151257" y="171450"/>
                </a:lnTo>
                <a:lnTo>
                  <a:pt x="152882" y="170180"/>
                </a:lnTo>
                <a:lnTo>
                  <a:pt x="153098" y="167640"/>
                </a:lnTo>
                <a:close/>
              </a:path>
              <a:path w="204470" h="233679">
                <a:moveTo>
                  <a:pt x="147688" y="171450"/>
                </a:moveTo>
                <a:lnTo>
                  <a:pt x="142646" y="171450"/>
                </a:lnTo>
                <a:lnTo>
                  <a:pt x="145351" y="172720"/>
                </a:lnTo>
                <a:lnTo>
                  <a:pt x="147688" y="171450"/>
                </a:lnTo>
                <a:close/>
              </a:path>
              <a:path w="204470" h="233679">
                <a:moveTo>
                  <a:pt x="151257" y="171450"/>
                </a:moveTo>
                <a:lnTo>
                  <a:pt x="147688" y="171450"/>
                </a:lnTo>
                <a:lnTo>
                  <a:pt x="148971" y="172720"/>
                </a:lnTo>
                <a:lnTo>
                  <a:pt x="150469" y="172720"/>
                </a:lnTo>
                <a:lnTo>
                  <a:pt x="151257" y="171450"/>
                </a:lnTo>
                <a:close/>
              </a:path>
              <a:path w="204470" h="233679">
                <a:moveTo>
                  <a:pt x="172224" y="118110"/>
                </a:moveTo>
                <a:lnTo>
                  <a:pt x="4610" y="118110"/>
                </a:lnTo>
                <a:lnTo>
                  <a:pt x="6032" y="119380"/>
                </a:lnTo>
                <a:lnTo>
                  <a:pt x="6032" y="120650"/>
                </a:lnTo>
                <a:lnTo>
                  <a:pt x="4610" y="121920"/>
                </a:lnTo>
                <a:lnTo>
                  <a:pt x="6261" y="123190"/>
                </a:lnTo>
                <a:lnTo>
                  <a:pt x="5321" y="124460"/>
                </a:lnTo>
                <a:lnTo>
                  <a:pt x="6502" y="127000"/>
                </a:lnTo>
                <a:lnTo>
                  <a:pt x="6616" y="129540"/>
                </a:lnTo>
                <a:lnTo>
                  <a:pt x="7086" y="132080"/>
                </a:lnTo>
                <a:lnTo>
                  <a:pt x="11696" y="133350"/>
                </a:lnTo>
                <a:lnTo>
                  <a:pt x="12877" y="134620"/>
                </a:lnTo>
                <a:lnTo>
                  <a:pt x="11823" y="137160"/>
                </a:lnTo>
                <a:lnTo>
                  <a:pt x="11823" y="138430"/>
                </a:lnTo>
                <a:lnTo>
                  <a:pt x="11569" y="139700"/>
                </a:lnTo>
                <a:lnTo>
                  <a:pt x="12877" y="140970"/>
                </a:lnTo>
                <a:lnTo>
                  <a:pt x="12877" y="142240"/>
                </a:lnTo>
                <a:lnTo>
                  <a:pt x="12230" y="143510"/>
                </a:lnTo>
                <a:lnTo>
                  <a:pt x="14833" y="146050"/>
                </a:lnTo>
                <a:lnTo>
                  <a:pt x="15303" y="146050"/>
                </a:lnTo>
                <a:lnTo>
                  <a:pt x="18567" y="151130"/>
                </a:lnTo>
                <a:lnTo>
                  <a:pt x="20701" y="156210"/>
                </a:lnTo>
                <a:lnTo>
                  <a:pt x="21590" y="157480"/>
                </a:lnTo>
                <a:lnTo>
                  <a:pt x="20993" y="160020"/>
                </a:lnTo>
                <a:lnTo>
                  <a:pt x="20167" y="161290"/>
                </a:lnTo>
                <a:lnTo>
                  <a:pt x="19329" y="163830"/>
                </a:lnTo>
                <a:lnTo>
                  <a:pt x="19456" y="167640"/>
                </a:lnTo>
                <a:lnTo>
                  <a:pt x="21183" y="168910"/>
                </a:lnTo>
                <a:lnTo>
                  <a:pt x="24320" y="168910"/>
                </a:lnTo>
                <a:lnTo>
                  <a:pt x="25209" y="167640"/>
                </a:lnTo>
                <a:lnTo>
                  <a:pt x="153098" y="167640"/>
                </a:lnTo>
                <a:lnTo>
                  <a:pt x="153314" y="165100"/>
                </a:lnTo>
                <a:lnTo>
                  <a:pt x="153035" y="160020"/>
                </a:lnTo>
                <a:lnTo>
                  <a:pt x="153949" y="156210"/>
                </a:lnTo>
                <a:lnTo>
                  <a:pt x="155943" y="153670"/>
                </a:lnTo>
                <a:lnTo>
                  <a:pt x="155879" y="151130"/>
                </a:lnTo>
                <a:lnTo>
                  <a:pt x="155028" y="149860"/>
                </a:lnTo>
                <a:lnTo>
                  <a:pt x="155943" y="147320"/>
                </a:lnTo>
                <a:lnTo>
                  <a:pt x="158572" y="143510"/>
                </a:lnTo>
                <a:lnTo>
                  <a:pt x="158991" y="142240"/>
                </a:lnTo>
                <a:lnTo>
                  <a:pt x="161417" y="142240"/>
                </a:lnTo>
                <a:lnTo>
                  <a:pt x="163842" y="133350"/>
                </a:lnTo>
                <a:lnTo>
                  <a:pt x="165328" y="129540"/>
                </a:lnTo>
                <a:lnTo>
                  <a:pt x="168821" y="127000"/>
                </a:lnTo>
                <a:lnTo>
                  <a:pt x="168884" y="124460"/>
                </a:lnTo>
                <a:lnTo>
                  <a:pt x="171869" y="119380"/>
                </a:lnTo>
                <a:lnTo>
                  <a:pt x="172224" y="118110"/>
                </a:lnTo>
                <a:close/>
              </a:path>
              <a:path w="204470" h="233679">
                <a:moveTo>
                  <a:pt x="18326" y="81280"/>
                </a:moveTo>
                <a:lnTo>
                  <a:pt x="15252" y="81280"/>
                </a:lnTo>
                <a:lnTo>
                  <a:pt x="13004" y="82550"/>
                </a:lnTo>
                <a:lnTo>
                  <a:pt x="13004" y="85090"/>
                </a:lnTo>
                <a:lnTo>
                  <a:pt x="14300" y="87630"/>
                </a:lnTo>
                <a:lnTo>
                  <a:pt x="12877" y="90170"/>
                </a:lnTo>
                <a:lnTo>
                  <a:pt x="8864" y="95250"/>
                </a:lnTo>
                <a:lnTo>
                  <a:pt x="7569" y="95250"/>
                </a:lnTo>
                <a:lnTo>
                  <a:pt x="5435" y="97790"/>
                </a:lnTo>
                <a:lnTo>
                  <a:pt x="5549" y="99060"/>
                </a:lnTo>
                <a:lnTo>
                  <a:pt x="6972" y="100330"/>
                </a:lnTo>
                <a:lnTo>
                  <a:pt x="5664" y="102870"/>
                </a:lnTo>
                <a:lnTo>
                  <a:pt x="3187" y="105410"/>
                </a:lnTo>
                <a:lnTo>
                  <a:pt x="2717" y="106680"/>
                </a:lnTo>
                <a:lnTo>
                  <a:pt x="4965" y="107950"/>
                </a:lnTo>
                <a:lnTo>
                  <a:pt x="5194" y="110490"/>
                </a:lnTo>
                <a:lnTo>
                  <a:pt x="3886" y="111760"/>
                </a:lnTo>
                <a:lnTo>
                  <a:pt x="0" y="116840"/>
                </a:lnTo>
                <a:lnTo>
                  <a:pt x="0" y="119380"/>
                </a:lnTo>
                <a:lnTo>
                  <a:pt x="1651" y="120650"/>
                </a:lnTo>
                <a:lnTo>
                  <a:pt x="4610" y="118110"/>
                </a:lnTo>
                <a:lnTo>
                  <a:pt x="172224" y="118110"/>
                </a:lnTo>
                <a:lnTo>
                  <a:pt x="174574" y="116840"/>
                </a:lnTo>
                <a:lnTo>
                  <a:pt x="175641" y="116840"/>
                </a:lnTo>
                <a:lnTo>
                  <a:pt x="176999" y="113030"/>
                </a:lnTo>
                <a:lnTo>
                  <a:pt x="180340" y="107950"/>
                </a:lnTo>
                <a:lnTo>
                  <a:pt x="180340" y="104140"/>
                </a:lnTo>
                <a:lnTo>
                  <a:pt x="181686" y="100330"/>
                </a:lnTo>
                <a:lnTo>
                  <a:pt x="182346" y="99060"/>
                </a:lnTo>
                <a:lnTo>
                  <a:pt x="181724" y="99060"/>
                </a:lnTo>
                <a:lnTo>
                  <a:pt x="181190" y="96520"/>
                </a:lnTo>
                <a:lnTo>
                  <a:pt x="179705" y="91440"/>
                </a:lnTo>
                <a:lnTo>
                  <a:pt x="179895" y="87630"/>
                </a:lnTo>
                <a:lnTo>
                  <a:pt x="181190" y="86360"/>
                </a:lnTo>
                <a:lnTo>
                  <a:pt x="181381" y="85090"/>
                </a:lnTo>
                <a:lnTo>
                  <a:pt x="182685" y="82550"/>
                </a:lnTo>
                <a:lnTo>
                  <a:pt x="20459" y="82550"/>
                </a:lnTo>
                <a:lnTo>
                  <a:pt x="18326" y="81280"/>
                </a:lnTo>
                <a:close/>
              </a:path>
              <a:path w="204470" h="233679">
                <a:moveTo>
                  <a:pt x="181698" y="0"/>
                </a:moveTo>
                <a:lnTo>
                  <a:pt x="34531" y="1270"/>
                </a:lnTo>
                <a:lnTo>
                  <a:pt x="35585" y="25400"/>
                </a:lnTo>
                <a:lnTo>
                  <a:pt x="23787" y="26670"/>
                </a:lnTo>
                <a:lnTo>
                  <a:pt x="23787" y="31750"/>
                </a:lnTo>
                <a:lnTo>
                  <a:pt x="23849" y="38100"/>
                </a:lnTo>
                <a:lnTo>
                  <a:pt x="24599" y="80010"/>
                </a:lnTo>
                <a:lnTo>
                  <a:pt x="22707" y="81280"/>
                </a:lnTo>
                <a:lnTo>
                  <a:pt x="20459" y="82550"/>
                </a:lnTo>
                <a:lnTo>
                  <a:pt x="182685" y="82550"/>
                </a:lnTo>
                <a:lnTo>
                  <a:pt x="183337" y="81280"/>
                </a:lnTo>
                <a:lnTo>
                  <a:pt x="184340" y="74930"/>
                </a:lnTo>
                <a:lnTo>
                  <a:pt x="185762" y="71120"/>
                </a:lnTo>
                <a:lnTo>
                  <a:pt x="186651" y="69850"/>
                </a:lnTo>
                <a:lnTo>
                  <a:pt x="185991" y="69850"/>
                </a:lnTo>
                <a:lnTo>
                  <a:pt x="184873" y="68580"/>
                </a:lnTo>
                <a:lnTo>
                  <a:pt x="186055" y="66040"/>
                </a:lnTo>
                <a:lnTo>
                  <a:pt x="186055" y="63500"/>
                </a:lnTo>
                <a:lnTo>
                  <a:pt x="187477" y="62230"/>
                </a:lnTo>
                <a:lnTo>
                  <a:pt x="190741" y="62230"/>
                </a:lnTo>
                <a:lnTo>
                  <a:pt x="191046" y="60960"/>
                </a:lnTo>
                <a:lnTo>
                  <a:pt x="190500" y="59690"/>
                </a:lnTo>
                <a:lnTo>
                  <a:pt x="190677" y="58420"/>
                </a:lnTo>
                <a:lnTo>
                  <a:pt x="193103" y="58420"/>
                </a:lnTo>
                <a:lnTo>
                  <a:pt x="194589" y="57150"/>
                </a:lnTo>
                <a:lnTo>
                  <a:pt x="197345" y="57150"/>
                </a:lnTo>
                <a:lnTo>
                  <a:pt x="198272" y="55880"/>
                </a:lnTo>
                <a:lnTo>
                  <a:pt x="202361" y="53340"/>
                </a:lnTo>
                <a:lnTo>
                  <a:pt x="203974" y="50800"/>
                </a:lnTo>
                <a:lnTo>
                  <a:pt x="203161" y="50800"/>
                </a:lnTo>
                <a:lnTo>
                  <a:pt x="203161" y="49530"/>
                </a:lnTo>
                <a:lnTo>
                  <a:pt x="200469" y="48260"/>
                </a:lnTo>
                <a:lnTo>
                  <a:pt x="197942" y="48260"/>
                </a:lnTo>
                <a:lnTo>
                  <a:pt x="197942" y="45720"/>
                </a:lnTo>
                <a:lnTo>
                  <a:pt x="192544" y="41910"/>
                </a:lnTo>
                <a:lnTo>
                  <a:pt x="190500" y="41910"/>
                </a:lnTo>
                <a:lnTo>
                  <a:pt x="188290" y="38100"/>
                </a:lnTo>
                <a:lnTo>
                  <a:pt x="186613" y="31750"/>
                </a:lnTo>
                <a:lnTo>
                  <a:pt x="187337" y="27940"/>
                </a:lnTo>
                <a:lnTo>
                  <a:pt x="186677" y="22860"/>
                </a:lnTo>
                <a:lnTo>
                  <a:pt x="183705" y="13970"/>
                </a:lnTo>
                <a:lnTo>
                  <a:pt x="183375" y="11430"/>
                </a:lnTo>
                <a:lnTo>
                  <a:pt x="185712" y="11430"/>
                </a:lnTo>
                <a:lnTo>
                  <a:pt x="183362" y="8890"/>
                </a:lnTo>
                <a:lnTo>
                  <a:pt x="182524" y="6350"/>
                </a:lnTo>
                <a:lnTo>
                  <a:pt x="182016" y="5080"/>
                </a:lnTo>
                <a:lnTo>
                  <a:pt x="181597" y="3810"/>
                </a:lnTo>
                <a:lnTo>
                  <a:pt x="181927" y="3810"/>
                </a:lnTo>
                <a:lnTo>
                  <a:pt x="181267" y="2540"/>
                </a:lnTo>
                <a:lnTo>
                  <a:pt x="181546" y="1270"/>
                </a:lnTo>
                <a:lnTo>
                  <a:pt x="181698" y="0"/>
                </a:lnTo>
                <a:close/>
              </a:path>
              <a:path w="204470" h="233679">
                <a:moveTo>
                  <a:pt x="185712" y="11430"/>
                </a:moveTo>
                <a:lnTo>
                  <a:pt x="183781" y="11430"/>
                </a:lnTo>
                <a:lnTo>
                  <a:pt x="184759" y="12700"/>
                </a:lnTo>
                <a:lnTo>
                  <a:pt x="185686" y="12700"/>
                </a:lnTo>
                <a:lnTo>
                  <a:pt x="185712" y="1143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393463" y="3556589"/>
            <a:ext cx="188595" cy="142875"/>
          </a:xfrm>
          <a:custGeom>
            <a:avLst/>
            <a:gdLst/>
            <a:ahLst/>
            <a:cxnLst/>
            <a:rect l="l" t="t" r="r" b="b"/>
            <a:pathLst>
              <a:path w="188595" h="142875">
                <a:moveTo>
                  <a:pt x="82326" y="141795"/>
                </a:moveTo>
                <a:lnTo>
                  <a:pt x="75552" y="141795"/>
                </a:lnTo>
                <a:lnTo>
                  <a:pt x="77736" y="142570"/>
                </a:lnTo>
                <a:lnTo>
                  <a:pt x="79514" y="142570"/>
                </a:lnTo>
                <a:lnTo>
                  <a:pt x="81940" y="142392"/>
                </a:lnTo>
                <a:lnTo>
                  <a:pt x="82326" y="141795"/>
                </a:lnTo>
                <a:close/>
              </a:path>
              <a:path w="188595" h="142875">
                <a:moveTo>
                  <a:pt x="125768" y="129692"/>
                </a:moveTo>
                <a:lnTo>
                  <a:pt x="50711" y="129692"/>
                </a:lnTo>
                <a:lnTo>
                  <a:pt x="53049" y="131140"/>
                </a:lnTo>
                <a:lnTo>
                  <a:pt x="58178" y="136042"/>
                </a:lnTo>
                <a:lnTo>
                  <a:pt x="61201" y="138125"/>
                </a:lnTo>
                <a:lnTo>
                  <a:pt x="63220" y="140436"/>
                </a:lnTo>
                <a:lnTo>
                  <a:pt x="65176" y="141084"/>
                </a:lnTo>
                <a:lnTo>
                  <a:pt x="69545" y="141084"/>
                </a:lnTo>
                <a:lnTo>
                  <a:pt x="72224" y="142278"/>
                </a:lnTo>
                <a:lnTo>
                  <a:pt x="75552" y="141795"/>
                </a:lnTo>
                <a:lnTo>
                  <a:pt x="82326" y="141795"/>
                </a:lnTo>
                <a:lnTo>
                  <a:pt x="85353" y="137147"/>
                </a:lnTo>
                <a:lnTo>
                  <a:pt x="86385" y="135737"/>
                </a:lnTo>
                <a:lnTo>
                  <a:pt x="89001" y="134734"/>
                </a:lnTo>
                <a:lnTo>
                  <a:pt x="91090" y="134734"/>
                </a:lnTo>
                <a:lnTo>
                  <a:pt x="92189" y="134023"/>
                </a:lnTo>
                <a:lnTo>
                  <a:pt x="97942" y="133248"/>
                </a:lnTo>
                <a:lnTo>
                  <a:pt x="117889" y="133248"/>
                </a:lnTo>
                <a:lnTo>
                  <a:pt x="120103" y="132930"/>
                </a:lnTo>
                <a:lnTo>
                  <a:pt x="123386" y="131114"/>
                </a:lnTo>
                <a:lnTo>
                  <a:pt x="125742" y="129755"/>
                </a:lnTo>
                <a:close/>
              </a:path>
              <a:path w="188595" h="142875">
                <a:moveTo>
                  <a:pt x="117889" y="133248"/>
                </a:moveTo>
                <a:lnTo>
                  <a:pt x="97942" y="133248"/>
                </a:lnTo>
                <a:lnTo>
                  <a:pt x="99720" y="134150"/>
                </a:lnTo>
                <a:lnTo>
                  <a:pt x="101193" y="136817"/>
                </a:lnTo>
                <a:lnTo>
                  <a:pt x="103276" y="137998"/>
                </a:lnTo>
                <a:lnTo>
                  <a:pt x="107899" y="137223"/>
                </a:lnTo>
                <a:lnTo>
                  <a:pt x="111219" y="137223"/>
                </a:lnTo>
                <a:lnTo>
                  <a:pt x="111455" y="137147"/>
                </a:lnTo>
                <a:lnTo>
                  <a:pt x="112521" y="135394"/>
                </a:lnTo>
                <a:lnTo>
                  <a:pt x="116471" y="133451"/>
                </a:lnTo>
                <a:lnTo>
                  <a:pt x="117889" y="133248"/>
                </a:lnTo>
                <a:close/>
              </a:path>
              <a:path w="188595" h="142875">
                <a:moveTo>
                  <a:pt x="111219" y="137223"/>
                </a:moveTo>
                <a:lnTo>
                  <a:pt x="107899" y="137223"/>
                </a:lnTo>
                <a:lnTo>
                  <a:pt x="111023" y="137286"/>
                </a:lnTo>
                <a:lnTo>
                  <a:pt x="111219" y="137223"/>
                </a:lnTo>
                <a:close/>
              </a:path>
              <a:path w="188595" h="142875">
                <a:moveTo>
                  <a:pt x="91090" y="134734"/>
                </a:moveTo>
                <a:lnTo>
                  <a:pt x="89001" y="134734"/>
                </a:lnTo>
                <a:lnTo>
                  <a:pt x="90893" y="134861"/>
                </a:lnTo>
                <a:lnTo>
                  <a:pt x="91090" y="134734"/>
                </a:lnTo>
                <a:close/>
              </a:path>
              <a:path w="188595" h="142875">
                <a:moveTo>
                  <a:pt x="153784" y="119659"/>
                </a:moveTo>
                <a:lnTo>
                  <a:pt x="32461" y="119659"/>
                </a:lnTo>
                <a:lnTo>
                  <a:pt x="34353" y="119951"/>
                </a:lnTo>
                <a:lnTo>
                  <a:pt x="34353" y="127380"/>
                </a:lnTo>
                <a:lnTo>
                  <a:pt x="36487" y="129755"/>
                </a:lnTo>
                <a:lnTo>
                  <a:pt x="38861" y="130238"/>
                </a:lnTo>
                <a:lnTo>
                  <a:pt x="41643" y="129273"/>
                </a:lnTo>
                <a:lnTo>
                  <a:pt x="125936" y="129273"/>
                </a:lnTo>
                <a:lnTo>
                  <a:pt x="126745" y="127253"/>
                </a:lnTo>
                <a:lnTo>
                  <a:pt x="129832" y="125666"/>
                </a:lnTo>
                <a:lnTo>
                  <a:pt x="131965" y="125475"/>
                </a:lnTo>
                <a:lnTo>
                  <a:pt x="134327" y="123990"/>
                </a:lnTo>
                <a:lnTo>
                  <a:pt x="141973" y="123685"/>
                </a:lnTo>
                <a:lnTo>
                  <a:pt x="149722" y="123685"/>
                </a:lnTo>
                <a:lnTo>
                  <a:pt x="153784" y="119659"/>
                </a:lnTo>
                <a:close/>
              </a:path>
              <a:path w="188595" h="142875">
                <a:moveTo>
                  <a:pt x="125936" y="129273"/>
                </a:moveTo>
                <a:lnTo>
                  <a:pt x="41643" y="129273"/>
                </a:lnTo>
                <a:lnTo>
                  <a:pt x="44729" y="130047"/>
                </a:lnTo>
                <a:lnTo>
                  <a:pt x="50711" y="129692"/>
                </a:lnTo>
                <a:lnTo>
                  <a:pt x="125768" y="129692"/>
                </a:lnTo>
                <a:lnTo>
                  <a:pt x="125936" y="129273"/>
                </a:lnTo>
                <a:close/>
              </a:path>
              <a:path w="188595" h="142875">
                <a:moveTo>
                  <a:pt x="149722" y="123685"/>
                </a:moveTo>
                <a:lnTo>
                  <a:pt x="141973" y="123685"/>
                </a:lnTo>
                <a:lnTo>
                  <a:pt x="149491" y="123913"/>
                </a:lnTo>
                <a:lnTo>
                  <a:pt x="149722" y="123685"/>
                </a:lnTo>
                <a:close/>
              </a:path>
              <a:path w="188595" h="142875">
                <a:moveTo>
                  <a:pt x="155578" y="117881"/>
                </a:moveTo>
                <a:lnTo>
                  <a:pt x="28714" y="117881"/>
                </a:lnTo>
                <a:lnTo>
                  <a:pt x="30022" y="120141"/>
                </a:lnTo>
                <a:lnTo>
                  <a:pt x="32461" y="119659"/>
                </a:lnTo>
                <a:lnTo>
                  <a:pt x="153784" y="119659"/>
                </a:lnTo>
                <a:lnTo>
                  <a:pt x="155578" y="117881"/>
                </a:lnTo>
                <a:close/>
              </a:path>
              <a:path w="188595" h="142875">
                <a:moveTo>
                  <a:pt x="184345" y="89369"/>
                </a:moveTo>
                <a:lnTo>
                  <a:pt x="8166" y="89369"/>
                </a:lnTo>
                <a:lnTo>
                  <a:pt x="9385" y="90855"/>
                </a:lnTo>
                <a:lnTo>
                  <a:pt x="11595" y="93090"/>
                </a:lnTo>
                <a:lnTo>
                  <a:pt x="12014" y="94780"/>
                </a:lnTo>
                <a:lnTo>
                  <a:pt x="12865" y="95364"/>
                </a:lnTo>
                <a:lnTo>
                  <a:pt x="15278" y="99631"/>
                </a:lnTo>
                <a:lnTo>
                  <a:pt x="17487" y="100622"/>
                </a:lnTo>
                <a:lnTo>
                  <a:pt x="17424" y="101625"/>
                </a:lnTo>
                <a:lnTo>
                  <a:pt x="18338" y="102552"/>
                </a:lnTo>
                <a:lnTo>
                  <a:pt x="20688" y="102552"/>
                </a:lnTo>
                <a:lnTo>
                  <a:pt x="22174" y="104482"/>
                </a:lnTo>
                <a:lnTo>
                  <a:pt x="23177" y="106400"/>
                </a:lnTo>
                <a:lnTo>
                  <a:pt x="25247" y="108597"/>
                </a:lnTo>
                <a:lnTo>
                  <a:pt x="25806" y="113169"/>
                </a:lnTo>
                <a:lnTo>
                  <a:pt x="27025" y="114592"/>
                </a:lnTo>
                <a:lnTo>
                  <a:pt x="27800" y="118910"/>
                </a:lnTo>
                <a:lnTo>
                  <a:pt x="28714" y="117881"/>
                </a:lnTo>
                <a:lnTo>
                  <a:pt x="155578" y="117881"/>
                </a:lnTo>
                <a:lnTo>
                  <a:pt x="184345" y="89369"/>
                </a:lnTo>
                <a:close/>
              </a:path>
              <a:path w="188595" h="142875">
                <a:moveTo>
                  <a:pt x="8318" y="80886"/>
                </a:moveTo>
                <a:lnTo>
                  <a:pt x="5968" y="81470"/>
                </a:lnTo>
                <a:lnTo>
                  <a:pt x="3233" y="81470"/>
                </a:lnTo>
                <a:lnTo>
                  <a:pt x="3124" y="83591"/>
                </a:lnTo>
                <a:lnTo>
                  <a:pt x="1917" y="84315"/>
                </a:lnTo>
                <a:lnTo>
                  <a:pt x="0" y="87020"/>
                </a:lnTo>
                <a:lnTo>
                  <a:pt x="850" y="88658"/>
                </a:lnTo>
                <a:lnTo>
                  <a:pt x="3047" y="89446"/>
                </a:lnTo>
                <a:lnTo>
                  <a:pt x="8166" y="89369"/>
                </a:lnTo>
                <a:lnTo>
                  <a:pt x="184345" y="89369"/>
                </a:lnTo>
                <a:lnTo>
                  <a:pt x="187780" y="85966"/>
                </a:lnTo>
                <a:lnTo>
                  <a:pt x="172135" y="85966"/>
                </a:lnTo>
                <a:lnTo>
                  <a:pt x="159576" y="82105"/>
                </a:lnTo>
                <a:lnTo>
                  <a:pt x="11087" y="82105"/>
                </a:lnTo>
                <a:lnTo>
                  <a:pt x="9601" y="81826"/>
                </a:lnTo>
                <a:lnTo>
                  <a:pt x="9115" y="81470"/>
                </a:lnTo>
                <a:lnTo>
                  <a:pt x="5968" y="81470"/>
                </a:lnTo>
                <a:lnTo>
                  <a:pt x="3263" y="80886"/>
                </a:lnTo>
                <a:lnTo>
                  <a:pt x="8318" y="80886"/>
                </a:lnTo>
                <a:close/>
              </a:path>
              <a:path w="188595" h="142875">
                <a:moveTo>
                  <a:pt x="188010" y="85737"/>
                </a:moveTo>
                <a:lnTo>
                  <a:pt x="172135" y="85966"/>
                </a:lnTo>
                <a:lnTo>
                  <a:pt x="187780" y="85966"/>
                </a:lnTo>
                <a:lnTo>
                  <a:pt x="188010" y="85737"/>
                </a:lnTo>
                <a:close/>
              </a:path>
              <a:path w="188595" h="142875">
                <a:moveTo>
                  <a:pt x="20688" y="50698"/>
                </a:moveTo>
                <a:lnTo>
                  <a:pt x="19621" y="50838"/>
                </a:lnTo>
                <a:lnTo>
                  <a:pt x="19189" y="52463"/>
                </a:lnTo>
                <a:lnTo>
                  <a:pt x="16560" y="55689"/>
                </a:lnTo>
                <a:lnTo>
                  <a:pt x="15646" y="58254"/>
                </a:lnTo>
                <a:lnTo>
                  <a:pt x="16497" y="59677"/>
                </a:lnTo>
                <a:lnTo>
                  <a:pt x="16560" y="62306"/>
                </a:lnTo>
                <a:lnTo>
                  <a:pt x="14566" y="65430"/>
                </a:lnTo>
                <a:lnTo>
                  <a:pt x="13652" y="68859"/>
                </a:lnTo>
                <a:lnTo>
                  <a:pt x="13792" y="71285"/>
                </a:lnTo>
                <a:lnTo>
                  <a:pt x="13847" y="74828"/>
                </a:lnTo>
                <a:lnTo>
                  <a:pt x="13500" y="79476"/>
                </a:lnTo>
                <a:lnTo>
                  <a:pt x="11874" y="80746"/>
                </a:lnTo>
                <a:lnTo>
                  <a:pt x="11087" y="82105"/>
                </a:lnTo>
                <a:lnTo>
                  <a:pt x="159576" y="82105"/>
                </a:lnTo>
                <a:lnTo>
                  <a:pt x="135902" y="74828"/>
                </a:lnTo>
                <a:lnTo>
                  <a:pt x="132816" y="72237"/>
                </a:lnTo>
                <a:lnTo>
                  <a:pt x="128320" y="71285"/>
                </a:lnTo>
                <a:lnTo>
                  <a:pt x="126657" y="67487"/>
                </a:lnTo>
                <a:lnTo>
                  <a:pt x="127139" y="63944"/>
                </a:lnTo>
                <a:lnTo>
                  <a:pt x="123812" y="62268"/>
                </a:lnTo>
                <a:lnTo>
                  <a:pt x="121678" y="55651"/>
                </a:lnTo>
                <a:lnTo>
                  <a:pt x="120964" y="51117"/>
                </a:lnTo>
                <a:lnTo>
                  <a:pt x="22034" y="51117"/>
                </a:lnTo>
                <a:lnTo>
                  <a:pt x="20688" y="50698"/>
                </a:lnTo>
                <a:close/>
              </a:path>
              <a:path w="188595" h="142875">
                <a:moveTo>
                  <a:pt x="35191" y="26111"/>
                </a:moveTo>
                <a:lnTo>
                  <a:pt x="32842" y="26619"/>
                </a:lnTo>
                <a:lnTo>
                  <a:pt x="32499" y="28752"/>
                </a:lnTo>
                <a:lnTo>
                  <a:pt x="29502" y="33667"/>
                </a:lnTo>
                <a:lnTo>
                  <a:pt x="29438" y="35585"/>
                </a:lnTo>
                <a:lnTo>
                  <a:pt x="25946" y="38087"/>
                </a:lnTo>
                <a:lnTo>
                  <a:pt x="24460" y="41935"/>
                </a:lnTo>
                <a:lnTo>
                  <a:pt x="22034" y="51117"/>
                </a:lnTo>
                <a:lnTo>
                  <a:pt x="120964" y="51117"/>
                </a:lnTo>
                <a:lnTo>
                  <a:pt x="108673" y="51028"/>
                </a:lnTo>
                <a:lnTo>
                  <a:pt x="107480" y="49606"/>
                </a:lnTo>
                <a:lnTo>
                  <a:pt x="109448" y="46824"/>
                </a:lnTo>
                <a:lnTo>
                  <a:pt x="109677" y="44564"/>
                </a:lnTo>
                <a:lnTo>
                  <a:pt x="110870" y="42379"/>
                </a:lnTo>
                <a:lnTo>
                  <a:pt x="110388" y="39166"/>
                </a:lnTo>
                <a:lnTo>
                  <a:pt x="111455" y="36969"/>
                </a:lnTo>
                <a:lnTo>
                  <a:pt x="112229" y="34010"/>
                </a:lnTo>
                <a:lnTo>
                  <a:pt x="114592" y="33312"/>
                </a:lnTo>
                <a:lnTo>
                  <a:pt x="111226" y="28905"/>
                </a:lnTo>
                <a:lnTo>
                  <a:pt x="109448" y="28841"/>
                </a:lnTo>
                <a:lnTo>
                  <a:pt x="108673" y="27355"/>
                </a:lnTo>
                <a:lnTo>
                  <a:pt x="108539" y="26263"/>
                </a:lnTo>
                <a:lnTo>
                  <a:pt x="36258" y="26263"/>
                </a:lnTo>
                <a:lnTo>
                  <a:pt x="35191" y="26111"/>
                </a:lnTo>
                <a:close/>
              </a:path>
              <a:path w="188595" h="142875">
                <a:moveTo>
                  <a:pt x="119506" y="48361"/>
                </a:moveTo>
                <a:lnTo>
                  <a:pt x="116204" y="48958"/>
                </a:lnTo>
                <a:lnTo>
                  <a:pt x="113296" y="50863"/>
                </a:lnTo>
                <a:lnTo>
                  <a:pt x="108673" y="51028"/>
                </a:lnTo>
                <a:lnTo>
                  <a:pt x="120950" y="51028"/>
                </a:lnTo>
                <a:lnTo>
                  <a:pt x="121021" y="50838"/>
                </a:lnTo>
                <a:lnTo>
                  <a:pt x="121704" y="49644"/>
                </a:lnTo>
                <a:lnTo>
                  <a:pt x="119506" y="48361"/>
                </a:lnTo>
                <a:close/>
              </a:path>
              <a:path w="188595" h="142875">
                <a:moveTo>
                  <a:pt x="42964" y="7785"/>
                </a:moveTo>
                <a:lnTo>
                  <a:pt x="42316" y="8661"/>
                </a:lnTo>
                <a:lnTo>
                  <a:pt x="40957" y="12445"/>
                </a:lnTo>
                <a:lnTo>
                  <a:pt x="40957" y="16649"/>
                </a:lnTo>
                <a:lnTo>
                  <a:pt x="37617" y="22351"/>
                </a:lnTo>
                <a:lnTo>
                  <a:pt x="36258" y="26263"/>
                </a:lnTo>
                <a:lnTo>
                  <a:pt x="108539" y="26263"/>
                </a:lnTo>
                <a:lnTo>
                  <a:pt x="108381" y="24980"/>
                </a:lnTo>
                <a:lnTo>
                  <a:pt x="106006" y="21602"/>
                </a:lnTo>
                <a:lnTo>
                  <a:pt x="103746" y="21120"/>
                </a:lnTo>
                <a:lnTo>
                  <a:pt x="100253" y="17678"/>
                </a:lnTo>
                <a:lnTo>
                  <a:pt x="97345" y="15786"/>
                </a:lnTo>
                <a:lnTo>
                  <a:pt x="96532" y="14643"/>
                </a:lnTo>
                <a:lnTo>
                  <a:pt x="94145" y="14414"/>
                </a:lnTo>
                <a:lnTo>
                  <a:pt x="93802" y="13588"/>
                </a:lnTo>
                <a:lnTo>
                  <a:pt x="90233" y="13042"/>
                </a:lnTo>
                <a:lnTo>
                  <a:pt x="89293" y="11137"/>
                </a:lnTo>
                <a:lnTo>
                  <a:pt x="86425" y="8597"/>
                </a:lnTo>
                <a:lnTo>
                  <a:pt x="47218" y="8597"/>
                </a:lnTo>
                <a:lnTo>
                  <a:pt x="44602" y="8470"/>
                </a:lnTo>
                <a:lnTo>
                  <a:pt x="42964" y="7785"/>
                </a:lnTo>
                <a:close/>
              </a:path>
              <a:path w="188595" h="142875">
                <a:moveTo>
                  <a:pt x="53378" y="0"/>
                </a:moveTo>
                <a:lnTo>
                  <a:pt x="50050" y="6984"/>
                </a:lnTo>
                <a:lnTo>
                  <a:pt x="48094" y="7111"/>
                </a:lnTo>
                <a:lnTo>
                  <a:pt x="47218" y="8597"/>
                </a:lnTo>
                <a:lnTo>
                  <a:pt x="86425" y="8597"/>
                </a:lnTo>
                <a:lnTo>
                  <a:pt x="84962" y="7302"/>
                </a:lnTo>
                <a:lnTo>
                  <a:pt x="82943" y="6870"/>
                </a:lnTo>
                <a:lnTo>
                  <a:pt x="81396" y="5448"/>
                </a:lnTo>
                <a:lnTo>
                  <a:pt x="75895" y="5448"/>
                </a:lnTo>
                <a:lnTo>
                  <a:pt x="73986" y="3911"/>
                </a:lnTo>
                <a:lnTo>
                  <a:pt x="60312" y="3911"/>
                </a:lnTo>
                <a:lnTo>
                  <a:pt x="55448" y="2133"/>
                </a:lnTo>
                <a:lnTo>
                  <a:pt x="54736" y="876"/>
                </a:lnTo>
                <a:lnTo>
                  <a:pt x="53378" y="0"/>
                </a:lnTo>
                <a:close/>
              </a:path>
              <a:path w="188595" h="142875">
                <a:moveTo>
                  <a:pt x="78257" y="4317"/>
                </a:moveTo>
                <a:lnTo>
                  <a:pt x="76250" y="4737"/>
                </a:lnTo>
                <a:lnTo>
                  <a:pt x="75895" y="5448"/>
                </a:lnTo>
                <a:lnTo>
                  <a:pt x="81396" y="5448"/>
                </a:lnTo>
                <a:lnTo>
                  <a:pt x="80746" y="4851"/>
                </a:lnTo>
                <a:lnTo>
                  <a:pt x="78257" y="4317"/>
                </a:lnTo>
                <a:close/>
              </a:path>
              <a:path w="188595" h="142875">
                <a:moveTo>
                  <a:pt x="67246" y="1650"/>
                </a:moveTo>
                <a:lnTo>
                  <a:pt x="64871" y="1943"/>
                </a:lnTo>
                <a:lnTo>
                  <a:pt x="62623" y="3911"/>
                </a:lnTo>
                <a:lnTo>
                  <a:pt x="73986" y="3911"/>
                </a:lnTo>
                <a:lnTo>
                  <a:pt x="73087" y="3187"/>
                </a:lnTo>
                <a:lnTo>
                  <a:pt x="68960" y="3187"/>
                </a:lnTo>
                <a:lnTo>
                  <a:pt x="67246" y="1650"/>
                </a:lnTo>
                <a:close/>
              </a:path>
              <a:path w="188595" h="142875">
                <a:moveTo>
                  <a:pt x="69862" y="2247"/>
                </a:moveTo>
                <a:lnTo>
                  <a:pt x="68960" y="3187"/>
                </a:lnTo>
                <a:lnTo>
                  <a:pt x="73087" y="3187"/>
                </a:lnTo>
                <a:lnTo>
                  <a:pt x="71983" y="2298"/>
                </a:lnTo>
                <a:lnTo>
                  <a:pt x="69862" y="224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33875" y="3516722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58908" y="44183"/>
                </a:moveTo>
                <a:lnTo>
                  <a:pt x="37850" y="44183"/>
                </a:lnTo>
                <a:lnTo>
                  <a:pt x="40340" y="44729"/>
                </a:lnTo>
                <a:lnTo>
                  <a:pt x="42537" y="46748"/>
                </a:lnTo>
                <a:lnTo>
                  <a:pt x="44556" y="47167"/>
                </a:lnTo>
                <a:lnTo>
                  <a:pt x="48874" y="51015"/>
                </a:lnTo>
                <a:lnTo>
                  <a:pt x="49827" y="52920"/>
                </a:lnTo>
                <a:lnTo>
                  <a:pt x="53383" y="53454"/>
                </a:lnTo>
                <a:lnTo>
                  <a:pt x="53738" y="54279"/>
                </a:lnTo>
                <a:lnTo>
                  <a:pt x="56113" y="54508"/>
                </a:lnTo>
                <a:lnTo>
                  <a:pt x="56939" y="55651"/>
                </a:lnTo>
                <a:lnTo>
                  <a:pt x="59847" y="57543"/>
                </a:lnTo>
                <a:lnTo>
                  <a:pt x="63339" y="60985"/>
                </a:lnTo>
                <a:lnTo>
                  <a:pt x="65600" y="61468"/>
                </a:lnTo>
                <a:lnTo>
                  <a:pt x="67962" y="64846"/>
                </a:lnTo>
                <a:lnTo>
                  <a:pt x="68259" y="67157"/>
                </a:lnTo>
                <a:lnTo>
                  <a:pt x="68327" y="67335"/>
                </a:lnTo>
                <a:lnTo>
                  <a:pt x="69042" y="68707"/>
                </a:lnTo>
                <a:lnTo>
                  <a:pt x="70807" y="68770"/>
                </a:lnTo>
                <a:lnTo>
                  <a:pt x="74185" y="73177"/>
                </a:lnTo>
                <a:lnTo>
                  <a:pt x="76916" y="72390"/>
                </a:lnTo>
                <a:lnTo>
                  <a:pt x="77919" y="71259"/>
                </a:lnTo>
                <a:lnTo>
                  <a:pt x="79989" y="70662"/>
                </a:lnTo>
                <a:lnTo>
                  <a:pt x="82237" y="68148"/>
                </a:lnTo>
                <a:lnTo>
                  <a:pt x="81983" y="68033"/>
                </a:lnTo>
                <a:lnTo>
                  <a:pt x="80192" y="68033"/>
                </a:lnTo>
                <a:lnTo>
                  <a:pt x="78833" y="67335"/>
                </a:lnTo>
                <a:lnTo>
                  <a:pt x="77551" y="67335"/>
                </a:lnTo>
                <a:lnTo>
                  <a:pt x="76420" y="64922"/>
                </a:lnTo>
                <a:lnTo>
                  <a:pt x="76890" y="64173"/>
                </a:lnTo>
                <a:lnTo>
                  <a:pt x="75125" y="61899"/>
                </a:lnTo>
                <a:lnTo>
                  <a:pt x="73601" y="61493"/>
                </a:lnTo>
                <a:lnTo>
                  <a:pt x="71556" y="56375"/>
                </a:lnTo>
                <a:lnTo>
                  <a:pt x="71252" y="55956"/>
                </a:lnTo>
                <a:lnTo>
                  <a:pt x="69600" y="55956"/>
                </a:lnTo>
                <a:lnTo>
                  <a:pt x="67835" y="53771"/>
                </a:lnTo>
                <a:lnTo>
                  <a:pt x="65282" y="52705"/>
                </a:lnTo>
                <a:lnTo>
                  <a:pt x="63517" y="49593"/>
                </a:lnTo>
                <a:lnTo>
                  <a:pt x="59322" y="44907"/>
                </a:lnTo>
                <a:lnTo>
                  <a:pt x="58908" y="44183"/>
                </a:lnTo>
                <a:close/>
              </a:path>
              <a:path w="82550" h="73660">
                <a:moveTo>
                  <a:pt x="81170" y="67157"/>
                </a:moveTo>
                <a:lnTo>
                  <a:pt x="80192" y="68033"/>
                </a:lnTo>
                <a:lnTo>
                  <a:pt x="81983" y="68033"/>
                </a:lnTo>
                <a:lnTo>
                  <a:pt x="81589" y="67856"/>
                </a:lnTo>
                <a:lnTo>
                  <a:pt x="81170" y="67157"/>
                </a:lnTo>
                <a:close/>
              </a:path>
              <a:path w="82550" h="73660">
                <a:moveTo>
                  <a:pt x="70718" y="55219"/>
                </a:moveTo>
                <a:lnTo>
                  <a:pt x="70616" y="55956"/>
                </a:lnTo>
                <a:lnTo>
                  <a:pt x="71252" y="55956"/>
                </a:lnTo>
                <a:lnTo>
                  <a:pt x="70718" y="55219"/>
                </a:lnTo>
                <a:close/>
              </a:path>
              <a:path w="82550" h="73660">
                <a:moveTo>
                  <a:pt x="14800" y="5422"/>
                </a:moveTo>
                <a:lnTo>
                  <a:pt x="13314" y="6680"/>
                </a:lnTo>
                <a:lnTo>
                  <a:pt x="10888" y="7213"/>
                </a:lnTo>
                <a:lnTo>
                  <a:pt x="10711" y="8445"/>
                </a:lnTo>
                <a:lnTo>
                  <a:pt x="11244" y="9639"/>
                </a:lnTo>
                <a:lnTo>
                  <a:pt x="10952" y="11010"/>
                </a:lnTo>
                <a:lnTo>
                  <a:pt x="7688" y="11010"/>
                </a:lnTo>
                <a:lnTo>
                  <a:pt x="6266" y="11899"/>
                </a:lnTo>
                <a:lnTo>
                  <a:pt x="6266" y="14389"/>
                </a:lnTo>
                <a:lnTo>
                  <a:pt x="5084" y="17246"/>
                </a:lnTo>
                <a:lnTo>
                  <a:pt x="6202" y="18008"/>
                </a:lnTo>
                <a:lnTo>
                  <a:pt x="6862" y="19075"/>
                </a:lnTo>
                <a:lnTo>
                  <a:pt x="5973" y="20320"/>
                </a:lnTo>
                <a:lnTo>
                  <a:pt x="4551" y="24130"/>
                </a:lnTo>
                <a:lnTo>
                  <a:pt x="3548" y="30302"/>
                </a:lnTo>
                <a:lnTo>
                  <a:pt x="1621" y="33261"/>
                </a:lnTo>
                <a:lnTo>
                  <a:pt x="1504" y="34175"/>
                </a:lnTo>
                <a:lnTo>
                  <a:pt x="1401" y="35344"/>
                </a:lnTo>
                <a:lnTo>
                  <a:pt x="93" y="36766"/>
                </a:lnTo>
                <a:lnTo>
                  <a:pt x="0" y="40030"/>
                </a:lnTo>
                <a:lnTo>
                  <a:pt x="1401" y="44907"/>
                </a:lnTo>
                <a:lnTo>
                  <a:pt x="1935" y="47396"/>
                </a:lnTo>
                <a:lnTo>
                  <a:pt x="4195" y="48336"/>
                </a:lnTo>
                <a:lnTo>
                  <a:pt x="6799" y="48463"/>
                </a:lnTo>
                <a:lnTo>
                  <a:pt x="7688" y="46977"/>
                </a:lnTo>
                <a:lnTo>
                  <a:pt x="9644" y="46863"/>
                </a:lnTo>
                <a:lnTo>
                  <a:pt x="12958" y="39865"/>
                </a:lnTo>
                <a:lnTo>
                  <a:pt x="46180" y="39865"/>
                </a:lnTo>
                <a:lnTo>
                  <a:pt x="44886" y="38582"/>
                </a:lnTo>
                <a:lnTo>
                  <a:pt x="44249" y="37617"/>
                </a:lnTo>
                <a:lnTo>
                  <a:pt x="41064" y="37617"/>
                </a:lnTo>
                <a:lnTo>
                  <a:pt x="38930" y="37058"/>
                </a:lnTo>
                <a:lnTo>
                  <a:pt x="38282" y="33261"/>
                </a:lnTo>
                <a:lnTo>
                  <a:pt x="37254" y="30645"/>
                </a:lnTo>
                <a:lnTo>
                  <a:pt x="35564" y="30073"/>
                </a:lnTo>
                <a:lnTo>
                  <a:pt x="35564" y="28968"/>
                </a:lnTo>
                <a:lnTo>
                  <a:pt x="34917" y="25717"/>
                </a:lnTo>
                <a:lnTo>
                  <a:pt x="33990" y="25438"/>
                </a:lnTo>
                <a:lnTo>
                  <a:pt x="32313" y="16586"/>
                </a:lnTo>
                <a:lnTo>
                  <a:pt x="28181" y="5702"/>
                </a:lnTo>
                <a:lnTo>
                  <a:pt x="17556" y="5702"/>
                </a:lnTo>
                <a:lnTo>
                  <a:pt x="14800" y="5422"/>
                </a:lnTo>
                <a:close/>
              </a:path>
              <a:path w="82550" h="73660">
                <a:moveTo>
                  <a:pt x="54550" y="42113"/>
                </a:moveTo>
                <a:lnTo>
                  <a:pt x="29443" y="42113"/>
                </a:lnTo>
                <a:lnTo>
                  <a:pt x="31577" y="42164"/>
                </a:lnTo>
                <a:lnTo>
                  <a:pt x="35488" y="45313"/>
                </a:lnTo>
                <a:lnTo>
                  <a:pt x="35844" y="44602"/>
                </a:lnTo>
                <a:lnTo>
                  <a:pt x="37850" y="44183"/>
                </a:lnTo>
                <a:lnTo>
                  <a:pt x="58908" y="44183"/>
                </a:lnTo>
                <a:lnTo>
                  <a:pt x="58602" y="43649"/>
                </a:lnTo>
                <a:lnTo>
                  <a:pt x="55161" y="42862"/>
                </a:lnTo>
                <a:lnTo>
                  <a:pt x="54550" y="42113"/>
                </a:lnTo>
                <a:close/>
              </a:path>
              <a:path w="82550" h="73660">
                <a:moveTo>
                  <a:pt x="46180" y="39865"/>
                </a:moveTo>
                <a:lnTo>
                  <a:pt x="12958" y="39865"/>
                </a:lnTo>
                <a:lnTo>
                  <a:pt x="14330" y="40741"/>
                </a:lnTo>
                <a:lnTo>
                  <a:pt x="15029" y="41998"/>
                </a:lnTo>
                <a:lnTo>
                  <a:pt x="19893" y="43776"/>
                </a:lnTo>
                <a:lnTo>
                  <a:pt x="22217" y="43776"/>
                </a:lnTo>
                <a:lnTo>
                  <a:pt x="24465" y="41821"/>
                </a:lnTo>
                <a:lnTo>
                  <a:pt x="26840" y="41516"/>
                </a:lnTo>
                <a:lnTo>
                  <a:pt x="54065" y="41516"/>
                </a:lnTo>
                <a:lnTo>
                  <a:pt x="52754" y="40030"/>
                </a:lnTo>
                <a:lnTo>
                  <a:pt x="46347" y="40030"/>
                </a:lnTo>
                <a:lnTo>
                  <a:pt x="46180" y="39865"/>
                </a:lnTo>
                <a:close/>
              </a:path>
              <a:path w="82550" h="73660">
                <a:moveTo>
                  <a:pt x="54065" y="41516"/>
                </a:moveTo>
                <a:lnTo>
                  <a:pt x="26840" y="41516"/>
                </a:lnTo>
                <a:lnTo>
                  <a:pt x="28554" y="43053"/>
                </a:lnTo>
                <a:lnTo>
                  <a:pt x="29443" y="42113"/>
                </a:lnTo>
                <a:lnTo>
                  <a:pt x="54550" y="42113"/>
                </a:lnTo>
                <a:lnTo>
                  <a:pt x="54065" y="41516"/>
                </a:lnTo>
                <a:close/>
              </a:path>
              <a:path w="82550" h="73660">
                <a:moveTo>
                  <a:pt x="49357" y="38963"/>
                </a:moveTo>
                <a:lnTo>
                  <a:pt x="47541" y="39192"/>
                </a:lnTo>
                <a:lnTo>
                  <a:pt x="46347" y="40030"/>
                </a:lnTo>
                <a:lnTo>
                  <a:pt x="52754" y="40030"/>
                </a:lnTo>
                <a:lnTo>
                  <a:pt x="52214" y="39420"/>
                </a:lnTo>
                <a:lnTo>
                  <a:pt x="50144" y="39420"/>
                </a:lnTo>
                <a:lnTo>
                  <a:pt x="49357" y="38963"/>
                </a:lnTo>
                <a:close/>
              </a:path>
              <a:path w="82550" h="73660">
                <a:moveTo>
                  <a:pt x="51719" y="38862"/>
                </a:moveTo>
                <a:lnTo>
                  <a:pt x="50144" y="39420"/>
                </a:lnTo>
                <a:lnTo>
                  <a:pt x="52214" y="39420"/>
                </a:lnTo>
                <a:lnTo>
                  <a:pt x="51719" y="38862"/>
                </a:lnTo>
                <a:close/>
              </a:path>
              <a:path w="82550" h="73660">
                <a:moveTo>
                  <a:pt x="43410" y="34175"/>
                </a:moveTo>
                <a:lnTo>
                  <a:pt x="40873" y="34175"/>
                </a:lnTo>
                <a:lnTo>
                  <a:pt x="41064" y="37617"/>
                </a:lnTo>
                <a:lnTo>
                  <a:pt x="44249" y="37617"/>
                </a:lnTo>
                <a:lnTo>
                  <a:pt x="42842" y="35483"/>
                </a:lnTo>
                <a:lnTo>
                  <a:pt x="43680" y="34556"/>
                </a:lnTo>
                <a:lnTo>
                  <a:pt x="43410" y="34175"/>
                </a:lnTo>
                <a:close/>
              </a:path>
              <a:path w="82550" h="73660">
                <a:moveTo>
                  <a:pt x="41445" y="31394"/>
                </a:moveTo>
                <a:lnTo>
                  <a:pt x="40505" y="31762"/>
                </a:lnTo>
                <a:lnTo>
                  <a:pt x="40327" y="34277"/>
                </a:lnTo>
                <a:lnTo>
                  <a:pt x="40873" y="34175"/>
                </a:lnTo>
                <a:lnTo>
                  <a:pt x="43410" y="34175"/>
                </a:lnTo>
                <a:lnTo>
                  <a:pt x="41445" y="31394"/>
                </a:lnTo>
                <a:close/>
              </a:path>
              <a:path w="82550" h="73660">
                <a:moveTo>
                  <a:pt x="24312" y="0"/>
                </a:moveTo>
                <a:lnTo>
                  <a:pt x="24185" y="0"/>
                </a:lnTo>
                <a:lnTo>
                  <a:pt x="22560" y="2489"/>
                </a:lnTo>
                <a:lnTo>
                  <a:pt x="20540" y="3594"/>
                </a:lnTo>
                <a:lnTo>
                  <a:pt x="18483" y="3987"/>
                </a:lnTo>
                <a:lnTo>
                  <a:pt x="17556" y="5702"/>
                </a:lnTo>
                <a:lnTo>
                  <a:pt x="28181" y="5702"/>
                </a:lnTo>
                <a:lnTo>
                  <a:pt x="27182" y="3073"/>
                </a:lnTo>
                <a:lnTo>
                  <a:pt x="2431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500939" y="3584867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60">
                <a:moveTo>
                  <a:pt x="15163" y="0"/>
                </a:moveTo>
                <a:lnTo>
                  <a:pt x="12915" y="2527"/>
                </a:lnTo>
                <a:lnTo>
                  <a:pt x="10858" y="3111"/>
                </a:lnTo>
                <a:lnTo>
                  <a:pt x="9842" y="4241"/>
                </a:lnTo>
                <a:lnTo>
                  <a:pt x="4749" y="5727"/>
                </a:lnTo>
                <a:lnTo>
                  <a:pt x="3975" y="8712"/>
                </a:lnTo>
                <a:lnTo>
                  <a:pt x="2908" y="10883"/>
                </a:lnTo>
                <a:lnTo>
                  <a:pt x="3390" y="14097"/>
                </a:lnTo>
                <a:lnTo>
                  <a:pt x="2209" y="16294"/>
                </a:lnTo>
                <a:lnTo>
                  <a:pt x="1968" y="18554"/>
                </a:lnTo>
                <a:lnTo>
                  <a:pt x="0" y="21336"/>
                </a:lnTo>
                <a:lnTo>
                  <a:pt x="1193" y="22758"/>
                </a:lnTo>
                <a:lnTo>
                  <a:pt x="5816" y="22580"/>
                </a:lnTo>
                <a:lnTo>
                  <a:pt x="8724" y="20688"/>
                </a:lnTo>
                <a:lnTo>
                  <a:pt x="12039" y="20091"/>
                </a:lnTo>
                <a:lnTo>
                  <a:pt x="14931" y="20091"/>
                </a:lnTo>
                <a:lnTo>
                  <a:pt x="17399" y="15582"/>
                </a:lnTo>
                <a:lnTo>
                  <a:pt x="11874" y="15532"/>
                </a:lnTo>
                <a:lnTo>
                  <a:pt x="11036" y="15354"/>
                </a:lnTo>
                <a:lnTo>
                  <a:pt x="9690" y="13665"/>
                </a:lnTo>
                <a:lnTo>
                  <a:pt x="12331" y="13665"/>
                </a:lnTo>
                <a:lnTo>
                  <a:pt x="13589" y="11823"/>
                </a:lnTo>
                <a:lnTo>
                  <a:pt x="15316" y="11772"/>
                </a:lnTo>
                <a:lnTo>
                  <a:pt x="17589" y="9220"/>
                </a:lnTo>
                <a:lnTo>
                  <a:pt x="18846" y="8712"/>
                </a:lnTo>
                <a:lnTo>
                  <a:pt x="18415" y="4902"/>
                </a:lnTo>
                <a:lnTo>
                  <a:pt x="18783" y="3733"/>
                </a:lnTo>
                <a:lnTo>
                  <a:pt x="17995" y="3733"/>
                </a:lnTo>
                <a:lnTo>
                  <a:pt x="15163" y="965"/>
                </a:lnTo>
                <a:lnTo>
                  <a:pt x="15163" y="0"/>
                </a:lnTo>
                <a:close/>
              </a:path>
              <a:path w="19050" h="22860">
                <a:moveTo>
                  <a:pt x="14931" y="20091"/>
                </a:moveTo>
                <a:lnTo>
                  <a:pt x="12039" y="20091"/>
                </a:lnTo>
                <a:lnTo>
                  <a:pt x="14236" y="21361"/>
                </a:lnTo>
                <a:lnTo>
                  <a:pt x="14931" y="20091"/>
                </a:lnTo>
                <a:close/>
              </a:path>
              <a:path w="19050" h="22860">
                <a:moveTo>
                  <a:pt x="16979" y="14693"/>
                </a:moveTo>
                <a:lnTo>
                  <a:pt x="13779" y="14744"/>
                </a:lnTo>
                <a:lnTo>
                  <a:pt x="11874" y="15532"/>
                </a:lnTo>
                <a:lnTo>
                  <a:pt x="17375" y="15532"/>
                </a:lnTo>
                <a:lnTo>
                  <a:pt x="16979" y="1469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492936" y="3594183"/>
            <a:ext cx="126364" cy="167640"/>
          </a:xfrm>
          <a:custGeom>
            <a:avLst/>
            <a:gdLst/>
            <a:ahLst/>
            <a:cxnLst/>
            <a:rect l="l" t="t" r="r" b="b"/>
            <a:pathLst>
              <a:path w="126364" h="167639">
                <a:moveTo>
                  <a:pt x="42494" y="86093"/>
                </a:moveTo>
                <a:lnTo>
                  <a:pt x="34848" y="86398"/>
                </a:lnTo>
                <a:lnTo>
                  <a:pt x="32486" y="87883"/>
                </a:lnTo>
                <a:lnTo>
                  <a:pt x="30352" y="88074"/>
                </a:lnTo>
                <a:lnTo>
                  <a:pt x="27266" y="89661"/>
                </a:lnTo>
                <a:lnTo>
                  <a:pt x="26263" y="92163"/>
                </a:lnTo>
                <a:lnTo>
                  <a:pt x="23863" y="93548"/>
                </a:lnTo>
                <a:lnTo>
                  <a:pt x="20637" y="95338"/>
                </a:lnTo>
                <a:lnTo>
                  <a:pt x="16992" y="95859"/>
                </a:lnTo>
                <a:lnTo>
                  <a:pt x="13042" y="97802"/>
                </a:lnTo>
                <a:lnTo>
                  <a:pt x="11976" y="99555"/>
                </a:lnTo>
                <a:lnTo>
                  <a:pt x="11544" y="99694"/>
                </a:lnTo>
                <a:lnTo>
                  <a:pt x="11683" y="99694"/>
                </a:lnTo>
                <a:lnTo>
                  <a:pt x="241" y="110553"/>
                </a:lnTo>
                <a:lnTo>
                  <a:pt x="0" y="159296"/>
                </a:lnTo>
                <a:lnTo>
                  <a:pt x="8686" y="167195"/>
                </a:lnTo>
                <a:lnTo>
                  <a:pt x="8813" y="166611"/>
                </a:lnTo>
                <a:lnTo>
                  <a:pt x="18986" y="155371"/>
                </a:lnTo>
                <a:lnTo>
                  <a:pt x="20104" y="152768"/>
                </a:lnTo>
                <a:lnTo>
                  <a:pt x="22707" y="150253"/>
                </a:lnTo>
                <a:lnTo>
                  <a:pt x="25222" y="149504"/>
                </a:lnTo>
                <a:lnTo>
                  <a:pt x="26238" y="147637"/>
                </a:lnTo>
                <a:lnTo>
                  <a:pt x="27457" y="147167"/>
                </a:lnTo>
                <a:lnTo>
                  <a:pt x="34353" y="139534"/>
                </a:lnTo>
                <a:lnTo>
                  <a:pt x="36207" y="138988"/>
                </a:lnTo>
                <a:lnTo>
                  <a:pt x="44589" y="130124"/>
                </a:lnTo>
                <a:lnTo>
                  <a:pt x="48971" y="126771"/>
                </a:lnTo>
                <a:lnTo>
                  <a:pt x="52412" y="124358"/>
                </a:lnTo>
                <a:lnTo>
                  <a:pt x="56514" y="123609"/>
                </a:lnTo>
                <a:lnTo>
                  <a:pt x="62369" y="118579"/>
                </a:lnTo>
                <a:lnTo>
                  <a:pt x="76060" y="106476"/>
                </a:lnTo>
                <a:lnTo>
                  <a:pt x="82588" y="98564"/>
                </a:lnTo>
                <a:lnTo>
                  <a:pt x="86309" y="94741"/>
                </a:lnTo>
                <a:lnTo>
                  <a:pt x="87147" y="92125"/>
                </a:lnTo>
                <a:lnTo>
                  <a:pt x="91436" y="86309"/>
                </a:lnTo>
                <a:lnTo>
                  <a:pt x="50025" y="86309"/>
                </a:lnTo>
                <a:lnTo>
                  <a:pt x="42494" y="86093"/>
                </a:lnTo>
                <a:close/>
              </a:path>
              <a:path w="126364" h="167639">
                <a:moveTo>
                  <a:pt x="110368" y="48145"/>
                </a:moveTo>
                <a:lnTo>
                  <a:pt x="88531" y="48145"/>
                </a:lnTo>
                <a:lnTo>
                  <a:pt x="50025" y="86309"/>
                </a:lnTo>
                <a:lnTo>
                  <a:pt x="91436" y="86309"/>
                </a:lnTo>
                <a:lnTo>
                  <a:pt x="95529" y="80759"/>
                </a:lnTo>
                <a:lnTo>
                  <a:pt x="95719" y="78727"/>
                </a:lnTo>
                <a:lnTo>
                  <a:pt x="100190" y="72478"/>
                </a:lnTo>
                <a:lnTo>
                  <a:pt x="100469" y="68567"/>
                </a:lnTo>
                <a:lnTo>
                  <a:pt x="107454" y="55257"/>
                </a:lnTo>
                <a:lnTo>
                  <a:pt x="109042" y="53847"/>
                </a:lnTo>
                <a:lnTo>
                  <a:pt x="107822" y="52082"/>
                </a:lnTo>
                <a:lnTo>
                  <a:pt x="108013" y="50698"/>
                </a:lnTo>
                <a:lnTo>
                  <a:pt x="110368" y="48145"/>
                </a:lnTo>
                <a:close/>
              </a:path>
              <a:path w="126364" h="167639">
                <a:moveTo>
                  <a:pt x="25399" y="6261"/>
                </a:moveTo>
                <a:lnTo>
                  <a:pt x="22522" y="11556"/>
                </a:lnTo>
                <a:lnTo>
                  <a:pt x="21462" y="13385"/>
                </a:lnTo>
                <a:lnTo>
                  <a:pt x="22232" y="18110"/>
                </a:lnTo>
                <a:lnTo>
                  <a:pt x="24345" y="24676"/>
                </a:lnTo>
                <a:lnTo>
                  <a:pt x="27660" y="26339"/>
                </a:lnTo>
                <a:lnTo>
                  <a:pt x="27190" y="29895"/>
                </a:lnTo>
                <a:lnTo>
                  <a:pt x="28841" y="33693"/>
                </a:lnTo>
                <a:lnTo>
                  <a:pt x="33337" y="34645"/>
                </a:lnTo>
                <a:lnTo>
                  <a:pt x="36423" y="37236"/>
                </a:lnTo>
                <a:lnTo>
                  <a:pt x="72669" y="48374"/>
                </a:lnTo>
                <a:lnTo>
                  <a:pt x="88531" y="48145"/>
                </a:lnTo>
                <a:lnTo>
                  <a:pt x="110368" y="48145"/>
                </a:lnTo>
                <a:lnTo>
                  <a:pt x="110743" y="47739"/>
                </a:lnTo>
                <a:lnTo>
                  <a:pt x="111865" y="47739"/>
                </a:lnTo>
                <a:lnTo>
                  <a:pt x="113487" y="45732"/>
                </a:lnTo>
                <a:lnTo>
                  <a:pt x="116395" y="39611"/>
                </a:lnTo>
                <a:lnTo>
                  <a:pt x="120637" y="33667"/>
                </a:lnTo>
                <a:lnTo>
                  <a:pt x="120446" y="30467"/>
                </a:lnTo>
                <a:lnTo>
                  <a:pt x="121234" y="29159"/>
                </a:lnTo>
                <a:lnTo>
                  <a:pt x="121704" y="26238"/>
                </a:lnTo>
                <a:lnTo>
                  <a:pt x="120726" y="24612"/>
                </a:lnTo>
                <a:lnTo>
                  <a:pt x="122339" y="21882"/>
                </a:lnTo>
                <a:lnTo>
                  <a:pt x="42570" y="21882"/>
                </a:lnTo>
                <a:lnTo>
                  <a:pt x="39560" y="21120"/>
                </a:lnTo>
                <a:lnTo>
                  <a:pt x="36499" y="18351"/>
                </a:lnTo>
                <a:lnTo>
                  <a:pt x="35280" y="18021"/>
                </a:lnTo>
                <a:lnTo>
                  <a:pt x="34404" y="16167"/>
                </a:lnTo>
                <a:lnTo>
                  <a:pt x="26936" y="7937"/>
                </a:lnTo>
                <a:lnTo>
                  <a:pt x="26136" y="7797"/>
                </a:lnTo>
                <a:lnTo>
                  <a:pt x="25399" y="6261"/>
                </a:lnTo>
                <a:close/>
              </a:path>
              <a:path w="126364" h="167639">
                <a:moveTo>
                  <a:pt x="111865" y="47739"/>
                </a:moveTo>
                <a:lnTo>
                  <a:pt x="110743" y="47739"/>
                </a:lnTo>
                <a:lnTo>
                  <a:pt x="111721" y="47917"/>
                </a:lnTo>
                <a:lnTo>
                  <a:pt x="111865" y="47739"/>
                </a:lnTo>
                <a:close/>
              </a:path>
              <a:path w="126364" h="167639">
                <a:moveTo>
                  <a:pt x="57810" y="14719"/>
                </a:moveTo>
                <a:lnTo>
                  <a:pt x="56603" y="14757"/>
                </a:lnTo>
                <a:lnTo>
                  <a:pt x="52476" y="18059"/>
                </a:lnTo>
                <a:lnTo>
                  <a:pt x="50469" y="18110"/>
                </a:lnTo>
                <a:lnTo>
                  <a:pt x="47269" y="20053"/>
                </a:lnTo>
                <a:lnTo>
                  <a:pt x="46151" y="21412"/>
                </a:lnTo>
                <a:lnTo>
                  <a:pt x="42570" y="21882"/>
                </a:lnTo>
                <a:lnTo>
                  <a:pt x="122339" y="21882"/>
                </a:lnTo>
                <a:lnTo>
                  <a:pt x="122542" y="21539"/>
                </a:lnTo>
                <a:lnTo>
                  <a:pt x="123609" y="21259"/>
                </a:lnTo>
                <a:lnTo>
                  <a:pt x="125183" y="21234"/>
                </a:lnTo>
                <a:lnTo>
                  <a:pt x="126194" y="21234"/>
                </a:lnTo>
                <a:lnTo>
                  <a:pt x="125814" y="20446"/>
                </a:lnTo>
                <a:lnTo>
                  <a:pt x="123266" y="20446"/>
                </a:lnTo>
                <a:lnTo>
                  <a:pt x="124167" y="18503"/>
                </a:lnTo>
                <a:lnTo>
                  <a:pt x="123774" y="16446"/>
                </a:lnTo>
                <a:lnTo>
                  <a:pt x="123458" y="16014"/>
                </a:lnTo>
                <a:lnTo>
                  <a:pt x="65519" y="16014"/>
                </a:lnTo>
                <a:lnTo>
                  <a:pt x="64246" y="15417"/>
                </a:lnTo>
                <a:lnTo>
                  <a:pt x="58546" y="15417"/>
                </a:lnTo>
                <a:lnTo>
                  <a:pt x="57810" y="14719"/>
                </a:lnTo>
                <a:close/>
              </a:path>
              <a:path w="126364" h="167639">
                <a:moveTo>
                  <a:pt x="126194" y="21234"/>
                </a:moveTo>
                <a:lnTo>
                  <a:pt x="125183" y="21234"/>
                </a:lnTo>
                <a:lnTo>
                  <a:pt x="125437" y="21729"/>
                </a:lnTo>
                <a:lnTo>
                  <a:pt x="126225" y="21297"/>
                </a:lnTo>
                <a:close/>
              </a:path>
              <a:path w="126364" h="167639">
                <a:moveTo>
                  <a:pt x="124726" y="19634"/>
                </a:moveTo>
                <a:lnTo>
                  <a:pt x="124929" y="20218"/>
                </a:lnTo>
                <a:lnTo>
                  <a:pt x="123266" y="20446"/>
                </a:lnTo>
                <a:lnTo>
                  <a:pt x="125814" y="20446"/>
                </a:lnTo>
                <a:lnTo>
                  <a:pt x="125514" y="19824"/>
                </a:lnTo>
                <a:lnTo>
                  <a:pt x="124726" y="19634"/>
                </a:lnTo>
                <a:close/>
              </a:path>
              <a:path w="126364" h="167639">
                <a:moveTo>
                  <a:pt x="78981" y="10490"/>
                </a:moveTo>
                <a:lnTo>
                  <a:pt x="76568" y="10947"/>
                </a:lnTo>
                <a:lnTo>
                  <a:pt x="69087" y="15608"/>
                </a:lnTo>
                <a:lnTo>
                  <a:pt x="65519" y="16014"/>
                </a:lnTo>
                <a:lnTo>
                  <a:pt x="123458" y="16014"/>
                </a:lnTo>
                <a:lnTo>
                  <a:pt x="122669" y="14935"/>
                </a:lnTo>
                <a:lnTo>
                  <a:pt x="123774" y="12369"/>
                </a:lnTo>
                <a:lnTo>
                  <a:pt x="124749" y="11556"/>
                </a:lnTo>
                <a:lnTo>
                  <a:pt x="81365" y="11544"/>
                </a:lnTo>
                <a:lnTo>
                  <a:pt x="78981" y="10490"/>
                </a:lnTo>
                <a:close/>
              </a:path>
              <a:path w="126364" h="167639">
                <a:moveTo>
                  <a:pt x="63055" y="14858"/>
                </a:moveTo>
                <a:lnTo>
                  <a:pt x="61899" y="15265"/>
                </a:lnTo>
                <a:lnTo>
                  <a:pt x="58546" y="15417"/>
                </a:lnTo>
                <a:lnTo>
                  <a:pt x="64246" y="15417"/>
                </a:lnTo>
                <a:lnTo>
                  <a:pt x="63055" y="14858"/>
                </a:lnTo>
                <a:close/>
              </a:path>
              <a:path w="126364" h="167639">
                <a:moveTo>
                  <a:pt x="83248" y="10947"/>
                </a:moveTo>
                <a:lnTo>
                  <a:pt x="81394" y="11556"/>
                </a:lnTo>
                <a:lnTo>
                  <a:pt x="124764" y="11544"/>
                </a:lnTo>
                <a:lnTo>
                  <a:pt x="125069" y="11290"/>
                </a:lnTo>
                <a:lnTo>
                  <a:pt x="125040" y="11099"/>
                </a:lnTo>
                <a:lnTo>
                  <a:pt x="86575" y="11099"/>
                </a:lnTo>
                <a:lnTo>
                  <a:pt x="83248" y="10947"/>
                </a:lnTo>
                <a:close/>
              </a:path>
              <a:path w="126364" h="167639">
                <a:moveTo>
                  <a:pt x="93903" y="9118"/>
                </a:moveTo>
                <a:lnTo>
                  <a:pt x="90030" y="9397"/>
                </a:lnTo>
                <a:lnTo>
                  <a:pt x="86575" y="11099"/>
                </a:lnTo>
                <a:lnTo>
                  <a:pt x="125040" y="11099"/>
                </a:lnTo>
                <a:lnTo>
                  <a:pt x="124955" y="10553"/>
                </a:lnTo>
                <a:lnTo>
                  <a:pt x="123360" y="10490"/>
                </a:lnTo>
                <a:lnTo>
                  <a:pt x="122980" y="9817"/>
                </a:lnTo>
                <a:lnTo>
                  <a:pt x="95084" y="9817"/>
                </a:lnTo>
                <a:lnTo>
                  <a:pt x="93903" y="9118"/>
                </a:lnTo>
                <a:close/>
              </a:path>
              <a:path w="126364" h="167639">
                <a:moveTo>
                  <a:pt x="108242" y="6362"/>
                </a:moveTo>
                <a:lnTo>
                  <a:pt x="104622" y="6870"/>
                </a:lnTo>
                <a:lnTo>
                  <a:pt x="102349" y="8686"/>
                </a:lnTo>
                <a:lnTo>
                  <a:pt x="96354" y="9791"/>
                </a:lnTo>
                <a:lnTo>
                  <a:pt x="95084" y="9817"/>
                </a:lnTo>
                <a:lnTo>
                  <a:pt x="122980" y="9817"/>
                </a:lnTo>
                <a:lnTo>
                  <a:pt x="122758" y="9423"/>
                </a:lnTo>
                <a:lnTo>
                  <a:pt x="123482" y="8191"/>
                </a:lnTo>
                <a:lnTo>
                  <a:pt x="123539" y="7289"/>
                </a:lnTo>
                <a:lnTo>
                  <a:pt x="109270" y="7289"/>
                </a:lnTo>
                <a:lnTo>
                  <a:pt x="108242" y="6362"/>
                </a:lnTo>
                <a:close/>
              </a:path>
              <a:path w="126364" h="167639">
                <a:moveTo>
                  <a:pt x="115608" y="3644"/>
                </a:moveTo>
                <a:lnTo>
                  <a:pt x="113410" y="5816"/>
                </a:lnTo>
                <a:lnTo>
                  <a:pt x="109626" y="6273"/>
                </a:lnTo>
                <a:lnTo>
                  <a:pt x="109270" y="7289"/>
                </a:lnTo>
                <a:lnTo>
                  <a:pt x="123539" y="7289"/>
                </a:lnTo>
                <a:lnTo>
                  <a:pt x="123609" y="6210"/>
                </a:lnTo>
                <a:lnTo>
                  <a:pt x="124396" y="4241"/>
                </a:lnTo>
                <a:lnTo>
                  <a:pt x="124578" y="3975"/>
                </a:lnTo>
                <a:lnTo>
                  <a:pt x="116027" y="3975"/>
                </a:lnTo>
                <a:lnTo>
                  <a:pt x="115608" y="3644"/>
                </a:lnTo>
                <a:close/>
              </a:path>
              <a:path w="126364" h="167639">
                <a:moveTo>
                  <a:pt x="118173" y="419"/>
                </a:moveTo>
                <a:lnTo>
                  <a:pt x="116662" y="1892"/>
                </a:lnTo>
                <a:lnTo>
                  <a:pt x="116879" y="2362"/>
                </a:lnTo>
                <a:lnTo>
                  <a:pt x="116027" y="3975"/>
                </a:lnTo>
                <a:lnTo>
                  <a:pt x="124578" y="3975"/>
                </a:lnTo>
                <a:lnTo>
                  <a:pt x="125679" y="2362"/>
                </a:lnTo>
                <a:lnTo>
                  <a:pt x="125300" y="2120"/>
                </a:lnTo>
                <a:lnTo>
                  <a:pt x="123710" y="2120"/>
                </a:lnTo>
                <a:lnTo>
                  <a:pt x="120548" y="1041"/>
                </a:lnTo>
                <a:lnTo>
                  <a:pt x="119841" y="546"/>
                </a:lnTo>
                <a:lnTo>
                  <a:pt x="119202" y="546"/>
                </a:lnTo>
                <a:lnTo>
                  <a:pt x="118173" y="419"/>
                </a:lnTo>
                <a:close/>
              </a:path>
              <a:path w="126364" h="167639">
                <a:moveTo>
                  <a:pt x="125120" y="2006"/>
                </a:moveTo>
                <a:lnTo>
                  <a:pt x="123710" y="2120"/>
                </a:lnTo>
                <a:lnTo>
                  <a:pt x="125300" y="2120"/>
                </a:lnTo>
                <a:lnTo>
                  <a:pt x="125120" y="2006"/>
                </a:lnTo>
                <a:close/>
              </a:path>
              <a:path w="126364" h="167639">
                <a:moveTo>
                  <a:pt x="119062" y="0"/>
                </a:moveTo>
                <a:lnTo>
                  <a:pt x="119202" y="546"/>
                </a:lnTo>
                <a:lnTo>
                  <a:pt x="119841" y="546"/>
                </a:lnTo>
                <a:lnTo>
                  <a:pt x="1190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401450" y="3674471"/>
            <a:ext cx="103505" cy="125730"/>
          </a:xfrm>
          <a:custGeom>
            <a:avLst/>
            <a:gdLst/>
            <a:ahLst/>
            <a:cxnLst/>
            <a:rect l="l" t="t" r="r" b="b"/>
            <a:pathLst>
              <a:path w="103504" h="125729">
                <a:moveTo>
                  <a:pt x="92927" y="80314"/>
                </a:moveTo>
                <a:lnTo>
                  <a:pt x="3454" y="80314"/>
                </a:lnTo>
                <a:lnTo>
                  <a:pt x="48641" y="106692"/>
                </a:lnTo>
                <a:lnTo>
                  <a:pt x="51130" y="110845"/>
                </a:lnTo>
                <a:lnTo>
                  <a:pt x="50533" y="112013"/>
                </a:lnTo>
                <a:lnTo>
                  <a:pt x="51015" y="113550"/>
                </a:lnTo>
                <a:lnTo>
                  <a:pt x="52082" y="114858"/>
                </a:lnTo>
                <a:lnTo>
                  <a:pt x="67373" y="125666"/>
                </a:lnTo>
                <a:lnTo>
                  <a:pt x="68453" y="125691"/>
                </a:lnTo>
                <a:lnTo>
                  <a:pt x="71056" y="124625"/>
                </a:lnTo>
                <a:lnTo>
                  <a:pt x="75514" y="118122"/>
                </a:lnTo>
                <a:lnTo>
                  <a:pt x="77317" y="114236"/>
                </a:lnTo>
                <a:lnTo>
                  <a:pt x="77317" y="111429"/>
                </a:lnTo>
                <a:lnTo>
                  <a:pt x="79324" y="108965"/>
                </a:lnTo>
                <a:lnTo>
                  <a:pt x="81356" y="105829"/>
                </a:lnTo>
                <a:lnTo>
                  <a:pt x="80568" y="105219"/>
                </a:lnTo>
                <a:lnTo>
                  <a:pt x="80670" y="103720"/>
                </a:lnTo>
                <a:lnTo>
                  <a:pt x="82423" y="101688"/>
                </a:lnTo>
                <a:lnTo>
                  <a:pt x="82651" y="100812"/>
                </a:lnTo>
                <a:lnTo>
                  <a:pt x="84201" y="100291"/>
                </a:lnTo>
                <a:lnTo>
                  <a:pt x="87820" y="100291"/>
                </a:lnTo>
                <a:lnTo>
                  <a:pt x="90043" y="97180"/>
                </a:lnTo>
                <a:lnTo>
                  <a:pt x="94272" y="95694"/>
                </a:lnTo>
                <a:lnTo>
                  <a:pt x="93535" y="94487"/>
                </a:lnTo>
                <a:lnTo>
                  <a:pt x="94970" y="92913"/>
                </a:lnTo>
                <a:lnTo>
                  <a:pt x="95935" y="92582"/>
                </a:lnTo>
                <a:lnTo>
                  <a:pt x="99987" y="87668"/>
                </a:lnTo>
                <a:lnTo>
                  <a:pt x="100164" y="86906"/>
                </a:lnTo>
                <a:lnTo>
                  <a:pt x="92927" y="80314"/>
                </a:lnTo>
                <a:close/>
              </a:path>
              <a:path w="103504" h="125729">
                <a:moveTo>
                  <a:pt x="47758" y="15836"/>
                </a:moveTo>
                <a:lnTo>
                  <a:pt x="5702" y="15836"/>
                </a:lnTo>
                <a:lnTo>
                  <a:pt x="6896" y="17271"/>
                </a:lnTo>
                <a:lnTo>
                  <a:pt x="7721" y="20446"/>
                </a:lnTo>
                <a:lnTo>
                  <a:pt x="8890" y="21158"/>
                </a:lnTo>
                <a:lnTo>
                  <a:pt x="8674" y="23291"/>
                </a:lnTo>
                <a:lnTo>
                  <a:pt x="10325" y="23647"/>
                </a:lnTo>
                <a:lnTo>
                  <a:pt x="11137" y="26377"/>
                </a:lnTo>
                <a:lnTo>
                  <a:pt x="11137" y="28854"/>
                </a:lnTo>
                <a:lnTo>
                  <a:pt x="13982" y="31572"/>
                </a:lnTo>
                <a:lnTo>
                  <a:pt x="15519" y="35356"/>
                </a:lnTo>
                <a:lnTo>
                  <a:pt x="17183" y="36080"/>
                </a:lnTo>
                <a:lnTo>
                  <a:pt x="18605" y="37134"/>
                </a:lnTo>
                <a:lnTo>
                  <a:pt x="17538" y="38671"/>
                </a:lnTo>
                <a:lnTo>
                  <a:pt x="19316" y="40208"/>
                </a:lnTo>
                <a:lnTo>
                  <a:pt x="20142" y="42811"/>
                </a:lnTo>
                <a:lnTo>
                  <a:pt x="19786" y="45427"/>
                </a:lnTo>
                <a:lnTo>
                  <a:pt x="16941" y="48729"/>
                </a:lnTo>
                <a:lnTo>
                  <a:pt x="16941" y="50507"/>
                </a:lnTo>
                <a:lnTo>
                  <a:pt x="15875" y="53454"/>
                </a:lnTo>
                <a:lnTo>
                  <a:pt x="11620" y="53454"/>
                </a:lnTo>
                <a:lnTo>
                  <a:pt x="11734" y="54533"/>
                </a:lnTo>
                <a:lnTo>
                  <a:pt x="10439" y="55829"/>
                </a:lnTo>
                <a:lnTo>
                  <a:pt x="9499" y="58077"/>
                </a:lnTo>
                <a:lnTo>
                  <a:pt x="7480" y="59969"/>
                </a:lnTo>
                <a:lnTo>
                  <a:pt x="6057" y="62801"/>
                </a:lnTo>
                <a:lnTo>
                  <a:pt x="3695" y="65062"/>
                </a:lnTo>
                <a:lnTo>
                  <a:pt x="3213" y="68478"/>
                </a:lnTo>
                <a:lnTo>
                  <a:pt x="0" y="80492"/>
                </a:lnTo>
                <a:lnTo>
                  <a:pt x="3454" y="80314"/>
                </a:lnTo>
                <a:lnTo>
                  <a:pt x="92927" y="80314"/>
                </a:lnTo>
                <a:lnTo>
                  <a:pt x="91490" y="79006"/>
                </a:lnTo>
                <a:lnTo>
                  <a:pt x="91732" y="30264"/>
                </a:lnTo>
                <a:lnTo>
                  <a:pt x="97620" y="24676"/>
                </a:lnTo>
                <a:lnTo>
                  <a:pt x="69748" y="24676"/>
                </a:lnTo>
                <a:lnTo>
                  <a:pt x="68947" y="24396"/>
                </a:lnTo>
                <a:lnTo>
                  <a:pt x="64236" y="24396"/>
                </a:lnTo>
                <a:lnTo>
                  <a:pt x="61556" y="23202"/>
                </a:lnTo>
                <a:lnTo>
                  <a:pt x="57188" y="23202"/>
                </a:lnTo>
                <a:lnTo>
                  <a:pt x="55232" y="22555"/>
                </a:lnTo>
                <a:lnTo>
                  <a:pt x="53213" y="20243"/>
                </a:lnTo>
                <a:lnTo>
                  <a:pt x="50190" y="18160"/>
                </a:lnTo>
                <a:lnTo>
                  <a:pt x="47758" y="15836"/>
                </a:lnTo>
                <a:close/>
              </a:path>
              <a:path w="103504" h="125729">
                <a:moveTo>
                  <a:pt x="81013" y="16852"/>
                </a:moveTo>
                <a:lnTo>
                  <a:pt x="78397" y="17856"/>
                </a:lnTo>
                <a:lnTo>
                  <a:pt x="77216" y="19469"/>
                </a:lnTo>
                <a:lnTo>
                  <a:pt x="73964" y="24510"/>
                </a:lnTo>
                <a:lnTo>
                  <a:pt x="71526" y="24676"/>
                </a:lnTo>
                <a:lnTo>
                  <a:pt x="97620" y="24676"/>
                </a:lnTo>
                <a:lnTo>
                  <a:pt x="102425" y="20116"/>
                </a:lnTo>
                <a:lnTo>
                  <a:pt x="95288" y="20116"/>
                </a:lnTo>
                <a:lnTo>
                  <a:pt x="93205" y="18935"/>
                </a:lnTo>
                <a:lnTo>
                  <a:pt x="92130" y="16979"/>
                </a:lnTo>
                <a:lnTo>
                  <a:pt x="82905" y="16979"/>
                </a:lnTo>
                <a:lnTo>
                  <a:pt x="81013" y="16852"/>
                </a:lnTo>
                <a:close/>
              </a:path>
              <a:path w="103504" h="125729">
                <a:moveTo>
                  <a:pt x="67564" y="23914"/>
                </a:moveTo>
                <a:lnTo>
                  <a:pt x="64236" y="24396"/>
                </a:lnTo>
                <a:lnTo>
                  <a:pt x="68947" y="24396"/>
                </a:lnTo>
                <a:lnTo>
                  <a:pt x="67564" y="23914"/>
                </a:lnTo>
                <a:close/>
              </a:path>
              <a:path w="103504" h="125729">
                <a:moveTo>
                  <a:pt x="99923" y="19342"/>
                </a:moveTo>
                <a:lnTo>
                  <a:pt x="95288" y="20116"/>
                </a:lnTo>
                <a:lnTo>
                  <a:pt x="102425" y="20116"/>
                </a:lnTo>
                <a:lnTo>
                  <a:pt x="103174" y="19405"/>
                </a:lnTo>
                <a:lnTo>
                  <a:pt x="99923" y="19342"/>
                </a:lnTo>
                <a:close/>
              </a:path>
              <a:path w="103504" h="125729">
                <a:moveTo>
                  <a:pt x="89954" y="15366"/>
                </a:moveTo>
                <a:lnTo>
                  <a:pt x="84213" y="16141"/>
                </a:lnTo>
                <a:lnTo>
                  <a:pt x="82905" y="16979"/>
                </a:lnTo>
                <a:lnTo>
                  <a:pt x="92130" y="16979"/>
                </a:lnTo>
                <a:lnTo>
                  <a:pt x="91732" y="16255"/>
                </a:lnTo>
                <a:lnTo>
                  <a:pt x="89954" y="15366"/>
                </a:lnTo>
                <a:close/>
              </a:path>
              <a:path w="103504" h="125729">
                <a:moveTo>
                  <a:pt x="11417" y="9804"/>
                </a:moveTo>
                <a:lnTo>
                  <a:pt x="9144" y="12014"/>
                </a:lnTo>
                <a:lnTo>
                  <a:pt x="7962" y="13627"/>
                </a:lnTo>
                <a:lnTo>
                  <a:pt x="7010" y="14008"/>
                </a:lnTo>
                <a:lnTo>
                  <a:pt x="5588" y="15925"/>
                </a:lnTo>
                <a:lnTo>
                  <a:pt x="47758" y="15836"/>
                </a:lnTo>
                <a:lnTo>
                  <a:pt x="45034" y="13233"/>
                </a:lnTo>
                <a:lnTo>
                  <a:pt x="43589" y="12344"/>
                </a:lnTo>
                <a:lnTo>
                  <a:pt x="30873" y="12344"/>
                </a:lnTo>
                <a:lnTo>
                  <a:pt x="28498" y="11874"/>
                </a:lnTo>
                <a:lnTo>
                  <a:pt x="27061" y="10274"/>
                </a:lnTo>
                <a:lnTo>
                  <a:pt x="12636" y="10274"/>
                </a:lnTo>
                <a:lnTo>
                  <a:pt x="11417" y="9804"/>
                </a:lnTo>
                <a:close/>
              </a:path>
              <a:path w="103504" h="125729">
                <a:moveTo>
                  <a:pt x="33655" y="11391"/>
                </a:moveTo>
                <a:lnTo>
                  <a:pt x="30873" y="12344"/>
                </a:lnTo>
                <a:lnTo>
                  <a:pt x="43589" y="12344"/>
                </a:lnTo>
                <a:lnTo>
                  <a:pt x="43300" y="12166"/>
                </a:lnTo>
                <a:lnTo>
                  <a:pt x="36741" y="12166"/>
                </a:lnTo>
                <a:lnTo>
                  <a:pt x="33655" y="11391"/>
                </a:lnTo>
                <a:close/>
              </a:path>
              <a:path w="103504" h="125729">
                <a:moveTo>
                  <a:pt x="42722" y="11810"/>
                </a:moveTo>
                <a:lnTo>
                  <a:pt x="36741" y="12166"/>
                </a:lnTo>
                <a:lnTo>
                  <a:pt x="43300" y="12166"/>
                </a:lnTo>
                <a:lnTo>
                  <a:pt x="42722" y="11810"/>
                </a:lnTo>
                <a:close/>
              </a:path>
              <a:path w="103504" h="125729">
                <a:moveTo>
                  <a:pt x="20726" y="0"/>
                </a:moveTo>
                <a:lnTo>
                  <a:pt x="15697" y="5626"/>
                </a:lnTo>
                <a:lnTo>
                  <a:pt x="12636" y="10274"/>
                </a:lnTo>
                <a:lnTo>
                  <a:pt x="27061" y="10274"/>
                </a:lnTo>
                <a:lnTo>
                  <a:pt x="26365" y="9499"/>
                </a:lnTo>
                <a:lnTo>
                  <a:pt x="26365" y="2260"/>
                </a:lnTo>
                <a:lnTo>
                  <a:pt x="22034" y="2260"/>
                </a:lnTo>
                <a:lnTo>
                  <a:pt x="20726" y="0"/>
                </a:lnTo>
                <a:close/>
              </a:path>
              <a:path w="103504" h="125729">
                <a:moveTo>
                  <a:pt x="24472" y="1777"/>
                </a:moveTo>
                <a:lnTo>
                  <a:pt x="22034" y="2260"/>
                </a:lnTo>
                <a:lnTo>
                  <a:pt x="26365" y="2260"/>
                </a:lnTo>
                <a:lnTo>
                  <a:pt x="26365" y="2070"/>
                </a:lnTo>
                <a:lnTo>
                  <a:pt x="24472" y="17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375027" y="375589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423" y="0"/>
                </a:moveTo>
                <a:lnTo>
                  <a:pt x="304" y="241"/>
                </a:lnTo>
                <a:lnTo>
                  <a:pt x="0" y="266"/>
                </a:lnTo>
                <a:lnTo>
                  <a:pt x="4660" y="254"/>
                </a:lnTo>
                <a:lnTo>
                  <a:pt x="942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349642" y="3690310"/>
            <a:ext cx="72390" cy="70485"/>
          </a:xfrm>
          <a:custGeom>
            <a:avLst/>
            <a:gdLst/>
            <a:ahLst/>
            <a:cxnLst/>
            <a:rect l="l" t="t" r="r" b="b"/>
            <a:pathLst>
              <a:path w="72389" h="70485">
                <a:moveTo>
                  <a:pt x="20129" y="4495"/>
                </a:moveTo>
                <a:lnTo>
                  <a:pt x="18592" y="5930"/>
                </a:lnTo>
                <a:lnTo>
                  <a:pt x="18529" y="7810"/>
                </a:lnTo>
                <a:lnTo>
                  <a:pt x="19037" y="8724"/>
                </a:lnTo>
                <a:lnTo>
                  <a:pt x="18821" y="9194"/>
                </a:lnTo>
                <a:lnTo>
                  <a:pt x="18199" y="11468"/>
                </a:lnTo>
                <a:lnTo>
                  <a:pt x="17022" y="13017"/>
                </a:lnTo>
                <a:lnTo>
                  <a:pt x="16954" y="16535"/>
                </a:lnTo>
                <a:lnTo>
                  <a:pt x="16243" y="20764"/>
                </a:lnTo>
                <a:lnTo>
                  <a:pt x="15976" y="23888"/>
                </a:lnTo>
                <a:lnTo>
                  <a:pt x="17360" y="24866"/>
                </a:lnTo>
                <a:lnTo>
                  <a:pt x="18554" y="26466"/>
                </a:lnTo>
                <a:lnTo>
                  <a:pt x="19494" y="28511"/>
                </a:lnTo>
                <a:lnTo>
                  <a:pt x="19265" y="29895"/>
                </a:lnTo>
                <a:lnTo>
                  <a:pt x="12941" y="38303"/>
                </a:lnTo>
                <a:lnTo>
                  <a:pt x="9042" y="42646"/>
                </a:lnTo>
                <a:lnTo>
                  <a:pt x="7975" y="44513"/>
                </a:lnTo>
                <a:lnTo>
                  <a:pt x="3187" y="53124"/>
                </a:lnTo>
                <a:lnTo>
                  <a:pt x="2285" y="54635"/>
                </a:lnTo>
                <a:lnTo>
                  <a:pt x="2209" y="57835"/>
                </a:lnTo>
                <a:lnTo>
                  <a:pt x="1854" y="62344"/>
                </a:lnTo>
                <a:lnTo>
                  <a:pt x="267" y="66738"/>
                </a:lnTo>
                <a:lnTo>
                  <a:pt x="609" y="69621"/>
                </a:lnTo>
                <a:lnTo>
                  <a:pt x="0" y="70192"/>
                </a:lnTo>
                <a:lnTo>
                  <a:pt x="647" y="70472"/>
                </a:lnTo>
                <a:lnTo>
                  <a:pt x="2679" y="70053"/>
                </a:lnTo>
                <a:lnTo>
                  <a:pt x="4686" y="68440"/>
                </a:lnTo>
                <a:lnTo>
                  <a:pt x="9744" y="68440"/>
                </a:lnTo>
                <a:lnTo>
                  <a:pt x="9778" y="67500"/>
                </a:lnTo>
                <a:lnTo>
                  <a:pt x="11798" y="67144"/>
                </a:lnTo>
                <a:lnTo>
                  <a:pt x="12557" y="67144"/>
                </a:lnTo>
                <a:lnTo>
                  <a:pt x="12865" y="66738"/>
                </a:lnTo>
                <a:lnTo>
                  <a:pt x="14221" y="66738"/>
                </a:lnTo>
                <a:lnTo>
                  <a:pt x="15049" y="65900"/>
                </a:lnTo>
                <a:lnTo>
                  <a:pt x="25692" y="65836"/>
                </a:lnTo>
                <a:lnTo>
                  <a:pt x="34810" y="65582"/>
                </a:lnTo>
                <a:lnTo>
                  <a:pt x="51803" y="64655"/>
                </a:lnTo>
                <a:lnTo>
                  <a:pt x="55016" y="52641"/>
                </a:lnTo>
                <a:lnTo>
                  <a:pt x="55498" y="49225"/>
                </a:lnTo>
                <a:lnTo>
                  <a:pt x="57873" y="46964"/>
                </a:lnTo>
                <a:lnTo>
                  <a:pt x="59283" y="44132"/>
                </a:lnTo>
                <a:lnTo>
                  <a:pt x="61302" y="42240"/>
                </a:lnTo>
                <a:lnTo>
                  <a:pt x="62242" y="39992"/>
                </a:lnTo>
                <a:lnTo>
                  <a:pt x="63550" y="38696"/>
                </a:lnTo>
                <a:lnTo>
                  <a:pt x="63436" y="37617"/>
                </a:lnTo>
                <a:lnTo>
                  <a:pt x="67690" y="37617"/>
                </a:lnTo>
                <a:lnTo>
                  <a:pt x="68745" y="34670"/>
                </a:lnTo>
                <a:lnTo>
                  <a:pt x="68745" y="32892"/>
                </a:lnTo>
                <a:lnTo>
                  <a:pt x="71589" y="29590"/>
                </a:lnTo>
                <a:lnTo>
                  <a:pt x="71945" y="26974"/>
                </a:lnTo>
                <a:lnTo>
                  <a:pt x="71119" y="24371"/>
                </a:lnTo>
                <a:lnTo>
                  <a:pt x="69341" y="22834"/>
                </a:lnTo>
                <a:lnTo>
                  <a:pt x="70408" y="21297"/>
                </a:lnTo>
                <a:lnTo>
                  <a:pt x="68986" y="20243"/>
                </a:lnTo>
                <a:lnTo>
                  <a:pt x="67322" y="19519"/>
                </a:lnTo>
                <a:lnTo>
                  <a:pt x="65798" y="15735"/>
                </a:lnTo>
                <a:lnTo>
                  <a:pt x="63046" y="13106"/>
                </a:lnTo>
                <a:lnTo>
                  <a:pt x="62953" y="10540"/>
                </a:lnTo>
                <a:lnTo>
                  <a:pt x="62627" y="9461"/>
                </a:lnTo>
                <a:lnTo>
                  <a:pt x="32905" y="9461"/>
                </a:lnTo>
                <a:lnTo>
                  <a:pt x="30060" y="8521"/>
                </a:lnTo>
                <a:lnTo>
                  <a:pt x="29832" y="6629"/>
                </a:lnTo>
                <a:lnTo>
                  <a:pt x="25692" y="6629"/>
                </a:lnTo>
                <a:lnTo>
                  <a:pt x="22504" y="5460"/>
                </a:lnTo>
                <a:lnTo>
                  <a:pt x="20129" y="4495"/>
                </a:lnTo>
                <a:close/>
              </a:path>
              <a:path w="72389" h="70485">
                <a:moveTo>
                  <a:pt x="9744" y="68440"/>
                </a:moveTo>
                <a:lnTo>
                  <a:pt x="4686" y="68440"/>
                </a:lnTo>
                <a:lnTo>
                  <a:pt x="6045" y="69100"/>
                </a:lnTo>
                <a:lnTo>
                  <a:pt x="7048" y="70053"/>
                </a:lnTo>
                <a:lnTo>
                  <a:pt x="8826" y="70053"/>
                </a:lnTo>
                <a:lnTo>
                  <a:pt x="9715" y="69227"/>
                </a:lnTo>
                <a:lnTo>
                  <a:pt x="9744" y="68440"/>
                </a:lnTo>
                <a:close/>
              </a:path>
              <a:path w="72389" h="70485">
                <a:moveTo>
                  <a:pt x="12557" y="67144"/>
                </a:moveTo>
                <a:lnTo>
                  <a:pt x="11798" y="67144"/>
                </a:lnTo>
                <a:lnTo>
                  <a:pt x="12153" y="67678"/>
                </a:lnTo>
                <a:lnTo>
                  <a:pt x="12557" y="67144"/>
                </a:lnTo>
                <a:close/>
              </a:path>
              <a:path w="72389" h="70485">
                <a:moveTo>
                  <a:pt x="14221" y="66738"/>
                </a:moveTo>
                <a:lnTo>
                  <a:pt x="12865" y="66738"/>
                </a:lnTo>
                <a:lnTo>
                  <a:pt x="13995" y="66967"/>
                </a:lnTo>
                <a:lnTo>
                  <a:pt x="14221" y="66738"/>
                </a:lnTo>
                <a:close/>
              </a:path>
              <a:path w="72389" h="70485">
                <a:moveTo>
                  <a:pt x="35864" y="6032"/>
                </a:moveTo>
                <a:lnTo>
                  <a:pt x="34328" y="7454"/>
                </a:lnTo>
                <a:lnTo>
                  <a:pt x="34328" y="9461"/>
                </a:lnTo>
                <a:lnTo>
                  <a:pt x="62627" y="9461"/>
                </a:lnTo>
                <a:lnTo>
                  <a:pt x="62128" y="7810"/>
                </a:lnTo>
                <a:lnTo>
                  <a:pt x="60477" y="7454"/>
                </a:lnTo>
                <a:lnTo>
                  <a:pt x="60591" y="6388"/>
                </a:lnTo>
                <a:lnTo>
                  <a:pt x="37401" y="6388"/>
                </a:lnTo>
                <a:lnTo>
                  <a:pt x="35864" y="6032"/>
                </a:lnTo>
                <a:close/>
              </a:path>
              <a:path w="72389" h="70485">
                <a:moveTo>
                  <a:pt x="27584" y="6032"/>
                </a:moveTo>
                <a:lnTo>
                  <a:pt x="25692" y="6629"/>
                </a:lnTo>
                <a:lnTo>
                  <a:pt x="29832" y="6629"/>
                </a:lnTo>
                <a:lnTo>
                  <a:pt x="27584" y="6032"/>
                </a:lnTo>
                <a:close/>
              </a:path>
              <a:path w="72389" h="70485">
                <a:moveTo>
                  <a:pt x="47459" y="4495"/>
                </a:moveTo>
                <a:lnTo>
                  <a:pt x="43078" y="4737"/>
                </a:lnTo>
                <a:lnTo>
                  <a:pt x="40360" y="5930"/>
                </a:lnTo>
                <a:lnTo>
                  <a:pt x="38341" y="5930"/>
                </a:lnTo>
                <a:lnTo>
                  <a:pt x="37401" y="6388"/>
                </a:lnTo>
                <a:lnTo>
                  <a:pt x="60591" y="6388"/>
                </a:lnTo>
                <a:lnTo>
                  <a:pt x="60705" y="5321"/>
                </a:lnTo>
                <a:lnTo>
                  <a:pt x="50291" y="5321"/>
                </a:lnTo>
                <a:lnTo>
                  <a:pt x="47459" y="4495"/>
                </a:lnTo>
                <a:close/>
              </a:path>
              <a:path w="72389" h="70485">
                <a:moveTo>
                  <a:pt x="57518" y="0"/>
                </a:moveTo>
                <a:lnTo>
                  <a:pt x="54444" y="2019"/>
                </a:lnTo>
                <a:lnTo>
                  <a:pt x="53022" y="4025"/>
                </a:lnTo>
                <a:lnTo>
                  <a:pt x="50291" y="5321"/>
                </a:lnTo>
                <a:lnTo>
                  <a:pt x="60705" y="5321"/>
                </a:lnTo>
                <a:lnTo>
                  <a:pt x="59524" y="4610"/>
                </a:lnTo>
                <a:lnTo>
                  <a:pt x="58699" y="1435"/>
                </a:lnTo>
                <a:lnTo>
                  <a:pt x="5751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164433" y="3604660"/>
            <a:ext cx="160655" cy="108585"/>
          </a:xfrm>
          <a:custGeom>
            <a:avLst/>
            <a:gdLst/>
            <a:ahLst/>
            <a:cxnLst/>
            <a:rect l="l" t="t" r="r" b="b"/>
            <a:pathLst>
              <a:path w="160654" h="108585">
                <a:moveTo>
                  <a:pt x="13665" y="42786"/>
                </a:moveTo>
                <a:lnTo>
                  <a:pt x="13690" y="43573"/>
                </a:lnTo>
                <a:lnTo>
                  <a:pt x="11430" y="46710"/>
                </a:lnTo>
                <a:lnTo>
                  <a:pt x="9652" y="47434"/>
                </a:lnTo>
                <a:lnTo>
                  <a:pt x="8480" y="50025"/>
                </a:lnTo>
                <a:lnTo>
                  <a:pt x="6205" y="54317"/>
                </a:lnTo>
                <a:lnTo>
                  <a:pt x="4914" y="57162"/>
                </a:lnTo>
                <a:lnTo>
                  <a:pt x="2489" y="60540"/>
                </a:lnTo>
                <a:lnTo>
                  <a:pt x="1117" y="61087"/>
                </a:lnTo>
                <a:lnTo>
                  <a:pt x="0" y="62750"/>
                </a:lnTo>
                <a:lnTo>
                  <a:pt x="355" y="65366"/>
                </a:lnTo>
                <a:lnTo>
                  <a:pt x="1358" y="68630"/>
                </a:lnTo>
                <a:lnTo>
                  <a:pt x="825" y="71640"/>
                </a:lnTo>
                <a:lnTo>
                  <a:pt x="1825" y="74803"/>
                </a:lnTo>
                <a:lnTo>
                  <a:pt x="2021" y="76542"/>
                </a:lnTo>
                <a:lnTo>
                  <a:pt x="2133" y="82575"/>
                </a:lnTo>
                <a:lnTo>
                  <a:pt x="3314" y="83451"/>
                </a:lnTo>
                <a:lnTo>
                  <a:pt x="6870" y="85178"/>
                </a:lnTo>
                <a:lnTo>
                  <a:pt x="8826" y="87617"/>
                </a:lnTo>
                <a:lnTo>
                  <a:pt x="9601" y="90233"/>
                </a:lnTo>
                <a:lnTo>
                  <a:pt x="12623" y="94678"/>
                </a:lnTo>
                <a:lnTo>
                  <a:pt x="14465" y="98298"/>
                </a:lnTo>
                <a:lnTo>
                  <a:pt x="15938" y="99733"/>
                </a:lnTo>
                <a:lnTo>
                  <a:pt x="19862" y="102755"/>
                </a:lnTo>
                <a:lnTo>
                  <a:pt x="20205" y="105244"/>
                </a:lnTo>
                <a:lnTo>
                  <a:pt x="20154" y="107213"/>
                </a:lnTo>
                <a:lnTo>
                  <a:pt x="20688" y="108038"/>
                </a:lnTo>
                <a:lnTo>
                  <a:pt x="20980" y="108305"/>
                </a:lnTo>
                <a:lnTo>
                  <a:pt x="26492" y="99123"/>
                </a:lnTo>
                <a:lnTo>
                  <a:pt x="29578" y="96164"/>
                </a:lnTo>
                <a:lnTo>
                  <a:pt x="31699" y="95681"/>
                </a:lnTo>
                <a:lnTo>
                  <a:pt x="32715" y="94386"/>
                </a:lnTo>
                <a:lnTo>
                  <a:pt x="37985" y="92252"/>
                </a:lnTo>
                <a:lnTo>
                  <a:pt x="40187" y="92252"/>
                </a:lnTo>
                <a:lnTo>
                  <a:pt x="41249" y="91541"/>
                </a:lnTo>
                <a:lnTo>
                  <a:pt x="50736" y="91541"/>
                </a:lnTo>
                <a:lnTo>
                  <a:pt x="50774" y="90944"/>
                </a:lnTo>
                <a:lnTo>
                  <a:pt x="51396" y="89179"/>
                </a:lnTo>
                <a:lnTo>
                  <a:pt x="52197" y="88112"/>
                </a:lnTo>
                <a:lnTo>
                  <a:pt x="50282" y="85572"/>
                </a:lnTo>
                <a:lnTo>
                  <a:pt x="50253" y="84112"/>
                </a:lnTo>
                <a:lnTo>
                  <a:pt x="51930" y="84023"/>
                </a:lnTo>
                <a:lnTo>
                  <a:pt x="52895" y="83146"/>
                </a:lnTo>
                <a:lnTo>
                  <a:pt x="52895" y="81813"/>
                </a:lnTo>
                <a:lnTo>
                  <a:pt x="54063" y="80391"/>
                </a:lnTo>
                <a:lnTo>
                  <a:pt x="54330" y="78701"/>
                </a:lnTo>
                <a:lnTo>
                  <a:pt x="55219" y="77901"/>
                </a:lnTo>
                <a:lnTo>
                  <a:pt x="56730" y="77901"/>
                </a:lnTo>
                <a:lnTo>
                  <a:pt x="58496" y="76136"/>
                </a:lnTo>
                <a:lnTo>
                  <a:pt x="60699" y="76136"/>
                </a:lnTo>
                <a:lnTo>
                  <a:pt x="60972" y="75247"/>
                </a:lnTo>
                <a:lnTo>
                  <a:pt x="133784" y="75247"/>
                </a:lnTo>
                <a:lnTo>
                  <a:pt x="134467" y="74244"/>
                </a:lnTo>
                <a:lnTo>
                  <a:pt x="133958" y="73431"/>
                </a:lnTo>
                <a:lnTo>
                  <a:pt x="134073" y="72440"/>
                </a:lnTo>
                <a:lnTo>
                  <a:pt x="135940" y="72313"/>
                </a:lnTo>
                <a:lnTo>
                  <a:pt x="156467" y="72313"/>
                </a:lnTo>
                <a:lnTo>
                  <a:pt x="155981" y="71958"/>
                </a:lnTo>
                <a:lnTo>
                  <a:pt x="155536" y="68173"/>
                </a:lnTo>
                <a:lnTo>
                  <a:pt x="155892" y="66992"/>
                </a:lnTo>
                <a:lnTo>
                  <a:pt x="154000" y="65506"/>
                </a:lnTo>
                <a:lnTo>
                  <a:pt x="149872" y="64465"/>
                </a:lnTo>
                <a:lnTo>
                  <a:pt x="148780" y="63284"/>
                </a:lnTo>
                <a:lnTo>
                  <a:pt x="148894" y="60909"/>
                </a:lnTo>
                <a:lnTo>
                  <a:pt x="148247" y="59956"/>
                </a:lnTo>
                <a:lnTo>
                  <a:pt x="145694" y="59194"/>
                </a:lnTo>
                <a:lnTo>
                  <a:pt x="144487" y="57886"/>
                </a:lnTo>
                <a:lnTo>
                  <a:pt x="144310" y="54317"/>
                </a:lnTo>
                <a:lnTo>
                  <a:pt x="143370" y="52781"/>
                </a:lnTo>
                <a:lnTo>
                  <a:pt x="139530" y="50571"/>
                </a:lnTo>
                <a:lnTo>
                  <a:pt x="138442" y="50571"/>
                </a:lnTo>
                <a:lnTo>
                  <a:pt x="137343" y="50025"/>
                </a:lnTo>
                <a:lnTo>
                  <a:pt x="135483" y="50025"/>
                </a:lnTo>
                <a:lnTo>
                  <a:pt x="133350" y="49441"/>
                </a:lnTo>
                <a:lnTo>
                  <a:pt x="130911" y="47307"/>
                </a:lnTo>
                <a:lnTo>
                  <a:pt x="131433" y="46723"/>
                </a:lnTo>
                <a:lnTo>
                  <a:pt x="15468" y="46723"/>
                </a:lnTo>
                <a:lnTo>
                  <a:pt x="14986" y="44246"/>
                </a:lnTo>
                <a:lnTo>
                  <a:pt x="13665" y="42786"/>
                </a:lnTo>
                <a:close/>
              </a:path>
              <a:path w="160654" h="108585">
                <a:moveTo>
                  <a:pt x="50736" y="91541"/>
                </a:moveTo>
                <a:lnTo>
                  <a:pt x="44932" y="91541"/>
                </a:lnTo>
                <a:lnTo>
                  <a:pt x="45758" y="92544"/>
                </a:lnTo>
                <a:lnTo>
                  <a:pt x="48006" y="93789"/>
                </a:lnTo>
                <a:lnTo>
                  <a:pt x="49187" y="93319"/>
                </a:lnTo>
                <a:lnTo>
                  <a:pt x="50647" y="92938"/>
                </a:lnTo>
                <a:lnTo>
                  <a:pt x="50736" y="91541"/>
                </a:lnTo>
                <a:close/>
              </a:path>
              <a:path w="160654" h="108585">
                <a:moveTo>
                  <a:pt x="40187" y="92252"/>
                </a:moveTo>
                <a:lnTo>
                  <a:pt x="37985" y="92252"/>
                </a:lnTo>
                <a:lnTo>
                  <a:pt x="39941" y="92417"/>
                </a:lnTo>
                <a:lnTo>
                  <a:pt x="40187" y="92252"/>
                </a:lnTo>
                <a:close/>
              </a:path>
              <a:path w="160654" h="108585">
                <a:moveTo>
                  <a:pt x="97029" y="85051"/>
                </a:moveTo>
                <a:lnTo>
                  <a:pt x="86410" y="85051"/>
                </a:lnTo>
                <a:lnTo>
                  <a:pt x="88011" y="85090"/>
                </a:lnTo>
                <a:lnTo>
                  <a:pt x="90233" y="85940"/>
                </a:lnTo>
                <a:lnTo>
                  <a:pt x="93167" y="86525"/>
                </a:lnTo>
                <a:lnTo>
                  <a:pt x="94322" y="87198"/>
                </a:lnTo>
                <a:lnTo>
                  <a:pt x="97218" y="86563"/>
                </a:lnTo>
                <a:lnTo>
                  <a:pt x="97577" y="85763"/>
                </a:lnTo>
                <a:lnTo>
                  <a:pt x="97508" y="85445"/>
                </a:lnTo>
                <a:lnTo>
                  <a:pt x="97029" y="85051"/>
                </a:lnTo>
                <a:close/>
              </a:path>
              <a:path w="160654" h="108585">
                <a:moveTo>
                  <a:pt x="96271" y="83858"/>
                </a:moveTo>
                <a:lnTo>
                  <a:pt x="77647" y="83858"/>
                </a:lnTo>
                <a:lnTo>
                  <a:pt x="80137" y="85267"/>
                </a:lnTo>
                <a:lnTo>
                  <a:pt x="83159" y="85445"/>
                </a:lnTo>
                <a:lnTo>
                  <a:pt x="84861" y="85763"/>
                </a:lnTo>
                <a:lnTo>
                  <a:pt x="86410" y="85051"/>
                </a:lnTo>
                <a:lnTo>
                  <a:pt x="97029" y="85051"/>
                </a:lnTo>
                <a:lnTo>
                  <a:pt x="96380" y="84518"/>
                </a:lnTo>
                <a:lnTo>
                  <a:pt x="96271" y="83858"/>
                </a:lnTo>
                <a:close/>
              </a:path>
              <a:path w="160654" h="108585">
                <a:moveTo>
                  <a:pt x="133784" y="75247"/>
                </a:moveTo>
                <a:lnTo>
                  <a:pt x="62217" y="75247"/>
                </a:lnTo>
                <a:lnTo>
                  <a:pt x="64096" y="76657"/>
                </a:lnTo>
                <a:lnTo>
                  <a:pt x="65493" y="76835"/>
                </a:lnTo>
                <a:lnTo>
                  <a:pt x="69049" y="79857"/>
                </a:lnTo>
                <a:lnTo>
                  <a:pt x="70916" y="80556"/>
                </a:lnTo>
                <a:lnTo>
                  <a:pt x="74193" y="83324"/>
                </a:lnTo>
                <a:lnTo>
                  <a:pt x="74917" y="84023"/>
                </a:lnTo>
                <a:lnTo>
                  <a:pt x="77647" y="83858"/>
                </a:lnTo>
                <a:lnTo>
                  <a:pt x="96271" y="83858"/>
                </a:lnTo>
                <a:lnTo>
                  <a:pt x="96151" y="83134"/>
                </a:lnTo>
                <a:lnTo>
                  <a:pt x="98107" y="81140"/>
                </a:lnTo>
                <a:lnTo>
                  <a:pt x="99847" y="78905"/>
                </a:lnTo>
                <a:lnTo>
                  <a:pt x="113522" y="78905"/>
                </a:lnTo>
                <a:lnTo>
                  <a:pt x="113842" y="78511"/>
                </a:lnTo>
                <a:lnTo>
                  <a:pt x="115760" y="77736"/>
                </a:lnTo>
                <a:lnTo>
                  <a:pt x="120853" y="75514"/>
                </a:lnTo>
                <a:lnTo>
                  <a:pt x="133602" y="75514"/>
                </a:lnTo>
                <a:lnTo>
                  <a:pt x="133784" y="75247"/>
                </a:lnTo>
                <a:close/>
              </a:path>
              <a:path w="160654" h="108585">
                <a:moveTo>
                  <a:pt x="113522" y="78905"/>
                </a:moveTo>
                <a:lnTo>
                  <a:pt x="99847" y="78905"/>
                </a:lnTo>
                <a:lnTo>
                  <a:pt x="102336" y="78955"/>
                </a:lnTo>
                <a:lnTo>
                  <a:pt x="104635" y="79438"/>
                </a:lnTo>
                <a:lnTo>
                  <a:pt x="106019" y="80962"/>
                </a:lnTo>
                <a:lnTo>
                  <a:pt x="107619" y="80276"/>
                </a:lnTo>
                <a:lnTo>
                  <a:pt x="112903" y="79667"/>
                </a:lnTo>
                <a:lnTo>
                  <a:pt x="113522" y="78905"/>
                </a:lnTo>
                <a:close/>
              </a:path>
              <a:path w="160654" h="108585">
                <a:moveTo>
                  <a:pt x="133602" y="75514"/>
                </a:moveTo>
                <a:lnTo>
                  <a:pt x="120853" y="75514"/>
                </a:lnTo>
                <a:lnTo>
                  <a:pt x="122516" y="75653"/>
                </a:lnTo>
                <a:lnTo>
                  <a:pt x="122783" y="76542"/>
                </a:lnTo>
                <a:lnTo>
                  <a:pt x="123672" y="76733"/>
                </a:lnTo>
                <a:lnTo>
                  <a:pt x="124206" y="78143"/>
                </a:lnTo>
                <a:lnTo>
                  <a:pt x="125272" y="78193"/>
                </a:lnTo>
                <a:lnTo>
                  <a:pt x="126784" y="77139"/>
                </a:lnTo>
                <a:lnTo>
                  <a:pt x="129755" y="77000"/>
                </a:lnTo>
                <a:lnTo>
                  <a:pt x="131445" y="76644"/>
                </a:lnTo>
                <a:lnTo>
                  <a:pt x="132867" y="76593"/>
                </a:lnTo>
                <a:lnTo>
                  <a:pt x="133602" y="75514"/>
                </a:lnTo>
                <a:close/>
              </a:path>
              <a:path w="160654" h="108585">
                <a:moveTo>
                  <a:pt x="60699" y="76136"/>
                </a:moveTo>
                <a:lnTo>
                  <a:pt x="58496" y="76136"/>
                </a:lnTo>
                <a:lnTo>
                  <a:pt x="60617" y="76403"/>
                </a:lnTo>
                <a:lnTo>
                  <a:pt x="60699" y="76136"/>
                </a:lnTo>
                <a:close/>
              </a:path>
              <a:path w="160654" h="108585">
                <a:moveTo>
                  <a:pt x="159743" y="74549"/>
                </a:moveTo>
                <a:lnTo>
                  <a:pt x="155041" y="74549"/>
                </a:lnTo>
                <a:lnTo>
                  <a:pt x="157848" y="74803"/>
                </a:lnTo>
                <a:lnTo>
                  <a:pt x="160108" y="76149"/>
                </a:lnTo>
                <a:lnTo>
                  <a:pt x="160566" y="76314"/>
                </a:lnTo>
                <a:lnTo>
                  <a:pt x="160470" y="75653"/>
                </a:lnTo>
                <a:lnTo>
                  <a:pt x="159743" y="74549"/>
                </a:lnTo>
                <a:close/>
              </a:path>
              <a:path w="160654" h="108585">
                <a:moveTo>
                  <a:pt x="158540" y="73698"/>
                </a:moveTo>
                <a:lnTo>
                  <a:pt x="141135" y="73698"/>
                </a:lnTo>
                <a:lnTo>
                  <a:pt x="142341" y="74371"/>
                </a:lnTo>
                <a:lnTo>
                  <a:pt x="144157" y="74663"/>
                </a:lnTo>
                <a:lnTo>
                  <a:pt x="145897" y="75831"/>
                </a:lnTo>
                <a:lnTo>
                  <a:pt x="150507" y="75882"/>
                </a:lnTo>
                <a:lnTo>
                  <a:pt x="151231" y="76276"/>
                </a:lnTo>
                <a:lnTo>
                  <a:pt x="155041" y="74549"/>
                </a:lnTo>
                <a:lnTo>
                  <a:pt x="159743" y="74549"/>
                </a:lnTo>
                <a:lnTo>
                  <a:pt x="159626" y="74371"/>
                </a:lnTo>
                <a:lnTo>
                  <a:pt x="158540" y="73698"/>
                </a:lnTo>
                <a:close/>
              </a:path>
              <a:path w="160654" h="108585">
                <a:moveTo>
                  <a:pt x="156467" y="72313"/>
                </a:moveTo>
                <a:lnTo>
                  <a:pt x="135940" y="72313"/>
                </a:lnTo>
                <a:lnTo>
                  <a:pt x="137083" y="73431"/>
                </a:lnTo>
                <a:lnTo>
                  <a:pt x="139700" y="73825"/>
                </a:lnTo>
                <a:lnTo>
                  <a:pt x="141135" y="73698"/>
                </a:lnTo>
                <a:lnTo>
                  <a:pt x="158540" y="73698"/>
                </a:lnTo>
                <a:lnTo>
                  <a:pt x="157353" y="72961"/>
                </a:lnTo>
                <a:lnTo>
                  <a:pt x="156467" y="72313"/>
                </a:lnTo>
                <a:close/>
              </a:path>
              <a:path w="160654" h="108585">
                <a:moveTo>
                  <a:pt x="139331" y="50457"/>
                </a:moveTo>
                <a:lnTo>
                  <a:pt x="138442" y="50571"/>
                </a:lnTo>
                <a:lnTo>
                  <a:pt x="139530" y="50571"/>
                </a:lnTo>
                <a:lnTo>
                  <a:pt x="139331" y="50457"/>
                </a:lnTo>
                <a:close/>
              </a:path>
              <a:path w="160654" h="108585">
                <a:moveTo>
                  <a:pt x="136423" y="49568"/>
                </a:moveTo>
                <a:lnTo>
                  <a:pt x="135483" y="50025"/>
                </a:lnTo>
                <a:lnTo>
                  <a:pt x="137343" y="50025"/>
                </a:lnTo>
                <a:lnTo>
                  <a:pt x="136423" y="49568"/>
                </a:lnTo>
                <a:close/>
              </a:path>
              <a:path w="160654" h="108585">
                <a:moveTo>
                  <a:pt x="26111" y="39522"/>
                </a:moveTo>
                <a:lnTo>
                  <a:pt x="24778" y="40843"/>
                </a:lnTo>
                <a:lnTo>
                  <a:pt x="24688" y="43307"/>
                </a:lnTo>
                <a:lnTo>
                  <a:pt x="23152" y="46151"/>
                </a:lnTo>
                <a:lnTo>
                  <a:pt x="19850" y="46266"/>
                </a:lnTo>
                <a:lnTo>
                  <a:pt x="17830" y="46723"/>
                </a:lnTo>
                <a:lnTo>
                  <a:pt x="131444" y="46710"/>
                </a:lnTo>
                <a:lnTo>
                  <a:pt x="131841" y="46266"/>
                </a:lnTo>
                <a:lnTo>
                  <a:pt x="132168" y="45224"/>
                </a:lnTo>
                <a:lnTo>
                  <a:pt x="132931" y="44602"/>
                </a:lnTo>
                <a:lnTo>
                  <a:pt x="29298" y="44602"/>
                </a:lnTo>
                <a:lnTo>
                  <a:pt x="28270" y="43573"/>
                </a:lnTo>
                <a:lnTo>
                  <a:pt x="28173" y="43307"/>
                </a:lnTo>
                <a:lnTo>
                  <a:pt x="27473" y="40932"/>
                </a:lnTo>
                <a:lnTo>
                  <a:pt x="27350" y="40652"/>
                </a:lnTo>
                <a:lnTo>
                  <a:pt x="26111" y="39522"/>
                </a:lnTo>
                <a:close/>
              </a:path>
              <a:path w="160654" h="108585">
                <a:moveTo>
                  <a:pt x="54978" y="25082"/>
                </a:moveTo>
                <a:lnTo>
                  <a:pt x="53327" y="26149"/>
                </a:lnTo>
                <a:lnTo>
                  <a:pt x="53086" y="28168"/>
                </a:lnTo>
                <a:lnTo>
                  <a:pt x="55105" y="30759"/>
                </a:lnTo>
                <a:lnTo>
                  <a:pt x="56515" y="30759"/>
                </a:lnTo>
                <a:lnTo>
                  <a:pt x="56997" y="32423"/>
                </a:lnTo>
                <a:lnTo>
                  <a:pt x="53428" y="34772"/>
                </a:lnTo>
                <a:lnTo>
                  <a:pt x="51777" y="36677"/>
                </a:lnTo>
                <a:lnTo>
                  <a:pt x="48590" y="36677"/>
                </a:lnTo>
                <a:lnTo>
                  <a:pt x="41249" y="38341"/>
                </a:lnTo>
                <a:lnTo>
                  <a:pt x="38176" y="40462"/>
                </a:lnTo>
                <a:lnTo>
                  <a:pt x="34747" y="41871"/>
                </a:lnTo>
                <a:lnTo>
                  <a:pt x="31546" y="44246"/>
                </a:lnTo>
                <a:lnTo>
                  <a:pt x="29298" y="44602"/>
                </a:lnTo>
                <a:lnTo>
                  <a:pt x="132931" y="44602"/>
                </a:lnTo>
                <a:lnTo>
                  <a:pt x="133756" y="43929"/>
                </a:lnTo>
                <a:lnTo>
                  <a:pt x="134302" y="42138"/>
                </a:lnTo>
                <a:lnTo>
                  <a:pt x="133286" y="40843"/>
                </a:lnTo>
                <a:lnTo>
                  <a:pt x="131203" y="40652"/>
                </a:lnTo>
                <a:lnTo>
                  <a:pt x="128790" y="39484"/>
                </a:lnTo>
                <a:lnTo>
                  <a:pt x="128143" y="37807"/>
                </a:lnTo>
                <a:lnTo>
                  <a:pt x="126238" y="36677"/>
                </a:lnTo>
                <a:lnTo>
                  <a:pt x="124167" y="36563"/>
                </a:lnTo>
                <a:lnTo>
                  <a:pt x="121373" y="35382"/>
                </a:lnTo>
                <a:lnTo>
                  <a:pt x="119240" y="33718"/>
                </a:lnTo>
                <a:lnTo>
                  <a:pt x="118884" y="31470"/>
                </a:lnTo>
                <a:lnTo>
                  <a:pt x="119706" y="29921"/>
                </a:lnTo>
                <a:lnTo>
                  <a:pt x="113969" y="29921"/>
                </a:lnTo>
                <a:lnTo>
                  <a:pt x="110832" y="29857"/>
                </a:lnTo>
                <a:lnTo>
                  <a:pt x="109105" y="28371"/>
                </a:lnTo>
                <a:lnTo>
                  <a:pt x="109042" y="26504"/>
                </a:lnTo>
                <a:lnTo>
                  <a:pt x="64922" y="26504"/>
                </a:lnTo>
                <a:lnTo>
                  <a:pt x="61709" y="26022"/>
                </a:lnTo>
                <a:lnTo>
                  <a:pt x="60597" y="25565"/>
                </a:lnTo>
                <a:lnTo>
                  <a:pt x="56857" y="25565"/>
                </a:lnTo>
                <a:lnTo>
                  <a:pt x="54978" y="25082"/>
                </a:lnTo>
                <a:close/>
              </a:path>
              <a:path w="160654" h="108585">
                <a:moveTo>
                  <a:pt x="114858" y="28727"/>
                </a:moveTo>
                <a:lnTo>
                  <a:pt x="113969" y="29921"/>
                </a:lnTo>
                <a:lnTo>
                  <a:pt x="119706" y="29921"/>
                </a:lnTo>
                <a:lnTo>
                  <a:pt x="119773" y="29794"/>
                </a:lnTo>
                <a:lnTo>
                  <a:pt x="118592" y="28841"/>
                </a:lnTo>
                <a:lnTo>
                  <a:pt x="114858" y="28727"/>
                </a:lnTo>
                <a:close/>
              </a:path>
              <a:path w="160654" h="108585">
                <a:moveTo>
                  <a:pt x="81470" y="11836"/>
                </a:moveTo>
                <a:lnTo>
                  <a:pt x="79705" y="13843"/>
                </a:lnTo>
                <a:lnTo>
                  <a:pt x="79819" y="15735"/>
                </a:lnTo>
                <a:lnTo>
                  <a:pt x="78041" y="16929"/>
                </a:lnTo>
                <a:lnTo>
                  <a:pt x="77571" y="19062"/>
                </a:lnTo>
                <a:lnTo>
                  <a:pt x="77927" y="20828"/>
                </a:lnTo>
                <a:lnTo>
                  <a:pt x="77330" y="22593"/>
                </a:lnTo>
                <a:lnTo>
                  <a:pt x="75323" y="23672"/>
                </a:lnTo>
                <a:lnTo>
                  <a:pt x="72961" y="25425"/>
                </a:lnTo>
                <a:lnTo>
                  <a:pt x="68351" y="26022"/>
                </a:lnTo>
                <a:lnTo>
                  <a:pt x="64922" y="26504"/>
                </a:lnTo>
                <a:lnTo>
                  <a:pt x="109042" y="26504"/>
                </a:lnTo>
                <a:lnTo>
                  <a:pt x="108978" y="24625"/>
                </a:lnTo>
                <a:lnTo>
                  <a:pt x="109816" y="22275"/>
                </a:lnTo>
                <a:lnTo>
                  <a:pt x="110642" y="21132"/>
                </a:lnTo>
                <a:lnTo>
                  <a:pt x="111239" y="18516"/>
                </a:lnTo>
                <a:lnTo>
                  <a:pt x="110350" y="16687"/>
                </a:lnTo>
                <a:lnTo>
                  <a:pt x="108458" y="12420"/>
                </a:lnTo>
                <a:lnTo>
                  <a:pt x="82423" y="12420"/>
                </a:lnTo>
                <a:lnTo>
                  <a:pt x="81470" y="11836"/>
                </a:lnTo>
                <a:close/>
              </a:path>
              <a:path w="160654" h="108585">
                <a:moveTo>
                  <a:pt x="59702" y="25196"/>
                </a:moveTo>
                <a:lnTo>
                  <a:pt x="56857" y="25565"/>
                </a:lnTo>
                <a:lnTo>
                  <a:pt x="60597" y="25565"/>
                </a:lnTo>
                <a:lnTo>
                  <a:pt x="59702" y="25196"/>
                </a:lnTo>
                <a:close/>
              </a:path>
              <a:path w="160654" h="108585">
                <a:moveTo>
                  <a:pt x="96024" y="1536"/>
                </a:moveTo>
                <a:lnTo>
                  <a:pt x="93065" y="1536"/>
                </a:lnTo>
                <a:lnTo>
                  <a:pt x="90720" y="3149"/>
                </a:lnTo>
                <a:lnTo>
                  <a:pt x="87744" y="4864"/>
                </a:lnTo>
                <a:lnTo>
                  <a:pt x="87353" y="6235"/>
                </a:lnTo>
                <a:lnTo>
                  <a:pt x="87388" y="8166"/>
                </a:lnTo>
                <a:lnTo>
                  <a:pt x="85966" y="8763"/>
                </a:lnTo>
                <a:lnTo>
                  <a:pt x="83718" y="12306"/>
                </a:lnTo>
                <a:lnTo>
                  <a:pt x="82423" y="12420"/>
                </a:lnTo>
                <a:lnTo>
                  <a:pt x="108458" y="12420"/>
                </a:lnTo>
                <a:lnTo>
                  <a:pt x="108188" y="11836"/>
                </a:lnTo>
                <a:lnTo>
                  <a:pt x="104952" y="7480"/>
                </a:lnTo>
                <a:lnTo>
                  <a:pt x="104482" y="6235"/>
                </a:lnTo>
                <a:lnTo>
                  <a:pt x="101879" y="4025"/>
                </a:lnTo>
                <a:lnTo>
                  <a:pt x="102527" y="3149"/>
                </a:lnTo>
                <a:lnTo>
                  <a:pt x="102527" y="2489"/>
                </a:lnTo>
                <a:lnTo>
                  <a:pt x="97561" y="2489"/>
                </a:lnTo>
                <a:lnTo>
                  <a:pt x="96024" y="1536"/>
                </a:lnTo>
                <a:close/>
              </a:path>
              <a:path w="160654" h="108585">
                <a:moveTo>
                  <a:pt x="101219" y="0"/>
                </a:moveTo>
                <a:lnTo>
                  <a:pt x="100761" y="1066"/>
                </a:lnTo>
                <a:lnTo>
                  <a:pt x="97561" y="2489"/>
                </a:lnTo>
                <a:lnTo>
                  <a:pt x="102527" y="2489"/>
                </a:lnTo>
                <a:lnTo>
                  <a:pt x="102527" y="1485"/>
                </a:lnTo>
                <a:lnTo>
                  <a:pt x="1012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098295" y="3318852"/>
            <a:ext cx="191770" cy="178435"/>
          </a:xfrm>
          <a:custGeom>
            <a:avLst/>
            <a:gdLst/>
            <a:ahLst/>
            <a:cxnLst/>
            <a:rect l="l" t="t" r="r" b="b"/>
            <a:pathLst>
              <a:path w="191770" h="178435">
                <a:moveTo>
                  <a:pt x="189421" y="127342"/>
                </a:moveTo>
                <a:lnTo>
                  <a:pt x="80276" y="127342"/>
                </a:lnTo>
                <a:lnTo>
                  <a:pt x="179489" y="177787"/>
                </a:lnTo>
                <a:lnTo>
                  <a:pt x="179565" y="173329"/>
                </a:lnTo>
                <a:lnTo>
                  <a:pt x="191376" y="172199"/>
                </a:lnTo>
                <a:lnTo>
                  <a:pt x="189421" y="127342"/>
                </a:lnTo>
                <a:close/>
              </a:path>
              <a:path w="191770" h="178435">
                <a:moveTo>
                  <a:pt x="9550" y="19748"/>
                </a:moveTo>
                <a:lnTo>
                  <a:pt x="7785" y="21056"/>
                </a:lnTo>
                <a:lnTo>
                  <a:pt x="7670" y="22352"/>
                </a:lnTo>
                <a:lnTo>
                  <a:pt x="7200" y="24015"/>
                </a:lnTo>
                <a:lnTo>
                  <a:pt x="8407" y="27889"/>
                </a:lnTo>
                <a:lnTo>
                  <a:pt x="8699" y="30861"/>
                </a:lnTo>
                <a:lnTo>
                  <a:pt x="7988" y="31635"/>
                </a:lnTo>
                <a:lnTo>
                  <a:pt x="8077" y="32702"/>
                </a:lnTo>
                <a:lnTo>
                  <a:pt x="7340" y="33680"/>
                </a:lnTo>
                <a:lnTo>
                  <a:pt x="5981" y="35991"/>
                </a:lnTo>
                <a:lnTo>
                  <a:pt x="4076" y="37172"/>
                </a:lnTo>
                <a:lnTo>
                  <a:pt x="3340" y="37833"/>
                </a:lnTo>
                <a:lnTo>
                  <a:pt x="1828" y="37833"/>
                </a:lnTo>
                <a:lnTo>
                  <a:pt x="922" y="38722"/>
                </a:lnTo>
                <a:lnTo>
                  <a:pt x="812" y="43027"/>
                </a:lnTo>
                <a:lnTo>
                  <a:pt x="2019" y="43853"/>
                </a:lnTo>
                <a:lnTo>
                  <a:pt x="3543" y="46824"/>
                </a:lnTo>
                <a:lnTo>
                  <a:pt x="3543" y="54889"/>
                </a:lnTo>
                <a:lnTo>
                  <a:pt x="3911" y="59347"/>
                </a:lnTo>
                <a:lnTo>
                  <a:pt x="3733" y="60655"/>
                </a:lnTo>
                <a:lnTo>
                  <a:pt x="4267" y="66954"/>
                </a:lnTo>
                <a:lnTo>
                  <a:pt x="5803" y="70573"/>
                </a:lnTo>
                <a:lnTo>
                  <a:pt x="4622" y="77330"/>
                </a:lnTo>
                <a:lnTo>
                  <a:pt x="4203" y="78460"/>
                </a:lnTo>
                <a:lnTo>
                  <a:pt x="5384" y="81432"/>
                </a:lnTo>
                <a:lnTo>
                  <a:pt x="5867" y="85712"/>
                </a:lnTo>
                <a:lnTo>
                  <a:pt x="4686" y="87426"/>
                </a:lnTo>
                <a:lnTo>
                  <a:pt x="1892" y="89446"/>
                </a:lnTo>
                <a:lnTo>
                  <a:pt x="939" y="90868"/>
                </a:lnTo>
                <a:lnTo>
                  <a:pt x="0" y="91579"/>
                </a:lnTo>
                <a:lnTo>
                  <a:pt x="1765" y="93599"/>
                </a:lnTo>
                <a:lnTo>
                  <a:pt x="4686" y="97332"/>
                </a:lnTo>
                <a:lnTo>
                  <a:pt x="6984" y="102209"/>
                </a:lnTo>
                <a:lnTo>
                  <a:pt x="7759" y="102857"/>
                </a:lnTo>
                <a:lnTo>
                  <a:pt x="8521" y="106006"/>
                </a:lnTo>
                <a:lnTo>
                  <a:pt x="8051" y="107543"/>
                </a:lnTo>
                <a:lnTo>
                  <a:pt x="8356" y="110985"/>
                </a:lnTo>
                <a:lnTo>
                  <a:pt x="9829" y="112712"/>
                </a:lnTo>
                <a:lnTo>
                  <a:pt x="10363" y="114909"/>
                </a:lnTo>
                <a:lnTo>
                  <a:pt x="11671" y="116217"/>
                </a:lnTo>
                <a:lnTo>
                  <a:pt x="16649" y="116217"/>
                </a:lnTo>
                <a:lnTo>
                  <a:pt x="21221" y="116573"/>
                </a:lnTo>
                <a:lnTo>
                  <a:pt x="23342" y="117995"/>
                </a:lnTo>
                <a:lnTo>
                  <a:pt x="25006" y="120675"/>
                </a:lnTo>
                <a:lnTo>
                  <a:pt x="27444" y="125717"/>
                </a:lnTo>
                <a:lnTo>
                  <a:pt x="28740" y="126898"/>
                </a:lnTo>
                <a:lnTo>
                  <a:pt x="30200" y="128752"/>
                </a:lnTo>
                <a:lnTo>
                  <a:pt x="31737" y="130187"/>
                </a:lnTo>
                <a:lnTo>
                  <a:pt x="53327" y="135572"/>
                </a:lnTo>
                <a:lnTo>
                  <a:pt x="55333" y="137706"/>
                </a:lnTo>
                <a:lnTo>
                  <a:pt x="80276" y="127342"/>
                </a:lnTo>
                <a:lnTo>
                  <a:pt x="189421" y="127342"/>
                </a:lnTo>
                <a:lnTo>
                  <a:pt x="186067" y="50393"/>
                </a:lnTo>
                <a:lnTo>
                  <a:pt x="184759" y="44132"/>
                </a:lnTo>
                <a:lnTo>
                  <a:pt x="183252" y="40868"/>
                </a:lnTo>
                <a:lnTo>
                  <a:pt x="115315" y="40868"/>
                </a:lnTo>
                <a:lnTo>
                  <a:pt x="109931" y="38722"/>
                </a:lnTo>
                <a:lnTo>
                  <a:pt x="105206" y="34823"/>
                </a:lnTo>
                <a:lnTo>
                  <a:pt x="101485" y="31800"/>
                </a:lnTo>
                <a:lnTo>
                  <a:pt x="95770" y="28867"/>
                </a:lnTo>
                <a:lnTo>
                  <a:pt x="87320" y="25336"/>
                </a:lnTo>
                <a:lnTo>
                  <a:pt x="76593" y="25336"/>
                </a:lnTo>
                <a:lnTo>
                  <a:pt x="72491" y="23279"/>
                </a:lnTo>
                <a:lnTo>
                  <a:pt x="70728" y="19875"/>
                </a:lnTo>
                <a:lnTo>
                  <a:pt x="12395" y="19875"/>
                </a:lnTo>
                <a:lnTo>
                  <a:pt x="9550" y="19748"/>
                </a:lnTo>
                <a:close/>
              </a:path>
              <a:path w="191770" h="178435">
                <a:moveTo>
                  <a:pt x="144678" y="1955"/>
                </a:moveTo>
                <a:lnTo>
                  <a:pt x="143738" y="1955"/>
                </a:lnTo>
                <a:lnTo>
                  <a:pt x="139928" y="3911"/>
                </a:lnTo>
                <a:lnTo>
                  <a:pt x="133870" y="4470"/>
                </a:lnTo>
                <a:lnTo>
                  <a:pt x="128650" y="6985"/>
                </a:lnTo>
                <a:lnTo>
                  <a:pt x="125679" y="9867"/>
                </a:lnTo>
                <a:lnTo>
                  <a:pt x="124929" y="13233"/>
                </a:lnTo>
                <a:lnTo>
                  <a:pt x="123355" y="14439"/>
                </a:lnTo>
                <a:lnTo>
                  <a:pt x="122974" y="20777"/>
                </a:lnTo>
                <a:lnTo>
                  <a:pt x="125209" y="24218"/>
                </a:lnTo>
                <a:lnTo>
                  <a:pt x="126695" y="29159"/>
                </a:lnTo>
                <a:lnTo>
                  <a:pt x="125679" y="31953"/>
                </a:lnTo>
                <a:lnTo>
                  <a:pt x="122466" y="35204"/>
                </a:lnTo>
                <a:lnTo>
                  <a:pt x="122046" y="36360"/>
                </a:lnTo>
                <a:lnTo>
                  <a:pt x="117868" y="39878"/>
                </a:lnTo>
                <a:lnTo>
                  <a:pt x="115315" y="40868"/>
                </a:lnTo>
                <a:lnTo>
                  <a:pt x="183252" y="40868"/>
                </a:lnTo>
                <a:lnTo>
                  <a:pt x="184645" y="36906"/>
                </a:lnTo>
                <a:lnTo>
                  <a:pt x="186389" y="32702"/>
                </a:lnTo>
                <a:lnTo>
                  <a:pt x="186410" y="29933"/>
                </a:lnTo>
                <a:lnTo>
                  <a:pt x="185000" y="26619"/>
                </a:lnTo>
                <a:lnTo>
                  <a:pt x="186067" y="21399"/>
                </a:lnTo>
                <a:lnTo>
                  <a:pt x="186855" y="19367"/>
                </a:lnTo>
                <a:lnTo>
                  <a:pt x="185750" y="15925"/>
                </a:lnTo>
                <a:lnTo>
                  <a:pt x="183972" y="13970"/>
                </a:lnTo>
                <a:lnTo>
                  <a:pt x="179501" y="13970"/>
                </a:lnTo>
                <a:lnTo>
                  <a:pt x="171208" y="12954"/>
                </a:lnTo>
                <a:lnTo>
                  <a:pt x="169532" y="11455"/>
                </a:lnTo>
                <a:lnTo>
                  <a:pt x="166281" y="11176"/>
                </a:lnTo>
                <a:lnTo>
                  <a:pt x="161899" y="9982"/>
                </a:lnTo>
                <a:lnTo>
                  <a:pt x="160972" y="8572"/>
                </a:lnTo>
                <a:lnTo>
                  <a:pt x="161899" y="8191"/>
                </a:lnTo>
                <a:lnTo>
                  <a:pt x="161810" y="6705"/>
                </a:lnTo>
                <a:lnTo>
                  <a:pt x="156590" y="3822"/>
                </a:lnTo>
                <a:lnTo>
                  <a:pt x="153885" y="3822"/>
                </a:lnTo>
                <a:lnTo>
                  <a:pt x="151745" y="3263"/>
                </a:lnTo>
                <a:lnTo>
                  <a:pt x="147281" y="3263"/>
                </a:lnTo>
                <a:lnTo>
                  <a:pt x="144678" y="1955"/>
                </a:lnTo>
                <a:close/>
              </a:path>
              <a:path w="191770" h="178435">
                <a:moveTo>
                  <a:pt x="82651" y="24587"/>
                </a:moveTo>
                <a:lnTo>
                  <a:pt x="81343" y="25336"/>
                </a:lnTo>
                <a:lnTo>
                  <a:pt x="87320" y="25336"/>
                </a:lnTo>
                <a:lnTo>
                  <a:pt x="86652" y="25057"/>
                </a:lnTo>
                <a:lnTo>
                  <a:pt x="82651" y="24587"/>
                </a:lnTo>
                <a:close/>
              </a:path>
              <a:path w="191770" h="178435">
                <a:moveTo>
                  <a:pt x="23101" y="0"/>
                </a:moveTo>
                <a:lnTo>
                  <a:pt x="22682" y="1054"/>
                </a:lnTo>
                <a:lnTo>
                  <a:pt x="23520" y="5791"/>
                </a:lnTo>
                <a:lnTo>
                  <a:pt x="24422" y="6705"/>
                </a:lnTo>
                <a:lnTo>
                  <a:pt x="24360" y="6896"/>
                </a:lnTo>
                <a:lnTo>
                  <a:pt x="21742" y="10883"/>
                </a:lnTo>
                <a:lnTo>
                  <a:pt x="14643" y="15379"/>
                </a:lnTo>
                <a:lnTo>
                  <a:pt x="14643" y="17043"/>
                </a:lnTo>
                <a:lnTo>
                  <a:pt x="12395" y="19875"/>
                </a:lnTo>
                <a:lnTo>
                  <a:pt x="70728" y="19875"/>
                </a:lnTo>
                <a:lnTo>
                  <a:pt x="68681" y="15925"/>
                </a:lnTo>
                <a:lnTo>
                  <a:pt x="68770" y="12115"/>
                </a:lnTo>
                <a:lnTo>
                  <a:pt x="65697" y="8013"/>
                </a:lnTo>
                <a:lnTo>
                  <a:pt x="57784" y="6896"/>
                </a:lnTo>
                <a:lnTo>
                  <a:pt x="53593" y="4191"/>
                </a:lnTo>
                <a:lnTo>
                  <a:pt x="50190" y="4102"/>
                </a:lnTo>
                <a:lnTo>
                  <a:pt x="34315" y="4102"/>
                </a:lnTo>
                <a:lnTo>
                  <a:pt x="28257" y="2794"/>
                </a:lnTo>
                <a:lnTo>
                  <a:pt x="25933" y="558"/>
                </a:lnTo>
                <a:lnTo>
                  <a:pt x="23101" y="0"/>
                </a:lnTo>
                <a:close/>
              </a:path>
              <a:path w="191770" h="178435">
                <a:moveTo>
                  <a:pt x="181736" y="13601"/>
                </a:moveTo>
                <a:lnTo>
                  <a:pt x="179501" y="13970"/>
                </a:lnTo>
                <a:lnTo>
                  <a:pt x="183972" y="13970"/>
                </a:lnTo>
                <a:lnTo>
                  <a:pt x="181736" y="13601"/>
                </a:lnTo>
                <a:close/>
              </a:path>
              <a:path w="191770" h="178435">
                <a:moveTo>
                  <a:pt x="42964" y="2527"/>
                </a:moveTo>
                <a:lnTo>
                  <a:pt x="34315" y="4102"/>
                </a:lnTo>
                <a:lnTo>
                  <a:pt x="50190" y="4102"/>
                </a:lnTo>
                <a:lnTo>
                  <a:pt x="46786" y="4013"/>
                </a:lnTo>
                <a:lnTo>
                  <a:pt x="42964" y="2527"/>
                </a:lnTo>
                <a:close/>
              </a:path>
              <a:path w="191770" h="178435">
                <a:moveTo>
                  <a:pt x="148589" y="2146"/>
                </a:moveTo>
                <a:lnTo>
                  <a:pt x="147281" y="3263"/>
                </a:lnTo>
                <a:lnTo>
                  <a:pt x="151745" y="3263"/>
                </a:lnTo>
                <a:lnTo>
                  <a:pt x="149605" y="2705"/>
                </a:lnTo>
                <a:lnTo>
                  <a:pt x="148589" y="214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074467" y="3261031"/>
            <a:ext cx="48895" cy="95885"/>
          </a:xfrm>
          <a:custGeom>
            <a:avLst/>
            <a:gdLst/>
            <a:ahLst/>
            <a:cxnLst/>
            <a:rect l="l" t="t" r="r" b="b"/>
            <a:pathLst>
              <a:path w="48895" h="95885">
                <a:moveTo>
                  <a:pt x="21818" y="355"/>
                </a:moveTo>
                <a:lnTo>
                  <a:pt x="18554" y="1015"/>
                </a:lnTo>
                <a:lnTo>
                  <a:pt x="14084" y="3263"/>
                </a:lnTo>
                <a:lnTo>
                  <a:pt x="10921" y="6045"/>
                </a:lnTo>
                <a:lnTo>
                  <a:pt x="10528" y="7772"/>
                </a:lnTo>
                <a:lnTo>
                  <a:pt x="10998" y="9194"/>
                </a:lnTo>
                <a:lnTo>
                  <a:pt x="10588" y="12458"/>
                </a:lnTo>
                <a:lnTo>
                  <a:pt x="10579" y="16852"/>
                </a:lnTo>
                <a:lnTo>
                  <a:pt x="8381" y="22491"/>
                </a:lnTo>
                <a:lnTo>
                  <a:pt x="9156" y="25806"/>
                </a:lnTo>
                <a:lnTo>
                  <a:pt x="10756" y="27660"/>
                </a:lnTo>
                <a:lnTo>
                  <a:pt x="10934" y="28435"/>
                </a:lnTo>
                <a:lnTo>
                  <a:pt x="9931" y="29375"/>
                </a:lnTo>
                <a:lnTo>
                  <a:pt x="8864" y="31153"/>
                </a:lnTo>
                <a:lnTo>
                  <a:pt x="10528" y="32816"/>
                </a:lnTo>
                <a:lnTo>
                  <a:pt x="9334" y="34124"/>
                </a:lnTo>
                <a:lnTo>
                  <a:pt x="8572" y="38455"/>
                </a:lnTo>
                <a:lnTo>
                  <a:pt x="7213" y="39471"/>
                </a:lnTo>
                <a:lnTo>
                  <a:pt x="6083" y="41020"/>
                </a:lnTo>
                <a:lnTo>
                  <a:pt x="4241" y="41554"/>
                </a:lnTo>
                <a:lnTo>
                  <a:pt x="1460" y="44869"/>
                </a:lnTo>
                <a:lnTo>
                  <a:pt x="0" y="50799"/>
                </a:lnTo>
                <a:lnTo>
                  <a:pt x="825" y="51333"/>
                </a:lnTo>
                <a:lnTo>
                  <a:pt x="2298" y="54546"/>
                </a:lnTo>
                <a:lnTo>
                  <a:pt x="1777" y="55956"/>
                </a:lnTo>
                <a:lnTo>
                  <a:pt x="3314" y="58280"/>
                </a:lnTo>
                <a:lnTo>
                  <a:pt x="4559" y="58699"/>
                </a:lnTo>
                <a:lnTo>
                  <a:pt x="8051" y="61721"/>
                </a:lnTo>
                <a:lnTo>
                  <a:pt x="8940" y="64757"/>
                </a:lnTo>
                <a:lnTo>
                  <a:pt x="11798" y="65938"/>
                </a:lnTo>
                <a:lnTo>
                  <a:pt x="12979" y="67182"/>
                </a:lnTo>
                <a:lnTo>
                  <a:pt x="14922" y="67665"/>
                </a:lnTo>
                <a:lnTo>
                  <a:pt x="18021" y="71056"/>
                </a:lnTo>
                <a:lnTo>
                  <a:pt x="25653" y="95656"/>
                </a:lnTo>
                <a:lnTo>
                  <a:pt x="27165" y="95656"/>
                </a:lnTo>
                <a:lnTo>
                  <a:pt x="27901" y="94995"/>
                </a:lnTo>
                <a:lnTo>
                  <a:pt x="29806" y="93814"/>
                </a:lnTo>
                <a:lnTo>
                  <a:pt x="31165" y="91503"/>
                </a:lnTo>
                <a:lnTo>
                  <a:pt x="31902" y="90525"/>
                </a:lnTo>
                <a:lnTo>
                  <a:pt x="31813" y="89458"/>
                </a:lnTo>
                <a:lnTo>
                  <a:pt x="32537" y="88671"/>
                </a:lnTo>
                <a:lnTo>
                  <a:pt x="32232" y="85712"/>
                </a:lnTo>
                <a:lnTo>
                  <a:pt x="31026" y="81838"/>
                </a:lnTo>
                <a:lnTo>
                  <a:pt x="31495" y="80175"/>
                </a:lnTo>
                <a:lnTo>
                  <a:pt x="31610" y="78879"/>
                </a:lnTo>
                <a:lnTo>
                  <a:pt x="33388" y="77571"/>
                </a:lnTo>
                <a:lnTo>
                  <a:pt x="36320" y="77571"/>
                </a:lnTo>
                <a:lnTo>
                  <a:pt x="38468" y="74853"/>
                </a:lnTo>
                <a:lnTo>
                  <a:pt x="38468" y="73202"/>
                </a:lnTo>
                <a:lnTo>
                  <a:pt x="45567" y="68706"/>
                </a:lnTo>
                <a:lnTo>
                  <a:pt x="48285" y="64566"/>
                </a:lnTo>
                <a:lnTo>
                  <a:pt x="47345" y="63614"/>
                </a:lnTo>
                <a:lnTo>
                  <a:pt x="46507" y="58877"/>
                </a:lnTo>
                <a:lnTo>
                  <a:pt x="46926" y="57823"/>
                </a:lnTo>
                <a:lnTo>
                  <a:pt x="45478" y="57543"/>
                </a:lnTo>
                <a:lnTo>
                  <a:pt x="41846" y="55308"/>
                </a:lnTo>
                <a:lnTo>
                  <a:pt x="41478" y="54013"/>
                </a:lnTo>
                <a:lnTo>
                  <a:pt x="41445" y="53441"/>
                </a:lnTo>
                <a:lnTo>
                  <a:pt x="38023" y="53441"/>
                </a:lnTo>
                <a:lnTo>
                  <a:pt x="36347" y="52704"/>
                </a:lnTo>
                <a:lnTo>
                  <a:pt x="35902" y="51219"/>
                </a:lnTo>
                <a:lnTo>
                  <a:pt x="34023" y="51219"/>
                </a:lnTo>
                <a:lnTo>
                  <a:pt x="30111" y="48513"/>
                </a:lnTo>
                <a:lnTo>
                  <a:pt x="28155" y="44970"/>
                </a:lnTo>
                <a:lnTo>
                  <a:pt x="29362" y="41338"/>
                </a:lnTo>
                <a:lnTo>
                  <a:pt x="35509" y="37058"/>
                </a:lnTo>
                <a:lnTo>
                  <a:pt x="39052" y="33527"/>
                </a:lnTo>
                <a:lnTo>
                  <a:pt x="39979" y="32397"/>
                </a:lnTo>
                <a:lnTo>
                  <a:pt x="38950" y="31000"/>
                </a:lnTo>
                <a:lnTo>
                  <a:pt x="40258" y="29603"/>
                </a:lnTo>
                <a:lnTo>
                  <a:pt x="39789" y="27825"/>
                </a:lnTo>
                <a:lnTo>
                  <a:pt x="38861" y="27190"/>
                </a:lnTo>
                <a:lnTo>
                  <a:pt x="38950" y="23177"/>
                </a:lnTo>
                <a:lnTo>
                  <a:pt x="35331" y="21780"/>
                </a:lnTo>
                <a:lnTo>
                  <a:pt x="32346" y="17779"/>
                </a:lnTo>
                <a:lnTo>
                  <a:pt x="32905" y="14528"/>
                </a:lnTo>
                <a:lnTo>
                  <a:pt x="35890" y="12458"/>
                </a:lnTo>
                <a:lnTo>
                  <a:pt x="36067" y="10236"/>
                </a:lnTo>
                <a:lnTo>
                  <a:pt x="36941" y="8928"/>
                </a:lnTo>
                <a:lnTo>
                  <a:pt x="31508" y="8928"/>
                </a:lnTo>
                <a:lnTo>
                  <a:pt x="30302" y="8191"/>
                </a:lnTo>
                <a:lnTo>
                  <a:pt x="28435" y="4000"/>
                </a:lnTo>
                <a:lnTo>
                  <a:pt x="27216" y="3530"/>
                </a:lnTo>
                <a:lnTo>
                  <a:pt x="27397" y="2133"/>
                </a:lnTo>
                <a:lnTo>
                  <a:pt x="23126" y="2133"/>
                </a:lnTo>
                <a:lnTo>
                  <a:pt x="21818" y="355"/>
                </a:lnTo>
                <a:close/>
              </a:path>
              <a:path w="48895" h="95885">
                <a:moveTo>
                  <a:pt x="36320" y="77571"/>
                </a:moveTo>
                <a:lnTo>
                  <a:pt x="33388" y="77571"/>
                </a:lnTo>
                <a:lnTo>
                  <a:pt x="36220" y="77698"/>
                </a:lnTo>
                <a:close/>
              </a:path>
              <a:path w="48895" h="95885">
                <a:moveTo>
                  <a:pt x="39522" y="51219"/>
                </a:moveTo>
                <a:lnTo>
                  <a:pt x="38773" y="51765"/>
                </a:lnTo>
                <a:lnTo>
                  <a:pt x="38950" y="52704"/>
                </a:lnTo>
                <a:lnTo>
                  <a:pt x="38023" y="53441"/>
                </a:lnTo>
                <a:lnTo>
                  <a:pt x="41445" y="53441"/>
                </a:lnTo>
                <a:lnTo>
                  <a:pt x="41376" y="52235"/>
                </a:lnTo>
                <a:lnTo>
                  <a:pt x="39522" y="51219"/>
                </a:lnTo>
                <a:close/>
              </a:path>
              <a:path w="48895" h="95885">
                <a:moveTo>
                  <a:pt x="35788" y="50838"/>
                </a:moveTo>
                <a:lnTo>
                  <a:pt x="34023" y="51219"/>
                </a:lnTo>
                <a:lnTo>
                  <a:pt x="35902" y="51219"/>
                </a:lnTo>
                <a:lnTo>
                  <a:pt x="35788" y="50838"/>
                </a:lnTo>
                <a:close/>
              </a:path>
              <a:path w="48895" h="95885">
                <a:moveTo>
                  <a:pt x="37376" y="3352"/>
                </a:moveTo>
                <a:lnTo>
                  <a:pt x="32994" y="7340"/>
                </a:lnTo>
                <a:lnTo>
                  <a:pt x="31508" y="8928"/>
                </a:lnTo>
                <a:lnTo>
                  <a:pt x="36941" y="8928"/>
                </a:lnTo>
                <a:lnTo>
                  <a:pt x="38493" y="6603"/>
                </a:lnTo>
                <a:lnTo>
                  <a:pt x="38493" y="4178"/>
                </a:lnTo>
                <a:lnTo>
                  <a:pt x="37376" y="3352"/>
                </a:lnTo>
                <a:close/>
              </a:path>
              <a:path w="48895" h="95885">
                <a:moveTo>
                  <a:pt x="25920" y="0"/>
                </a:moveTo>
                <a:lnTo>
                  <a:pt x="23215" y="558"/>
                </a:lnTo>
                <a:lnTo>
                  <a:pt x="23126" y="2133"/>
                </a:lnTo>
                <a:lnTo>
                  <a:pt x="27397" y="2133"/>
                </a:lnTo>
                <a:lnTo>
                  <a:pt x="27495" y="1384"/>
                </a:lnTo>
                <a:lnTo>
                  <a:pt x="259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111003" y="330926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16" y="0"/>
                </a:moveTo>
                <a:lnTo>
                  <a:pt x="368" y="0"/>
                </a:lnTo>
                <a:lnTo>
                  <a:pt x="0" y="927"/>
                </a:lnTo>
                <a:lnTo>
                  <a:pt x="1955" y="2413"/>
                </a:lnTo>
                <a:lnTo>
                  <a:pt x="3530" y="1117"/>
                </a:lnTo>
                <a:lnTo>
                  <a:pt x="26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882953" y="3264180"/>
            <a:ext cx="247650" cy="240029"/>
          </a:xfrm>
          <a:custGeom>
            <a:avLst/>
            <a:gdLst/>
            <a:ahLst/>
            <a:cxnLst/>
            <a:rect l="l" t="t" r="r" b="b"/>
            <a:pathLst>
              <a:path w="247650" h="240029">
                <a:moveTo>
                  <a:pt x="186226" y="224180"/>
                </a:moveTo>
                <a:lnTo>
                  <a:pt x="133845" y="224180"/>
                </a:lnTo>
                <a:lnTo>
                  <a:pt x="137388" y="225361"/>
                </a:lnTo>
                <a:lnTo>
                  <a:pt x="139611" y="228104"/>
                </a:lnTo>
                <a:lnTo>
                  <a:pt x="142557" y="228930"/>
                </a:lnTo>
                <a:lnTo>
                  <a:pt x="144932" y="231051"/>
                </a:lnTo>
                <a:lnTo>
                  <a:pt x="144805" y="232956"/>
                </a:lnTo>
                <a:lnTo>
                  <a:pt x="143636" y="236728"/>
                </a:lnTo>
                <a:lnTo>
                  <a:pt x="144462" y="238633"/>
                </a:lnTo>
                <a:lnTo>
                  <a:pt x="147408" y="239687"/>
                </a:lnTo>
                <a:lnTo>
                  <a:pt x="153098" y="238988"/>
                </a:lnTo>
                <a:lnTo>
                  <a:pt x="157657" y="237528"/>
                </a:lnTo>
                <a:lnTo>
                  <a:pt x="157867" y="237528"/>
                </a:lnTo>
                <a:lnTo>
                  <a:pt x="176517" y="233057"/>
                </a:lnTo>
                <a:lnTo>
                  <a:pt x="186226" y="224180"/>
                </a:lnTo>
                <a:close/>
              </a:path>
              <a:path w="247650" h="240029">
                <a:moveTo>
                  <a:pt x="157867" y="237528"/>
                </a:moveTo>
                <a:lnTo>
                  <a:pt x="157657" y="237528"/>
                </a:lnTo>
                <a:lnTo>
                  <a:pt x="157867" y="237528"/>
                </a:lnTo>
                <a:close/>
              </a:path>
              <a:path w="247650" h="240029">
                <a:moveTo>
                  <a:pt x="219733" y="132626"/>
                </a:moveTo>
                <a:lnTo>
                  <a:pt x="12" y="132626"/>
                </a:lnTo>
                <a:lnTo>
                  <a:pt x="44678" y="162610"/>
                </a:lnTo>
                <a:lnTo>
                  <a:pt x="125310" y="216128"/>
                </a:lnTo>
                <a:lnTo>
                  <a:pt x="126733" y="222034"/>
                </a:lnTo>
                <a:lnTo>
                  <a:pt x="129336" y="224409"/>
                </a:lnTo>
                <a:lnTo>
                  <a:pt x="133845" y="224180"/>
                </a:lnTo>
                <a:lnTo>
                  <a:pt x="186226" y="224180"/>
                </a:lnTo>
                <a:lnTo>
                  <a:pt x="191782" y="219100"/>
                </a:lnTo>
                <a:lnTo>
                  <a:pt x="247053" y="184861"/>
                </a:lnTo>
                <a:lnTo>
                  <a:pt x="245541" y="183426"/>
                </a:lnTo>
                <a:lnTo>
                  <a:pt x="244081" y="181571"/>
                </a:lnTo>
                <a:lnTo>
                  <a:pt x="242785" y="180390"/>
                </a:lnTo>
                <a:lnTo>
                  <a:pt x="240347" y="175348"/>
                </a:lnTo>
                <a:lnTo>
                  <a:pt x="238683" y="172669"/>
                </a:lnTo>
                <a:lnTo>
                  <a:pt x="236562" y="171234"/>
                </a:lnTo>
                <a:lnTo>
                  <a:pt x="232003" y="170891"/>
                </a:lnTo>
                <a:lnTo>
                  <a:pt x="227012" y="170891"/>
                </a:lnTo>
                <a:lnTo>
                  <a:pt x="225704" y="169583"/>
                </a:lnTo>
                <a:lnTo>
                  <a:pt x="225170" y="167386"/>
                </a:lnTo>
                <a:lnTo>
                  <a:pt x="223697" y="165658"/>
                </a:lnTo>
                <a:lnTo>
                  <a:pt x="223392" y="162217"/>
                </a:lnTo>
                <a:lnTo>
                  <a:pt x="223862" y="160680"/>
                </a:lnTo>
                <a:lnTo>
                  <a:pt x="223100" y="157530"/>
                </a:lnTo>
                <a:lnTo>
                  <a:pt x="222338" y="156883"/>
                </a:lnTo>
                <a:lnTo>
                  <a:pt x="220027" y="152006"/>
                </a:lnTo>
                <a:lnTo>
                  <a:pt x="217106" y="148272"/>
                </a:lnTo>
                <a:lnTo>
                  <a:pt x="215341" y="146253"/>
                </a:lnTo>
                <a:lnTo>
                  <a:pt x="216293" y="145542"/>
                </a:lnTo>
                <a:lnTo>
                  <a:pt x="217233" y="144106"/>
                </a:lnTo>
                <a:lnTo>
                  <a:pt x="220027" y="142100"/>
                </a:lnTo>
                <a:lnTo>
                  <a:pt x="221208" y="140385"/>
                </a:lnTo>
                <a:lnTo>
                  <a:pt x="220725" y="136105"/>
                </a:lnTo>
                <a:lnTo>
                  <a:pt x="219544" y="133134"/>
                </a:lnTo>
                <a:lnTo>
                  <a:pt x="219733" y="132626"/>
                </a:lnTo>
                <a:close/>
              </a:path>
              <a:path w="247650" h="240029">
                <a:moveTo>
                  <a:pt x="101879" y="16675"/>
                </a:moveTo>
                <a:lnTo>
                  <a:pt x="100101" y="16725"/>
                </a:lnTo>
                <a:lnTo>
                  <a:pt x="98805" y="17665"/>
                </a:lnTo>
                <a:lnTo>
                  <a:pt x="98107" y="18630"/>
                </a:lnTo>
                <a:lnTo>
                  <a:pt x="94627" y="18872"/>
                </a:lnTo>
                <a:lnTo>
                  <a:pt x="91706" y="20345"/>
                </a:lnTo>
                <a:lnTo>
                  <a:pt x="90169" y="21742"/>
                </a:lnTo>
                <a:lnTo>
                  <a:pt x="89750" y="23241"/>
                </a:lnTo>
                <a:lnTo>
                  <a:pt x="87375" y="25781"/>
                </a:lnTo>
                <a:lnTo>
                  <a:pt x="83629" y="27000"/>
                </a:lnTo>
                <a:lnTo>
                  <a:pt x="80314" y="27152"/>
                </a:lnTo>
                <a:lnTo>
                  <a:pt x="81127" y="28422"/>
                </a:lnTo>
                <a:lnTo>
                  <a:pt x="81787" y="29908"/>
                </a:lnTo>
                <a:lnTo>
                  <a:pt x="83210" y="31686"/>
                </a:lnTo>
                <a:lnTo>
                  <a:pt x="83502" y="33934"/>
                </a:lnTo>
                <a:lnTo>
                  <a:pt x="83921" y="34836"/>
                </a:lnTo>
                <a:lnTo>
                  <a:pt x="83945" y="35306"/>
                </a:lnTo>
                <a:lnTo>
                  <a:pt x="84061" y="43611"/>
                </a:lnTo>
                <a:lnTo>
                  <a:pt x="84543" y="45567"/>
                </a:lnTo>
                <a:lnTo>
                  <a:pt x="85547" y="54660"/>
                </a:lnTo>
                <a:lnTo>
                  <a:pt x="87325" y="58280"/>
                </a:lnTo>
                <a:lnTo>
                  <a:pt x="87922" y="60718"/>
                </a:lnTo>
                <a:lnTo>
                  <a:pt x="89814" y="61239"/>
                </a:lnTo>
                <a:lnTo>
                  <a:pt x="91058" y="62382"/>
                </a:lnTo>
                <a:lnTo>
                  <a:pt x="92417" y="62433"/>
                </a:lnTo>
                <a:lnTo>
                  <a:pt x="93484" y="63271"/>
                </a:lnTo>
                <a:lnTo>
                  <a:pt x="92125" y="66662"/>
                </a:lnTo>
                <a:lnTo>
                  <a:pt x="92367" y="67424"/>
                </a:lnTo>
                <a:lnTo>
                  <a:pt x="90703" y="69799"/>
                </a:lnTo>
                <a:lnTo>
                  <a:pt x="76174" y="69799"/>
                </a:lnTo>
                <a:lnTo>
                  <a:pt x="73240" y="70396"/>
                </a:lnTo>
                <a:lnTo>
                  <a:pt x="70281" y="75133"/>
                </a:lnTo>
                <a:lnTo>
                  <a:pt x="67678" y="77381"/>
                </a:lnTo>
                <a:lnTo>
                  <a:pt x="66497" y="80225"/>
                </a:lnTo>
                <a:lnTo>
                  <a:pt x="66611" y="84124"/>
                </a:lnTo>
                <a:lnTo>
                  <a:pt x="65557" y="86487"/>
                </a:lnTo>
                <a:lnTo>
                  <a:pt x="57035" y="92405"/>
                </a:lnTo>
                <a:lnTo>
                  <a:pt x="43903" y="99974"/>
                </a:lnTo>
                <a:lnTo>
                  <a:pt x="33858" y="105892"/>
                </a:lnTo>
                <a:lnTo>
                  <a:pt x="29006" y="106959"/>
                </a:lnTo>
                <a:lnTo>
                  <a:pt x="24320" y="107073"/>
                </a:lnTo>
                <a:lnTo>
                  <a:pt x="22186" y="107657"/>
                </a:lnTo>
                <a:lnTo>
                  <a:pt x="18453" y="107657"/>
                </a:lnTo>
                <a:lnTo>
                  <a:pt x="11937" y="108966"/>
                </a:lnTo>
                <a:lnTo>
                  <a:pt x="8318" y="111467"/>
                </a:lnTo>
                <a:lnTo>
                  <a:pt x="5956" y="114617"/>
                </a:lnTo>
                <a:lnTo>
                  <a:pt x="253" y="118643"/>
                </a:lnTo>
                <a:lnTo>
                  <a:pt x="0" y="132727"/>
                </a:lnTo>
                <a:lnTo>
                  <a:pt x="219733" y="132626"/>
                </a:lnTo>
                <a:lnTo>
                  <a:pt x="219964" y="132003"/>
                </a:lnTo>
                <a:lnTo>
                  <a:pt x="221145" y="125247"/>
                </a:lnTo>
                <a:lnTo>
                  <a:pt x="219608" y="121615"/>
                </a:lnTo>
                <a:lnTo>
                  <a:pt x="219075" y="115328"/>
                </a:lnTo>
                <a:lnTo>
                  <a:pt x="219252" y="114020"/>
                </a:lnTo>
                <a:lnTo>
                  <a:pt x="218884" y="109562"/>
                </a:lnTo>
                <a:lnTo>
                  <a:pt x="218884" y="101498"/>
                </a:lnTo>
                <a:lnTo>
                  <a:pt x="217360" y="98526"/>
                </a:lnTo>
                <a:lnTo>
                  <a:pt x="216166" y="97701"/>
                </a:lnTo>
                <a:lnTo>
                  <a:pt x="216103" y="93548"/>
                </a:lnTo>
                <a:lnTo>
                  <a:pt x="217169" y="92532"/>
                </a:lnTo>
                <a:lnTo>
                  <a:pt x="209537" y="67906"/>
                </a:lnTo>
                <a:lnTo>
                  <a:pt x="206438" y="64516"/>
                </a:lnTo>
                <a:lnTo>
                  <a:pt x="204495" y="64033"/>
                </a:lnTo>
                <a:lnTo>
                  <a:pt x="203314" y="62788"/>
                </a:lnTo>
                <a:lnTo>
                  <a:pt x="200456" y="61607"/>
                </a:lnTo>
                <a:lnTo>
                  <a:pt x="199567" y="58572"/>
                </a:lnTo>
                <a:lnTo>
                  <a:pt x="196075" y="55549"/>
                </a:lnTo>
                <a:lnTo>
                  <a:pt x="194830" y="55130"/>
                </a:lnTo>
                <a:lnTo>
                  <a:pt x="193293" y="52806"/>
                </a:lnTo>
                <a:lnTo>
                  <a:pt x="193814" y="51396"/>
                </a:lnTo>
                <a:lnTo>
                  <a:pt x="192341" y="48183"/>
                </a:lnTo>
                <a:lnTo>
                  <a:pt x="191515" y="47650"/>
                </a:lnTo>
                <a:lnTo>
                  <a:pt x="192976" y="41719"/>
                </a:lnTo>
                <a:lnTo>
                  <a:pt x="195757" y="38404"/>
                </a:lnTo>
                <a:lnTo>
                  <a:pt x="197599" y="37871"/>
                </a:lnTo>
                <a:lnTo>
                  <a:pt x="198729" y="36322"/>
                </a:lnTo>
                <a:lnTo>
                  <a:pt x="200088" y="35306"/>
                </a:lnTo>
                <a:lnTo>
                  <a:pt x="200850" y="30975"/>
                </a:lnTo>
                <a:lnTo>
                  <a:pt x="202044" y="29667"/>
                </a:lnTo>
                <a:lnTo>
                  <a:pt x="200380" y="28003"/>
                </a:lnTo>
                <a:lnTo>
                  <a:pt x="201447" y="26225"/>
                </a:lnTo>
                <a:lnTo>
                  <a:pt x="202450" y="25285"/>
                </a:lnTo>
                <a:lnTo>
                  <a:pt x="202272" y="24511"/>
                </a:lnTo>
                <a:lnTo>
                  <a:pt x="200672" y="22656"/>
                </a:lnTo>
                <a:lnTo>
                  <a:pt x="199897" y="19342"/>
                </a:lnTo>
                <a:lnTo>
                  <a:pt x="200645" y="17424"/>
                </a:lnTo>
                <a:lnTo>
                  <a:pt x="102666" y="17424"/>
                </a:lnTo>
                <a:lnTo>
                  <a:pt x="101879" y="16675"/>
                </a:lnTo>
                <a:close/>
              </a:path>
              <a:path w="247650" h="240029">
                <a:moveTo>
                  <a:pt x="119735" y="6629"/>
                </a:moveTo>
                <a:lnTo>
                  <a:pt x="113779" y="11188"/>
                </a:lnTo>
                <a:lnTo>
                  <a:pt x="110324" y="11671"/>
                </a:lnTo>
                <a:lnTo>
                  <a:pt x="108597" y="11709"/>
                </a:lnTo>
                <a:lnTo>
                  <a:pt x="105689" y="13538"/>
                </a:lnTo>
                <a:lnTo>
                  <a:pt x="105536" y="15430"/>
                </a:lnTo>
                <a:lnTo>
                  <a:pt x="104012" y="17424"/>
                </a:lnTo>
                <a:lnTo>
                  <a:pt x="200645" y="17424"/>
                </a:lnTo>
                <a:lnTo>
                  <a:pt x="202095" y="13703"/>
                </a:lnTo>
                <a:lnTo>
                  <a:pt x="202044" y="9791"/>
                </a:lnTo>
                <a:lnTo>
                  <a:pt x="202324" y="7556"/>
                </a:lnTo>
                <a:lnTo>
                  <a:pt x="134556" y="7556"/>
                </a:lnTo>
                <a:lnTo>
                  <a:pt x="132689" y="7454"/>
                </a:lnTo>
                <a:lnTo>
                  <a:pt x="131825" y="6985"/>
                </a:lnTo>
                <a:lnTo>
                  <a:pt x="122453" y="6985"/>
                </a:lnTo>
                <a:lnTo>
                  <a:pt x="119735" y="6629"/>
                </a:lnTo>
                <a:close/>
              </a:path>
              <a:path w="247650" h="240029">
                <a:moveTo>
                  <a:pt x="137718" y="4483"/>
                </a:moveTo>
                <a:lnTo>
                  <a:pt x="134556" y="7556"/>
                </a:lnTo>
                <a:lnTo>
                  <a:pt x="202324" y="7556"/>
                </a:lnTo>
                <a:lnTo>
                  <a:pt x="202440" y="6629"/>
                </a:lnTo>
                <a:lnTo>
                  <a:pt x="202489" y="5969"/>
                </a:lnTo>
                <a:lnTo>
                  <a:pt x="161188" y="5969"/>
                </a:lnTo>
                <a:lnTo>
                  <a:pt x="160835" y="5410"/>
                </a:lnTo>
                <a:lnTo>
                  <a:pt x="140042" y="5410"/>
                </a:lnTo>
                <a:lnTo>
                  <a:pt x="137718" y="4483"/>
                </a:lnTo>
                <a:close/>
              </a:path>
              <a:path w="247650" h="240029">
                <a:moveTo>
                  <a:pt x="129793" y="5880"/>
                </a:moveTo>
                <a:lnTo>
                  <a:pt x="127190" y="6794"/>
                </a:lnTo>
                <a:lnTo>
                  <a:pt x="122453" y="6985"/>
                </a:lnTo>
                <a:lnTo>
                  <a:pt x="131825" y="6985"/>
                </a:lnTo>
                <a:lnTo>
                  <a:pt x="129793" y="5880"/>
                </a:lnTo>
                <a:close/>
              </a:path>
              <a:path w="247650" h="240029">
                <a:moveTo>
                  <a:pt x="168452" y="4013"/>
                </a:moveTo>
                <a:lnTo>
                  <a:pt x="166496" y="4013"/>
                </a:lnTo>
                <a:lnTo>
                  <a:pt x="163982" y="5969"/>
                </a:lnTo>
                <a:lnTo>
                  <a:pt x="202489" y="5969"/>
                </a:lnTo>
                <a:lnTo>
                  <a:pt x="202056" y="4660"/>
                </a:lnTo>
                <a:lnTo>
                  <a:pt x="170040" y="4660"/>
                </a:lnTo>
                <a:lnTo>
                  <a:pt x="168452" y="4013"/>
                </a:lnTo>
                <a:close/>
              </a:path>
              <a:path w="247650" h="240029">
                <a:moveTo>
                  <a:pt x="145453" y="2514"/>
                </a:moveTo>
                <a:lnTo>
                  <a:pt x="143865" y="2895"/>
                </a:lnTo>
                <a:lnTo>
                  <a:pt x="142646" y="5410"/>
                </a:lnTo>
                <a:lnTo>
                  <a:pt x="160835" y="5410"/>
                </a:lnTo>
                <a:lnTo>
                  <a:pt x="159600" y="3454"/>
                </a:lnTo>
                <a:lnTo>
                  <a:pt x="158036" y="3365"/>
                </a:lnTo>
                <a:lnTo>
                  <a:pt x="151498" y="3365"/>
                </a:lnTo>
                <a:lnTo>
                  <a:pt x="150804" y="3263"/>
                </a:lnTo>
                <a:lnTo>
                  <a:pt x="147675" y="3263"/>
                </a:lnTo>
                <a:lnTo>
                  <a:pt x="145453" y="2514"/>
                </a:lnTo>
                <a:close/>
              </a:path>
              <a:path w="247650" h="240029">
                <a:moveTo>
                  <a:pt x="176745" y="0"/>
                </a:moveTo>
                <a:lnTo>
                  <a:pt x="173850" y="647"/>
                </a:lnTo>
                <a:lnTo>
                  <a:pt x="173659" y="2336"/>
                </a:lnTo>
                <a:lnTo>
                  <a:pt x="171145" y="2794"/>
                </a:lnTo>
                <a:lnTo>
                  <a:pt x="170040" y="4660"/>
                </a:lnTo>
                <a:lnTo>
                  <a:pt x="202056" y="4660"/>
                </a:lnTo>
                <a:lnTo>
                  <a:pt x="202206" y="3911"/>
                </a:lnTo>
                <a:lnTo>
                  <a:pt x="191261" y="3911"/>
                </a:lnTo>
                <a:lnTo>
                  <a:pt x="191056" y="3733"/>
                </a:lnTo>
                <a:lnTo>
                  <a:pt x="182968" y="3733"/>
                </a:lnTo>
                <a:lnTo>
                  <a:pt x="178790" y="3263"/>
                </a:lnTo>
                <a:lnTo>
                  <a:pt x="178511" y="1308"/>
                </a:lnTo>
                <a:lnTo>
                  <a:pt x="176745" y="0"/>
                </a:lnTo>
                <a:close/>
              </a:path>
              <a:path w="247650" h="240029">
                <a:moveTo>
                  <a:pt x="196481" y="2425"/>
                </a:moveTo>
                <a:lnTo>
                  <a:pt x="191261" y="3911"/>
                </a:lnTo>
                <a:lnTo>
                  <a:pt x="202206" y="3911"/>
                </a:lnTo>
                <a:lnTo>
                  <a:pt x="202330" y="3365"/>
                </a:lnTo>
                <a:lnTo>
                  <a:pt x="202348" y="2794"/>
                </a:lnTo>
                <a:lnTo>
                  <a:pt x="198335" y="2794"/>
                </a:lnTo>
                <a:lnTo>
                  <a:pt x="196481" y="2425"/>
                </a:lnTo>
                <a:close/>
              </a:path>
              <a:path w="247650" h="240029">
                <a:moveTo>
                  <a:pt x="185204" y="381"/>
                </a:moveTo>
                <a:lnTo>
                  <a:pt x="185127" y="1689"/>
                </a:lnTo>
                <a:lnTo>
                  <a:pt x="182968" y="3733"/>
                </a:lnTo>
                <a:lnTo>
                  <a:pt x="191056" y="3733"/>
                </a:lnTo>
                <a:lnTo>
                  <a:pt x="188569" y="1587"/>
                </a:lnTo>
                <a:lnTo>
                  <a:pt x="185204" y="381"/>
                </a:lnTo>
                <a:close/>
              </a:path>
              <a:path w="247650" h="240029">
                <a:moveTo>
                  <a:pt x="154762" y="2794"/>
                </a:moveTo>
                <a:lnTo>
                  <a:pt x="151498" y="3365"/>
                </a:lnTo>
                <a:lnTo>
                  <a:pt x="158036" y="3365"/>
                </a:lnTo>
                <a:lnTo>
                  <a:pt x="156248" y="3263"/>
                </a:lnTo>
                <a:lnTo>
                  <a:pt x="154762" y="2794"/>
                </a:lnTo>
                <a:close/>
              </a:path>
              <a:path w="247650" h="240029">
                <a:moveTo>
                  <a:pt x="148894" y="2984"/>
                </a:moveTo>
                <a:lnTo>
                  <a:pt x="147675" y="3263"/>
                </a:lnTo>
                <a:lnTo>
                  <a:pt x="150804" y="3263"/>
                </a:lnTo>
                <a:lnTo>
                  <a:pt x="148894" y="2984"/>
                </a:lnTo>
                <a:close/>
              </a:path>
              <a:path w="247650" h="240029">
                <a:moveTo>
                  <a:pt x="201777" y="2146"/>
                </a:moveTo>
                <a:lnTo>
                  <a:pt x="198335" y="2794"/>
                </a:lnTo>
                <a:lnTo>
                  <a:pt x="202348" y="2794"/>
                </a:lnTo>
                <a:lnTo>
                  <a:pt x="201777" y="214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833390" y="3280356"/>
            <a:ext cx="143510" cy="113030"/>
          </a:xfrm>
          <a:custGeom>
            <a:avLst/>
            <a:gdLst/>
            <a:ahLst/>
            <a:cxnLst/>
            <a:rect l="l" t="t" r="r" b="b"/>
            <a:pathLst>
              <a:path w="143510" h="113029">
                <a:moveTo>
                  <a:pt x="85940" y="1587"/>
                </a:moveTo>
                <a:lnTo>
                  <a:pt x="83616" y="4190"/>
                </a:lnTo>
                <a:lnTo>
                  <a:pt x="83125" y="10490"/>
                </a:lnTo>
                <a:lnTo>
                  <a:pt x="83018" y="10972"/>
                </a:lnTo>
                <a:lnTo>
                  <a:pt x="80441" y="14363"/>
                </a:lnTo>
                <a:lnTo>
                  <a:pt x="79895" y="19430"/>
                </a:lnTo>
                <a:lnTo>
                  <a:pt x="78270" y="22618"/>
                </a:lnTo>
                <a:lnTo>
                  <a:pt x="72643" y="27838"/>
                </a:lnTo>
                <a:lnTo>
                  <a:pt x="71348" y="27927"/>
                </a:lnTo>
                <a:lnTo>
                  <a:pt x="68656" y="29819"/>
                </a:lnTo>
                <a:lnTo>
                  <a:pt x="64109" y="31356"/>
                </a:lnTo>
                <a:lnTo>
                  <a:pt x="60718" y="34975"/>
                </a:lnTo>
                <a:lnTo>
                  <a:pt x="59410" y="35013"/>
                </a:lnTo>
                <a:lnTo>
                  <a:pt x="54546" y="38277"/>
                </a:lnTo>
                <a:lnTo>
                  <a:pt x="51523" y="39255"/>
                </a:lnTo>
                <a:lnTo>
                  <a:pt x="49809" y="41897"/>
                </a:lnTo>
                <a:lnTo>
                  <a:pt x="44183" y="45935"/>
                </a:lnTo>
                <a:lnTo>
                  <a:pt x="46139" y="50203"/>
                </a:lnTo>
                <a:lnTo>
                  <a:pt x="45808" y="53187"/>
                </a:lnTo>
                <a:lnTo>
                  <a:pt x="40868" y="57645"/>
                </a:lnTo>
                <a:lnTo>
                  <a:pt x="37706" y="64173"/>
                </a:lnTo>
                <a:lnTo>
                  <a:pt x="37515" y="66878"/>
                </a:lnTo>
                <a:lnTo>
                  <a:pt x="39560" y="70980"/>
                </a:lnTo>
                <a:lnTo>
                  <a:pt x="37985" y="75539"/>
                </a:lnTo>
                <a:lnTo>
                  <a:pt x="39001" y="76555"/>
                </a:lnTo>
                <a:lnTo>
                  <a:pt x="40398" y="78333"/>
                </a:lnTo>
                <a:lnTo>
                  <a:pt x="39560" y="81864"/>
                </a:lnTo>
                <a:lnTo>
                  <a:pt x="31826" y="90627"/>
                </a:lnTo>
                <a:lnTo>
                  <a:pt x="30987" y="94068"/>
                </a:lnTo>
                <a:lnTo>
                  <a:pt x="27457" y="97878"/>
                </a:lnTo>
                <a:lnTo>
                  <a:pt x="23545" y="98259"/>
                </a:lnTo>
                <a:lnTo>
                  <a:pt x="14973" y="105994"/>
                </a:lnTo>
                <a:lnTo>
                  <a:pt x="2959" y="108216"/>
                </a:lnTo>
                <a:lnTo>
                  <a:pt x="0" y="112369"/>
                </a:lnTo>
                <a:lnTo>
                  <a:pt x="49593" y="112979"/>
                </a:lnTo>
                <a:lnTo>
                  <a:pt x="49717" y="108216"/>
                </a:lnTo>
                <a:lnTo>
                  <a:pt x="49822" y="102476"/>
                </a:lnTo>
                <a:lnTo>
                  <a:pt x="55511" y="98437"/>
                </a:lnTo>
                <a:lnTo>
                  <a:pt x="57886" y="95288"/>
                </a:lnTo>
                <a:lnTo>
                  <a:pt x="61506" y="92798"/>
                </a:lnTo>
                <a:lnTo>
                  <a:pt x="68021" y="91490"/>
                </a:lnTo>
                <a:lnTo>
                  <a:pt x="71754" y="91490"/>
                </a:lnTo>
                <a:lnTo>
                  <a:pt x="73888" y="90893"/>
                </a:lnTo>
                <a:lnTo>
                  <a:pt x="78574" y="90792"/>
                </a:lnTo>
                <a:lnTo>
                  <a:pt x="83426" y="89712"/>
                </a:lnTo>
                <a:lnTo>
                  <a:pt x="93459" y="83807"/>
                </a:lnTo>
                <a:lnTo>
                  <a:pt x="106603" y="76225"/>
                </a:lnTo>
                <a:lnTo>
                  <a:pt x="115112" y="70319"/>
                </a:lnTo>
                <a:lnTo>
                  <a:pt x="116179" y="67944"/>
                </a:lnTo>
                <a:lnTo>
                  <a:pt x="116065" y="64046"/>
                </a:lnTo>
                <a:lnTo>
                  <a:pt x="117246" y="61213"/>
                </a:lnTo>
                <a:lnTo>
                  <a:pt x="119849" y="58966"/>
                </a:lnTo>
                <a:lnTo>
                  <a:pt x="122796" y="54228"/>
                </a:lnTo>
                <a:lnTo>
                  <a:pt x="125742" y="53619"/>
                </a:lnTo>
                <a:lnTo>
                  <a:pt x="140271" y="53619"/>
                </a:lnTo>
                <a:lnTo>
                  <a:pt x="141922" y="51244"/>
                </a:lnTo>
                <a:lnTo>
                  <a:pt x="141681" y="50482"/>
                </a:lnTo>
                <a:lnTo>
                  <a:pt x="143052" y="47091"/>
                </a:lnTo>
                <a:lnTo>
                  <a:pt x="141985" y="46253"/>
                </a:lnTo>
                <a:lnTo>
                  <a:pt x="140614" y="46202"/>
                </a:lnTo>
                <a:lnTo>
                  <a:pt x="139369" y="45072"/>
                </a:lnTo>
                <a:lnTo>
                  <a:pt x="137477" y="44538"/>
                </a:lnTo>
                <a:lnTo>
                  <a:pt x="136893" y="42113"/>
                </a:lnTo>
                <a:lnTo>
                  <a:pt x="135102" y="38480"/>
                </a:lnTo>
                <a:lnTo>
                  <a:pt x="134099" y="29400"/>
                </a:lnTo>
                <a:lnTo>
                  <a:pt x="133745" y="27927"/>
                </a:lnTo>
                <a:lnTo>
                  <a:pt x="133678" y="22618"/>
                </a:lnTo>
                <a:lnTo>
                  <a:pt x="133489" y="18656"/>
                </a:lnTo>
                <a:lnTo>
                  <a:pt x="133070" y="17754"/>
                </a:lnTo>
                <a:lnTo>
                  <a:pt x="132778" y="15506"/>
                </a:lnTo>
                <a:lnTo>
                  <a:pt x="131356" y="13728"/>
                </a:lnTo>
                <a:lnTo>
                  <a:pt x="130695" y="12242"/>
                </a:lnTo>
                <a:lnTo>
                  <a:pt x="129931" y="11048"/>
                </a:lnTo>
                <a:lnTo>
                  <a:pt x="128130" y="11048"/>
                </a:lnTo>
                <a:lnTo>
                  <a:pt x="121157" y="10490"/>
                </a:lnTo>
                <a:lnTo>
                  <a:pt x="120838" y="10159"/>
                </a:lnTo>
                <a:lnTo>
                  <a:pt x="99567" y="10159"/>
                </a:lnTo>
                <a:lnTo>
                  <a:pt x="96875" y="9613"/>
                </a:lnTo>
                <a:lnTo>
                  <a:pt x="93484" y="5981"/>
                </a:lnTo>
                <a:lnTo>
                  <a:pt x="92138" y="4965"/>
                </a:lnTo>
                <a:lnTo>
                  <a:pt x="91579" y="3009"/>
                </a:lnTo>
                <a:lnTo>
                  <a:pt x="91579" y="1777"/>
                </a:lnTo>
                <a:lnTo>
                  <a:pt x="87896" y="1777"/>
                </a:lnTo>
                <a:lnTo>
                  <a:pt x="85940" y="1587"/>
                </a:lnTo>
                <a:close/>
              </a:path>
              <a:path w="143510" h="113029">
                <a:moveTo>
                  <a:pt x="129882" y="10972"/>
                </a:moveTo>
                <a:lnTo>
                  <a:pt x="128130" y="11048"/>
                </a:lnTo>
                <a:lnTo>
                  <a:pt x="129931" y="11048"/>
                </a:lnTo>
                <a:close/>
              </a:path>
              <a:path w="143510" h="113029">
                <a:moveTo>
                  <a:pt x="105879" y="8267"/>
                </a:moveTo>
                <a:lnTo>
                  <a:pt x="103289" y="9613"/>
                </a:lnTo>
                <a:lnTo>
                  <a:pt x="99567" y="10159"/>
                </a:lnTo>
                <a:lnTo>
                  <a:pt x="120838" y="10159"/>
                </a:lnTo>
                <a:lnTo>
                  <a:pt x="120174" y="9474"/>
                </a:lnTo>
                <a:lnTo>
                  <a:pt x="111874" y="9474"/>
                </a:lnTo>
                <a:lnTo>
                  <a:pt x="107924" y="8407"/>
                </a:lnTo>
                <a:lnTo>
                  <a:pt x="105879" y="8267"/>
                </a:lnTo>
                <a:close/>
              </a:path>
              <a:path w="143510" h="113029">
                <a:moveTo>
                  <a:pt x="118084" y="6286"/>
                </a:moveTo>
                <a:lnTo>
                  <a:pt x="115823" y="8674"/>
                </a:lnTo>
                <a:lnTo>
                  <a:pt x="111874" y="9474"/>
                </a:lnTo>
                <a:lnTo>
                  <a:pt x="120174" y="9474"/>
                </a:lnTo>
                <a:lnTo>
                  <a:pt x="119633" y="8915"/>
                </a:lnTo>
                <a:lnTo>
                  <a:pt x="118948" y="6565"/>
                </a:lnTo>
                <a:lnTo>
                  <a:pt x="118084" y="6286"/>
                </a:lnTo>
                <a:close/>
              </a:path>
              <a:path w="143510" h="113029">
                <a:moveTo>
                  <a:pt x="91300" y="0"/>
                </a:moveTo>
                <a:lnTo>
                  <a:pt x="88938" y="838"/>
                </a:lnTo>
                <a:lnTo>
                  <a:pt x="87896" y="1777"/>
                </a:lnTo>
                <a:lnTo>
                  <a:pt x="91579" y="1777"/>
                </a:lnTo>
                <a:lnTo>
                  <a:pt x="91605" y="1587"/>
                </a:lnTo>
                <a:lnTo>
                  <a:pt x="92049" y="927"/>
                </a:lnTo>
                <a:lnTo>
                  <a:pt x="913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782246" y="3392717"/>
            <a:ext cx="100965" cy="81915"/>
          </a:xfrm>
          <a:custGeom>
            <a:avLst/>
            <a:gdLst/>
            <a:ahLst/>
            <a:cxnLst/>
            <a:rect l="l" t="t" r="r" b="b"/>
            <a:pathLst>
              <a:path w="100964" h="81914">
                <a:moveTo>
                  <a:pt x="51142" y="0"/>
                </a:moveTo>
                <a:lnTo>
                  <a:pt x="46367" y="6667"/>
                </a:lnTo>
                <a:lnTo>
                  <a:pt x="46367" y="11506"/>
                </a:lnTo>
                <a:lnTo>
                  <a:pt x="44145" y="11595"/>
                </a:lnTo>
                <a:lnTo>
                  <a:pt x="35572" y="16065"/>
                </a:lnTo>
                <a:lnTo>
                  <a:pt x="34734" y="18491"/>
                </a:lnTo>
                <a:lnTo>
                  <a:pt x="31381" y="20459"/>
                </a:lnTo>
                <a:lnTo>
                  <a:pt x="32397" y="23609"/>
                </a:lnTo>
                <a:lnTo>
                  <a:pt x="24866" y="34607"/>
                </a:lnTo>
                <a:lnTo>
                  <a:pt x="24396" y="38138"/>
                </a:lnTo>
                <a:lnTo>
                  <a:pt x="18618" y="43548"/>
                </a:lnTo>
                <a:lnTo>
                  <a:pt x="16852" y="44488"/>
                </a:lnTo>
                <a:lnTo>
                  <a:pt x="13779" y="51180"/>
                </a:lnTo>
                <a:lnTo>
                  <a:pt x="14058" y="53035"/>
                </a:lnTo>
                <a:lnTo>
                  <a:pt x="9118" y="59562"/>
                </a:lnTo>
                <a:lnTo>
                  <a:pt x="8940" y="60782"/>
                </a:lnTo>
                <a:lnTo>
                  <a:pt x="10426" y="61899"/>
                </a:lnTo>
                <a:lnTo>
                  <a:pt x="8293" y="62737"/>
                </a:lnTo>
                <a:lnTo>
                  <a:pt x="4381" y="69900"/>
                </a:lnTo>
                <a:lnTo>
                  <a:pt x="2882" y="70269"/>
                </a:lnTo>
                <a:lnTo>
                  <a:pt x="1117" y="72135"/>
                </a:lnTo>
                <a:lnTo>
                  <a:pt x="1295" y="75196"/>
                </a:lnTo>
                <a:lnTo>
                  <a:pt x="0" y="77812"/>
                </a:lnTo>
                <a:lnTo>
                  <a:pt x="241" y="81876"/>
                </a:lnTo>
                <a:lnTo>
                  <a:pt x="49555" y="81432"/>
                </a:lnTo>
                <a:lnTo>
                  <a:pt x="49085" y="58927"/>
                </a:lnTo>
                <a:lnTo>
                  <a:pt x="50647" y="55587"/>
                </a:lnTo>
                <a:lnTo>
                  <a:pt x="53314" y="53682"/>
                </a:lnTo>
                <a:lnTo>
                  <a:pt x="56337" y="53276"/>
                </a:lnTo>
                <a:lnTo>
                  <a:pt x="60667" y="53276"/>
                </a:lnTo>
                <a:lnTo>
                  <a:pt x="61201" y="20777"/>
                </a:lnTo>
                <a:lnTo>
                  <a:pt x="100260" y="20777"/>
                </a:lnTo>
                <a:lnTo>
                  <a:pt x="100643" y="6667"/>
                </a:lnTo>
                <a:lnTo>
                  <a:pt x="100736" y="609"/>
                </a:lnTo>
                <a:lnTo>
                  <a:pt x="51142" y="0"/>
                </a:lnTo>
                <a:close/>
              </a:path>
              <a:path w="100964" h="81914">
                <a:moveTo>
                  <a:pt x="100260" y="20777"/>
                </a:moveTo>
                <a:lnTo>
                  <a:pt x="61201" y="20777"/>
                </a:lnTo>
                <a:lnTo>
                  <a:pt x="100241" y="21475"/>
                </a:lnTo>
                <a:lnTo>
                  <a:pt x="100260" y="207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781311" y="3396819"/>
            <a:ext cx="146685" cy="160655"/>
          </a:xfrm>
          <a:custGeom>
            <a:avLst/>
            <a:gdLst/>
            <a:ahLst/>
            <a:cxnLst/>
            <a:rect l="l" t="t" r="r" b="b"/>
            <a:pathLst>
              <a:path w="146685" h="160654">
                <a:moveTo>
                  <a:pt x="143726" y="143497"/>
                </a:moveTo>
                <a:lnTo>
                  <a:pt x="44627" y="143497"/>
                </a:lnTo>
                <a:lnTo>
                  <a:pt x="45694" y="144437"/>
                </a:lnTo>
                <a:lnTo>
                  <a:pt x="46164" y="147510"/>
                </a:lnTo>
                <a:lnTo>
                  <a:pt x="48768" y="149758"/>
                </a:lnTo>
                <a:lnTo>
                  <a:pt x="48768" y="152603"/>
                </a:lnTo>
                <a:lnTo>
                  <a:pt x="51485" y="153073"/>
                </a:lnTo>
                <a:lnTo>
                  <a:pt x="52209" y="155676"/>
                </a:lnTo>
                <a:lnTo>
                  <a:pt x="54330" y="156502"/>
                </a:lnTo>
                <a:lnTo>
                  <a:pt x="57645" y="158508"/>
                </a:lnTo>
                <a:lnTo>
                  <a:pt x="58229" y="160413"/>
                </a:lnTo>
                <a:lnTo>
                  <a:pt x="61188" y="158153"/>
                </a:lnTo>
                <a:lnTo>
                  <a:pt x="64973" y="157924"/>
                </a:lnTo>
                <a:lnTo>
                  <a:pt x="66281" y="154482"/>
                </a:lnTo>
                <a:lnTo>
                  <a:pt x="66167" y="148209"/>
                </a:lnTo>
                <a:lnTo>
                  <a:pt x="69951" y="146926"/>
                </a:lnTo>
                <a:lnTo>
                  <a:pt x="84814" y="146926"/>
                </a:lnTo>
                <a:lnTo>
                  <a:pt x="85928" y="146443"/>
                </a:lnTo>
                <a:lnTo>
                  <a:pt x="142660" y="146443"/>
                </a:lnTo>
                <a:lnTo>
                  <a:pt x="143726" y="143497"/>
                </a:lnTo>
                <a:close/>
              </a:path>
              <a:path w="146685" h="160654">
                <a:moveTo>
                  <a:pt x="84814" y="146926"/>
                </a:moveTo>
                <a:lnTo>
                  <a:pt x="69951" y="146926"/>
                </a:lnTo>
                <a:lnTo>
                  <a:pt x="72910" y="147027"/>
                </a:lnTo>
                <a:lnTo>
                  <a:pt x="73266" y="150126"/>
                </a:lnTo>
                <a:lnTo>
                  <a:pt x="75387" y="154139"/>
                </a:lnTo>
                <a:lnTo>
                  <a:pt x="76695" y="154965"/>
                </a:lnTo>
                <a:lnTo>
                  <a:pt x="79654" y="149161"/>
                </a:lnTo>
                <a:lnTo>
                  <a:pt x="84814" y="146926"/>
                </a:lnTo>
                <a:close/>
              </a:path>
              <a:path w="146685" h="160654">
                <a:moveTo>
                  <a:pt x="142660" y="146443"/>
                </a:moveTo>
                <a:lnTo>
                  <a:pt x="85928" y="146443"/>
                </a:lnTo>
                <a:lnTo>
                  <a:pt x="88760" y="147510"/>
                </a:lnTo>
                <a:lnTo>
                  <a:pt x="88874" y="151053"/>
                </a:lnTo>
                <a:lnTo>
                  <a:pt x="90284" y="152603"/>
                </a:lnTo>
                <a:lnTo>
                  <a:pt x="92417" y="150126"/>
                </a:lnTo>
                <a:lnTo>
                  <a:pt x="141327" y="150126"/>
                </a:lnTo>
                <a:lnTo>
                  <a:pt x="142660" y="146443"/>
                </a:lnTo>
                <a:close/>
              </a:path>
              <a:path w="146685" h="160654">
                <a:moveTo>
                  <a:pt x="141327" y="150126"/>
                </a:moveTo>
                <a:lnTo>
                  <a:pt x="93967" y="150126"/>
                </a:lnTo>
                <a:lnTo>
                  <a:pt x="95389" y="152006"/>
                </a:lnTo>
                <a:lnTo>
                  <a:pt x="96685" y="152603"/>
                </a:lnTo>
                <a:lnTo>
                  <a:pt x="140500" y="152412"/>
                </a:lnTo>
                <a:lnTo>
                  <a:pt x="141327" y="150126"/>
                </a:lnTo>
                <a:close/>
              </a:path>
              <a:path w="146685" h="160654">
                <a:moveTo>
                  <a:pt x="140477" y="136029"/>
                </a:moveTo>
                <a:lnTo>
                  <a:pt x="26416" y="136029"/>
                </a:lnTo>
                <a:lnTo>
                  <a:pt x="32219" y="137934"/>
                </a:lnTo>
                <a:lnTo>
                  <a:pt x="35407" y="138645"/>
                </a:lnTo>
                <a:lnTo>
                  <a:pt x="37914" y="141947"/>
                </a:lnTo>
                <a:lnTo>
                  <a:pt x="38011" y="143256"/>
                </a:lnTo>
                <a:lnTo>
                  <a:pt x="39662" y="143967"/>
                </a:lnTo>
                <a:lnTo>
                  <a:pt x="41795" y="143129"/>
                </a:lnTo>
                <a:lnTo>
                  <a:pt x="143859" y="143129"/>
                </a:lnTo>
                <a:lnTo>
                  <a:pt x="144526" y="141287"/>
                </a:lnTo>
                <a:lnTo>
                  <a:pt x="140728" y="138912"/>
                </a:lnTo>
                <a:lnTo>
                  <a:pt x="140477" y="136029"/>
                </a:lnTo>
                <a:close/>
              </a:path>
              <a:path w="146685" h="160654">
                <a:moveTo>
                  <a:pt x="143859" y="143129"/>
                </a:moveTo>
                <a:lnTo>
                  <a:pt x="41795" y="143129"/>
                </a:lnTo>
                <a:lnTo>
                  <a:pt x="42621" y="143725"/>
                </a:lnTo>
                <a:lnTo>
                  <a:pt x="44627" y="143497"/>
                </a:lnTo>
                <a:lnTo>
                  <a:pt x="143726" y="143497"/>
                </a:lnTo>
                <a:lnTo>
                  <a:pt x="143859" y="143129"/>
                </a:lnTo>
                <a:close/>
              </a:path>
              <a:path w="146685" h="160654">
                <a:moveTo>
                  <a:pt x="136036" y="84988"/>
                </a:moveTo>
                <a:lnTo>
                  <a:pt x="6426" y="84988"/>
                </a:lnTo>
                <a:lnTo>
                  <a:pt x="9969" y="90297"/>
                </a:lnTo>
                <a:lnTo>
                  <a:pt x="8382" y="91871"/>
                </a:lnTo>
                <a:lnTo>
                  <a:pt x="9321" y="94488"/>
                </a:lnTo>
                <a:lnTo>
                  <a:pt x="8483" y="98666"/>
                </a:lnTo>
                <a:lnTo>
                  <a:pt x="6807" y="98666"/>
                </a:lnTo>
                <a:lnTo>
                  <a:pt x="5410" y="99695"/>
                </a:lnTo>
                <a:lnTo>
                  <a:pt x="8940" y="105092"/>
                </a:lnTo>
                <a:lnTo>
                  <a:pt x="11366" y="117856"/>
                </a:lnTo>
                <a:lnTo>
                  <a:pt x="10528" y="126695"/>
                </a:lnTo>
                <a:lnTo>
                  <a:pt x="7543" y="130898"/>
                </a:lnTo>
                <a:lnTo>
                  <a:pt x="5588" y="138531"/>
                </a:lnTo>
                <a:lnTo>
                  <a:pt x="4914" y="143560"/>
                </a:lnTo>
                <a:lnTo>
                  <a:pt x="7010" y="141947"/>
                </a:lnTo>
                <a:lnTo>
                  <a:pt x="8788" y="141947"/>
                </a:lnTo>
                <a:lnTo>
                  <a:pt x="11277" y="139585"/>
                </a:lnTo>
                <a:lnTo>
                  <a:pt x="17894" y="138531"/>
                </a:lnTo>
                <a:lnTo>
                  <a:pt x="24282" y="136029"/>
                </a:lnTo>
                <a:lnTo>
                  <a:pt x="140477" y="136029"/>
                </a:lnTo>
                <a:lnTo>
                  <a:pt x="136036" y="84988"/>
                </a:lnTo>
                <a:close/>
              </a:path>
              <a:path w="146685" h="160654">
                <a:moveTo>
                  <a:pt x="135832" y="82651"/>
                </a:moveTo>
                <a:lnTo>
                  <a:pt x="2895" y="82651"/>
                </a:lnTo>
                <a:lnTo>
                  <a:pt x="3911" y="85636"/>
                </a:lnTo>
                <a:lnTo>
                  <a:pt x="4940" y="86194"/>
                </a:lnTo>
                <a:lnTo>
                  <a:pt x="6426" y="84988"/>
                </a:lnTo>
                <a:lnTo>
                  <a:pt x="136036" y="84988"/>
                </a:lnTo>
                <a:lnTo>
                  <a:pt x="135832" y="82651"/>
                </a:lnTo>
                <a:close/>
              </a:path>
              <a:path w="146685" h="160654">
                <a:moveTo>
                  <a:pt x="101650" y="0"/>
                </a:moveTo>
                <a:lnTo>
                  <a:pt x="101180" y="17386"/>
                </a:lnTo>
                <a:lnTo>
                  <a:pt x="62129" y="17386"/>
                </a:lnTo>
                <a:lnTo>
                  <a:pt x="61607" y="49174"/>
                </a:lnTo>
                <a:lnTo>
                  <a:pt x="57277" y="49174"/>
                </a:lnTo>
                <a:lnTo>
                  <a:pt x="54254" y="49593"/>
                </a:lnTo>
                <a:lnTo>
                  <a:pt x="51587" y="51485"/>
                </a:lnTo>
                <a:lnTo>
                  <a:pt x="50025" y="54825"/>
                </a:lnTo>
                <a:lnTo>
                  <a:pt x="50495" y="77330"/>
                </a:lnTo>
                <a:lnTo>
                  <a:pt x="1181" y="77774"/>
                </a:lnTo>
                <a:lnTo>
                  <a:pt x="1219" y="78282"/>
                </a:lnTo>
                <a:lnTo>
                  <a:pt x="0" y="80975"/>
                </a:lnTo>
                <a:lnTo>
                  <a:pt x="190" y="85725"/>
                </a:lnTo>
                <a:lnTo>
                  <a:pt x="2895" y="82651"/>
                </a:lnTo>
                <a:lnTo>
                  <a:pt x="135832" y="82651"/>
                </a:lnTo>
                <a:lnTo>
                  <a:pt x="131267" y="30187"/>
                </a:lnTo>
                <a:lnTo>
                  <a:pt x="146189" y="29959"/>
                </a:lnTo>
                <a:lnTo>
                  <a:pt x="127560" y="17386"/>
                </a:lnTo>
                <a:lnTo>
                  <a:pt x="101180" y="17386"/>
                </a:lnTo>
                <a:lnTo>
                  <a:pt x="62141" y="16675"/>
                </a:lnTo>
                <a:lnTo>
                  <a:pt x="126500" y="16675"/>
                </a:lnTo>
                <a:lnTo>
                  <a:pt x="101650" y="0"/>
                </a:lnTo>
                <a:close/>
              </a:path>
              <a:path w="146685" h="160654">
                <a:moveTo>
                  <a:pt x="146297" y="29959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839573" y="3426773"/>
            <a:ext cx="201295" cy="187325"/>
          </a:xfrm>
          <a:custGeom>
            <a:avLst/>
            <a:gdLst/>
            <a:ahLst/>
            <a:cxnLst/>
            <a:rect l="l" t="t" r="r" b="b"/>
            <a:pathLst>
              <a:path w="201295" h="187325">
                <a:moveTo>
                  <a:pt x="84285" y="182981"/>
                </a:moveTo>
                <a:lnTo>
                  <a:pt x="73914" y="182981"/>
                </a:lnTo>
                <a:lnTo>
                  <a:pt x="77228" y="183438"/>
                </a:lnTo>
                <a:lnTo>
                  <a:pt x="76504" y="184276"/>
                </a:lnTo>
                <a:lnTo>
                  <a:pt x="77457" y="185699"/>
                </a:lnTo>
                <a:lnTo>
                  <a:pt x="81368" y="186880"/>
                </a:lnTo>
                <a:lnTo>
                  <a:pt x="83616" y="183438"/>
                </a:lnTo>
                <a:lnTo>
                  <a:pt x="84285" y="182981"/>
                </a:lnTo>
                <a:close/>
              </a:path>
              <a:path w="201295" h="187325">
                <a:moveTo>
                  <a:pt x="84933" y="177774"/>
                </a:moveTo>
                <a:lnTo>
                  <a:pt x="50241" y="177774"/>
                </a:lnTo>
                <a:lnTo>
                  <a:pt x="50241" y="180136"/>
                </a:lnTo>
                <a:lnTo>
                  <a:pt x="51193" y="181673"/>
                </a:lnTo>
                <a:lnTo>
                  <a:pt x="51193" y="183095"/>
                </a:lnTo>
                <a:lnTo>
                  <a:pt x="54394" y="183222"/>
                </a:lnTo>
                <a:lnTo>
                  <a:pt x="55575" y="184505"/>
                </a:lnTo>
                <a:lnTo>
                  <a:pt x="55651" y="186181"/>
                </a:lnTo>
                <a:lnTo>
                  <a:pt x="59245" y="184162"/>
                </a:lnTo>
                <a:lnTo>
                  <a:pt x="60782" y="184035"/>
                </a:lnTo>
                <a:lnTo>
                  <a:pt x="69860" y="184035"/>
                </a:lnTo>
                <a:lnTo>
                  <a:pt x="69888" y="183807"/>
                </a:lnTo>
                <a:lnTo>
                  <a:pt x="73914" y="182981"/>
                </a:lnTo>
                <a:lnTo>
                  <a:pt x="84285" y="182981"/>
                </a:lnTo>
                <a:lnTo>
                  <a:pt x="85140" y="182397"/>
                </a:lnTo>
                <a:lnTo>
                  <a:pt x="85864" y="179425"/>
                </a:lnTo>
                <a:lnTo>
                  <a:pt x="84933" y="177774"/>
                </a:lnTo>
                <a:close/>
              </a:path>
              <a:path w="201295" h="187325">
                <a:moveTo>
                  <a:pt x="69860" y="184035"/>
                </a:moveTo>
                <a:lnTo>
                  <a:pt x="60782" y="184035"/>
                </a:lnTo>
                <a:lnTo>
                  <a:pt x="63741" y="185458"/>
                </a:lnTo>
                <a:lnTo>
                  <a:pt x="68707" y="185826"/>
                </a:lnTo>
                <a:lnTo>
                  <a:pt x="69761" y="184861"/>
                </a:lnTo>
                <a:lnTo>
                  <a:pt x="69860" y="184035"/>
                </a:lnTo>
                <a:close/>
              </a:path>
              <a:path w="201295" h="187325">
                <a:moveTo>
                  <a:pt x="93480" y="160858"/>
                </a:moveTo>
                <a:lnTo>
                  <a:pt x="41148" y="160858"/>
                </a:lnTo>
                <a:lnTo>
                  <a:pt x="41376" y="162153"/>
                </a:lnTo>
                <a:lnTo>
                  <a:pt x="44107" y="164401"/>
                </a:lnTo>
                <a:lnTo>
                  <a:pt x="45402" y="167004"/>
                </a:lnTo>
                <a:lnTo>
                  <a:pt x="44577" y="170446"/>
                </a:lnTo>
                <a:lnTo>
                  <a:pt x="45999" y="171386"/>
                </a:lnTo>
                <a:lnTo>
                  <a:pt x="48717" y="172097"/>
                </a:lnTo>
                <a:lnTo>
                  <a:pt x="48717" y="173507"/>
                </a:lnTo>
                <a:lnTo>
                  <a:pt x="46469" y="176580"/>
                </a:lnTo>
                <a:lnTo>
                  <a:pt x="45275" y="179781"/>
                </a:lnTo>
                <a:lnTo>
                  <a:pt x="47409" y="179552"/>
                </a:lnTo>
                <a:lnTo>
                  <a:pt x="48717" y="177888"/>
                </a:lnTo>
                <a:lnTo>
                  <a:pt x="50241" y="177774"/>
                </a:lnTo>
                <a:lnTo>
                  <a:pt x="84933" y="177774"/>
                </a:lnTo>
                <a:lnTo>
                  <a:pt x="84912" y="175056"/>
                </a:lnTo>
                <a:lnTo>
                  <a:pt x="87274" y="174574"/>
                </a:lnTo>
                <a:lnTo>
                  <a:pt x="86918" y="171030"/>
                </a:lnTo>
                <a:lnTo>
                  <a:pt x="86093" y="168782"/>
                </a:lnTo>
                <a:lnTo>
                  <a:pt x="88341" y="167004"/>
                </a:lnTo>
                <a:lnTo>
                  <a:pt x="91414" y="164642"/>
                </a:lnTo>
                <a:lnTo>
                  <a:pt x="93480" y="160858"/>
                </a:lnTo>
                <a:close/>
              </a:path>
              <a:path w="201295" h="187325">
                <a:moveTo>
                  <a:pt x="30272" y="163931"/>
                </a:moveTo>
                <a:lnTo>
                  <a:pt x="18186" y="163931"/>
                </a:lnTo>
                <a:lnTo>
                  <a:pt x="19850" y="164642"/>
                </a:lnTo>
                <a:lnTo>
                  <a:pt x="22567" y="166535"/>
                </a:lnTo>
                <a:lnTo>
                  <a:pt x="25641" y="166535"/>
                </a:lnTo>
                <a:lnTo>
                  <a:pt x="28130" y="164757"/>
                </a:lnTo>
                <a:lnTo>
                  <a:pt x="29781" y="164642"/>
                </a:lnTo>
                <a:lnTo>
                  <a:pt x="30272" y="163931"/>
                </a:lnTo>
                <a:close/>
              </a:path>
              <a:path w="201295" h="187325">
                <a:moveTo>
                  <a:pt x="99696" y="149390"/>
                </a:moveTo>
                <a:lnTo>
                  <a:pt x="8610" y="149390"/>
                </a:lnTo>
                <a:lnTo>
                  <a:pt x="10033" y="150558"/>
                </a:lnTo>
                <a:lnTo>
                  <a:pt x="10617" y="152222"/>
                </a:lnTo>
                <a:lnTo>
                  <a:pt x="12280" y="154101"/>
                </a:lnTo>
                <a:lnTo>
                  <a:pt x="12166" y="155536"/>
                </a:lnTo>
                <a:lnTo>
                  <a:pt x="11455" y="156946"/>
                </a:lnTo>
                <a:lnTo>
                  <a:pt x="11557" y="158851"/>
                </a:lnTo>
                <a:lnTo>
                  <a:pt x="14770" y="160616"/>
                </a:lnTo>
                <a:lnTo>
                  <a:pt x="14643" y="162750"/>
                </a:lnTo>
                <a:lnTo>
                  <a:pt x="14174" y="163931"/>
                </a:lnTo>
                <a:lnTo>
                  <a:pt x="14058" y="164401"/>
                </a:lnTo>
                <a:lnTo>
                  <a:pt x="15468" y="165125"/>
                </a:lnTo>
                <a:lnTo>
                  <a:pt x="18186" y="163931"/>
                </a:lnTo>
                <a:lnTo>
                  <a:pt x="30272" y="163931"/>
                </a:lnTo>
                <a:lnTo>
                  <a:pt x="32156" y="161201"/>
                </a:lnTo>
                <a:lnTo>
                  <a:pt x="34518" y="161099"/>
                </a:lnTo>
                <a:lnTo>
                  <a:pt x="40385" y="161099"/>
                </a:lnTo>
                <a:lnTo>
                  <a:pt x="41148" y="160858"/>
                </a:lnTo>
                <a:lnTo>
                  <a:pt x="93480" y="160858"/>
                </a:lnTo>
                <a:lnTo>
                  <a:pt x="94970" y="158127"/>
                </a:lnTo>
                <a:lnTo>
                  <a:pt x="97574" y="154584"/>
                </a:lnTo>
                <a:lnTo>
                  <a:pt x="97688" y="152806"/>
                </a:lnTo>
                <a:lnTo>
                  <a:pt x="99696" y="149390"/>
                </a:lnTo>
                <a:close/>
              </a:path>
              <a:path w="201295" h="187325">
                <a:moveTo>
                  <a:pt x="40385" y="161099"/>
                </a:moveTo>
                <a:lnTo>
                  <a:pt x="34518" y="161099"/>
                </a:lnTo>
                <a:lnTo>
                  <a:pt x="37820" y="162509"/>
                </a:lnTo>
                <a:lnTo>
                  <a:pt x="38900" y="161569"/>
                </a:lnTo>
                <a:lnTo>
                  <a:pt x="40385" y="161099"/>
                </a:lnTo>
                <a:close/>
              </a:path>
              <a:path w="201295" h="187325">
                <a:moveTo>
                  <a:pt x="11684" y="116966"/>
                </a:moveTo>
                <a:lnTo>
                  <a:pt x="7899" y="118262"/>
                </a:lnTo>
                <a:lnTo>
                  <a:pt x="8013" y="124536"/>
                </a:lnTo>
                <a:lnTo>
                  <a:pt x="6718" y="127977"/>
                </a:lnTo>
                <a:lnTo>
                  <a:pt x="2933" y="128206"/>
                </a:lnTo>
                <a:lnTo>
                  <a:pt x="0" y="130479"/>
                </a:lnTo>
                <a:lnTo>
                  <a:pt x="1625" y="131876"/>
                </a:lnTo>
                <a:lnTo>
                  <a:pt x="1625" y="134124"/>
                </a:lnTo>
                <a:lnTo>
                  <a:pt x="2451" y="135889"/>
                </a:lnTo>
                <a:lnTo>
                  <a:pt x="1155" y="140855"/>
                </a:lnTo>
                <a:lnTo>
                  <a:pt x="1511" y="142405"/>
                </a:lnTo>
                <a:lnTo>
                  <a:pt x="4470" y="145237"/>
                </a:lnTo>
                <a:lnTo>
                  <a:pt x="5765" y="148310"/>
                </a:lnTo>
                <a:lnTo>
                  <a:pt x="7315" y="149618"/>
                </a:lnTo>
                <a:lnTo>
                  <a:pt x="8610" y="149390"/>
                </a:lnTo>
                <a:lnTo>
                  <a:pt x="99696" y="149390"/>
                </a:lnTo>
                <a:lnTo>
                  <a:pt x="100533" y="147967"/>
                </a:lnTo>
                <a:lnTo>
                  <a:pt x="102184" y="147370"/>
                </a:lnTo>
                <a:lnTo>
                  <a:pt x="102666" y="145707"/>
                </a:lnTo>
                <a:lnTo>
                  <a:pt x="106324" y="145592"/>
                </a:lnTo>
                <a:lnTo>
                  <a:pt x="108955" y="145592"/>
                </a:lnTo>
                <a:lnTo>
                  <a:pt x="114134" y="144068"/>
                </a:lnTo>
                <a:lnTo>
                  <a:pt x="115201" y="141566"/>
                </a:lnTo>
                <a:lnTo>
                  <a:pt x="121945" y="137083"/>
                </a:lnTo>
                <a:lnTo>
                  <a:pt x="131406" y="131876"/>
                </a:lnTo>
                <a:lnTo>
                  <a:pt x="134480" y="129273"/>
                </a:lnTo>
                <a:lnTo>
                  <a:pt x="138264" y="127139"/>
                </a:lnTo>
                <a:lnTo>
                  <a:pt x="144183" y="126199"/>
                </a:lnTo>
                <a:lnTo>
                  <a:pt x="147256" y="125831"/>
                </a:lnTo>
                <a:lnTo>
                  <a:pt x="179609" y="125831"/>
                </a:lnTo>
                <a:lnTo>
                  <a:pt x="180828" y="125018"/>
                </a:lnTo>
                <a:lnTo>
                  <a:pt x="18427" y="125018"/>
                </a:lnTo>
                <a:lnTo>
                  <a:pt x="17132" y="124193"/>
                </a:lnTo>
                <a:lnTo>
                  <a:pt x="14998" y="120167"/>
                </a:lnTo>
                <a:lnTo>
                  <a:pt x="14643" y="117081"/>
                </a:lnTo>
                <a:lnTo>
                  <a:pt x="11684" y="116966"/>
                </a:lnTo>
                <a:close/>
              </a:path>
              <a:path w="201295" h="187325">
                <a:moveTo>
                  <a:pt x="108955" y="145592"/>
                </a:moveTo>
                <a:lnTo>
                  <a:pt x="106324" y="145592"/>
                </a:lnTo>
                <a:lnTo>
                  <a:pt x="107746" y="145948"/>
                </a:lnTo>
                <a:lnTo>
                  <a:pt x="108955" y="145592"/>
                </a:lnTo>
                <a:close/>
              </a:path>
              <a:path w="201295" h="187325">
                <a:moveTo>
                  <a:pt x="179609" y="125831"/>
                </a:moveTo>
                <a:lnTo>
                  <a:pt x="147256" y="125831"/>
                </a:lnTo>
                <a:lnTo>
                  <a:pt x="150736" y="126961"/>
                </a:lnTo>
                <a:lnTo>
                  <a:pt x="152933" y="127139"/>
                </a:lnTo>
                <a:lnTo>
                  <a:pt x="153885" y="128092"/>
                </a:lnTo>
                <a:lnTo>
                  <a:pt x="154241" y="127380"/>
                </a:lnTo>
                <a:lnTo>
                  <a:pt x="164415" y="127380"/>
                </a:lnTo>
                <a:lnTo>
                  <a:pt x="165595" y="127266"/>
                </a:lnTo>
                <a:lnTo>
                  <a:pt x="168899" y="127266"/>
                </a:lnTo>
                <a:lnTo>
                  <a:pt x="171627" y="125945"/>
                </a:lnTo>
                <a:lnTo>
                  <a:pt x="179438" y="125945"/>
                </a:lnTo>
                <a:lnTo>
                  <a:pt x="179609" y="125831"/>
                </a:lnTo>
                <a:close/>
              </a:path>
              <a:path w="201295" h="187325">
                <a:moveTo>
                  <a:pt x="164415" y="127380"/>
                </a:moveTo>
                <a:lnTo>
                  <a:pt x="154241" y="127380"/>
                </a:lnTo>
                <a:lnTo>
                  <a:pt x="157073" y="128092"/>
                </a:lnTo>
                <a:lnTo>
                  <a:pt x="164415" y="127380"/>
                </a:lnTo>
                <a:close/>
              </a:path>
              <a:path w="201295" h="187325">
                <a:moveTo>
                  <a:pt x="168899" y="127266"/>
                </a:moveTo>
                <a:lnTo>
                  <a:pt x="165595" y="127266"/>
                </a:lnTo>
                <a:lnTo>
                  <a:pt x="168427" y="127495"/>
                </a:lnTo>
                <a:lnTo>
                  <a:pt x="168899" y="127266"/>
                </a:lnTo>
                <a:close/>
              </a:path>
              <a:path w="201295" h="187325">
                <a:moveTo>
                  <a:pt x="27660" y="116497"/>
                </a:moveTo>
                <a:lnTo>
                  <a:pt x="21386" y="119202"/>
                </a:lnTo>
                <a:lnTo>
                  <a:pt x="18427" y="125018"/>
                </a:lnTo>
                <a:lnTo>
                  <a:pt x="180828" y="125018"/>
                </a:lnTo>
                <a:lnTo>
                  <a:pt x="182981" y="123583"/>
                </a:lnTo>
                <a:lnTo>
                  <a:pt x="186651" y="123355"/>
                </a:lnTo>
                <a:lnTo>
                  <a:pt x="188031" y="122643"/>
                </a:lnTo>
                <a:lnTo>
                  <a:pt x="32029" y="122643"/>
                </a:lnTo>
                <a:lnTo>
                  <a:pt x="30607" y="121107"/>
                </a:lnTo>
                <a:lnTo>
                  <a:pt x="30492" y="117563"/>
                </a:lnTo>
                <a:lnTo>
                  <a:pt x="27660" y="116497"/>
                </a:lnTo>
                <a:close/>
              </a:path>
              <a:path w="201295" h="187325">
                <a:moveTo>
                  <a:pt x="35699" y="120167"/>
                </a:moveTo>
                <a:lnTo>
                  <a:pt x="34163" y="120167"/>
                </a:lnTo>
                <a:lnTo>
                  <a:pt x="32029" y="122643"/>
                </a:lnTo>
                <a:lnTo>
                  <a:pt x="38417" y="122643"/>
                </a:lnTo>
                <a:lnTo>
                  <a:pt x="37122" y="122059"/>
                </a:lnTo>
                <a:lnTo>
                  <a:pt x="35699" y="120167"/>
                </a:lnTo>
                <a:close/>
              </a:path>
              <a:path w="201295" h="187325">
                <a:moveTo>
                  <a:pt x="87922" y="0"/>
                </a:moveTo>
                <a:lnTo>
                  <a:pt x="72999" y="228"/>
                </a:lnTo>
                <a:lnTo>
                  <a:pt x="82473" y="108953"/>
                </a:lnTo>
                <a:lnTo>
                  <a:pt x="86258" y="111328"/>
                </a:lnTo>
                <a:lnTo>
                  <a:pt x="82232" y="122453"/>
                </a:lnTo>
                <a:lnTo>
                  <a:pt x="38417" y="122643"/>
                </a:lnTo>
                <a:lnTo>
                  <a:pt x="188031" y="122643"/>
                </a:lnTo>
                <a:lnTo>
                  <a:pt x="190322" y="121462"/>
                </a:lnTo>
                <a:lnTo>
                  <a:pt x="196469" y="118033"/>
                </a:lnTo>
                <a:lnTo>
                  <a:pt x="197307" y="115315"/>
                </a:lnTo>
                <a:lnTo>
                  <a:pt x="197662" y="111061"/>
                </a:lnTo>
                <a:lnTo>
                  <a:pt x="199669" y="109867"/>
                </a:lnTo>
                <a:lnTo>
                  <a:pt x="200494" y="98755"/>
                </a:lnTo>
                <a:lnTo>
                  <a:pt x="201026" y="77101"/>
                </a:lnTo>
                <a:lnTo>
                  <a:pt x="190792" y="77101"/>
                </a:lnTo>
                <a:lnTo>
                  <a:pt x="187833" y="76034"/>
                </a:lnTo>
                <a:lnTo>
                  <a:pt x="187007" y="74142"/>
                </a:lnTo>
                <a:lnTo>
                  <a:pt x="188188" y="70357"/>
                </a:lnTo>
                <a:lnTo>
                  <a:pt x="188315" y="68452"/>
                </a:lnTo>
                <a:lnTo>
                  <a:pt x="185940" y="66332"/>
                </a:lnTo>
                <a:lnTo>
                  <a:pt x="182981" y="65506"/>
                </a:lnTo>
                <a:lnTo>
                  <a:pt x="180771" y="62776"/>
                </a:lnTo>
                <a:lnTo>
                  <a:pt x="177896" y="61810"/>
                </a:lnTo>
                <a:lnTo>
                  <a:pt x="172707" y="61810"/>
                </a:lnTo>
                <a:lnTo>
                  <a:pt x="170103" y="59448"/>
                </a:lnTo>
                <a:lnTo>
                  <a:pt x="168681" y="53530"/>
                </a:lnTo>
                <a:lnTo>
                  <a:pt x="87922" y="0"/>
                </a:lnTo>
                <a:close/>
              </a:path>
              <a:path w="201295" h="187325">
                <a:moveTo>
                  <a:pt x="201041" y="74942"/>
                </a:moveTo>
                <a:lnTo>
                  <a:pt x="196469" y="76403"/>
                </a:lnTo>
                <a:lnTo>
                  <a:pt x="190792" y="77101"/>
                </a:lnTo>
                <a:lnTo>
                  <a:pt x="201026" y="77101"/>
                </a:lnTo>
                <a:lnTo>
                  <a:pt x="201041" y="74942"/>
                </a:lnTo>
                <a:close/>
              </a:path>
              <a:path w="201295" h="187325">
                <a:moveTo>
                  <a:pt x="177215" y="61582"/>
                </a:moveTo>
                <a:lnTo>
                  <a:pt x="172707" y="61810"/>
                </a:lnTo>
                <a:lnTo>
                  <a:pt x="177896" y="61810"/>
                </a:lnTo>
                <a:lnTo>
                  <a:pt x="177215" y="6158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4924364" y="3552615"/>
            <a:ext cx="93345" cy="67945"/>
          </a:xfrm>
          <a:custGeom>
            <a:avLst/>
            <a:gdLst/>
            <a:ahLst/>
            <a:cxnLst/>
            <a:rect l="l" t="t" r="r" b="b"/>
            <a:pathLst>
              <a:path w="93345" h="67945">
                <a:moveTo>
                  <a:pt x="29714" y="56311"/>
                </a:moveTo>
                <a:lnTo>
                  <a:pt x="723" y="56311"/>
                </a:lnTo>
                <a:lnTo>
                  <a:pt x="4267" y="59156"/>
                </a:lnTo>
                <a:lnTo>
                  <a:pt x="8877" y="61633"/>
                </a:lnTo>
                <a:lnTo>
                  <a:pt x="10655" y="61633"/>
                </a:lnTo>
                <a:lnTo>
                  <a:pt x="12077" y="62585"/>
                </a:lnTo>
                <a:lnTo>
                  <a:pt x="13970" y="62585"/>
                </a:lnTo>
                <a:lnTo>
                  <a:pt x="16573" y="63766"/>
                </a:lnTo>
                <a:lnTo>
                  <a:pt x="17868" y="65646"/>
                </a:lnTo>
                <a:lnTo>
                  <a:pt x="21767" y="67665"/>
                </a:lnTo>
                <a:lnTo>
                  <a:pt x="24726" y="67081"/>
                </a:lnTo>
                <a:lnTo>
                  <a:pt x="27063" y="65468"/>
                </a:lnTo>
                <a:lnTo>
                  <a:pt x="33067" y="65468"/>
                </a:lnTo>
                <a:lnTo>
                  <a:pt x="33020" y="63512"/>
                </a:lnTo>
                <a:lnTo>
                  <a:pt x="31584" y="60096"/>
                </a:lnTo>
                <a:lnTo>
                  <a:pt x="30289" y="59029"/>
                </a:lnTo>
                <a:lnTo>
                  <a:pt x="29714" y="56311"/>
                </a:lnTo>
                <a:close/>
              </a:path>
              <a:path w="93345" h="67945">
                <a:moveTo>
                  <a:pt x="33067" y="65468"/>
                </a:moveTo>
                <a:lnTo>
                  <a:pt x="27063" y="65468"/>
                </a:lnTo>
                <a:lnTo>
                  <a:pt x="28663" y="65519"/>
                </a:lnTo>
                <a:lnTo>
                  <a:pt x="30441" y="66763"/>
                </a:lnTo>
                <a:lnTo>
                  <a:pt x="33108" y="67208"/>
                </a:lnTo>
                <a:lnTo>
                  <a:pt x="33067" y="65468"/>
                </a:lnTo>
                <a:close/>
              </a:path>
              <a:path w="93345" h="67945">
                <a:moveTo>
                  <a:pt x="21539" y="19761"/>
                </a:moveTo>
                <a:lnTo>
                  <a:pt x="17868" y="19875"/>
                </a:lnTo>
                <a:lnTo>
                  <a:pt x="17399" y="21526"/>
                </a:lnTo>
                <a:lnTo>
                  <a:pt x="15735" y="22123"/>
                </a:lnTo>
                <a:lnTo>
                  <a:pt x="12903" y="26974"/>
                </a:lnTo>
                <a:lnTo>
                  <a:pt x="12776" y="28740"/>
                </a:lnTo>
                <a:lnTo>
                  <a:pt x="10172" y="32296"/>
                </a:lnTo>
                <a:lnTo>
                  <a:pt x="6629" y="38798"/>
                </a:lnTo>
                <a:lnTo>
                  <a:pt x="3556" y="41160"/>
                </a:lnTo>
                <a:lnTo>
                  <a:pt x="1308" y="42938"/>
                </a:lnTo>
                <a:lnTo>
                  <a:pt x="2133" y="45186"/>
                </a:lnTo>
                <a:lnTo>
                  <a:pt x="2489" y="48729"/>
                </a:lnTo>
                <a:lnTo>
                  <a:pt x="127" y="49212"/>
                </a:lnTo>
                <a:lnTo>
                  <a:pt x="0" y="51701"/>
                </a:lnTo>
                <a:lnTo>
                  <a:pt x="1079" y="53581"/>
                </a:lnTo>
                <a:lnTo>
                  <a:pt x="355" y="56553"/>
                </a:lnTo>
                <a:lnTo>
                  <a:pt x="723" y="56311"/>
                </a:lnTo>
                <a:lnTo>
                  <a:pt x="29714" y="56311"/>
                </a:lnTo>
                <a:lnTo>
                  <a:pt x="29464" y="55130"/>
                </a:lnTo>
                <a:lnTo>
                  <a:pt x="29819" y="52400"/>
                </a:lnTo>
                <a:lnTo>
                  <a:pt x="34074" y="52171"/>
                </a:lnTo>
                <a:lnTo>
                  <a:pt x="43180" y="52171"/>
                </a:lnTo>
                <a:lnTo>
                  <a:pt x="44246" y="51701"/>
                </a:lnTo>
                <a:lnTo>
                  <a:pt x="50634" y="51701"/>
                </a:lnTo>
                <a:lnTo>
                  <a:pt x="55257" y="50977"/>
                </a:lnTo>
                <a:lnTo>
                  <a:pt x="58089" y="50863"/>
                </a:lnTo>
                <a:lnTo>
                  <a:pt x="60934" y="49568"/>
                </a:lnTo>
                <a:lnTo>
                  <a:pt x="79005" y="49568"/>
                </a:lnTo>
                <a:lnTo>
                  <a:pt x="78790" y="48386"/>
                </a:lnTo>
                <a:lnTo>
                  <a:pt x="80810" y="46964"/>
                </a:lnTo>
                <a:lnTo>
                  <a:pt x="80568" y="44716"/>
                </a:lnTo>
                <a:lnTo>
                  <a:pt x="83045" y="43535"/>
                </a:lnTo>
                <a:lnTo>
                  <a:pt x="85516" y="43535"/>
                </a:lnTo>
                <a:lnTo>
                  <a:pt x="88265" y="42125"/>
                </a:lnTo>
                <a:lnTo>
                  <a:pt x="90385" y="41998"/>
                </a:lnTo>
                <a:lnTo>
                  <a:pt x="93103" y="38798"/>
                </a:lnTo>
                <a:lnTo>
                  <a:pt x="93103" y="36906"/>
                </a:lnTo>
                <a:lnTo>
                  <a:pt x="92278" y="36906"/>
                </a:lnTo>
                <a:lnTo>
                  <a:pt x="89560" y="33350"/>
                </a:lnTo>
                <a:lnTo>
                  <a:pt x="90970" y="31470"/>
                </a:lnTo>
                <a:lnTo>
                  <a:pt x="90741" y="29095"/>
                </a:lnTo>
                <a:lnTo>
                  <a:pt x="90381" y="28740"/>
                </a:lnTo>
                <a:lnTo>
                  <a:pt x="82816" y="28740"/>
                </a:lnTo>
                <a:lnTo>
                  <a:pt x="78549" y="25438"/>
                </a:lnTo>
                <a:lnTo>
                  <a:pt x="78320" y="20459"/>
                </a:lnTo>
                <a:lnTo>
                  <a:pt x="77787" y="20104"/>
                </a:lnTo>
                <a:lnTo>
                  <a:pt x="22948" y="20104"/>
                </a:lnTo>
                <a:lnTo>
                  <a:pt x="21539" y="19761"/>
                </a:lnTo>
                <a:close/>
              </a:path>
              <a:path w="93345" h="67945">
                <a:moveTo>
                  <a:pt x="79014" y="49618"/>
                </a:moveTo>
                <a:lnTo>
                  <a:pt x="62801" y="49618"/>
                </a:lnTo>
                <a:lnTo>
                  <a:pt x="75577" y="52831"/>
                </a:lnTo>
                <a:lnTo>
                  <a:pt x="76073" y="51701"/>
                </a:lnTo>
                <a:lnTo>
                  <a:pt x="79260" y="50977"/>
                </a:lnTo>
                <a:lnTo>
                  <a:pt x="79014" y="49618"/>
                </a:lnTo>
                <a:close/>
              </a:path>
              <a:path w="93345" h="67945">
                <a:moveTo>
                  <a:pt x="79005" y="49568"/>
                </a:moveTo>
                <a:lnTo>
                  <a:pt x="60934" y="49568"/>
                </a:lnTo>
                <a:lnTo>
                  <a:pt x="61861" y="49809"/>
                </a:lnTo>
                <a:lnTo>
                  <a:pt x="62801" y="49618"/>
                </a:lnTo>
                <a:lnTo>
                  <a:pt x="79014" y="49618"/>
                </a:lnTo>
                <a:close/>
              </a:path>
              <a:path w="93345" h="67945">
                <a:moveTo>
                  <a:pt x="85516" y="43535"/>
                </a:moveTo>
                <a:lnTo>
                  <a:pt x="83045" y="43535"/>
                </a:lnTo>
                <a:lnTo>
                  <a:pt x="84353" y="44132"/>
                </a:lnTo>
                <a:lnTo>
                  <a:pt x="85516" y="43535"/>
                </a:lnTo>
                <a:close/>
              </a:path>
              <a:path w="93345" h="67945">
                <a:moveTo>
                  <a:pt x="93103" y="36817"/>
                </a:moveTo>
                <a:lnTo>
                  <a:pt x="92278" y="36906"/>
                </a:lnTo>
                <a:lnTo>
                  <a:pt x="93103" y="36906"/>
                </a:lnTo>
                <a:close/>
              </a:path>
              <a:path w="93345" h="67945">
                <a:moveTo>
                  <a:pt x="88138" y="25907"/>
                </a:moveTo>
                <a:lnTo>
                  <a:pt x="82816" y="28740"/>
                </a:lnTo>
                <a:lnTo>
                  <a:pt x="90381" y="28740"/>
                </a:lnTo>
                <a:lnTo>
                  <a:pt x="89789" y="28155"/>
                </a:lnTo>
                <a:lnTo>
                  <a:pt x="89446" y="26619"/>
                </a:lnTo>
                <a:lnTo>
                  <a:pt x="88138" y="25907"/>
                </a:lnTo>
                <a:close/>
              </a:path>
              <a:path w="93345" h="67945">
                <a:moveTo>
                  <a:pt x="62471" y="0"/>
                </a:moveTo>
                <a:lnTo>
                  <a:pt x="59397" y="355"/>
                </a:lnTo>
                <a:lnTo>
                  <a:pt x="53479" y="1295"/>
                </a:lnTo>
                <a:lnTo>
                  <a:pt x="49695" y="3428"/>
                </a:lnTo>
                <a:lnTo>
                  <a:pt x="46621" y="6032"/>
                </a:lnTo>
                <a:lnTo>
                  <a:pt x="37147" y="11239"/>
                </a:lnTo>
                <a:lnTo>
                  <a:pt x="30416" y="15735"/>
                </a:lnTo>
                <a:lnTo>
                  <a:pt x="29349" y="18224"/>
                </a:lnTo>
                <a:lnTo>
                  <a:pt x="22948" y="20104"/>
                </a:lnTo>
                <a:lnTo>
                  <a:pt x="77787" y="20104"/>
                </a:lnTo>
                <a:lnTo>
                  <a:pt x="66611" y="12649"/>
                </a:lnTo>
                <a:lnTo>
                  <a:pt x="66611" y="9105"/>
                </a:lnTo>
                <a:lnTo>
                  <a:pt x="68148" y="6616"/>
                </a:lnTo>
                <a:lnTo>
                  <a:pt x="68618" y="3200"/>
                </a:lnTo>
                <a:lnTo>
                  <a:pt x="69088" y="2247"/>
                </a:lnTo>
                <a:lnTo>
                  <a:pt x="68135" y="1295"/>
                </a:lnTo>
                <a:lnTo>
                  <a:pt x="65938" y="1117"/>
                </a:lnTo>
                <a:lnTo>
                  <a:pt x="624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4774801" y="3532856"/>
            <a:ext cx="80010" cy="58419"/>
          </a:xfrm>
          <a:custGeom>
            <a:avLst/>
            <a:gdLst/>
            <a:ahLst/>
            <a:cxnLst/>
            <a:rect l="l" t="t" r="r" b="b"/>
            <a:pathLst>
              <a:path w="80010" h="58420">
                <a:moveTo>
                  <a:pt x="79532" y="54660"/>
                </a:moveTo>
                <a:lnTo>
                  <a:pt x="72428" y="54660"/>
                </a:lnTo>
                <a:lnTo>
                  <a:pt x="74802" y="54775"/>
                </a:lnTo>
                <a:lnTo>
                  <a:pt x="75984" y="56070"/>
                </a:lnTo>
                <a:lnTo>
                  <a:pt x="78587" y="56299"/>
                </a:lnTo>
                <a:lnTo>
                  <a:pt x="78816" y="58204"/>
                </a:lnTo>
                <a:lnTo>
                  <a:pt x="79413" y="56667"/>
                </a:lnTo>
                <a:lnTo>
                  <a:pt x="79532" y="54660"/>
                </a:lnTo>
                <a:close/>
              </a:path>
              <a:path w="80010" h="58420">
                <a:moveTo>
                  <a:pt x="8369" y="51676"/>
                </a:moveTo>
                <a:lnTo>
                  <a:pt x="9296" y="52501"/>
                </a:lnTo>
                <a:lnTo>
                  <a:pt x="9220" y="54863"/>
                </a:lnTo>
                <a:lnTo>
                  <a:pt x="12217" y="55841"/>
                </a:lnTo>
                <a:lnTo>
                  <a:pt x="16243" y="53822"/>
                </a:lnTo>
                <a:lnTo>
                  <a:pt x="25063" y="53822"/>
                </a:lnTo>
                <a:lnTo>
                  <a:pt x="25922" y="52692"/>
                </a:lnTo>
                <a:lnTo>
                  <a:pt x="11722" y="52692"/>
                </a:lnTo>
                <a:lnTo>
                  <a:pt x="10426" y="52222"/>
                </a:lnTo>
                <a:lnTo>
                  <a:pt x="8369" y="51676"/>
                </a:lnTo>
                <a:close/>
              </a:path>
              <a:path w="80010" h="58420">
                <a:moveTo>
                  <a:pt x="78918" y="54190"/>
                </a:moveTo>
                <a:lnTo>
                  <a:pt x="66522" y="54190"/>
                </a:lnTo>
                <a:lnTo>
                  <a:pt x="70434" y="55841"/>
                </a:lnTo>
                <a:lnTo>
                  <a:pt x="72428" y="54660"/>
                </a:lnTo>
                <a:lnTo>
                  <a:pt x="79532" y="54660"/>
                </a:lnTo>
                <a:lnTo>
                  <a:pt x="78918" y="54190"/>
                </a:lnTo>
                <a:close/>
              </a:path>
              <a:path w="80010" h="58420">
                <a:moveTo>
                  <a:pt x="25063" y="53822"/>
                </a:moveTo>
                <a:lnTo>
                  <a:pt x="16243" y="53822"/>
                </a:lnTo>
                <a:lnTo>
                  <a:pt x="24523" y="54533"/>
                </a:lnTo>
                <a:lnTo>
                  <a:pt x="25063" y="53822"/>
                </a:lnTo>
                <a:close/>
              </a:path>
              <a:path w="80010" h="58420">
                <a:moveTo>
                  <a:pt x="76577" y="50165"/>
                </a:moveTo>
                <a:lnTo>
                  <a:pt x="47828" y="50165"/>
                </a:lnTo>
                <a:lnTo>
                  <a:pt x="55638" y="50279"/>
                </a:lnTo>
                <a:lnTo>
                  <a:pt x="60617" y="52768"/>
                </a:lnTo>
                <a:lnTo>
                  <a:pt x="62737" y="54419"/>
                </a:lnTo>
                <a:lnTo>
                  <a:pt x="66522" y="54190"/>
                </a:lnTo>
                <a:lnTo>
                  <a:pt x="78918" y="54190"/>
                </a:lnTo>
                <a:lnTo>
                  <a:pt x="76339" y="52768"/>
                </a:lnTo>
                <a:lnTo>
                  <a:pt x="76340" y="50634"/>
                </a:lnTo>
                <a:lnTo>
                  <a:pt x="76577" y="50165"/>
                </a:lnTo>
                <a:close/>
              </a:path>
              <a:path w="80010" h="58420">
                <a:moveTo>
                  <a:pt x="76904" y="49517"/>
                </a:moveTo>
                <a:lnTo>
                  <a:pt x="10236" y="49517"/>
                </a:lnTo>
                <a:lnTo>
                  <a:pt x="14427" y="51028"/>
                </a:lnTo>
                <a:lnTo>
                  <a:pt x="11722" y="52692"/>
                </a:lnTo>
                <a:lnTo>
                  <a:pt x="25922" y="52692"/>
                </a:lnTo>
                <a:lnTo>
                  <a:pt x="26771" y="51574"/>
                </a:lnTo>
                <a:lnTo>
                  <a:pt x="31267" y="49682"/>
                </a:lnTo>
                <a:lnTo>
                  <a:pt x="76821" y="49682"/>
                </a:lnTo>
                <a:lnTo>
                  <a:pt x="76904" y="49517"/>
                </a:lnTo>
                <a:close/>
              </a:path>
              <a:path w="80010" h="58420">
                <a:moveTo>
                  <a:pt x="23901" y="39928"/>
                </a:moveTo>
                <a:lnTo>
                  <a:pt x="21234" y="41706"/>
                </a:lnTo>
                <a:lnTo>
                  <a:pt x="18922" y="42303"/>
                </a:lnTo>
                <a:lnTo>
                  <a:pt x="16789" y="44742"/>
                </a:lnTo>
                <a:lnTo>
                  <a:pt x="9258" y="44742"/>
                </a:lnTo>
                <a:lnTo>
                  <a:pt x="8000" y="45986"/>
                </a:lnTo>
                <a:lnTo>
                  <a:pt x="8000" y="48780"/>
                </a:lnTo>
                <a:lnTo>
                  <a:pt x="6936" y="49923"/>
                </a:lnTo>
                <a:lnTo>
                  <a:pt x="6854" y="50165"/>
                </a:lnTo>
                <a:lnTo>
                  <a:pt x="7442" y="51028"/>
                </a:lnTo>
                <a:lnTo>
                  <a:pt x="10236" y="49517"/>
                </a:lnTo>
                <a:lnTo>
                  <a:pt x="76904" y="49517"/>
                </a:lnTo>
                <a:lnTo>
                  <a:pt x="76990" y="48780"/>
                </a:lnTo>
                <a:lnTo>
                  <a:pt x="77050" y="48018"/>
                </a:lnTo>
                <a:lnTo>
                  <a:pt x="75387" y="46139"/>
                </a:lnTo>
                <a:lnTo>
                  <a:pt x="74802" y="44475"/>
                </a:lnTo>
                <a:lnTo>
                  <a:pt x="73890" y="43726"/>
                </a:lnTo>
                <a:lnTo>
                  <a:pt x="44818" y="43726"/>
                </a:lnTo>
                <a:lnTo>
                  <a:pt x="42087" y="43611"/>
                </a:lnTo>
                <a:lnTo>
                  <a:pt x="38061" y="41948"/>
                </a:lnTo>
                <a:lnTo>
                  <a:pt x="34924" y="40868"/>
                </a:lnTo>
                <a:lnTo>
                  <a:pt x="26327" y="40868"/>
                </a:lnTo>
                <a:lnTo>
                  <a:pt x="25615" y="40347"/>
                </a:lnTo>
                <a:lnTo>
                  <a:pt x="23901" y="39928"/>
                </a:lnTo>
                <a:close/>
              </a:path>
              <a:path w="80010" h="58420">
                <a:moveTo>
                  <a:pt x="76821" y="49682"/>
                </a:moveTo>
                <a:lnTo>
                  <a:pt x="31267" y="49682"/>
                </a:lnTo>
                <a:lnTo>
                  <a:pt x="42392" y="49923"/>
                </a:lnTo>
                <a:lnTo>
                  <a:pt x="45478" y="50774"/>
                </a:lnTo>
                <a:lnTo>
                  <a:pt x="45465" y="50634"/>
                </a:lnTo>
                <a:lnTo>
                  <a:pt x="47828" y="50165"/>
                </a:lnTo>
                <a:lnTo>
                  <a:pt x="76577" y="50165"/>
                </a:lnTo>
                <a:lnTo>
                  <a:pt x="76821" y="49682"/>
                </a:lnTo>
                <a:close/>
              </a:path>
              <a:path w="80010" h="58420">
                <a:moveTo>
                  <a:pt x="69851" y="40589"/>
                </a:moveTo>
                <a:lnTo>
                  <a:pt x="44703" y="40589"/>
                </a:lnTo>
                <a:lnTo>
                  <a:pt x="45535" y="41948"/>
                </a:lnTo>
                <a:lnTo>
                  <a:pt x="45552" y="42303"/>
                </a:lnTo>
                <a:lnTo>
                  <a:pt x="44818" y="43726"/>
                </a:lnTo>
                <a:lnTo>
                  <a:pt x="73890" y="43726"/>
                </a:lnTo>
                <a:lnTo>
                  <a:pt x="73658" y="43535"/>
                </a:lnTo>
                <a:lnTo>
                  <a:pt x="72085" y="43535"/>
                </a:lnTo>
                <a:lnTo>
                  <a:pt x="70548" y="42227"/>
                </a:lnTo>
                <a:lnTo>
                  <a:pt x="69851" y="40589"/>
                </a:lnTo>
                <a:close/>
              </a:path>
              <a:path w="80010" h="58420">
                <a:moveTo>
                  <a:pt x="73380" y="43306"/>
                </a:moveTo>
                <a:lnTo>
                  <a:pt x="72085" y="43535"/>
                </a:lnTo>
                <a:lnTo>
                  <a:pt x="73658" y="43535"/>
                </a:lnTo>
                <a:lnTo>
                  <a:pt x="73380" y="43306"/>
                </a:lnTo>
                <a:close/>
              </a:path>
              <a:path w="80010" h="58420">
                <a:moveTo>
                  <a:pt x="29413" y="38912"/>
                </a:moveTo>
                <a:lnTo>
                  <a:pt x="28155" y="39395"/>
                </a:lnTo>
                <a:lnTo>
                  <a:pt x="26327" y="40868"/>
                </a:lnTo>
                <a:lnTo>
                  <a:pt x="34924" y="40868"/>
                </a:lnTo>
                <a:lnTo>
                  <a:pt x="32308" y="40817"/>
                </a:lnTo>
                <a:lnTo>
                  <a:pt x="29413" y="38912"/>
                </a:lnTo>
                <a:close/>
              </a:path>
              <a:path w="80010" h="58420">
                <a:moveTo>
                  <a:pt x="66052" y="34289"/>
                </a:moveTo>
                <a:lnTo>
                  <a:pt x="26923" y="34289"/>
                </a:lnTo>
                <a:lnTo>
                  <a:pt x="28994" y="34937"/>
                </a:lnTo>
                <a:lnTo>
                  <a:pt x="32143" y="35064"/>
                </a:lnTo>
                <a:lnTo>
                  <a:pt x="35991" y="37426"/>
                </a:lnTo>
                <a:lnTo>
                  <a:pt x="38239" y="37426"/>
                </a:lnTo>
                <a:lnTo>
                  <a:pt x="43637" y="40754"/>
                </a:lnTo>
                <a:lnTo>
                  <a:pt x="44703" y="40589"/>
                </a:lnTo>
                <a:lnTo>
                  <a:pt x="69851" y="40589"/>
                </a:lnTo>
                <a:lnTo>
                  <a:pt x="69240" y="39154"/>
                </a:lnTo>
                <a:lnTo>
                  <a:pt x="66281" y="36321"/>
                </a:lnTo>
                <a:lnTo>
                  <a:pt x="65925" y="34772"/>
                </a:lnTo>
                <a:lnTo>
                  <a:pt x="66052" y="34289"/>
                </a:lnTo>
                <a:close/>
              </a:path>
              <a:path w="80010" h="58420">
                <a:moveTo>
                  <a:pt x="32931" y="0"/>
                </a:moveTo>
                <a:lnTo>
                  <a:pt x="30797" y="0"/>
                </a:lnTo>
                <a:lnTo>
                  <a:pt x="24396" y="2489"/>
                </a:lnTo>
                <a:lnTo>
                  <a:pt x="17779" y="3555"/>
                </a:lnTo>
                <a:lnTo>
                  <a:pt x="15303" y="5905"/>
                </a:lnTo>
                <a:lnTo>
                  <a:pt x="13525" y="5905"/>
                </a:lnTo>
                <a:lnTo>
                  <a:pt x="11429" y="7518"/>
                </a:lnTo>
                <a:lnTo>
                  <a:pt x="10883" y="11531"/>
                </a:lnTo>
                <a:lnTo>
                  <a:pt x="7721" y="17310"/>
                </a:lnTo>
                <a:lnTo>
                  <a:pt x="0" y="24383"/>
                </a:lnTo>
                <a:lnTo>
                  <a:pt x="4178" y="27736"/>
                </a:lnTo>
                <a:lnTo>
                  <a:pt x="6896" y="32473"/>
                </a:lnTo>
                <a:lnTo>
                  <a:pt x="9220" y="32854"/>
                </a:lnTo>
                <a:lnTo>
                  <a:pt x="9220" y="35369"/>
                </a:lnTo>
                <a:lnTo>
                  <a:pt x="8191" y="35560"/>
                </a:lnTo>
                <a:lnTo>
                  <a:pt x="11264" y="37515"/>
                </a:lnTo>
                <a:lnTo>
                  <a:pt x="9588" y="38735"/>
                </a:lnTo>
                <a:lnTo>
                  <a:pt x="9918" y="39763"/>
                </a:lnTo>
                <a:lnTo>
                  <a:pt x="15544" y="39865"/>
                </a:lnTo>
                <a:lnTo>
                  <a:pt x="16840" y="39103"/>
                </a:lnTo>
                <a:lnTo>
                  <a:pt x="19037" y="39103"/>
                </a:lnTo>
                <a:lnTo>
                  <a:pt x="23545" y="35699"/>
                </a:lnTo>
                <a:lnTo>
                  <a:pt x="26923" y="34289"/>
                </a:lnTo>
                <a:lnTo>
                  <a:pt x="66052" y="34289"/>
                </a:lnTo>
                <a:lnTo>
                  <a:pt x="67233" y="29806"/>
                </a:lnTo>
                <a:lnTo>
                  <a:pt x="66408" y="28041"/>
                </a:lnTo>
                <a:lnTo>
                  <a:pt x="66408" y="25793"/>
                </a:lnTo>
                <a:lnTo>
                  <a:pt x="64744" y="24371"/>
                </a:lnTo>
                <a:lnTo>
                  <a:pt x="64160" y="22466"/>
                </a:lnTo>
                <a:lnTo>
                  <a:pt x="60845" y="20459"/>
                </a:lnTo>
                <a:lnTo>
                  <a:pt x="58712" y="19634"/>
                </a:lnTo>
                <a:lnTo>
                  <a:pt x="58000" y="17030"/>
                </a:lnTo>
                <a:lnTo>
                  <a:pt x="55283" y="16560"/>
                </a:lnTo>
                <a:lnTo>
                  <a:pt x="55283" y="13715"/>
                </a:lnTo>
                <a:lnTo>
                  <a:pt x="52679" y="11480"/>
                </a:lnTo>
                <a:lnTo>
                  <a:pt x="52209" y="8394"/>
                </a:lnTo>
                <a:lnTo>
                  <a:pt x="51676" y="7924"/>
                </a:lnTo>
                <a:lnTo>
                  <a:pt x="46177" y="7924"/>
                </a:lnTo>
                <a:lnTo>
                  <a:pt x="44513" y="7226"/>
                </a:lnTo>
                <a:lnTo>
                  <a:pt x="44417" y="5905"/>
                </a:lnTo>
                <a:lnTo>
                  <a:pt x="41922" y="2603"/>
                </a:lnTo>
                <a:lnTo>
                  <a:pt x="38722" y="1892"/>
                </a:lnTo>
                <a:lnTo>
                  <a:pt x="32931" y="0"/>
                </a:lnTo>
                <a:close/>
              </a:path>
              <a:path w="80010" h="58420">
                <a:moveTo>
                  <a:pt x="48298" y="7099"/>
                </a:moveTo>
                <a:lnTo>
                  <a:pt x="46177" y="7924"/>
                </a:lnTo>
                <a:lnTo>
                  <a:pt x="51676" y="7924"/>
                </a:lnTo>
                <a:lnTo>
                  <a:pt x="51416" y="7696"/>
                </a:lnTo>
                <a:lnTo>
                  <a:pt x="49136" y="7696"/>
                </a:lnTo>
                <a:lnTo>
                  <a:pt x="48298" y="7099"/>
                </a:lnTo>
                <a:close/>
              </a:path>
              <a:path w="80010" h="58420">
                <a:moveTo>
                  <a:pt x="51142" y="7454"/>
                </a:moveTo>
                <a:lnTo>
                  <a:pt x="49136" y="7696"/>
                </a:lnTo>
                <a:lnTo>
                  <a:pt x="51416" y="7696"/>
                </a:lnTo>
                <a:lnTo>
                  <a:pt x="51142" y="745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781411" y="3567154"/>
            <a:ext cx="39370" cy="12065"/>
          </a:xfrm>
          <a:custGeom>
            <a:avLst/>
            <a:gdLst/>
            <a:ahLst/>
            <a:cxnLst/>
            <a:rect l="l" t="t" r="r" b="b"/>
            <a:pathLst>
              <a:path w="39370" h="12064">
                <a:moveTo>
                  <a:pt x="2133" y="6845"/>
                </a:moveTo>
                <a:lnTo>
                  <a:pt x="0" y="8991"/>
                </a:lnTo>
                <a:lnTo>
                  <a:pt x="1384" y="10756"/>
                </a:lnTo>
                <a:lnTo>
                  <a:pt x="1384" y="11696"/>
                </a:lnTo>
                <a:lnTo>
                  <a:pt x="2641" y="10439"/>
                </a:lnTo>
                <a:lnTo>
                  <a:pt x="10172" y="10439"/>
                </a:lnTo>
                <a:lnTo>
                  <a:pt x="10539" y="10020"/>
                </a:lnTo>
                <a:lnTo>
                  <a:pt x="4648" y="10020"/>
                </a:lnTo>
                <a:lnTo>
                  <a:pt x="2133" y="6845"/>
                </a:lnTo>
                <a:close/>
              </a:path>
              <a:path w="39370" h="12064">
                <a:moveTo>
                  <a:pt x="12172" y="8153"/>
                </a:moveTo>
                <a:lnTo>
                  <a:pt x="9867" y="8153"/>
                </a:lnTo>
                <a:lnTo>
                  <a:pt x="8000" y="9918"/>
                </a:lnTo>
                <a:lnTo>
                  <a:pt x="4648" y="10020"/>
                </a:lnTo>
                <a:lnTo>
                  <a:pt x="10539" y="10020"/>
                </a:lnTo>
                <a:lnTo>
                  <a:pt x="12172" y="8153"/>
                </a:lnTo>
                <a:close/>
              </a:path>
              <a:path w="39370" h="12064">
                <a:moveTo>
                  <a:pt x="34060" y="4622"/>
                </a:moveTo>
                <a:lnTo>
                  <a:pt x="22796" y="4622"/>
                </a:lnTo>
                <a:lnTo>
                  <a:pt x="25704" y="6515"/>
                </a:lnTo>
                <a:lnTo>
                  <a:pt x="28320" y="6578"/>
                </a:lnTo>
                <a:lnTo>
                  <a:pt x="31445" y="7645"/>
                </a:lnTo>
                <a:lnTo>
                  <a:pt x="35483" y="9309"/>
                </a:lnTo>
                <a:lnTo>
                  <a:pt x="38201" y="9423"/>
                </a:lnTo>
                <a:lnTo>
                  <a:pt x="38946" y="8001"/>
                </a:lnTo>
                <a:lnTo>
                  <a:pt x="38929" y="7645"/>
                </a:lnTo>
                <a:lnTo>
                  <a:pt x="38189" y="6451"/>
                </a:lnTo>
                <a:lnTo>
                  <a:pt x="37020" y="6451"/>
                </a:lnTo>
                <a:lnTo>
                  <a:pt x="34060" y="4622"/>
                </a:lnTo>
                <a:close/>
              </a:path>
              <a:path w="39370" h="12064">
                <a:moveTo>
                  <a:pt x="3301" y="5461"/>
                </a:moveTo>
                <a:lnTo>
                  <a:pt x="3898" y="7315"/>
                </a:lnTo>
                <a:lnTo>
                  <a:pt x="7073" y="8890"/>
                </a:lnTo>
                <a:lnTo>
                  <a:pt x="9867" y="8153"/>
                </a:lnTo>
                <a:lnTo>
                  <a:pt x="12172" y="8153"/>
                </a:lnTo>
                <a:lnTo>
                  <a:pt x="12306" y="8001"/>
                </a:lnTo>
                <a:lnTo>
                  <a:pt x="14617" y="7416"/>
                </a:lnTo>
                <a:lnTo>
                  <a:pt x="17284" y="5626"/>
                </a:lnTo>
                <a:lnTo>
                  <a:pt x="20895" y="5626"/>
                </a:lnTo>
                <a:lnTo>
                  <a:pt x="8928" y="5562"/>
                </a:lnTo>
                <a:lnTo>
                  <a:pt x="3301" y="5461"/>
                </a:lnTo>
                <a:close/>
              </a:path>
              <a:path w="39370" h="12064">
                <a:moveTo>
                  <a:pt x="20895" y="5626"/>
                </a:moveTo>
                <a:lnTo>
                  <a:pt x="17284" y="5626"/>
                </a:lnTo>
                <a:lnTo>
                  <a:pt x="18999" y="6057"/>
                </a:lnTo>
                <a:lnTo>
                  <a:pt x="19723" y="6578"/>
                </a:lnTo>
                <a:lnTo>
                  <a:pt x="20895" y="5626"/>
                </a:lnTo>
                <a:close/>
              </a:path>
              <a:path w="39370" h="12064">
                <a:moveTo>
                  <a:pt x="38087" y="6286"/>
                </a:moveTo>
                <a:lnTo>
                  <a:pt x="37020" y="6451"/>
                </a:lnTo>
                <a:lnTo>
                  <a:pt x="38189" y="6451"/>
                </a:lnTo>
                <a:lnTo>
                  <a:pt x="38087" y="6286"/>
                </a:lnTo>
                <a:close/>
              </a:path>
              <a:path w="39370" h="12064">
                <a:moveTo>
                  <a:pt x="20307" y="0"/>
                </a:moveTo>
                <a:lnTo>
                  <a:pt x="16929" y="1397"/>
                </a:lnTo>
                <a:lnTo>
                  <a:pt x="12420" y="4800"/>
                </a:lnTo>
                <a:lnTo>
                  <a:pt x="10236" y="4800"/>
                </a:lnTo>
                <a:lnTo>
                  <a:pt x="8928" y="5562"/>
                </a:lnTo>
                <a:lnTo>
                  <a:pt x="20973" y="5562"/>
                </a:lnTo>
                <a:lnTo>
                  <a:pt x="21551" y="5092"/>
                </a:lnTo>
                <a:lnTo>
                  <a:pt x="22796" y="4622"/>
                </a:lnTo>
                <a:lnTo>
                  <a:pt x="34060" y="4622"/>
                </a:lnTo>
                <a:lnTo>
                  <a:pt x="31635" y="3124"/>
                </a:lnTo>
                <a:lnTo>
                  <a:pt x="29375" y="3124"/>
                </a:lnTo>
                <a:lnTo>
                  <a:pt x="25526" y="762"/>
                </a:lnTo>
                <a:lnTo>
                  <a:pt x="22390" y="635"/>
                </a:lnTo>
                <a:lnTo>
                  <a:pt x="2030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784016" y="3582539"/>
            <a:ext cx="38100" cy="23495"/>
          </a:xfrm>
          <a:custGeom>
            <a:avLst/>
            <a:gdLst/>
            <a:ahLst/>
            <a:cxnLst/>
            <a:rect l="l" t="t" r="r" b="b"/>
            <a:pathLst>
              <a:path w="38100" h="23495">
                <a:moveTo>
                  <a:pt x="24851" y="20434"/>
                </a:moveTo>
                <a:lnTo>
                  <a:pt x="20586" y="20434"/>
                </a:lnTo>
                <a:lnTo>
                  <a:pt x="20396" y="22478"/>
                </a:lnTo>
                <a:lnTo>
                  <a:pt x="20954" y="23228"/>
                </a:lnTo>
                <a:lnTo>
                  <a:pt x="23888" y="22351"/>
                </a:lnTo>
                <a:lnTo>
                  <a:pt x="24851" y="20434"/>
                </a:lnTo>
                <a:close/>
              </a:path>
              <a:path w="38100" h="23495">
                <a:moveTo>
                  <a:pt x="36708" y="11391"/>
                </a:moveTo>
                <a:lnTo>
                  <a:pt x="17513" y="11391"/>
                </a:lnTo>
                <a:lnTo>
                  <a:pt x="20866" y="13246"/>
                </a:lnTo>
                <a:lnTo>
                  <a:pt x="19837" y="13995"/>
                </a:lnTo>
                <a:lnTo>
                  <a:pt x="13690" y="14096"/>
                </a:lnTo>
                <a:lnTo>
                  <a:pt x="14427" y="15125"/>
                </a:lnTo>
                <a:lnTo>
                  <a:pt x="16484" y="15392"/>
                </a:lnTo>
                <a:lnTo>
                  <a:pt x="17602" y="16611"/>
                </a:lnTo>
                <a:lnTo>
                  <a:pt x="16852" y="17729"/>
                </a:lnTo>
                <a:lnTo>
                  <a:pt x="18249" y="17805"/>
                </a:lnTo>
                <a:lnTo>
                  <a:pt x="15366" y="20980"/>
                </a:lnTo>
                <a:lnTo>
                  <a:pt x="20586" y="20434"/>
                </a:lnTo>
                <a:lnTo>
                  <a:pt x="24851" y="20434"/>
                </a:lnTo>
                <a:lnTo>
                  <a:pt x="25374" y="19392"/>
                </a:lnTo>
                <a:lnTo>
                  <a:pt x="27851" y="18808"/>
                </a:lnTo>
                <a:lnTo>
                  <a:pt x="31165" y="16916"/>
                </a:lnTo>
                <a:lnTo>
                  <a:pt x="35420" y="16090"/>
                </a:lnTo>
                <a:lnTo>
                  <a:pt x="37426" y="14541"/>
                </a:lnTo>
                <a:lnTo>
                  <a:pt x="37541" y="12306"/>
                </a:lnTo>
                <a:lnTo>
                  <a:pt x="36708" y="11391"/>
                </a:lnTo>
                <a:close/>
              </a:path>
              <a:path w="38100" h="23495">
                <a:moveTo>
                  <a:pt x="0" y="5181"/>
                </a:moveTo>
                <a:lnTo>
                  <a:pt x="1028" y="7099"/>
                </a:lnTo>
                <a:lnTo>
                  <a:pt x="5118" y="7302"/>
                </a:lnTo>
                <a:lnTo>
                  <a:pt x="6794" y="7480"/>
                </a:lnTo>
                <a:lnTo>
                  <a:pt x="4559" y="9143"/>
                </a:lnTo>
                <a:lnTo>
                  <a:pt x="6794" y="11391"/>
                </a:lnTo>
                <a:lnTo>
                  <a:pt x="9309" y="11582"/>
                </a:lnTo>
                <a:lnTo>
                  <a:pt x="9969" y="12877"/>
                </a:lnTo>
                <a:lnTo>
                  <a:pt x="11366" y="13169"/>
                </a:lnTo>
                <a:lnTo>
                  <a:pt x="14528" y="12052"/>
                </a:lnTo>
                <a:lnTo>
                  <a:pt x="17513" y="11391"/>
                </a:lnTo>
                <a:lnTo>
                  <a:pt x="36708" y="11391"/>
                </a:lnTo>
                <a:lnTo>
                  <a:pt x="36245" y="10883"/>
                </a:lnTo>
                <a:lnTo>
                  <a:pt x="36131" y="6743"/>
                </a:lnTo>
                <a:lnTo>
                  <a:pt x="36315" y="6159"/>
                </a:lnTo>
                <a:lnTo>
                  <a:pt x="3009" y="6159"/>
                </a:lnTo>
                <a:lnTo>
                  <a:pt x="0" y="5181"/>
                </a:lnTo>
                <a:close/>
              </a:path>
              <a:path w="38100" h="23495">
                <a:moveTo>
                  <a:pt x="7023" y="4140"/>
                </a:moveTo>
                <a:lnTo>
                  <a:pt x="3009" y="6159"/>
                </a:lnTo>
                <a:lnTo>
                  <a:pt x="36315" y="6159"/>
                </a:lnTo>
                <a:lnTo>
                  <a:pt x="36728" y="4851"/>
                </a:lnTo>
                <a:lnTo>
                  <a:pt x="15316" y="4851"/>
                </a:lnTo>
                <a:lnTo>
                  <a:pt x="7023" y="4140"/>
                </a:lnTo>
                <a:close/>
              </a:path>
              <a:path w="38100" h="23495">
                <a:moveTo>
                  <a:pt x="22059" y="0"/>
                </a:moveTo>
                <a:lnTo>
                  <a:pt x="17564" y="1892"/>
                </a:lnTo>
                <a:lnTo>
                  <a:pt x="15316" y="4851"/>
                </a:lnTo>
                <a:lnTo>
                  <a:pt x="36728" y="4851"/>
                </a:lnTo>
                <a:lnTo>
                  <a:pt x="36271" y="1092"/>
                </a:lnTo>
                <a:lnTo>
                  <a:pt x="33172" y="241"/>
                </a:lnTo>
                <a:lnTo>
                  <a:pt x="2205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807910" y="3583016"/>
            <a:ext cx="87630" cy="69215"/>
          </a:xfrm>
          <a:custGeom>
            <a:avLst/>
            <a:gdLst/>
            <a:ahLst/>
            <a:cxnLst/>
            <a:rect l="l" t="t" r="r" b="b"/>
            <a:pathLst>
              <a:path w="87629" h="69214">
                <a:moveTo>
                  <a:pt x="82534" y="65531"/>
                </a:moveTo>
                <a:lnTo>
                  <a:pt x="75412" y="65531"/>
                </a:lnTo>
                <a:lnTo>
                  <a:pt x="76707" y="65900"/>
                </a:lnTo>
                <a:lnTo>
                  <a:pt x="78600" y="67665"/>
                </a:lnTo>
                <a:lnTo>
                  <a:pt x="79166" y="68962"/>
                </a:lnTo>
                <a:lnTo>
                  <a:pt x="79311" y="68618"/>
                </a:lnTo>
                <a:lnTo>
                  <a:pt x="81445" y="67906"/>
                </a:lnTo>
                <a:lnTo>
                  <a:pt x="82534" y="65531"/>
                </a:lnTo>
                <a:close/>
              </a:path>
              <a:path w="87629" h="69214">
                <a:moveTo>
                  <a:pt x="82576" y="52400"/>
                </a:moveTo>
                <a:lnTo>
                  <a:pt x="61569" y="52400"/>
                </a:lnTo>
                <a:lnTo>
                  <a:pt x="63931" y="53466"/>
                </a:lnTo>
                <a:lnTo>
                  <a:pt x="65468" y="56311"/>
                </a:lnTo>
                <a:lnTo>
                  <a:pt x="67843" y="57619"/>
                </a:lnTo>
                <a:lnTo>
                  <a:pt x="67602" y="62458"/>
                </a:lnTo>
                <a:lnTo>
                  <a:pt x="67132" y="65062"/>
                </a:lnTo>
                <a:lnTo>
                  <a:pt x="70319" y="68732"/>
                </a:lnTo>
                <a:lnTo>
                  <a:pt x="71742" y="68262"/>
                </a:lnTo>
                <a:lnTo>
                  <a:pt x="75412" y="65531"/>
                </a:lnTo>
                <a:lnTo>
                  <a:pt x="82534" y="65531"/>
                </a:lnTo>
                <a:lnTo>
                  <a:pt x="84759" y="60680"/>
                </a:lnTo>
                <a:lnTo>
                  <a:pt x="85102" y="58089"/>
                </a:lnTo>
                <a:lnTo>
                  <a:pt x="84277" y="57010"/>
                </a:lnTo>
                <a:lnTo>
                  <a:pt x="81914" y="54419"/>
                </a:lnTo>
                <a:lnTo>
                  <a:pt x="81914" y="52755"/>
                </a:lnTo>
                <a:lnTo>
                  <a:pt x="82576" y="52400"/>
                </a:lnTo>
                <a:close/>
              </a:path>
              <a:path w="87629" h="69214">
                <a:moveTo>
                  <a:pt x="81673" y="33477"/>
                </a:moveTo>
                <a:lnTo>
                  <a:pt x="45123" y="33477"/>
                </a:lnTo>
                <a:lnTo>
                  <a:pt x="46812" y="36715"/>
                </a:lnTo>
                <a:lnTo>
                  <a:pt x="48196" y="38798"/>
                </a:lnTo>
                <a:lnTo>
                  <a:pt x="51155" y="44246"/>
                </a:lnTo>
                <a:lnTo>
                  <a:pt x="50799" y="46253"/>
                </a:lnTo>
                <a:lnTo>
                  <a:pt x="53174" y="48501"/>
                </a:lnTo>
                <a:lnTo>
                  <a:pt x="53174" y="50406"/>
                </a:lnTo>
                <a:lnTo>
                  <a:pt x="51511" y="51104"/>
                </a:lnTo>
                <a:lnTo>
                  <a:pt x="51269" y="53238"/>
                </a:lnTo>
                <a:lnTo>
                  <a:pt x="52692" y="53835"/>
                </a:lnTo>
                <a:lnTo>
                  <a:pt x="52425" y="54978"/>
                </a:lnTo>
                <a:lnTo>
                  <a:pt x="55295" y="53708"/>
                </a:lnTo>
                <a:lnTo>
                  <a:pt x="57475" y="53708"/>
                </a:lnTo>
                <a:lnTo>
                  <a:pt x="61569" y="52400"/>
                </a:lnTo>
                <a:lnTo>
                  <a:pt x="82576" y="52400"/>
                </a:lnTo>
                <a:lnTo>
                  <a:pt x="83451" y="51930"/>
                </a:lnTo>
                <a:lnTo>
                  <a:pt x="85504" y="51930"/>
                </a:lnTo>
                <a:lnTo>
                  <a:pt x="85617" y="51104"/>
                </a:lnTo>
                <a:lnTo>
                  <a:pt x="85637" y="50406"/>
                </a:lnTo>
                <a:lnTo>
                  <a:pt x="84175" y="48031"/>
                </a:lnTo>
                <a:lnTo>
                  <a:pt x="82854" y="47078"/>
                </a:lnTo>
                <a:lnTo>
                  <a:pt x="82384" y="42710"/>
                </a:lnTo>
                <a:lnTo>
                  <a:pt x="83096" y="40932"/>
                </a:lnTo>
                <a:lnTo>
                  <a:pt x="82626" y="35242"/>
                </a:lnTo>
                <a:lnTo>
                  <a:pt x="81673" y="34188"/>
                </a:lnTo>
                <a:lnTo>
                  <a:pt x="81673" y="33477"/>
                </a:lnTo>
                <a:close/>
              </a:path>
              <a:path w="87629" h="69214">
                <a:moveTo>
                  <a:pt x="57475" y="53708"/>
                </a:moveTo>
                <a:lnTo>
                  <a:pt x="55295" y="53708"/>
                </a:lnTo>
                <a:lnTo>
                  <a:pt x="56362" y="54063"/>
                </a:lnTo>
                <a:lnTo>
                  <a:pt x="57475" y="53708"/>
                </a:lnTo>
                <a:close/>
              </a:path>
              <a:path w="87629" h="69214">
                <a:moveTo>
                  <a:pt x="85504" y="51930"/>
                </a:moveTo>
                <a:lnTo>
                  <a:pt x="83451" y="51930"/>
                </a:lnTo>
                <a:lnTo>
                  <a:pt x="85470" y="52171"/>
                </a:lnTo>
                <a:lnTo>
                  <a:pt x="85504" y="51930"/>
                </a:lnTo>
                <a:close/>
              </a:path>
              <a:path w="87629" h="69214">
                <a:moveTo>
                  <a:pt x="83277" y="31673"/>
                </a:moveTo>
                <a:lnTo>
                  <a:pt x="9626" y="31673"/>
                </a:lnTo>
                <a:lnTo>
                  <a:pt x="11683" y="32613"/>
                </a:lnTo>
                <a:lnTo>
                  <a:pt x="10744" y="33540"/>
                </a:lnTo>
                <a:lnTo>
                  <a:pt x="10655" y="35496"/>
                </a:lnTo>
                <a:lnTo>
                  <a:pt x="11772" y="36614"/>
                </a:lnTo>
                <a:lnTo>
                  <a:pt x="14376" y="36715"/>
                </a:lnTo>
                <a:lnTo>
                  <a:pt x="15303" y="40436"/>
                </a:lnTo>
                <a:lnTo>
                  <a:pt x="18668" y="42214"/>
                </a:lnTo>
                <a:lnTo>
                  <a:pt x="20459" y="43662"/>
                </a:lnTo>
                <a:lnTo>
                  <a:pt x="22415" y="43535"/>
                </a:lnTo>
                <a:lnTo>
                  <a:pt x="26200" y="41528"/>
                </a:lnTo>
                <a:lnTo>
                  <a:pt x="26200" y="39865"/>
                </a:lnTo>
                <a:lnTo>
                  <a:pt x="29629" y="36906"/>
                </a:lnTo>
                <a:lnTo>
                  <a:pt x="31521" y="34772"/>
                </a:lnTo>
                <a:lnTo>
                  <a:pt x="34709" y="33477"/>
                </a:lnTo>
                <a:lnTo>
                  <a:pt x="81673" y="33477"/>
                </a:lnTo>
                <a:lnTo>
                  <a:pt x="81673" y="32283"/>
                </a:lnTo>
                <a:lnTo>
                  <a:pt x="83277" y="31673"/>
                </a:lnTo>
                <a:close/>
              </a:path>
              <a:path w="87629" h="69214">
                <a:moveTo>
                  <a:pt x="77591" y="21805"/>
                </a:moveTo>
                <a:lnTo>
                  <a:pt x="228" y="21805"/>
                </a:lnTo>
                <a:lnTo>
                  <a:pt x="2184" y="23952"/>
                </a:lnTo>
                <a:lnTo>
                  <a:pt x="1066" y="28511"/>
                </a:lnTo>
                <a:lnTo>
                  <a:pt x="3860" y="32334"/>
                </a:lnTo>
                <a:lnTo>
                  <a:pt x="6654" y="32524"/>
                </a:lnTo>
                <a:lnTo>
                  <a:pt x="8508" y="33261"/>
                </a:lnTo>
                <a:lnTo>
                  <a:pt x="9626" y="31673"/>
                </a:lnTo>
                <a:lnTo>
                  <a:pt x="83277" y="31673"/>
                </a:lnTo>
                <a:lnTo>
                  <a:pt x="86283" y="30530"/>
                </a:lnTo>
                <a:lnTo>
                  <a:pt x="87312" y="29946"/>
                </a:lnTo>
                <a:lnTo>
                  <a:pt x="87236" y="28270"/>
                </a:lnTo>
                <a:lnTo>
                  <a:pt x="86055" y="26974"/>
                </a:lnTo>
                <a:lnTo>
                  <a:pt x="82854" y="26847"/>
                </a:lnTo>
                <a:lnTo>
                  <a:pt x="82854" y="25425"/>
                </a:lnTo>
                <a:lnTo>
                  <a:pt x="81946" y="23952"/>
                </a:lnTo>
                <a:lnTo>
                  <a:pt x="81914" y="23545"/>
                </a:lnTo>
                <a:lnTo>
                  <a:pt x="76949" y="23545"/>
                </a:lnTo>
                <a:lnTo>
                  <a:pt x="77591" y="21805"/>
                </a:lnTo>
                <a:close/>
              </a:path>
              <a:path w="87629" h="69214">
                <a:moveTo>
                  <a:pt x="81914" y="21526"/>
                </a:moveTo>
                <a:lnTo>
                  <a:pt x="80378" y="21653"/>
                </a:lnTo>
                <a:lnTo>
                  <a:pt x="79070" y="23304"/>
                </a:lnTo>
                <a:lnTo>
                  <a:pt x="76949" y="23545"/>
                </a:lnTo>
                <a:lnTo>
                  <a:pt x="81914" y="23545"/>
                </a:lnTo>
                <a:lnTo>
                  <a:pt x="81914" y="21526"/>
                </a:lnTo>
                <a:close/>
              </a:path>
              <a:path w="87629" h="69214">
                <a:moveTo>
                  <a:pt x="14719" y="0"/>
                </a:moveTo>
                <a:lnTo>
                  <a:pt x="12357" y="469"/>
                </a:lnTo>
                <a:lnTo>
                  <a:pt x="12785" y="4025"/>
                </a:lnTo>
                <a:lnTo>
                  <a:pt x="12747" y="4622"/>
                </a:lnTo>
                <a:lnTo>
                  <a:pt x="12341" y="5918"/>
                </a:lnTo>
                <a:lnTo>
                  <a:pt x="12273" y="7696"/>
                </a:lnTo>
                <a:lnTo>
                  <a:pt x="12357" y="10401"/>
                </a:lnTo>
                <a:lnTo>
                  <a:pt x="13652" y="11836"/>
                </a:lnTo>
                <a:lnTo>
                  <a:pt x="13538" y="14071"/>
                </a:lnTo>
                <a:lnTo>
                  <a:pt x="11531" y="15620"/>
                </a:lnTo>
                <a:lnTo>
                  <a:pt x="7264" y="16446"/>
                </a:lnTo>
                <a:lnTo>
                  <a:pt x="3962" y="18326"/>
                </a:lnTo>
                <a:lnTo>
                  <a:pt x="1473" y="18922"/>
                </a:lnTo>
                <a:lnTo>
                  <a:pt x="0" y="21869"/>
                </a:lnTo>
                <a:lnTo>
                  <a:pt x="228" y="21805"/>
                </a:lnTo>
                <a:lnTo>
                  <a:pt x="77591" y="21805"/>
                </a:lnTo>
                <a:lnTo>
                  <a:pt x="78130" y="20345"/>
                </a:lnTo>
                <a:lnTo>
                  <a:pt x="80378" y="17271"/>
                </a:lnTo>
                <a:lnTo>
                  <a:pt x="80378" y="15862"/>
                </a:lnTo>
                <a:lnTo>
                  <a:pt x="77660" y="15138"/>
                </a:lnTo>
                <a:lnTo>
                  <a:pt x="76238" y="14198"/>
                </a:lnTo>
                <a:lnTo>
                  <a:pt x="77063" y="10756"/>
                </a:lnTo>
                <a:lnTo>
                  <a:pt x="76829" y="10286"/>
                </a:lnTo>
                <a:lnTo>
                  <a:pt x="54228" y="10286"/>
                </a:lnTo>
                <a:lnTo>
                  <a:pt x="52204" y="8877"/>
                </a:lnTo>
                <a:lnTo>
                  <a:pt x="47142" y="8877"/>
                </a:lnTo>
                <a:lnTo>
                  <a:pt x="45719" y="8153"/>
                </a:lnTo>
                <a:lnTo>
                  <a:pt x="45478" y="6146"/>
                </a:lnTo>
                <a:lnTo>
                  <a:pt x="42875" y="5918"/>
                </a:lnTo>
                <a:lnTo>
                  <a:pt x="42655" y="5676"/>
                </a:lnTo>
                <a:lnTo>
                  <a:pt x="37325" y="5676"/>
                </a:lnTo>
                <a:lnTo>
                  <a:pt x="33955" y="4254"/>
                </a:lnTo>
                <a:lnTo>
                  <a:pt x="29629" y="4254"/>
                </a:lnTo>
                <a:lnTo>
                  <a:pt x="27508" y="2603"/>
                </a:lnTo>
                <a:lnTo>
                  <a:pt x="22529" y="114"/>
                </a:lnTo>
                <a:lnTo>
                  <a:pt x="14719" y="0"/>
                </a:lnTo>
                <a:close/>
              </a:path>
              <a:path w="87629" h="69214">
                <a:moveTo>
                  <a:pt x="66179" y="4864"/>
                </a:moveTo>
                <a:lnTo>
                  <a:pt x="63817" y="4965"/>
                </a:lnTo>
                <a:lnTo>
                  <a:pt x="61442" y="8394"/>
                </a:lnTo>
                <a:lnTo>
                  <a:pt x="59791" y="8508"/>
                </a:lnTo>
                <a:lnTo>
                  <a:pt x="57315" y="10286"/>
                </a:lnTo>
                <a:lnTo>
                  <a:pt x="76829" y="10286"/>
                </a:lnTo>
                <a:lnTo>
                  <a:pt x="75768" y="8153"/>
                </a:lnTo>
                <a:lnTo>
                  <a:pt x="73472" y="6273"/>
                </a:lnTo>
                <a:lnTo>
                  <a:pt x="69494" y="6273"/>
                </a:lnTo>
                <a:lnTo>
                  <a:pt x="66179" y="4864"/>
                </a:lnTo>
                <a:close/>
              </a:path>
              <a:path w="87629" h="69214">
                <a:moveTo>
                  <a:pt x="49860" y="7696"/>
                </a:moveTo>
                <a:lnTo>
                  <a:pt x="47142" y="8877"/>
                </a:lnTo>
                <a:lnTo>
                  <a:pt x="52204" y="8877"/>
                </a:lnTo>
                <a:lnTo>
                  <a:pt x="51511" y="8394"/>
                </a:lnTo>
                <a:lnTo>
                  <a:pt x="49860" y="7696"/>
                </a:lnTo>
                <a:close/>
              </a:path>
              <a:path w="87629" h="69214">
                <a:moveTo>
                  <a:pt x="72809" y="4622"/>
                </a:moveTo>
                <a:lnTo>
                  <a:pt x="70561" y="5321"/>
                </a:lnTo>
                <a:lnTo>
                  <a:pt x="69494" y="6273"/>
                </a:lnTo>
                <a:lnTo>
                  <a:pt x="73472" y="6273"/>
                </a:lnTo>
                <a:lnTo>
                  <a:pt x="73037" y="5918"/>
                </a:lnTo>
                <a:lnTo>
                  <a:pt x="72809" y="4622"/>
                </a:lnTo>
                <a:close/>
              </a:path>
              <a:path w="87629" h="69214">
                <a:moveTo>
                  <a:pt x="39319" y="4495"/>
                </a:moveTo>
                <a:lnTo>
                  <a:pt x="37325" y="5676"/>
                </a:lnTo>
                <a:lnTo>
                  <a:pt x="42655" y="5676"/>
                </a:lnTo>
                <a:lnTo>
                  <a:pt x="41694" y="4622"/>
                </a:lnTo>
                <a:lnTo>
                  <a:pt x="39319" y="4495"/>
                </a:lnTo>
                <a:close/>
              </a:path>
              <a:path w="87629" h="69214">
                <a:moveTo>
                  <a:pt x="33413" y="4025"/>
                </a:moveTo>
                <a:lnTo>
                  <a:pt x="29629" y="4254"/>
                </a:lnTo>
                <a:lnTo>
                  <a:pt x="33955" y="4254"/>
                </a:lnTo>
                <a:lnTo>
                  <a:pt x="33413" y="402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4833213" y="364926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520" y="0"/>
                </a:moveTo>
                <a:lnTo>
                  <a:pt x="0" y="939"/>
                </a:lnTo>
                <a:lnTo>
                  <a:pt x="317" y="2031"/>
                </a:lnTo>
                <a:lnTo>
                  <a:pt x="1981" y="3073"/>
                </a:lnTo>
                <a:lnTo>
                  <a:pt x="3035" y="3162"/>
                </a:lnTo>
                <a:lnTo>
                  <a:pt x="2832" y="1473"/>
                </a:lnTo>
                <a:lnTo>
                  <a:pt x="1828" y="317"/>
                </a:lnTo>
                <a:lnTo>
                  <a:pt x="5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4827044" y="3616491"/>
            <a:ext cx="34290" cy="41910"/>
          </a:xfrm>
          <a:custGeom>
            <a:avLst/>
            <a:gdLst/>
            <a:ahLst/>
            <a:cxnLst/>
            <a:rect l="l" t="t" r="r" b="b"/>
            <a:pathLst>
              <a:path w="34289" h="41910">
                <a:moveTo>
                  <a:pt x="29440" y="29654"/>
                </a:moveTo>
                <a:lnTo>
                  <a:pt x="9804" y="29654"/>
                </a:lnTo>
                <a:lnTo>
                  <a:pt x="9893" y="30200"/>
                </a:lnTo>
                <a:lnTo>
                  <a:pt x="8877" y="32346"/>
                </a:lnTo>
                <a:lnTo>
                  <a:pt x="10413" y="33820"/>
                </a:lnTo>
                <a:lnTo>
                  <a:pt x="12179" y="35826"/>
                </a:lnTo>
                <a:lnTo>
                  <a:pt x="11480" y="37312"/>
                </a:lnTo>
                <a:lnTo>
                  <a:pt x="14274" y="38011"/>
                </a:lnTo>
                <a:lnTo>
                  <a:pt x="20853" y="41427"/>
                </a:lnTo>
                <a:lnTo>
                  <a:pt x="22339" y="41427"/>
                </a:lnTo>
                <a:lnTo>
                  <a:pt x="22796" y="39509"/>
                </a:lnTo>
                <a:lnTo>
                  <a:pt x="24091" y="36322"/>
                </a:lnTo>
                <a:lnTo>
                  <a:pt x="27050" y="34899"/>
                </a:lnTo>
                <a:lnTo>
                  <a:pt x="29654" y="31953"/>
                </a:lnTo>
                <a:lnTo>
                  <a:pt x="29298" y="30048"/>
                </a:lnTo>
                <a:lnTo>
                  <a:pt x="29440" y="29654"/>
                </a:lnTo>
                <a:close/>
              </a:path>
              <a:path w="34289" h="41910">
                <a:moveTo>
                  <a:pt x="25996" y="0"/>
                </a:moveTo>
                <a:lnTo>
                  <a:pt x="15582" y="0"/>
                </a:lnTo>
                <a:lnTo>
                  <a:pt x="12382" y="1308"/>
                </a:lnTo>
                <a:lnTo>
                  <a:pt x="10490" y="3429"/>
                </a:lnTo>
                <a:lnTo>
                  <a:pt x="7061" y="6400"/>
                </a:lnTo>
                <a:lnTo>
                  <a:pt x="7061" y="8051"/>
                </a:lnTo>
                <a:lnTo>
                  <a:pt x="3276" y="10058"/>
                </a:lnTo>
                <a:lnTo>
                  <a:pt x="1320" y="10198"/>
                </a:lnTo>
                <a:lnTo>
                  <a:pt x="1485" y="10325"/>
                </a:lnTo>
                <a:lnTo>
                  <a:pt x="177" y="12636"/>
                </a:lnTo>
                <a:lnTo>
                  <a:pt x="0" y="14516"/>
                </a:lnTo>
                <a:lnTo>
                  <a:pt x="1765" y="15443"/>
                </a:lnTo>
                <a:lnTo>
                  <a:pt x="88" y="18605"/>
                </a:lnTo>
                <a:lnTo>
                  <a:pt x="1015" y="20561"/>
                </a:lnTo>
                <a:lnTo>
                  <a:pt x="3340" y="20916"/>
                </a:lnTo>
                <a:lnTo>
                  <a:pt x="4610" y="24828"/>
                </a:lnTo>
                <a:lnTo>
                  <a:pt x="4610" y="27622"/>
                </a:lnTo>
                <a:lnTo>
                  <a:pt x="7340" y="30581"/>
                </a:lnTo>
                <a:lnTo>
                  <a:pt x="9804" y="29654"/>
                </a:lnTo>
                <a:lnTo>
                  <a:pt x="29440" y="29654"/>
                </a:lnTo>
                <a:lnTo>
                  <a:pt x="30492" y="26733"/>
                </a:lnTo>
                <a:lnTo>
                  <a:pt x="32143" y="25908"/>
                </a:lnTo>
                <a:lnTo>
                  <a:pt x="32143" y="24142"/>
                </a:lnTo>
                <a:lnTo>
                  <a:pt x="32969" y="21653"/>
                </a:lnTo>
                <a:lnTo>
                  <a:pt x="33286" y="21501"/>
                </a:lnTo>
                <a:lnTo>
                  <a:pt x="33553" y="20358"/>
                </a:lnTo>
                <a:lnTo>
                  <a:pt x="32143" y="19761"/>
                </a:lnTo>
                <a:lnTo>
                  <a:pt x="32384" y="17627"/>
                </a:lnTo>
                <a:lnTo>
                  <a:pt x="34035" y="16929"/>
                </a:lnTo>
                <a:lnTo>
                  <a:pt x="34035" y="15024"/>
                </a:lnTo>
                <a:lnTo>
                  <a:pt x="31661" y="12776"/>
                </a:lnTo>
                <a:lnTo>
                  <a:pt x="32016" y="10769"/>
                </a:lnTo>
                <a:lnTo>
                  <a:pt x="29057" y="5321"/>
                </a:lnTo>
                <a:lnTo>
                  <a:pt x="27647" y="3200"/>
                </a:lnTo>
                <a:lnTo>
                  <a:pt x="2599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4849385" y="3635420"/>
            <a:ext cx="50165" cy="53975"/>
          </a:xfrm>
          <a:custGeom>
            <a:avLst/>
            <a:gdLst/>
            <a:ahLst/>
            <a:cxnLst/>
            <a:rect l="l" t="t" r="r" b="b"/>
            <a:pathLst>
              <a:path w="50164" h="53975">
                <a:moveTo>
                  <a:pt x="13817" y="1295"/>
                </a:moveTo>
                <a:lnTo>
                  <a:pt x="10629" y="2717"/>
                </a:lnTo>
                <a:lnTo>
                  <a:pt x="9804" y="5207"/>
                </a:lnTo>
                <a:lnTo>
                  <a:pt x="9804" y="6985"/>
                </a:lnTo>
                <a:lnTo>
                  <a:pt x="8140" y="7810"/>
                </a:lnTo>
                <a:lnTo>
                  <a:pt x="6959" y="11112"/>
                </a:lnTo>
                <a:lnTo>
                  <a:pt x="7248" y="12661"/>
                </a:lnTo>
                <a:lnTo>
                  <a:pt x="7225" y="13119"/>
                </a:lnTo>
                <a:lnTo>
                  <a:pt x="4711" y="15963"/>
                </a:lnTo>
                <a:lnTo>
                  <a:pt x="1752" y="17386"/>
                </a:lnTo>
                <a:lnTo>
                  <a:pt x="457" y="20586"/>
                </a:lnTo>
                <a:lnTo>
                  <a:pt x="0" y="22491"/>
                </a:lnTo>
                <a:lnTo>
                  <a:pt x="3175" y="22491"/>
                </a:lnTo>
                <a:lnTo>
                  <a:pt x="5029" y="23507"/>
                </a:lnTo>
                <a:lnTo>
                  <a:pt x="4102" y="25273"/>
                </a:lnTo>
                <a:lnTo>
                  <a:pt x="6146" y="26212"/>
                </a:lnTo>
                <a:lnTo>
                  <a:pt x="9321" y="30695"/>
                </a:lnTo>
                <a:lnTo>
                  <a:pt x="11176" y="30784"/>
                </a:lnTo>
                <a:lnTo>
                  <a:pt x="16306" y="34226"/>
                </a:lnTo>
                <a:lnTo>
                  <a:pt x="23939" y="41871"/>
                </a:lnTo>
                <a:lnTo>
                  <a:pt x="26543" y="42151"/>
                </a:lnTo>
                <a:lnTo>
                  <a:pt x="35953" y="49136"/>
                </a:lnTo>
                <a:lnTo>
                  <a:pt x="48094" y="53543"/>
                </a:lnTo>
                <a:lnTo>
                  <a:pt x="48018" y="50647"/>
                </a:lnTo>
                <a:lnTo>
                  <a:pt x="46824" y="48628"/>
                </a:lnTo>
                <a:lnTo>
                  <a:pt x="47891" y="45783"/>
                </a:lnTo>
                <a:lnTo>
                  <a:pt x="47066" y="43891"/>
                </a:lnTo>
                <a:lnTo>
                  <a:pt x="47650" y="41757"/>
                </a:lnTo>
                <a:lnTo>
                  <a:pt x="48717" y="40220"/>
                </a:lnTo>
                <a:lnTo>
                  <a:pt x="47891" y="38696"/>
                </a:lnTo>
                <a:lnTo>
                  <a:pt x="49542" y="37376"/>
                </a:lnTo>
                <a:lnTo>
                  <a:pt x="48844" y="34899"/>
                </a:lnTo>
                <a:lnTo>
                  <a:pt x="47180" y="34772"/>
                </a:lnTo>
                <a:lnTo>
                  <a:pt x="45402" y="33604"/>
                </a:lnTo>
                <a:lnTo>
                  <a:pt x="44577" y="31115"/>
                </a:lnTo>
                <a:lnTo>
                  <a:pt x="43766" y="30746"/>
                </a:lnTo>
                <a:lnTo>
                  <a:pt x="41503" y="30746"/>
                </a:lnTo>
                <a:lnTo>
                  <a:pt x="40555" y="29578"/>
                </a:lnTo>
                <a:lnTo>
                  <a:pt x="37007" y="29578"/>
                </a:lnTo>
                <a:lnTo>
                  <a:pt x="35001" y="28867"/>
                </a:lnTo>
                <a:lnTo>
                  <a:pt x="34290" y="26492"/>
                </a:lnTo>
                <a:lnTo>
                  <a:pt x="36068" y="24612"/>
                </a:lnTo>
                <a:lnTo>
                  <a:pt x="38074" y="19989"/>
                </a:lnTo>
                <a:lnTo>
                  <a:pt x="37249" y="17627"/>
                </a:lnTo>
                <a:lnTo>
                  <a:pt x="37693" y="16573"/>
                </a:lnTo>
                <a:lnTo>
                  <a:pt x="37588" y="16332"/>
                </a:lnTo>
                <a:lnTo>
                  <a:pt x="28854" y="16332"/>
                </a:lnTo>
                <a:lnTo>
                  <a:pt x="25654" y="12661"/>
                </a:lnTo>
                <a:lnTo>
                  <a:pt x="26123" y="10058"/>
                </a:lnTo>
                <a:lnTo>
                  <a:pt x="26365" y="5207"/>
                </a:lnTo>
                <a:lnTo>
                  <a:pt x="23990" y="3911"/>
                </a:lnTo>
                <a:lnTo>
                  <a:pt x="22776" y="1663"/>
                </a:lnTo>
                <a:lnTo>
                  <a:pt x="14884" y="1663"/>
                </a:lnTo>
                <a:lnTo>
                  <a:pt x="13817" y="1295"/>
                </a:lnTo>
                <a:close/>
              </a:path>
              <a:path w="50164" h="53975">
                <a:moveTo>
                  <a:pt x="43040" y="30416"/>
                </a:moveTo>
                <a:lnTo>
                  <a:pt x="41503" y="30746"/>
                </a:lnTo>
                <a:lnTo>
                  <a:pt x="43766" y="30746"/>
                </a:lnTo>
                <a:lnTo>
                  <a:pt x="43040" y="30416"/>
                </a:lnTo>
                <a:close/>
              </a:path>
              <a:path w="50164" h="53975">
                <a:moveTo>
                  <a:pt x="40081" y="28994"/>
                </a:moveTo>
                <a:lnTo>
                  <a:pt x="37960" y="28994"/>
                </a:lnTo>
                <a:lnTo>
                  <a:pt x="37007" y="29578"/>
                </a:lnTo>
                <a:lnTo>
                  <a:pt x="40555" y="29578"/>
                </a:lnTo>
                <a:lnTo>
                  <a:pt x="40081" y="28994"/>
                </a:lnTo>
                <a:close/>
              </a:path>
              <a:path w="50164" h="53975">
                <a:moveTo>
                  <a:pt x="33934" y="13119"/>
                </a:moveTo>
                <a:lnTo>
                  <a:pt x="30264" y="15862"/>
                </a:lnTo>
                <a:lnTo>
                  <a:pt x="28854" y="16332"/>
                </a:lnTo>
                <a:lnTo>
                  <a:pt x="37588" y="16332"/>
                </a:lnTo>
                <a:lnTo>
                  <a:pt x="37122" y="15265"/>
                </a:lnTo>
                <a:lnTo>
                  <a:pt x="35229" y="13487"/>
                </a:lnTo>
                <a:lnTo>
                  <a:pt x="33934" y="13119"/>
                </a:lnTo>
                <a:close/>
              </a:path>
              <a:path w="50164" h="53975">
                <a:moveTo>
                  <a:pt x="20091" y="0"/>
                </a:moveTo>
                <a:lnTo>
                  <a:pt x="14884" y="1663"/>
                </a:lnTo>
                <a:lnTo>
                  <a:pt x="22776" y="1663"/>
                </a:lnTo>
                <a:lnTo>
                  <a:pt x="22453" y="1066"/>
                </a:lnTo>
                <a:lnTo>
                  <a:pt x="2009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4883670" y="3608927"/>
            <a:ext cx="76835" cy="80645"/>
          </a:xfrm>
          <a:custGeom>
            <a:avLst/>
            <a:gdLst/>
            <a:ahLst/>
            <a:cxnLst/>
            <a:rect l="l" t="t" r="r" b="b"/>
            <a:pathLst>
              <a:path w="76835" h="80645">
                <a:moveTo>
                  <a:pt x="68316" y="56908"/>
                </a:moveTo>
                <a:lnTo>
                  <a:pt x="8762" y="56908"/>
                </a:lnTo>
                <a:lnTo>
                  <a:pt x="10286" y="57607"/>
                </a:lnTo>
                <a:lnTo>
                  <a:pt x="11125" y="60096"/>
                </a:lnTo>
                <a:lnTo>
                  <a:pt x="12903" y="61277"/>
                </a:lnTo>
                <a:lnTo>
                  <a:pt x="14554" y="61391"/>
                </a:lnTo>
                <a:lnTo>
                  <a:pt x="15265" y="63880"/>
                </a:lnTo>
                <a:lnTo>
                  <a:pt x="13601" y="65189"/>
                </a:lnTo>
                <a:lnTo>
                  <a:pt x="14439" y="66713"/>
                </a:lnTo>
                <a:lnTo>
                  <a:pt x="13373" y="68262"/>
                </a:lnTo>
                <a:lnTo>
                  <a:pt x="12919" y="69875"/>
                </a:lnTo>
                <a:lnTo>
                  <a:pt x="12820" y="70485"/>
                </a:lnTo>
                <a:lnTo>
                  <a:pt x="13601" y="72275"/>
                </a:lnTo>
                <a:lnTo>
                  <a:pt x="12534" y="75120"/>
                </a:lnTo>
                <a:lnTo>
                  <a:pt x="13728" y="77139"/>
                </a:lnTo>
                <a:lnTo>
                  <a:pt x="13817" y="80035"/>
                </a:lnTo>
                <a:lnTo>
                  <a:pt x="14985" y="80454"/>
                </a:lnTo>
                <a:lnTo>
                  <a:pt x="19265" y="76733"/>
                </a:lnTo>
                <a:lnTo>
                  <a:pt x="21970" y="76733"/>
                </a:lnTo>
                <a:lnTo>
                  <a:pt x="22898" y="75526"/>
                </a:lnTo>
                <a:lnTo>
                  <a:pt x="31381" y="72364"/>
                </a:lnTo>
                <a:lnTo>
                  <a:pt x="31470" y="71158"/>
                </a:lnTo>
                <a:lnTo>
                  <a:pt x="36131" y="70485"/>
                </a:lnTo>
                <a:lnTo>
                  <a:pt x="52465" y="70383"/>
                </a:lnTo>
                <a:lnTo>
                  <a:pt x="58572" y="68453"/>
                </a:lnTo>
                <a:lnTo>
                  <a:pt x="64741" y="68453"/>
                </a:lnTo>
                <a:lnTo>
                  <a:pt x="64808" y="68084"/>
                </a:lnTo>
                <a:lnTo>
                  <a:pt x="67132" y="67525"/>
                </a:lnTo>
                <a:lnTo>
                  <a:pt x="73780" y="67525"/>
                </a:lnTo>
                <a:lnTo>
                  <a:pt x="73863" y="65900"/>
                </a:lnTo>
                <a:lnTo>
                  <a:pt x="72669" y="63880"/>
                </a:lnTo>
                <a:lnTo>
                  <a:pt x="69837" y="63055"/>
                </a:lnTo>
                <a:lnTo>
                  <a:pt x="69532" y="60070"/>
                </a:lnTo>
                <a:lnTo>
                  <a:pt x="68316" y="56908"/>
                </a:lnTo>
                <a:close/>
              </a:path>
              <a:path w="76835" h="80645">
                <a:moveTo>
                  <a:pt x="64741" y="68453"/>
                </a:moveTo>
                <a:lnTo>
                  <a:pt x="58572" y="68453"/>
                </a:lnTo>
                <a:lnTo>
                  <a:pt x="64249" y="71158"/>
                </a:lnTo>
                <a:lnTo>
                  <a:pt x="64741" y="68453"/>
                </a:lnTo>
                <a:close/>
              </a:path>
              <a:path w="76835" h="80645">
                <a:moveTo>
                  <a:pt x="73780" y="67525"/>
                </a:moveTo>
                <a:lnTo>
                  <a:pt x="67132" y="67525"/>
                </a:lnTo>
                <a:lnTo>
                  <a:pt x="68922" y="70751"/>
                </a:lnTo>
                <a:lnTo>
                  <a:pt x="69418" y="69875"/>
                </a:lnTo>
                <a:lnTo>
                  <a:pt x="71907" y="69697"/>
                </a:lnTo>
                <a:lnTo>
                  <a:pt x="73685" y="69392"/>
                </a:lnTo>
                <a:lnTo>
                  <a:pt x="73780" y="67525"/>
                </a:lnTo>
                <a:close/>
              </a:path>
              <a:path w="76835" h="80645">
                <a:moveTo>
                  <a:pt x="67769" y="55486"/>
                </a:moveTo>
                <a:lnTo>
                  <a:pt x="5803" y="55486"/>
                </a:lnTo>
                <a:lnTo>
                  <a:pt x="7213" y="57238"/>
                </a:lnTo>
                <a:lnTo>
                  <a:pt x="8762" y="56908"/>
                </a:lnTo>
                <a:lnTo>
                  <a:pt x="68316" y="56908"/>
                </a:lnTo>
                <a:lnTo>
                  <a:pt x="67769" y="55486"/>
                </a:lnTo>
                <a:close/>
              </a:path>
              <a:path w="76835" h="80645">
                <a:moveTo>
                  <a:pt x="7696" y="26022"/>
                </a:moveTo>
                <a:lnTo>
                  <a:pt x="6146" y="26847"/>
                </a:lnTo>
                <a:lnTo>
                  <a:pt x="6146" y="28511"/>
                </a:lnTo>
                <a:lnTo>
                  <a:pt x="8521" y="31102"/>
                </a:lnTo>
                <a:lnTo>
                  <a:pt x="9347" y="32181"/>
                </a:lnTo>
                <a:lnTo>
                  <a:pt x="8991" y="34772"/>
                </a:lnTo>
                <a:lnTo>
                  <a:pt x="5676" y="41998"/>
                </a:lnTo>
                <a:lnTo>
                  <a:pt x="3543" y="42710"/>
                </a:lnTo>
                <a:lnTo>
                  <a:pt x="2959" y="44119"/>
                </a:lnTo>
                <a:lnTo>
                  <a:pt x="3797" y="46481"/>
                </a:lnTo>
                <a:lnTo>
                  <a:pt x="1777" y="51104"/>
                </a:lnTo>
                <a:lnTo>
                  <a:pt x="0" y="52984"/>
                </a:lnTo>
                <a:lnTo>
                  <a:pt x="711" y="55359"/>
                </a:lnTo>
                <a:lnTo>
                  <a:pt x="2717" y="56083"/>
                </a:lnTo>
                <a:lnTo>
                  <a:pt x="3670" y="55486"/>
                </a:lnTo>
                <a:lnTo>
                  <a:pt x="67769" y="55486"/>
                </a:lnTo>
                <a:lnTo>
                  <a:pt x="66332" y="53911"/>
                </a:lnTo>
                <a:lnTo>
                  <a:pt x="66395" y="52831"/>
                </a:lnTo>
                <a:lnTo>
                  <a:pt x="67462" y="52133"/>
                </a:lnTo>
                <a:lnTo>
                  <a:pt x="67434" y="51104"/>
                </a:lnTo>
                <a:lnTo>
                  <a:pt x="67400" y="46481"/>
                </a:lnTo>
                <a:lnTo>
                  <a:pt x="68491" y="44945"/>
                </a:lnTo>
                <a:lnTo>
                  <a:pt x="68591" y="42710"/>
                </a:lnTo>
                <a:lnTo>
                  <a:pt x="68675" y="41998"/>
                </a:lnTo>
                <a:lnTo>
                  <a:pt x="69570" y="40220"/>
                </a:lnTo>
                <a:lnTo>
                  <a:pt x="69329" y="37731"/>
                </a:lnTo>
                <a:lnTo>
                  <a:pt x="73228" y="31940"/>
                </a:lnTo>
                <a:lnTo>
                  <a:pt x="75717" y="30403"/>
                </a:lnTo>
                <a:lnTo>
                  <a:pt x="75717" y="27927"/>
                </a:lnTo>
                <a:lnTo>
                  <a:pt x="76364" y="26263"/>
                </a:lnTo>
                <a:lnTo>
                  <a:pt x="9702" y="26263"/>
                </a:lnTo>
                <a:lnTo>
                  <a:pt x="7696" y="26022"/>
                </a:lnTo>
                <a:close/>
              </a:path>
              <a:path w="76835" h="80645">
                <a:moveTo>
                  <a:pt x="16687" y="1892"/>
                </a:moveTo>
                <a:lnTo>
                  <a:pt x="15138" y="2006"/>
                </a:lnTo>
                <a:lnTo>
                  <a:pt x="10528" y="4622"/>
                </a:lnTo>
                <a:lnTo>
                  <a:pt x="5918" y="6375"/>
                </a:lnTo>
                <a:lnTo>
                  <a:pt x="5918" y="8280"/>
                </a:lnTo>
                <a:lnTo>
                  <a:pt x="6870" y="9334"/>
                </a:lnTo>
                <a:lnTo>
                  <a:pt x="7340" y="15024"/>
                </a:lnTo>
                <a:lnTo>
                  <a:pt x="6629" y="16802"/>
                </a:lnTo>
                <a:lnTo>
                  <a:pt x="7099" y="21158"/>
                </a:lnTo>
                <a:lnTo>
                  <a:pt x="8407" y="22123"/>
                </a:lnTo>
                <a:lnTo>
                  <a:pt x="9931" y="24599"/>
                </a:lnTo>
                <a:lnTo>
                  <a:pt x="9702" y="26263"/>
                </a:lnTo>
                <a:lnTo>
                  <a:pt x="76364" y="26263"/>
                </a:lnTo>
                <a:lnTo>
                  <a:pt x="76784" y="25184"/>
                </a:lnTo>
                <a:lnTo>
                  <a:pt x="75717" y="22123"/>
                </a:lnTo>
                <a:lnTo>
                  <a:pt x="73939" y="20459"/>
                </a:lnTo>
                <a:lnTo>
                  <a:pt x="73939" y="18326"/>
                </a:lnTo>
                <a:lnTo>
                  <a:pt x="72872" y="15722"/>
                </a:lnTo>
                <a:lnTo>
                  <a:pt x="73825" y="11823"/>
                </a:lnTo>
                <a:lnTo>
                  <a:pt x="73812" y="11353"/>
                </a:lnTo>
                <a:lnTo>
                  <a:pt x="62471" y="11353"/>
                </a:lnTo>
                <a:lnTo>
                  <a:pt x="58559" y="9334"/>
                </a:lnTo>
                <a:lnTo>
                  <a:pt x="57264" y="7454"/>
                </a:lnTo>
                <a:lnTo>
                  <a:pt x="54660" y="6273"/>
                </a:lnTo>
                <a:lnTo>
                  <a:pt x="52768" y="6273"/>
                </a:lnTo>
                <a:lnTo>
                  <a:pt x="51346" y="5321"/>
                </a:lnTo>
                <a:lnTo>
                  <a:pt x="49568" y="5321"/>
                </a:lnTo>
                <a:lnTo>
                  <a:pt x="48456" y="4724"/>
                </a:lnTo>
                <a:lnTo>
                  <a:pt x="37274" y="4724"/>
                </a:lnTo>
                <a:lnTo>
                  <a:pt x="33783" y="3670"/>
                </a:lnTo>
                <a:lnTo>
                  <a:pt x="24612" y="3670"/>
                </a:lnTo>
                <a:lnTo>
                  <a:pt x="19634" y="3301"/>
                </a:lnTo>
                <a:lnTo>
                  <a:pt x="16687" y="1892"/>
                </a:lnTo>
                <a:close/>
              </a:path>
              <a:path w="76835" h="80645">
                <a:moveTo>
                  <a:pt x="67754" y="9156"/>
                </a:moveTo>
                <a:lnTo>
                  <a:pt x="65430" y="10769"/>
                </a:lnTo>
                <a:lnTo>
                  <a:pt x="62471" y="11353"/>
                </a:lnTo>
                <a:lnTo>
                  <a:pt x="73812" y="11353"/>
                </a:lnTo>
                <a:lnTo>
                  <a:pt x="73799" y="10896"/>
                </a:lnTo>
                <a:lnTo>
                  <a:pt x="71132" y="10452"/>
                </a:lnTo>
                <a:lnTo>
                  <a:pt x="69354" y="9207"/>
                </a:lnTo>
                <a:lnTo>
                  <a:pt x="67754" y="9156"/>
                </a:lnTo>
                <a:close/>
              </a:path>
              <a:path w="76835" h="80645">
                <a:moveTo>
                  <a:pt x="41414" y="0"/>
                </a:moveTo>
                <a:lnTo>
                  <a:pt x="39522" y="1282"/>
                </a:lnTo>
                <a:lnTo>
                  <a:pt x="37274" y="4724"/>
                </a:lnTo>
                <a:lnTo>
                  <a:pt x="48456" y="4724"/>
                </a:lnTo>
                <a:lnTo>
                  <a:pt x="44957" y="2844"/>
                </a:lnTo>
                <a:lnTo>
                  <a:pt x="41414" y="0"/>
                </a:lnTo>
                <a:close/>
              </a:path>
              <a:path w="76835" h="80645">
                <a:moveTo>
                  <a:pt x="29806" y="825"/>
                </a:moveTo>
                <a:lnTo>
                  <a:pt x="25793" y="1650"/>
                </a:lnTo>
                <a:lnTo>
                  <a:pt x="25666" y="2717"/>
                </a:lnTo>
                <a:lnTo>
                  <a:pt x="24612" y="3670"/>
                </a:lnTo>
                <a:lnTo>
                  <a:pt x="33783" y="3670"/>
                </a:lnTo>
                <a:lnTo>
                  <a:pt x="33362" y="3543"/>
                </a:lnTo>
                <a:lnTo>
                  <a:pt x="32410" y="2120"/>
                </a:lnTo>
                <a:lnTo>
                  <a:pt x="33134" y="1282"/>
                </a:lnTo>
                <a:lnTo>
                  <a:pt x="29806" y="82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4950007" y="3602180"/>
            <a:ext cx="52069" cy="81915"/>
          </a:xfrm>
          <a:custGeom>
            <a:avLst/>
            <a:gdLst/>
            <a:ahLst/>
            <a:cxnLst/>
            <a:rect l="l" t="t" r="r" b="b"/>
            <a:pathLst>
              <a:path w="52070" h="81914">
                <a:moveTo>
                  <a:pt x="35293" y="0"/>
                </a:moveTo>
                <a:lnTo>
                  <a:pt x="32435" y="1295"/>
                </a:lnTo>
                <a:lnTo>
                  <a:pt x="29603" y="1409"/>
                </a:lnTo>
                <a:lnTo>
                  <a:pt x="24993" y="2133"/>
                </a:lnTo>
                <a:lnTo>
                  <a:pt x="18605" y="2133"/>
                </a:lnTo>
                <a:lnTo>
                  <a:pt x="17538" y="2603"/>
                </a:lnTo>
                <a:lnTo>
                  <a:pt x="8432" y="2603"/>
                </a:lnTo>
                <a:lnTo>
                  <a:pt x="4165" y="2832"/>
                </a:lnTo>
                <a:lnTo>
                  <a:pt x="3822" y="5562"/>
                </a:lnTo>
                <a:lnTo>
                  <a:pt x="4648" y="9461"/>
                </a:lnTo>
                <a:lnTo>
                  <a:pt x="5943" y="10528"/>
                </a:lnTo>
                <a:lnTo>
                  <a:pt x="7365" y="13944"/>
                </a:lnTo>
                <a:lnTo>
                  <a:pt x="7480" y="18567"/>
                </a:lnTo>
                <a:lnTo>
                  <a:pt x="6540" y="22479"/>
                </a:lnTo>
                <a:lnTo>
                  <a:pt x="7607" y="25082"/>
                </a:lnTo>
                <a:lnTo>
                  <a:pt x="7607" y="27216"/>
                </a:lnTo>
                <a:lnTo>
                  <a:pt x="9372" y="28867"/>
                </a:lnTo>
                <a:lnTo>
                  <a:pt x="10439" y="31940"/>
                </a:lnTo>
                <a:lnTo>
                  <a:pt x="9372" y="34671"/>
                </a:lnTo>
                <a:lnTo>
                  <a:pt x="9372" y="37147"/>
                </a:lnTo>
                <a:lnTo>
                  <a:pt x="6896" y="38684"/>
                </a:lnTo>
                <a:lnTo>
                  <a:pt x="2997" y="44475"/>
                </a:lnTo>
                <a:lnTo>
                  <a:pt x="3225" y="46964"/>
                </a:lnTo>
                <a:lnTo>
                  <a:pt x="2273" y="48869"/>
                </a:lnTo>
                <a:lnTo>
                  <a:pt x="2158" y="51701"/>
                </a:lnTo>
                <a:lnTo>
                  <a:pt x="977" y="53352"/>
                </a:lnTo>
                <a:lnTo>
                  <a:pt x="1117" y="58877"/>
                </a:lnTo>
                <a:lnTo>
                  <a:pt x="50" y="59575"/>
                </a:lnTo>
                <a:lnTo>
                  <a:pt x="0" y="60655"/>
                </a:lnTo>
                <a:lnTo>
                  <a:pt x="1422" y="62191"/>
                </a:lnTo>
                <a:lnTo>
                  <a:pt x="3200" y="66827"/>
                </a:lnTo>
                <a:lnTo>
                  <a:pt x="3492" y="69799"/>
                </a:lnTo>
                <a:lnTo>
                  <a:pt x="6337" y="70624"/>
                </a:lnTo>
                <a:lnTo>
                  <a:pt x="7518" y="72656"/>
                </a:lnTo>
                <a:lnTo>
                  <a:pt x="7340" y="76149"/>
                </a:lnTo>
                <a:lnTo>
                  <a:pt x="5562" y="76441"/>
                </a:lnTo>
                <a:lnTo>
                  <a:pt x="3086" y="76619"/>
                </a:lnTo>
                <a:lnTo>
                  <a:pt x="2590" y="77495"/>
                </a:lnTo>
                <a:lnTo>
                  <a:pt x="3225" y="78638"/>
                </a:lnTo>
                <a:lnTo>
                  <a:pt x="9842" y="79578"/>
                </a:lnTo>
                <a:lnTo>
                  <a:pt x="14681" y="81711"/>
                </a:lnTo>
                <a:lnTo>
                  <a:pt x="25285" y="76593"/>
                </a:lnTo>
                <a:lnTo>
                  <a:pt x="32740" y="75946"/>
                </a:lnTo>
                <a:lnTo>
                  <a:pt x="39166" y="70535"/>
                </a:lnTo>
                <a:lnTo>
                  <a:pt x="45034" y="67741"/>
                </a:lnTo>
                <a:lnTo>
                  <a:pt x="51727" y="66852"/>
                </a:lnTo>
                <a:lnTo>
                  <a:pt x="50368" y="64808"/>
                </a:lnTo>
                <a:lnTo>
                  <a:pt x="49072" y="63500"/>
                </a:lnTo>
                <a:lnTo>
                  <a:pt x="47764" y="62966"/>
                </a:lnTo>
                <a:lnTo>
                  <a:pt x="46725" y="59575"/>
                </a:lnTo>
                <a:lnTo>
                  <a:pt x="45935" y="56794"/>
                </a:lnTo>
                <a:lnTo>
                  <a:pt x="46596" y="53352"/>
                </a:lnTo>
                <a:lnTo>
                  <a:pt x="46761" y="51866"/>
                </a:lnTo>
                <a:lnTo>
                  <a:pt x="48056" y="49314"/>
                </a:lnTo>
                <a:lnTo>
                  <a:pt x="47637" y="42075"/>
                </a:lnTo>
                <a:lnTo>
                  <a:pt x="46824" y="40233"/>
                </a:lnTo>
                <a:lnTo>
                  <a:pt x="47104" y="36017"/>
                </a:lnTo>
                <a:lnTo>
                  <a:pt x="46164" y="34239"/>
                </a:lnTo>
                <a:lnTo>
                  <a:pt x="47167" y="32689"/>
                </a:lnTo>
                <a:lnTo>
                  <a:pt x="46824" y="30314"/>
                </a:lnTo>
                <a:lnTo>
                  <a:pt x="45694" y="29375"/>
                </a:lnTo>
                <a:lnTo>
                  <a:pt x="45872" y="27597"/>
                </a:lnTo>
                <a:lnTo>
                  <a:pt x="46824" y="25742"/>
                </a:lnTo>
                <a:lnTo>
                  <a:pt x="46634" y="21539"/>
                </a:lnTo>
                <a:lnTo>
                  <a:pt x="45580" y="21170"/>
                </a:lnTo>
                <a:lnTo>
                  <a:pt x="44335" y="20231"/>
                </a:lnTo>
                <a:lnTo>
                  <a:pt x="44208" y="15773"/>
                </a:lnTo>
                <a:lnTo>
                  <a:pt x="44919" y="12395"/>
                </a:lnTo>
                <a:lnTo>
                  <a:pt x="42316" y="10490"/>
                </a:lnTo>
                <a:lnTo>
                  <a:pt x="41249" y="8953"/>
                </a:lnTo>
                <a:lnTo>
                  <a:pt x="38582" y="6502"/>
                </a:lnTo>
                <a:lnTo>
                  <a:pt x="38277" y="4673"/>
                </a:lnTo>
                <a:lnTo>
                  <a:pt x="37223" y="3543"/>
                </a:lnTo>
                <a:lnTo>
                  <a:pt x="36220" y="253"/>
                </a:lnTo>
                <a:lnTo>
                  <a:pt x="352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4986225" y="3602230"/>
            <a:ext cx="25400" cy="67310"/>
          </a:xfrm>
          <a:custGeom>
            <a:avLst/>
            <a:gdLst/>
            <a:ahLst/>
            <a:cxnLst/>
            <a:rect l="l" t="t" r="r" b="b"/>
            <a:pathLst>
              <a:path w="25400" h="67310">
                <a:moveTo>
                  <a:pt x="939" y="0"/>
                </a:moveTo>
                <a:lnTo>
                  <a:pt x="0" y="177"/>
                </a:lnTo>
                <a:lnTo>
                  <a:pt x="1003" y="3492"/>
                </a:lnTo>
                <a:lnTo>
                  <a:pt x="2070" y="4622"/>
                </a:lnTo>
                <a:lnTo>
                  <a:pt x="2362" y="6451"/>
                </a:lnTo>
                <a:lnTo>
                  <a:pt x="5029" y="8902"/>
                </a:lnTo>
                <a:lnTo>
                  <a:pt x="6095" y="10439"/>
                </a:lnTo>
                <a:lnTo>
                  <a:pt x="8699" y="12344"/>
                </a:lnTo>
                <a:lnTo>
                  <a:pt x="7988" y="15722"/>
                </a:lnTo>
                <a:lnTo>
                  <a:pt x="8115" y="20180"/>
                </a:lnTo>
                <a:lnTo>
                  <a:pt x="9359" y="21120"/>
                </a:lnTo>
                <a:lnTo>
                  <a:pt x="10426" y="21488"/>
                </a:lnTo>
                <a:lnTo>
                  <a:pt x="10604" y="25692"/>
                </a:lnTo>
                <a:lnTo>
                  <a:pt x="9651" y="27546"/>
                </a:lnTo>
                <a:lnTo>
                  <a:pt x="9474" y="29324"/>
                </a:lnTo>
                <a:lnTo>
                  <a:pt x="10604" y="30264"/>
                </a:lnTo>
                <a:lnTo>
                  <a:pt x="10960" y="32638"/>
                </a:lnTo>
                <a:lnTo>
                  <a:pt x="9944" y="34188"/>
                </a:lnTo>
                <a:lnTo>
                  <a:pt x="10896" y="35966"/>
                </a:lnTo>
                <a:lnTo>
                  <a:pt x="10604" y="40182"/>
                </a:lnTo>
                <a:lnTo>
                  <a:pt x="11429" y="42024"/>
                </a:lnTo>
                <a:lnTo>
                  <a:pt x="11849" y="49263"/>
                </a:lnTo>
                <a:lnTo>
                  <a:pt x="10540" y="51815"/>
                </a:lnTo>
                <a:lnTo>
                  <a:pt x="10363" y="53416"/>
                </a:lnTo>
                <a:lnTo>
                  <a:pt x="9715" y="56743"/>
                </a:lnTo>
                <a:lnTo>
                  <a:pt x="10540" y="59651"/>
                </a:lnTo>
                <a:lnTo>
                  <a:pt x="11556" y="62915"/>
                </a:lnTo>
                <a:lnTo>
                  <a:pt x="12852" y="63449"/>
                </a:lnTo>
                <a:lnTo>
                  <a:pt x="14160" y="64757"/>
                </a:lnTo>
                <a:lnTo>
                  <a:pt x="15506" y="66801"/>
                </a:lnTo>
                <a:lnTo>
                  <a:pt x="16548" y="66674"/>
                </a:lnTo>
                <a:lnTo>
                  <a:pt x="23164" y="62560"/>
                </a:lnTo>
                <a:lnTo>
                  <a:pt x="24466" y="62560"/>
                </a:lnTo>
                <a:lnTo>
                  <a:pt x="24853" y="60401"/>
                </a:lnTo>
                <a:lnTo>
                  <a:pt x="23202" y="57556"/>
                </a:lnTo>
                <a:lnTo>
                  <a:pt x="23088" y="54127"/>
                </a:lnTo>
                <a:lnTo>
                  <a:pt x="22250" y="51053"/>
                </a:lnTo>
                <a:lnTo>
                  <a:pt x="22635" y="35966"/>
                </a:lnTo>
                <a:lnTo>
                  <a:pt x="22732" y="34137"/>
                </a:lnTo>
                <a:lnTo>
                  <a:pt x="23908" y="32638"/>
                </a:lnTo>
                <a:lnTo>
                  <a:pt x="23921" y="29324"/>
                </a:lnTo>
                <a:lnTo>
                  <a:pt x="23088" y="27635"/>
                </a:lnTo>
                <a:lnTo>
                  <a:pt x="23202" y="24206"/>
                </a:lnTo>
                <a:lnTo>
                  <a:pt x="22136" y="18986"/>
                </a:lnTo>
                <a:lnTo>
                  <a:pt x="19659" y="12484"/>
                </a:lnTo>
                <a:lnTo>
                  <a:pt x="18351" y="11772"/>
                </a:lnTo>
                <a:lnTo>
                  <a:pt x="16814" y="10007"/>
                </a:lnTo>
                <a:lnTo>
                  <a:pt x="13728" y="8699"/>
                </a:lnTo>
                <a:lnTo>
                  <a:pt x="13030" y="4787"/>
                </a:lnTo>
                <a:lnTo>
                  <a:pt x="13715" y="3225"/>
                </a:lnTo>
                <a:lnTo>
                  <a:pt x="939" y="0"/>
                </a:lnTo>
                <a:close/>
              </a:path>
              <a:path w="25400" h="67310">
                <a:moveTo>
                  <a:pt x="24466" y="62560"/>
                </a:moveTo>
                <a:lnTo>
                  <a:pt x="23164" y="62560"/>
                </a:lnTo>
                <a:lnTo>
                  <a:pt x="24434" y="62737"/>
                </a:lnTo>
                <a:lnTo>
                  <a:pt x="24466" y="6256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4999251" y="3584904"/>
            <a:ext cx="38735" cy="80645"/>
          </a:xfrm>
          <a:custGeom>
            <a:avLst/>
            <a:gdLst/>
            <a:ahLst/>
            <a:cxnLst/>
            <a:rect l="l" t="t" r="r" b="b"/>
            <a:pathLst>
              <a:path w="38735" h="80645">
                <a:moveTo>
                  <a:pt x="8166" y="11252"/>
                </a:moveTo>
                <a:lnTo>
                  <a:pt x="5676" y="12433"/>
                </a:lnTo>
                <a:lnTo>
                  <a:pt x="5918" y="14681"/>
                </a:lnTo>
                <a:lnTo>
                  <a:pt x="3911" y="16103"/>
                </a:lnTo>
                <a:lnTo>
                  <a:pt x="4381" y="18681"/>
                </a:lnTo>
                <a:lnTo>
                  <a:pt x="1181" y="19405"/>
                </a:lnTo>
                <a:lnTo>
                  <a:pt x="0" y="22123"/>
                </a:lnTo>
                <a:lnTo>
                  <a:pt x="711" y="26035"/>
                </a:lnTo>
                <a:lnTo>
                  <a:pt x="3784" y="27330"/>
                </a:lnTo>
                <a:lnTo>
                  <a:pt x="5321" y="29095"/>
                </a:lnTo>
                <a:lnTo>
                  <a:pt x="6629" y="29819"/>
                </a:lnTo>
                <a:lnTo>
                  <a:pt x="9118" y="36309"/>
                </a:lnTo>
                <a:lnTo>
                  <a:pt x="10172" y="41529"/>
                </a:lnTo>
                <a:lnTo>
                  <a:pt x="10058" y="44958"/>
                </a:lnTo>
                <a:lnTo>
                  <a:pt x="10998" y="46863"/>
                </a:lnTo>
                <a:lnTo>
                  <a:pt x="10998" y="49809"/>
                </a:lnTo>
                <a:lnTo>
                  <a:pt x="9702" y="51473"/>
                </a:lnTo>
                <a:lnTo>
                  <a:pt x="9551" y="55143"/>
                </a:lnTo>
                <a:lnTo>
                  <a:pt x="9232" y="68389"/>
                </a:lnTo>
                <a:lnTo>
                  <a:pt x="10058" y="71450"/>
                </a:lnTo>
                <a:lnTo>
                  <a:pt x="10172" y="74879"/>
                </a:lnTo>
                <a:lnTo>
                  <a:pt x="11836" y="77736"/>
                </a:lnTo>
                <a:lnTo>
                  <a:pt x="11404" y="80073"/>
                </a:lnTo>
                <a:lnTo>
                  <a:pt x="15824" y="80645"/>
                </a:lnTo>
                <a:lnTo>
                  <a:pt x="24295" y="77762"/>
                </a:lnTo>
                <a:lnTo>
                  <a:pt x="24772" y="77762"/>
                </a:lnTo>
                <a:lnTo>
                  <a:pt x="24307" y="75438"/>
                </a:lnTo>
                <a:lnTo>
                  <a:pt x="24841" y="69202"/>
                </a:lnTo>
                <a:lnTo>
                  <a:pt x="24485" y="67183"/>
                </a:lnTo>
                <a:lnTo>
                  <a:pt x="24612" y="65405"/>
                </a:lnTo>
                <a:lnTo>
                  <a:pt x="24015" y="60172"/>
                </a:lnTo>
                <a:lnTo>
                  <a:pt x="24485" y="58343"/>
                </a:lnTo>
                <a:lnTo>
                  <a:pt x="24371" y="56921"/>
                </a:lnTo>
                <a:lnTo>
                  <a:pt x="23901" y="56083"/>
                </a:lnTo>
                <a:lnTo>
                  <a:pt x="24193" y="55143"/>
                </a:lnTo>
                <a:lnTo>
                  <a:pt x="23901" y="53060"/>
                </a:lnTo>
                <a:lnTo>
                  <a:pt x="23710" y="52158"/>
                </a:lnTo>
                <a:lnTo>
                  <a:pt x="23952" y="49491"/>
                </a:lnTo>
                <a:lnTo>
                  <a:pt x="24193" y="47713"/>
                </a:lnTo>
                <a:lnTo>
                  <a:pt x="24015" y="45453"/>
                </a:lnTo>
                <a:lnTo>
                  <a:pt x="24955" y="44030"/>
                </a:lnTo>
                <a:lnTo>
                  <a:pt x="26911" y="43256"/>
                </a:lnTo>
                <a:lnTo>
                  <a:pt x="28333" y="43027"/>
                </a:lnTo>
                <a:lnTo>
                  <a:pt x="29527" y="42075"/>
                </a:lnTo>
                <a:lnTo>
                  <a:pt x="30594" y="39814"/>
                </a:lnTo>
                <a:lnTo>
                  <a:pt x="32308" y="36804"/>
                </a:lnTo>
                <a:lnTo>
                  <a:pt x="32956" y="35013"/>
                </a:lnTo>
                <a:lnTo>
                  <a:pt x="34683" y="33464"/>
                </a:lnTo>
                <a:lnTo>
                  <a:pt x="36407" y="33464"/>
                </a:lnTo>
                <a:lnTo>
                  <a:pt x="36982" y="32461"/>
                </a:lnTo>
                <a:lnTo>
                  <a:pt x="34378" y="29603"/>
                </a:lnTo>
                <a:lnTo>
                  <a:pt x="34556" y="28486"/>
                </a:lnTo>
                <a:lnTo>
                  <a:pt x="35509" y="26936"/>
                </a:lnTo>
                <a:lnTo>
                  <a:pt x="38176" y="26758"/>
                </a:lnTo>
                <a:lnTo>
                  <a:pt x="38646" y="25349"/>
                </a:lnTo>
                <a:lnTo>
                  <a:pt x="37414" y="20955"/>
                </a:lnTo>
                <a:lnTo>
                  <a:pt x="37350" y="17919"/>
                </a:lnTo>
                <a:lnTo>
                  <a:pt x="33972" y="15252"/>
                </a:lnTo>
                <a:lnTo>
                  <a:pt x="33439" y="13284"/>
                </a:lnTo>
                <a:lnTo>
                  <a:pt x="33741" y="11836"/>
                </a:lnTo>
                <a:lnTo>
                  <a:pt x="9474" y="11836"/>
                </a:lnTo>
                <a:lnTo>
                  <a:pt x="8166" y="11252"/>
                </a:lnTo>
                <a:close/>
              </a:path>
              <a:path w="38735" h="80645">
                <a:moveTo>
                  <a:pt x="24772" y="77762"/>
                </a:moveTo>
                <a:lnTo>
                  <a:pt x="24295" y="77762"/>
                </a:lnTo>
                <a:lnTo>
                  <a:pt x="24790" y="77851"/>
                </a:lnTo>
                <a:close/>
              </a:path>
              <a:path w="38735" h="80645">
                <a:moveTo>
                  <a:pt x="36407" y="33464"/>
                </a:moveTo>
                <a:lnTo>
                  <a:pt x="34683" y="33464"/>
                </a:lnTo>
                <a:lnTo>
                  <a:pt x="36334" y="33591"/>
                </a:lnTo>
                <a:close/>
              </a:path>
              <a:path w="38735" h="80645">
                <a:moveTo>
                  <a:pt x="22479" y="0"/>
                </a:moveTo>
                <a:lnTo>
                  <a:pt x="21424" y="2247"/>
                </a:lnTo>
                <a:lnTo>
                  <a:pt x="21767" y="3657"/>
                </a:lnTo>
                <a:lnTo>
                  <a:pt x="19519" y="4381"/>
                </a:lnTo>
                <a:lnTo>
                  <a:pt x="18224" y="4521"/>
                </a:lnTo>
                <a:lnTo>
                  <a:pt x="18224" y="6515"/>
                </a:lnTo>
                <a:lnTo>
                  <a:pt x="15506" y="9715"/>
                </a:lnTo>
                <a:lnTo>
                  <a:pt x="13373" y="9829"/>
                </a:lnTo>
                <a:lnTo>
                  <a:pt x="9474" y="11836"/>
                </a:lnTo>
                <a:lnTo>
                  <a:pt x="33741" y="11836"/>
                </a:lnTo>
                <a:lnTo>
                  <a:pt x="33972" y="10731"/>
                </a:lnTo>
                <a:lnTo>
                  <a:pt x="34251" y="10515"/>
                </a:lnTo>
                <a:lnTo>
                  <a:pt x="31597" y="6997"/>
                </a:lnTo>
                <a:lnTo>
                  <a:pt x="28752" y="6400"/>
                </a:lnTo>
                <a:lnTo>
                  <a:pt x="26504" y="3314"/>
                </a:lnTo>
                <a:lnTo>
                  <a:pt x="2247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150210" y="3446194"/>
            <a:ext cx="128905" cy="205740"/>
          </a:xfrm>
          <a:custGeom>
            <a:avLst/>
            <a:gdLst/>
            <a:ahLst/>
            <a:cxnLst/>
            <a:rect l="l" t="t" r="r" b="b"/>
            <a:pathLst>
              <a:path w="128904" h="205739">
                <a:moveTo>
                  <a:pt x="13639" y="172300"/>
                </a:moveTo>
                <a:lnTo>
                  <a:pt x="11557" y="172351"/>
                </a:lnTo>
                <a:lnTo>
                  <a:pt x="9652" y="172478"/>
                </a:lnTo>
                <a:lnTo>
                  <a:pt x="9537" y="174675"/>
                </a:lnTo>
                <a:lnTo>
                  <a:pt x="8839" y="175844"/>
                </a:lnTo>
                <a:lnTo>
                  <a:pt x="8839" y="177939"/>
                </a:lnTo>
                <a:lnTo>
                  <a:pt x="9296" y="179298"/>
                </a:lnTo>
                <a:lnTo>
                  <a:pt x="10541" y="180187"/>
                </a:lnTo>
                <a:lnTo>
                  <a:pt x="10896" y="181559"/>
                </a:lnTo>
                <a:lnTo>
                  <a:pt x="12979" y="182321"/>
                </a:lnTo>
                <a:lnTo>
                  <a:pt x="17602" y="186245"/>
                </a:lnTo>
                <a:lnTo>
                  <a:pt x="21932" y="191046"/>
                </a:lnTo>
                <a:lnTo>
                  <a:pt x="23825" y="192659"/>
                </a:lnTo>
                <a:lnTo>
                  <a:pt x="25654" y="195808"/>
                </a:lnTo>
                <a:lnTo>
                  <a:pt x="27800" y="199072"/>
                </a:lnTo>
                <a:lnTo>
                  <a:pt x="27889" y="201244"/>
                </a:lnTo>
                <a:lnTo>
                  <a:pt x="29210" y="202717"/>
                </a:lnTo>
                <a:lnTo>
                  <a:pt x="29692" y="205193"/>
                </a:lnTo>
                <a:lnTo>
                  <a:pt x="32054" y="205193"/>
                </a:lnTo>
                <a:lnTo>
                  <a:pt x="34074" y="204724"/>
                </a:lnTo>
                <a:lnTo>
                  <a:pt x="37376" y="204622"/>
                </a:lnTo>
                <a:lnTo>
                  <a:pt x="38789" y="202006"/>
                </a:lnTo>
                <a:lnTo>
                  <a:pt x="38912" y="199402"/>
                </a:lnTo>
                <a:lnTo>
                  <a:pt x="40335" y="197980"/>
                </a:lnTo>
                <a:lnTo>
                  <a:pt x="53767" y="197980"/>
                </a:lnTo>
                <a:lnTo>
                  <a:pt x="55486" y="196799"/>
                </a:lnTo>
                <a:lnTo>
                  <a:pt x="62814" y="195148"/>
                </a:lnTo>
                <a:lnTo>
                  <a:pt x="66001" y="195148"/>
                </a:lnTo>
                <a:lnTo>
                  <a:pt x="67652" y="193243"/>
                </a:lnTo>
                <a:lnTo>
                  <a:pt x="71221" y="190881"/>
                </a:lnTo>
                <a:lnTo>
                  <a:pt x="70739" y="189230"/>
                </a:lnTo>
                <a:lnTo>
                  <a:pt x="69329" y="189230"/>
                </a:lnTo>
                <a:lnTo>
                  <a:pt x="67310" y="186639"/>
                </a:lnTo>
                <a:lnTo>
                  <a:pt x="67551" y="184619"/>
                </a:lnTo>
                <a:lnTo>
                  <a:pt x="69202" y="183553"/>
                </a:lnTo>
                <a:lnTo>
                  <a:pt x="87647" y="183553"/>
                </a:lnTo>
                <a:lnTo>
                  <a:pt x="89547" y="182143"/>
                </a:lnTo>
                <a:lnTo>
                  <a:pt x="91554" y="181063"/>
                </a:lnTo>
                <a:lnTo>
                  <a:pt x="92151" y="179298"/>
                </a:lnTo>
                <a:lnTo>
                  <a:pt x="91808" y="177520"/>
                </a:lnTo>
                <a:lnTo>
                  <a:pt x="92265" y="175387"/>
                </a:lnTo>
                <a:lnTo>
                  <a:pt x="94043" y="174193"/>
                </a:lnTo>
                <a:lnTo>
                  <a:pt x="94024" y="173850"/>
                </a:lnTo>
                <a:lnTo>
                  <a:pt x="26187" y="173850"/>
                </a:lnTo>
                <a:lnTo>
                  <a:pt x="24536" y="173545"/>
                </a:lnTo>
                <a:lnTo>
                  <a:pt x="23164" y="172770"/>
                </a:lnTo>
                <a:lnTo>
                  <a:pt x="14871" y="172770"/>
                </a:lnTo>
                <a:lnTo>
                  <a:pt x="13639" y="172300"/>
                </a:lnTo>
                <a:close/>
              </a:path>
              <a:path w="128904" h="205739">
                <a:moveTo>
                  <a:pt x="53767" y="197980"/>
                </a:moveTo>
                <a:lnTo>
                  <a:pt x="40335" y="197980"/>
                </a:lnTo>
                <a:lnTo>
                  <a:pt x="41630" y="199174"/>
                </a:lnTo>
                <a:lnTo>
                  <a:pt x="42468" y="202006"/>
                </a:lnTo>
                <a:lnTo>
                  <a:pt x="43522" y="203073"/>
                </a:lnTo>
                <a:lnTo>
                  <a:pt x="45783" y="202717"/>
                </a:lnTo>
                <a:lnTo>
                  <a:pt x="48971" y="200342"/>
                </a:lnTo>
                <a:lnTo>
                  <a:pt x="52400" y="198920"/>
                </a:lnTo>
                <a:lnTo>
                  <a:pt x="53767" y="197980"/>
                </a:lnTo>
                <a:close/>
              </a:path>
              <a:path w="128904" h="205739">
                <a:moveTo>
                  <a:pt x="87493" y="183667"/>
                </a:moveTo>
                <a:lnTo>
                  <a:pt x="73926" y="183667"/>
                </a:lnTo>
                <a:lnTo>
                  <a:pt x="75933" y="184492"/>
                </a:lnTo>
                <a:lnTo>
                  <a:pt x="79146" y="184975"/>
                </a:lnTo>
                <a:lnTo>
                  <a:pt x="82575" y="184492"/>
                </a:lnTo>
                <a:lnTo>
                  <a:pt x="87185" y="183896"/>
                </a:lnTo>
                <a:lnTo>
                  <a:pt x="87493" y="183667"/>
                </a:lnTo>
                <a:close/>
              </a:path>
              <a:path w="128904" h="205739">
                <a:moveTo>
                  <a:pt x="87647" y="183553"/>
                </a:moveTo>
                <a:lnTo>
                  <a:pt x="69202" y="183553"/>
                </a:lnTo>
                <a:lnTo>
                  <a:pt x="71081" y="184023"/>
                </a:lnTo>
                <a:lnTo>
                  <a:pt x="73926" y="183667"/>
                </a:lnTo>
                <a:lnTo>
                  <a:pt x="87493" y="183667"/>
                </a:lnTo>
                <a:lnTo>
                  <a:pt x="87647" y="183553"/>
                </a:lnTo>
                <a:close/>
              </a:path>
              <a:path w="128904" h="205739">
                <a:moveTo>
                  <a:pt x="28359" y="0"/>
                </a:moveTo>
                <a:lnTo>
                  <a:pt x="14414" y="5791"/>
                </a:lnTo>
                <a:lnTo>
                  <a:pt x="15811" y="7340"/>
                </a:lnTo>
                <a:lnTo>
                  <a:pt x="21729" y="24409"/>
                </a:lnTo>
                <a:lnTo>
                  <a:pt x="21488" y="27711"/>
                </a:lnTo>
                <a:lnTo>
                  <a:pt x="20777" y="29146"/>
                </a:lnTo>
                <a:lnTo>
                  <a:pt x="29070" y="39090"/>
                </a:lnTo>
                <a:lnTo>
                  <a:pt x="28829" y="43586"/>
                </a:lnTo>
                <a:lnTo>
                  <a:pt x="26936" y="45478"/>
                </a:lnTo>
                <a:lnTo>
                  <a:pt x="23622" y="68694"/>
                </a:lnTo>
                <a:lnTo>
                  <a:pt x="24091" y="86690"/>
                </a:lnTo>
                <a:lnTo>
                  <a:pt x="3619" y="107594"/>
                </a:lnTo>
                <a:lnTo>
                  <a:pt x="3022" y="108953"/>
                </a:lnTo>
                <a:lnTo>
                  <a:pt x="1714" y="109435"/>
                </a:lnTo>
                <a:lnTo>
                  <a:pt x="304" y="109435"/>
                </a:lnTo>
                <a:lnTo>
                  <a:pt x="0" y="110985"/>
                </a:lnTo>
                <a:lnTo>
                  <a:pt x="914" y="126504"/>
                </a:lnTo>
                <a:lnTo>
                  <a:pt x="2552" y="127127"/>
                </a:lnTo>
                <a:lnTo>
                  <a:pt x="5740" y="131279"/>
                </a:lnTo>
                <a:lnTo>
                  <a:pt x="7518" y="134239"/>
                </a:lnTo>
                <a:lnTo>
                  <a:pt x="7645" y="134366"/>
                </a:lnTo>
                <a:lnTo>
                  <a:pt x="13754" y="137452"/>
                </a:lnTo>
                <a:lnTo>
                  <a:pt x="16535" y="140068"/>
                </a:lnTo>
                <a:lnTo>
                  <a:pt x="17183" y="143637"/>
                </a:lnTo>
                <a:lnTo>
                  <a:pt x="18135" y="144805"/>
                </a:lnTo>
                <a:lnTo>
                  <a:pt x="18669" y="146951"/>
                </a:lnTo>
                <a:lnTo>
                  <a:pt x="20091" y="150329"/>
                </a:lnTo>
                <a:lnTo>
                  <a:pt x="20027" y="151993"/>
                </a:lnTo>
                <a:lnTo>
                  <a:pt x="19431" y="153238"/>
                </a:lnTo>
                <a:lnTo>
                  <a:pt x="19499" y="154457"/>
                </a:lnTo>
                <a:lnTo>
                  <a:pt x="20751" y="155917"/>
                </a:lnTo>
                <a:lnTo>
                  <a:pt x="19799" y="159118"/>
                </a:lnTo>
                <a:lnTo>
                  <a:pt x="18313" y="160667"/>
                </a:lnTo>
                <a:lnTo>
                  <a:pt x="18427" y="163029"/>
                </a:lnTo>
                <a:lnTo>
                  <a:pt x="20624" y="166192"/>
                </a:lnTo>
                <a:lnTo>
                  <a:pt x="22529" y="167081"/>
                </a:lnTo>
                <a:lnTo>
                  <a:pt x="23291" y="169735"/>
                </a:lnTo>
                <a:lnTo>
                  <a:pt x="26555" y="172478"/>
                </a:lnTo>
                <a:lnTo>
                  <a:pt x="27559" y="172897"/>
                </a:lnTo>
                <a:lnTo>
                  <a:pt x="26187" y="173850"/>
                </a:lnTo>
                <a:lnTo>
                  <a:pt x="94024" y="173850"/>
                </a:lnTo>
                <a:lnTo>
                  <a:pt x="93952" y="172300"/>
                </a:lnTo>
                <a:lnTo>
                  <a:pt x="95694" y="170294"/>
                </a:lnTo>
                <a:lnTo>
                  <a:pt x="98247" y="170294"/>
                </a:lnTo>
                <a:lnTo>
                  <a:pt x="100190" y="167220"/>
                </a:lnTo>
                <a:lnTo>
                  <a:pt x="101625" y="166636"/>
                </a:lnTo>
                <a:lnTo>
                  <a:pt x="101498" y="164973"/>
                </a:lnTo>
                <a:lnTo>
                  <a:pt x="101968" y="163334"/>
                </a:lnTo>
                <a:lnTo>
                  <a:pt x="105054" y="161544"/>
                </a:lnTo>
                <a:lnTo>
                  <a:pt x="107289" y="160007"/>
                </a:lnTo>
                <a:lnTo>
                  <a:pt x="113909" y="160007"/>
                </a:lnTo>
                <a:lnTo>
                  <a:pt x="114985" y="159524"/>
                </a:lnTo>
                <a:lnTo>
                  <a:pt x="115697" y="157873"/>
                </a:lnTo>
                <a:lnTo>
                  <a:pt x="115697" y="156235"/>
                </a:lnTo>
                <a:lnTo>
                  <a:pt x="116751" y="154457"/>
                </a:lnTo>
                <a:lnTo>
                  <a:pt x="115570" y="152539"/>
                </a:lnTo>
                <a:lnTo>
                  <a:pt x="110959" y="151384"/>
                </a:lnTo>
                <a:lnTo>
                  <a:pt x="110490" y="149009"/>
                </a:lnTo>
                <a:lnTo>
                  <a:pt x="110375" y="145808"/>
                </a:lnTo>
                <a:lnTo>
                  <a:pt x="109194" y="143687"/>
                </a:lnTo>
                <a:lnTo>
                  <a:pt x="110134" y="142151"/>
                </a:lnTo>
                <a:lnTo>
                  <a:pt x="108483" y="140957"/>
                </a:lnTo>
                <a:lnTo>
                  <a:pt x="109905" y="140017"/>
                </a:lnTo>
                <a:lnTo>
                  <a:pt x="105524" y="140017"/>
                </a:lnTo>
                <a:lnTo>
                  <a:pt x="103873" y="138353"/>
                </a:lnTo>
                <a:lnTo>
                  <a:pt x="103873" y="135636"/>
                </a:lnTo>
                <a:lnTo>
                  <a:pt x="107759" y="131508"/>
                </a:lnTo>
                <a:lnTo>
                  <a:pt x="109067" y="129489"/>
                </a:lnTo>
                <a:lnTo>
                  <a:pt x="108839" y="127000"/>
                </a:lnTo>
                <a:lnTo>
                  <a:pt x="106591" y="125704"/>
                </a:lnTo>
                <a:lnTo>
                  <a:pt x="107061" y="124053"/>
                </a:lnTo>
                <a:lnTo>
                  <a:pt x="109537" y="122504"/>
                </a:lnTo>
                <a:lnTo>
                  <a:pt x="110845" y="119900"/>
                </a:lnTo>
                <a:lnTo>
                  <a:pt x="109423" y="118478"/>
                </a:lnTo>
                <a:lnTo>
                  <a:pt x="109308" y="116713"/>
                </a:lnTo>
                <a:lnTo>
                  <a:pt x="111442" y="114579"/>
                </a:lnTo>
                <a:lnTo>
                  <a:pt x="112833" y="114579"/>
                </a:lnTo>
                <a:lnTo>
                  <a:pt x="116751" y="109372"/>
                </a:lnTo>
                <a:lnTo>
                  <a:pt x="118173" y="106527"/>
                </a:lnTo>
                <a:lnTo>
                  <a:pt x="116878" y="104876"/>
                </a:lnTo>
                <a:lnTo>
                  <a:pt x="116878" y="101803"/>
                </a:lnTo>
                <a:lnTo>
                  <a:pt x="119126" y="100025"/>
                </a:lnTo>
                <a:lnTo>
                  <a:pt x="126418" y="100025"/>
                </a:lnTo>
                <a:lnTo>
                  <a:pt x="126580" y="99923"/>
                </a:lnTo>
                <a:lnTo>
                  <a:pt x="128473" y="99199"/>
                </a:lnTo>
                <a:lnTo>
                  <a:pt x="127609" y="50520"/>
                </a:lnTo>
                <a:lnTo>
                  <a:pt x="28359" y="0"/>
                </a:lnTo>
                <a:close/>
              </a:path>
              <a:path w="128904" h="205739">
                <a:moveTo>
                  <a:pt x="17068" y="172415"/>
                </a:moveTo>
                <a:lnTo>
                  <a:pt x="14871" y="172770"/>
                </a:lnTo>
                <a:lnTo>
                  <a:pt x="23164" y="172770"/>
                </a:lnTo>
                <a:lnTo>
                  <a:pt x="22703" y="172720"/>
                </a:lnTo>
                <a:lnTo>
                  <a:pt x="18897" y="172720"/>
                </a:lnTo>
                <a:lnTo>
                  <a:pt x="17068" y="172415"/>
                </a:lnTo>
                <a:close/>
              </a:path>
              <a:path w="128904" h="205739">
                <a:moveTo>
                  <a:pt x="20510" y="172478"/>
                </a:moveTo>
                <a:lnTo>
                  <a:pt x="18897" y="172720"/>
                </a:lnTo>
                <a:lnTo>
                  <a:pt x="22703" y="172720"/>
                </a:lnTo>
                <a:lnTo>
                  <a:pt x="20510" y="172478"/>
                </a:lnTo>
                <a:close/>
              </a:path>
              <a:path w="128904" h="205739">
                <a:moveTo>
                  <a:pt x="98247" y="170294"/>
                </a:moveTo>
                <a:lnTo>
                  <a:pt x="95694" y="170294"/>
                </a:lnTo>
                <a:lnTo>
                  <a:pt x="96647" y="170891"/>
                </a:lnTo>
                <a:lnTo>
                  <a:pt x="97942" y="170776"/>
                </a:lnTo>
                <a:lnTo>
                  <a:pt x="98247" y="170294"/>
                </a:lnTo>
                <a:close/>
              </a:path>
              <a:path w="128904" h="205739">
                <a:moveTo>
                  <a:pt x="113909" y="160007"/>
                </a:moveTo>
                <a:lnTo>
                  <a:pt x="110248" y="160007"/>
                </a:lnTo>
                <a:lnTo>
                  <a:pt x="111785" y="160959"/>
                </a:lnTo>
                <a:lnTo>
                  <a:pt x="113909" y="160007"/>
                </a:lnTo>
                <a:close/>
              </a:path>
              <a:path w="128904" h="205739">
                <a:moveTo>
                  <a:pt x="108483" y="137883"/>
                </a:moveTo>
                <a:lnTo>
                  <a:pt x="105524" y="140017"/>
                </a:lnTo>
                <a:lnTo>
                  <a:pt x="109905" y="140017"/>
                </a:lnTo>
                <a:lnTo>
                  <a:pt x="109905" y="138239"/>
                </a:lnTo>
                <a:lnTo>
                  <a:pt x="108483" y="137883"/>
                </a:lnTo>
                <a:close/>
              </a:path>
              <a:path w="128904" h="205739">
                <a:moveTo>
                  <a:pt x="112833" y="114579"/>
                </a:moveTo>
                <a:lnTo>
                  <a:pt x="111442" y="114579"/>
                </a:lnTo>
                <a:lnTo>
                  <a:pt x="112737" y="114706"/>
                </a:lnTo>
                <a:close/>
              </a:path>
              <a:path w="128904" h="205739">
                <a:moveTo>
                  <a:pt x="126418" y="100025"/>
                </a:moveTo>
                <a:lnTo>
                  <a:pt x="122199" y="100025"/>
                </a:lnTo>
                <a:lnTo>
                  <a:pt x="124333" y="101333"/>
                </a:lnTo>
                <a:lnTo>
                  <a:pt x="126418" y="10002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134962" y="3578843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810" y="0"/>
                </a:moveTo>
                <a:lnTo>
                  <a:pt x="0" y="1397"/>
                </a:lnTo>
                <a:lnTo>
                  <a:pt x="1079" y="2197"/>
                </a:lnTo>
                <a:lnTo>
                  <a:pt x="2921" y="1778"/>
                </a:lnTo>
                <a:lnTo>
                  <a:pt x="381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4990984" y="3449039"/>
            <a:ext cx="188595" cy="146685"/>
          </a:xfrm>
          <a:custGeom>
            <a:avLst/>
            <a:gdLst/>
            <a:ahLst/>
            <a:cxnLst/>
            <a:rect l="l" t="t" r="r" b="b"/>
            <a:pathLst>
              <a:path w="188595" h="146685">
                <a:moveTo>
                  <a:pt x="43251" y="135864"/>
                </a:moveTo>
                <a:lnTo>
                  <a:pt x="30746" y="135864"/>
                </a:lnTo>
                <a:lnTo>
                  <a:pt x="34759" y="139191"/>
                </a:lnTo>
                <a:lnTo>
                  <a:pt x="37020" y="142265"/>
                </a:lnTo>
                <a:lnTo>
                  <a:pt x="39852" y="142862"/>
                </a:lnTo>
                <a:lnTo>
                  <a:pt x="42519" y="146380"/>
                </a:lnTo>
                <a:lnTo>
                  <a:pt x="44424" y="144818"/>
                </a:lnTo>
                <a:lnTo>
                  <a:pt x="44310" y="143509"/>
                </a:lnTo>
                <a:lnTo>
                  <a:pt x="42951" y="143459"/>
                </a:lnTo>
                <a:lnTo>
                  <a:pt x="41465" y="139941"/>
                </a:lnTo>
                <a:lnTo>
                  <a:pt x="42290" y="138645"/>
                </a:lnTo>
                <a:lnTo>
                  <a:pt x="41821" y="137337"/>
                </a:lnTo>
                <a:lnTo>
                  <a:pt x="43251" y="135864"/>
                </a:lnTo>
                <a:close/>
              </a:path>
              <a:path w="188595" h="146685">
                <a:moveTo>
                  <a:pt x="45213" y="129489"/>
                </a:moveTo>
                <a:lnTo>
                  <a:pt x="21526" y="129489"/>
                </a:lnTo>
                <a:lnTo>
                  <a:pt x="22821" y="130187"/>
                </a:lnTo>
                <a:lnTo>
                  <a:pt x="23177" y="131737"/>
                </a:lnTo>
                <a:lnTo>
                  <a:pt x="24129" y="132676"/>
                </a:lnTo>
                <a:lnTo>
                  <a:pt x="24358" y="135039"/>
                </a:lnTo>
                <a:lnTo>
                  <a:pt x="22936" y="136931"/>
                </a:lnTo>
                <a:lnTo>
                  <a:pt x="25666" y="140487"/>
                </a:lnTo>
                <a:lnTo>
                  <a:pt x="27787" y="140246"/>
                </a:lnTo>
                <a:lnTo>
                  <a:pt x="30035" y="139534"/>
                </a:lnTo>
                <a:lnTo>
                  <a:pt x="29679" y="138112"/>
                </a:lnTo>
                <a:lnTo>
                  <a:pt x="30746" y="135864"/>
                </a:lnTo>
                <a:lnTo>
                  <a:pt x="43251" y="135864"/>
                </a:lnTo>
                <a:lnTo>
                  <a:pt x="44361" y="134721"/>
                </a:lnTo>
                <a:lnTo>
                  <a:pt x="46621" y="134683"/>
                </a:lnTo>
                <a:lnTo>
                  <a:pt x="46494" y="132956"/>
                </a:lnTo>
                <a:lnTo>
                  <a:pt x="45631" y="131940"/>
                </a:lnTo>
                <a:lnTo>
                  <a:pt x="45204" y="130162"/>
                </a:lnTo>
                <a:lnTo>
                  <a:pt x="45213" y="129489"/>
                </a:lnTo>
                <a:close/>
              </a:path>
              <a:path w="188595" h="146685">
                <a:moveTo>
                  <a:pt x="151348" y="126898"/>
                </a:moveTo>
                <a:lnTo>
                  <a:pt x="91300" y="126898"/>
                </a:lnTo>
                <a:lnTo>
                  <a:pt x="93319" y="126999"/>
                </a:lnTo>
                <a:lnTo>
                  <a:pt x="95516" y="128676"/>
                </a:lnTo>
                <a:lnTo>
                  <a:pt x="95516" y="129628"/>
                </a:lnTo>
                <a:lnTo>
                  <a:pt x="98005" y="130568"/>
                </a:lnTo>
                <a:lnTo>
                  <a:pt x="101980" y="132778"/>
                </a:lnTo>
                <a:lnTo>
                  <a:pt x="104520" y="133134"/>
                </a:lnTo>
                <a:lnTo>
                  <a:pt x="109499" y="134962"/>
                </a:lnTo>
                <a:lnTo>
                  <a:pt x="111747" y="135496"/>
                </a:lnTo>
                <a:lnTo>
                  <a:pt x="114769" y="133476"/>
                </a:lnTo>
                <a:lnTo>
                  <a:pt x="117919" y="129082"/>
                </a:lnTo>
                <a:lnTo>
                  <a:pt x="120522" y="128384"/>
                </a:lnTo>
                <a:lnTo>
                  <a:pt x="127815" y="128384"/>
                </a:lnTo>
                <a:lnTo>
                  <a:pt x="129654" y="127482"/>
                </a:lnTo>
                <a:lnTo>
                  <a:pt x="151068" y="127482"/>
                </a:lnTo>
                <a:lnTo>
                  <a:pt x="151348" y="126898"/>
                </a:lnTo>
                <a:close/>
              </a:path>
              <a:path w="188595" h="146685">
                <a:moveTo>
                  <a:pt x="2832" y="105117"/>
                </a:moveTo>
                <a:lnTo>
                  <a:pt x="1993" y="106781"/>
                </a:lnTo>
                <a:lnTo>
                  <a:pt x="1523" y="110197"/>
                </a:lnTo>
                <a:lnTo>
                  <a:pt x="0" y="112687"/>
                </a:lnTo>
                <a:lnTo>
                  <a:pt x="0" y="116217"/>
                </a:lnTo>
                <a:lnTo>
                  <a:pt x="11696" y="124040"/>
                </a:lnTo>
                <a:lnTo>
                  <a:pt x="11921" y="128676"/>
                </a:lnTo>
                <a:lnTo>
                  <a:pt x="12035" y="129082"/>
                </a:lnTo>
                <a:lnTo>
                  <a:pt x="16192" y="132321"/>
                </a:lnTo>
                <a:lnTo>
                  <a:pt x="21526" y="129489"/>
                </a:lnTo>
                <a:lnTo>
                  <a:pt x="45213" y="129489"/>
                </a:lnTo>
                <a:lnTo>
                  <a:pt x="45580" y="128765"/>
                </a:lnTo>
                <a:lnTo>
                  <a:pt x="45745" y="128054"/>
                </a:lnTo>
                <a:lnTo>
                  <a:pt x="45341" y="127126"/>
                </a:lnTo>
                <a:lnTo>
                  <a:pt x="45447" y="126364"/>
                </a:lnTo>
                <a:lnTo>
                  <a:pt x="45631" y="125717"/>
                </a:lnTo>
                <a:lnTo>
                  <a:pt x="48399" y="123507"/>
                </a:lnTo>
                <a:lnTo>
                  <a:pt x="49758" y="122961"/>
                </a:lnTo>
                <a:lnTo>
                  <a:pt x="50711" y="122377"/>
                </a:lnTo>
                <a:lnTo>
                  <a:pt x="53200" y="121856"/>
                </a:lnTo>
                <a:lnTo>
                  <a:pt x="60008" y="121856"/>
                </a:lnTo>
                <a:lnTo>
                  <a:pt x="60959" y="121018"/>
                </a:lnTo>
                <a:lnTo>
                  <a:pt x="62979" y="120891"/>
                </a:lnTo>
                <a:lnTo>
                  <a:pt x="159983" y="120891"/>
                </a:lnTo>
                <a:lnTo>
                  <a:pt x="159232" y="108140"/>
                </a:lnTo>
                <a:lnTo>
                  <a:pt x="159524" y="106591"/>
                </a:lnTo>
                <a:lnTo>
                  <a:pt x="160934" y="106591"/>
                </a:lnTo>
                <a:lnTo>
                  <a:pt x="162242" y="106108"/>
                </a:lnTo>
                <a:lnTo>
                  <a:pt x="162370" y="105816"/>
                </a:lnTo>
                <a:lnTo>
                  <a:pt x="5664" y="105816"/>
                </a:lnTo>
                <a:lnTo>
                  <a:pt x="2832" y="105117"/>
                </a:lnTo>
                <a:close/>
              </a:path>
              <a:path w="188595" h="146685">
                <a:moveTo>
                  <a:pt x="159983" y="120891"/>
                </a:moveTo>
                <a:lnTo>
                  <a:pt x="62979" y="120891"/>
                </a:lnTo>
                <a:lnTo>
                  <a:pt x="64338" y="121373"/>
                </a:lnTo>
                <a:lnTo>
                  <a:pt x="67716" y="121907"/>
                </a:lnTo>
                <a:lnTo>
                  <a:pt x="69189" y="122732"/>
                </a:lnTo>
                <a:lnTo>
                  <a:pt x="71208" y="123101"/>
                </a:lnTo>
                <a:lnTo>
                  <a:pt x="74891" y="124459"/>
                </a:lnTo>
                <a:lnTo>
                  <a:pt x="76009" y="125818"/>
                </a:lnTo>
                <a:lnTo>
                  <a:pt x="78739" y="129793"/>
                </a:lnTo>
                <a:lnTo>
                  <a:pt x="81165" y="131279"/>
                </a:lnTo>
                <a:lnTo>
                  <a:pt x="82422" y="130809"/>
                </a:lnTo>
                <a:lnTo>
                  <a:pt x="83781" y="129146"/>
                </a:lnTo>
                <a:lnTo>
                  <a:pt x="85496" y="128981"/>
                </a:lnTo>
                <a:lnTo>
                  <a:pt x="87337" y="128079"/>
                </a:lnTo>
                <a:lnTo>
                  <a:pt x="90830" y="127431"/>
                </a:lnTo>
                <a:lnTo>
                  <a:pt x="91300" y="126898"/>
                </a:lnTo>
                <a:lnTo>
                  <a:pt x="151348" y="126898"/>
                </a:lnTo>
                <a:lnTo>
                  <a:pt x="152996" y="126364"/>
                </a:lnTo>
                <a:lnTo>
                  <a:pt x="156089" y="126364"/>
                </a:lnTo>
                <a:lnTo>
                  <a:pt x="156438" y="125044"/>
                </a:lnTo>
                <a:lnTo>
                  <a:pt x="157860" y="122796"/>
                </a:lnTo>
                <a:lnTo>
                  <a:pt x="160096" y="122796"/>
                </a:lnTo>
                <a:lnTo>
                  <a:pt x="159983" y="120891"/>
                </a:lnTo>
                <a:close/>
              </a:path>
              <a:path w="188595" h="146685">
                <a:moveTo>
                  <a:pt x="151068" y="127482"/>
                </a:moveTo>
                <a:lnTo>
                  <a:pt x="129654" y="127482"/>
                </a:lnTo>
                <a:lnTo>
                  <a:pt x="135102" y="128155"/>
                </a:lnTo>
                <a:lnTo>
                  <a:pt x="139077" y="130035"/>
                </a:lnTo>
                <a:lnTo>
                  <a:pt x="142570" y="130162"/>
                </a:lnTo>
                <a:lnTo>
                  <a:pt x="143979" y="131203"/>
                </a:lnTo>
                <a:lnTo>
                  <a:pt x="147789" y="129793"/>
                </a:lnTo>
                <a:lnTo>
                  <a:pt x="148081" y="129209"/>
                </a:lnTo>
                <a:lnTo>
                  <a:pt x="150698" y="128257"/>
                </a:lnTo>
                <a:lnTo>
                  <a:pt x="151068" y="127482"/>
                </a:lnTo>
                <a:close/>
              </a:path>
              <a:path w="188595" h="146685">
                <a:moveTo>
                  <a:pt x="127815" y="128384"/>
                </a:moveTo>
                <a:lnTo>
                  <a:pt x="120522" y="128384"/>
                </a:lnTo>
                <a:lnTo>
                  <a:pt x="126987" y="128790"/>
                </a:lnTo>
                <a:lnTo>
                  <a:pt x="127815" y="128384"/>
                </a:lnTo>
                <a:close/>
              </a:path>
              <a:path w="188595" h="146685">
                <a:moveTo>
                  <a:pt x="156089" y="126364"/>
                </a:moveTo>
                <a:lnTo>
                  <a:pt x="152996" y="126364"/>
                </a:lnTo>
                <a:lnTo>
                  <a:pt x="154838" y="127126"/>
                </a:lnTo>
                <a:lnTo>
                  <a:pt x="156032" y="126580"/>
                </a:lnTo>
                <a:lnTo>
                  <a:pt x="156089" y="126364"/>
                </a:lnTo>
                <a:close/>
              </a:path>
              <a:path w="188595" h="146685">
                <a:moveTo>
                  <a:pt x="160096" y="122796"/>
                </a:moveTo>
                <a:lnTo>
                  <a:pt x="157860" y="122796"/>
                </a:lnTo>
                <a:lnTo>
                  <a:pt x="160146" y="123659"/>
                </a:lnTo>
                <a:lnTo>
                  <a:pt x="160096" y="122796"/>
                </a:lnTo>
                <a:close/>
              </a:path>
              <a:path w="188595" h="146685">
                <a:moveTo>
                  <a:pt x="60008" y="121856"/>
                </a:moveTo>
                <a:lnTo>
                  <a:pt x="53200" y="121856"/>
                </a:lnTo>
                <a:lnTo>
                  <a:pt x="55156" y="121958"/>
                </a:lnTo>
                <a:lnTo>
                  <a:pt x="56159" y="121907"/>
                </a:lnTo>
                <a:lnTo>
                  <a:pt x="59950" y="121907"/>
                </a:lnTo>
                <a:close/>
              </a:path>
              <a:path w="188595" h="146685">
                <a:moveTo>
                  <a:pt x="59950" y="121907"/>
                </a:moveTo>
                <a:lnTo>
                  <a:pt x="56159" y="121907"/>
                </a:lnTo>
                <a:lnTo>
                  <a:pt x="59893" y="121958"/>
                </a:lnTo>
                <a:close/>
              </a:path>
              <a:path w="188595" h="146685">
                <a:moveTo>
                  <a:pt x="14185" y="105003"/>
                </a:moveTo>
                <a:lnTo>
                  <a:pt x="5664" y="105816"/>
                </a:lnTo>
                <a:lnTo>
                  <a:pt x="162370" y="105816"/>
                </a:lnTo>
                <a:lnTo>
                  <a:pt x="162627" y="105232"/>
                </a:lnTo>
                <a:lnTo>
                  <a:pt x="17017" y="105232"/>
                </a:lnTo>
                <a:lnTo>
                  <a:pt x="14185" y="105003"/>
                </a:lnTo>
                <a:close/>
              </a:path>
              <a:path w="188595" h="146685">
                <a:moveTo>
                  <a:pt x="139039" y="0"/>
                </a:moveTo>
                <a:lnTo>
                  <a:pt x="83743" y="34251"/>
                </a:lnTo>
                <a:lnTo>
                  <a:pt x="68491" y="48196"/>
                </a:lnTo>
                <a:lnTo>
                  <a:pt x="49669" y="52704"/>
                </a:lnTo>
                <a:lnTo>
                  <a:pt x="49085" y="76479"/>
                </a:lnTo>
                <a:lnTo>
                  <a:pt x="48259" y="87604"/>
                </a:lnTo>
                <a:lnTo>
                  <a:pt x="46253" y="88798"/>
                </a:lnTo>
                <a:lnTo>
                  <a:pt x="45897" y="93052"/>
                </a:lnTo>
                <a:lnTo>
                  <a:pt x="45059" y="95757"/>
                </a:lnTo>
                <a:lnTo>
                  <a:pt x="38912" y="99199"/>
                </a:lnTo>
                <a:lnTo>
                  <a:pt x="35242" y="101091"/>
                </a:lnTo>
                <a:lnTo>
                  <a:pt x="31572" y="101320"/>
                </a:lnTo>
                <a:lnTo>
                  <a:pt x="28028" y="103682"/>
                </a:lnTo>
                <a:lnTo>
                  <a:pt x="20218" y="103682"/>
                </a:lnTo>
                <a:lnTo>
                  <a:pt x="17017" y="105232"/>
                </a:lnTo>
                <a:lnTo>
                  <a:pt x="162627" y="105232"/>
                </a:lnTo>
                <a:lnTo>
                  <a:pt x="162839" y="104749"/>
                </a:lnTo>
                <a:lnTo>
                  <a:pt x="183311" y="83845"/>
                </a:lnTo>
                <a:lnTo>
                  <a:pt x="182841" y="65849"/>
                </a:lnTo>
                <a:lnTo>
                  <a:pt x="186156" y="42633"/>
                </a:lnTo>
                <a:lnTo>
                  <a:pt x="188061" y="40741"/>
                </a:lnTo>
                <a:lnTo>
                  <a:pt x="188290" y="36245"/>
                </a:lnTo>
                <a:lnTo>
                  <a:pt x="180009" y="26301"/>
                </a:lnTo>
                <a:lnTo>
                  <a:pt x="180708" y="24866"/>
                </a:lnTo>
                <a:lnTo>
                  <a:pt x="180962" y="21564"/>
                </a:lnTo>
                <a:lnTo>
                  <a:pt x="176081" y="7518"/>
                </a:lnTo>
                <a:lnTo>
                  <a:pt x="162648" y="7518"/>
                </a:lnTo>
                <a:lnTo>
                  <a:pt x="160642" y="5384"/>
                </a:lnTo>
                <a:lnTo>
                  <a:pt x="139039" y="0"/>
                </a:lnTo>
                <a:close/>
              </a:path>
              <a:path w="188595" h="146685">
                <a:moveTo>
                  <a:pt x="173634" y="2946"/>
                </a:moveTo>
                <a:lnTo>
                  <a:pt x="162648" y="7518"/>
                </a:lnTo>
                <a:lnTo>
                  <a:pt x="176081" y="7518"/>
                </a:lnTo>
                <a:lnTo>
                  <a:pt x="175031" y="4495"/>
                </a:lnTo>
                <a:lnTo>
                  <a:pt x="173634" y="294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157853" y="3580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022966" y="3569929"/>
            <a:ext cx="141605" cy="121285"/>
          </a:xfrm>
          <a:custGeom>
            <a:avLst/>
            <a:gdLst/>
            <a:ahLst/>
            <a:cxnLst/>
            <a:rect l="l" t="t" r="r" b="b"/>
            <a:pathLst>
              <a:path w="141604" h="121285">
                <a:moveTo>
                  <a:pt x="83074" y="92252"/>
                </a:moveTo>
                <a:lnTo>
                  <a:pt x="9791" y="92252"/>
                </a:lnTo>
                <a:lnTo>
                  <a:pt x="18834" y="97027"/>
                </a:lnTo>
                <a:lnTo>
                  <a:pt x="23863" y="101955"/>
                </a:lnTo>
                <a:lnTo>
                  <a:pt x="26903" y="107848"/>
                </a:lnTo>
                <a:lnTo>
                  <a:pt x="26835" y="111823"/>
                </a:lnTo>
                <a:lnTo>
                  <a:pt x="28511" y="112661"/>
                </a:lnTo>
                <a:lnTo>
                  <a:pt x="29921" y="116941"/>
                </a:lnTo>
                <a:lnTo>
                  <a:pt x="33070" y="119824"/>
                </a:lnTo>
                <a:lnTo>
                  <a:pt x="37553" y="121043"/>
                </a:lnTo>
                <a:lnTo>
                  <a:pt x="49479" y="120383"/>
                </a:lnTo>
                <a:lnTo>
                  <a:pt x="51892" y="118910"/>
                </a:lnTo>
                <a:lnTo>
                  <a:pt x="55698" y="118910"/>
                </a:lnTo>
                <a:lnTo>
                  <a:pt x="59334" y="117589"/>
                </a:lnTo>
                <a:lnTo>
                  <a:pt x="64447" y="117589"/>
                </a:lnTo>
                <a:lnTo>
                  <a:pt x="65582" y="114338"/>
                </a:lnTo>
                <a:lnTo>
                  <a:pt x="69143" y="114338"/>
                </a:lnTo>
                <a:lnTo>
                  <a:pt x="72110" y="110921"/>
                </a:lnTo>
                <a:lnTo>
                  <a:pt x="73418" y="107848"/>
                </a:lnTo>
                <a:lnTo>
                  <a:pt x="72948" y="104889"/>
                </a:lnTo>
                <a:lnTo>
                  <a:pt x="72821" y="102285"/>
                </a:lnTo>
                <a:lnTo>
                  <a:pt x="74244" y="101333"/>
                </a:lnTo>
                <a:lnTo>
                  <a:pt x="74244" y="99567"/>
                </a:lnTo>
                <a:lnTo>
                  <a:pt x="76263" y="97675"/>
                </a:lnTo>
                <a:lnTo>
                  <a:pt x="78384" y="96240"/>
                </a:lnTo>
                <a:lnTo>
                  <a:pt x="79438" y="94945"/>
                </a:lnTo>
                <a:lnTo>
                  <a:pt x="83074" y="92252"/>
                </a:lnTo>
                <a:close/>
              </a:path>
              <a:path w="141604" h="121285">
                <a:moveTo>
                  <a:pt x="55698" y="118910"/>
                </a:moveTo>
                <a:lnTo>
                  <a:pt x="51892" y="118910"/>
                </a:lnTo>
                <a:lnTo>
                  <a:pt x="53670" y="119646"/>
                </a:lnTo>
                <a:lnTo>
                  <a:pt x="55698" y="118910"/>
                </a:lnTo>
                <a:close/>
              </a:path>
              <a:path w="141604" h="121285">
                <a:moveTo>
                  <a:pt x="64447" y="117589"/>
                </a:moveTo>
                <a:lnTo>
                  <a:pt x="59334" y="117589"/>
                </a:lnTo>
                <a:lnTo>
                  <a:pt x="61201" y="118427"/>
                </a:lnTo>
                <a:lnTo>
                  <a:pt x="64376" y="117792"/>
                </a:lnTo>
                <a:lnTo>
                  <a:pt x="64447" y="117589"/>
                </a:lnTo>
                <a:close/>
              </a:path>
              <a:path w="141604" h="121285">
                <a:moveTo>
                  <a:pt x="69143" y="114338"/>
                </a:moveTo>
                <a:lnTo>
                  <a:pt x="65582" y="114338"/>
                </a:lnTo>
                <a:lnTo>
                  <a:pt x="67817" y="116674"/>
                </a:lnTo>
                <a:lnTo>
                  <a:pt x="68745" y="116103"/>
                </a:lnTo>
                <a:lnTo>
                  <a:pt x="68922" y="114592"/>
                </a:lnTo>
                <a:lnTo>
                  <a:pt x="69143" y="114338"/>
                </a:lnTo>
                <a:close/>
              </a:path>
              <a:path w="141604" h="121285">
                <a:moveTo>
                  <a:pt x="68849" y="116103"/>
                </a:moveTo>
                <a:close/>
              </a:path>
              <a:path w="141604" h="121285">
                <a:moveTo>
                  <a:pt x="104365" y="88328"/>
                </a:moveTo>
                <a:lnTo>
                  <a:pt x="92582" y="88328"/>
                </a:lnTo>
                <a:lnTo>
                  <a:pt x="94945" y="89496"/>
                </a:lnTo>
                <a:lnTo>
                  <a:pt x="96240" y="91986"/>
                </a:lnTo>
                <a:lnTo>
                  <a:pt x="98374" y="93535"/>
                </a:lnTo>
                <a:lnTo>
                  <a:pt x="99796" y="94119"/>
                </a:lnTo>
                <a:lnTo>
                  <a:pt x="102400" y="92582"/>
                </a:lnTo>
                <a:lnTo>
                  <a:pt x="104051" y="89852"/>
                </a:lnTo>
                <a:lnTo>
                  <a:pt x="104051" y="88798"/>
                </a:lnTo>
                <a:lnTo>
                  <a:pt x="104365" y="88328"/>
                </a:lnTo>
                <a:close/>
              </a:path>
              <a:path w="141604" h="121285">
                <a:moveTo>
                  <a:pt x="10960" y="48450"/>
                </a:moveTo>
                <a:lnTo>
                  <a:pt x="9245" y="49987"/>
                </a:lnTo>
                <a:lnTo>
                  <a:pt x="8585" y="51777"/>
                </a:lnTo>
                <a:lnTo>
                  <a:pt x="6883" y="54787"/>
                </a:lnTo>
                <a:lnTo>
                  <a:pt x="5803" y="57048"/>
                </a:lnTo>
                <a:lnTo>
                  <a:pt x="4622" y="58000"/>
                </a:lnTo>
                <a:lnTo>
                  <a:pt x="3200" y="58229"/>
                </a:lnTo>
                <a:lnTo>
                  <a:pt x="1244" y="59004"/>
                </a:lnTo>
                <a:lnTo>
                  <a:pt x="292" y="60426"/>
                </a:lnTo>
                <a:lnTo>
                  <a:pt x="469" y="62687"/>
                </a:lnTo>
                <a:lnTo>
                  <a:pt x="241" y="64465"/>
                </a:lnTo>
                <a:lnTo>
                  <a:pt x="0" y="67132"/>
                </a:lnTo>
                <a:lnTo>
                  <a:pt x="177" y="68033"/>
                </a:lnTo>
                <a:lnTo>
                  <a:pt x="469" y="70116"/>
                </a:lnTo>
                <a:lnTo>
                  <a:pt x="177" y="71069"/>
                </a:lnTo>
                <a:lnTo>
                  <a:pt x="647" y="71894"/>
                </a:lnTo>
                <a:lnTo>
                  <a:pt x="774" y="73317"/>
                </a:lnTo>
                <a:lnTo>
                  <a:pt x="292" y="75145"/>
                </a:lnTo>
                <a:lnTo>
                  <a:pt x="823" y="79806"/>
                </a:lnTo>
                <a:lnTo>
                  <a:pt x="880" y="82765"/>
                </a:lnTo>
                <a:lnTo>
                  <a:pt x="1130" y="84175"/>
                </a:lnTo>
                <a:lnTo>
                  <a:pt x="596" y="90411"/>
                </a:lnTo>
                <a:lnTo>
                  <a:pt x="1079" y="92836"/>
                </a:lnTo>
                <a:lnTo>
                  <a:pt x="5880" y="93852"/>
                </a:lnTo>
                <a:lnTo>
                  <a:pt x="9791" y="92252"/>
                </a:lnTo>
                <a:lnTo>
                  <a:pt x="83074" y="92252"/>
                </a:lnTo>
                <a:lnTo>
                  <a:pt x="83086" y="91986"/>
                </a:lnTo>
                <a:lnTo>
                  <a:pt x="82942" y="90411"/>
                </a:lnTo>
                <a:lnTo>
                  <a:pt x="82989" y="89496"/>
                </a:lnTo>
                <a:lnTo>
                  <a:pt x="83464" y="88442"/>
                </a:lnTo>
                <a:lnTo>
                  <a:pt x="86194" y="88328"/>
                </a:lnTo>
                <a:lnTo>
                  <a:pt x="87375" y="86791"/>
                </a:lnTo>
                <a:lnTo>
                  <a:pt x="106895" y="86791"/>
                </a:lnTo>
                <a:lnTo>
                  <a:pt x="108318" y="84543"/>
                </a:lnTo>
                <a:lnTo>
                  <a:pt x="108191" y="82765"/>
                </a:lnTo>
                <a:lnTo>
                  <a:pt x="109131" y="79806"/>
                </a:lnTo>
                <a:lnTo>
                  <a:pt x="112928" y="76034"/>
                </a:lnTo>
                <a:lnTo>
                  <a:pt x="113398" y="74015"/>
                </a:lnTo>
                <a:lnTo>
                  <a:pt x="112801" y="72237"/>
                </a:lnTo>
                <a:lnTo>
                  <a:pt x="113982" y="70345"/>
                </a:lnTo>
                <a:lnTo>
                  <a:pt x="117182" y="66916"/>
                </a:lnTo>
                <a:lnTo>
                  <a:pt x="119672" y="65265"/>
                </a:lnTo>
                <a:lnTo>
                  <a:pt x="119913" y="62661"/>
                </a:lnTo>
                <a:lnTo>
                  <a:pt x="120853" y="60883"/>
                </a:lnTo>
                <a:lnTo>
                  <a:pt x="120485" y="58000"/>
                </a:lnTo>
                <a:lnTo>
                  <a:pt x="120425" y="57048"/>
                </a:lnTo>
                <a:lnTo>
                  <a:pt x="122161" y="55435"/>
                </a:lnTo>
                <a:lnTo>
                  <a:pt x="125463" y="54482"/>
                </a:lnTo>
                <a:lnTo>
                  <a:pt x="127596" y="51777"/>
                </a:lnTo>
                <a:lnTo>
                  <a:pt x="128066" y="48933"/>
                </a:lnTo>
                <a:lnTo>
                  <a:pt x="128066" y="48564"/>
                </a:lnTo>
                <a:lnTo>
                  <a:pt x="12623" y="48564"/>
                </a:lnTo>
                <a:lnTo>
                  <a:pt x="10960" y="48450"/>
                </a:lnTo>
                <a:close/>
              </a:path>
              <a:path w="141604" h="121285">
                <a:moveTo>
                  <a:pt x="106895" y="86791"/>
                </a:moveTo>
                <a:lnTo>
                  <a:pt x="87375" y="86791"/>
                </a:lnTo>
                <a:lnTo>
                  <a:pt x="87960" y="87375"/>
                </a:lnTo>
                <a:lnTo>
                  <a:pt x="91274" y="88442"/>
                </a:lnTo>
                <a:lnTo>
                  <a:pt x="92582" y="88328"/>
                </a:lnTo>
                <a:lnTo>
                  <a:pt x="104365" y="88328"/>
                </a:lnTo>
                <a:lnTo>
                  <a:pt x="105003" y="87375"/>
                </a:lnTo>
                <a:lnTo>
                  <a:pt x="106895" y="86791"/>
                </a:lnTo>
                <a:close/>
              </a:path>
              <a:path w="141604" h="121285">
                <a:moveTo>
                  <a:pt x="21208" y="965"/>
                </a:moveTo>
                <a:lnTo>
                  <a:pt x="18732" y="1485"/>
                </a:lnTo>
                <a:lnTo>
                  <a:pt x="17779" y="2070"/>
                </a:lnTo>
                <a:lnTo>
                  <a:pt x="16421" y="2616"/>
                </a:lnTo>
                <a:lnTo>
                  <a:pt x="13652" y="4825"/>
                </a:lnTo>
                <a:lnTo>
                  <a:pt x="13469" y="5473"/>
                </a:lnTo>
                <a:lnTo>
                  <a:pt x="13363" y="6235"/>
                </a:lnTo>
                <a:lnTo>
                  <a:pt x="13766" y="7162"/>
                </a:lnTo>
                <a:lnTo>
                  <a:pt x="13588" y="7873"/>
                </a:lnTo>
                <a:lnTo>
                  <a:pt x="13162" y="8737"/>
                </a:lnTo>
                <a:lnTo>
                  <a:pt x="13225" y="9270"/>
                </a:lnTo>
                <a:lnTo>
                  <a:pt x="13652" y="11048"/>
                </a:lnTo>
                <a:lnTo>
                  <a:pt x="14516" y="12064"/>
                </a:lnTo>
                <a:lnTo>
                  <a:pt x="14643" y="13792"/>
                </a:lnTo>
                <a:lnTo>
                  <a:pt x="12382" y="13830"/>
                </a:lnTo>
                <a:lnTo>
                  <a:pt x="9829" y="16446"/>
                </a:lnTo>
                <a:lnTo>
                  <a:pt x="10312" y="17754"/>
                </a:lnTo>
                <a:lnTo>
                  <a:pt x="9474" y="19049"/>
                </a:lnTo>
                <a:lnTo>
                  <a:pt x="10960" y="22567"/>
                </a:lnTo>
                <a:lnTo>
                  <a:pt x="12318" y="22618"/>
                </a:lnTo>
                <a:lnTo>
                  <a:pt x="12445" y="23926"/>
                </a:lnTo>
                <a:lnTo>
                  <a:pt x="10248" y="25704"/>
                </a:lnTo>
                <a:lnTo>
                  <a:pt x="9715" y="28257"/>
                </a:lnTo>
                <a:lnTo>
                  <a:pt x="10248" y="30225"/>
                </a:lnTo>
                <a:lnTo>
                  <a:pt x="13627" y="32892"/>
                </a:lnTo>
                <a:lnTo>
                  <a:pt x="13675" y="35204"/>
                </a:lnTo>
                <a:lnTo>
                  <a:pt x="13787" y="36271"/>
                </a:lnTo>
                <a:lnTo>
                  <a:pt x="14935" y="40322"/>
                </a:lnTo>
                <a:lnTo>
                  <a:pt x="14452" y="41732"/>
                </a:lnTo>
                <a:lnTo>
                  <a:pt x="11785" y="41909"/>
                </a:lnTo>
                <a:lnTo>
                  <a:pt x="10845" y="43459"/>
                </a:lnTo>
                <a:lnTo>
                  <a:pt x="10667" y="44576"/>
                </a:lnTo>
                <a:lnTo>
                  <a:pt x="13271" y="47434"/>
                </a:lnTo>
                <a:lnTo>
                  <a:pt x="12623" y="48564"/>
                </a:lnTo>
                <a:lnTo>
                  <a:pt x="128066" y="48564"/>
                </a:lnTo>
                <a:lnTo>
                  <a:pt x="128066" y="45732"/>
                </a:lnTo>
                <a:lnTo>
                  <a:pt x="127711" y="43840"/>
                </a:lnTo>
                <a:lnTo>
                  <a:pt x="129133" y="41478"/>
                </a:lnTo>
                <a:lnTo>
                  <a:pt x="131140" y="37350"/>
                </a:lnTo>
                <a:lnTo>
                  <a:pt x="132448" y="36271"/>
                </a:lnTo>
                <a:lnTo>
                  <a:pt x="132803" y="35204"/>
                </a:lnTo>
                <a:lnTo>
                  <a:pt x="135166" y="33312"/>
                </a:lnTo>
                <a:lnTo>
                  <a:pt x="136676" y="33312"/>
                </a:lnTo>
                <a:lnTo>
                  <a:pt x="138239" y="31534"/>
                </a:lnTo>
                <a:lnTo>
                  <a:pt x="141071" y="30251"/>
                </a:lnTo>
                <a:lnTo>
                  <a:pt x="141188" y="28257"/>
                </a:lnTo>
                <a:lnTo>
                  <a:pt x="140411" y="25476"/>
                </a:lnTo>
                <a:lnTo>
                  <a:pt x="140284" y="24104"/>
                </a:lnTo>
                <a:lnTo>
                  <a:pt x="139445" y="22085"/>
                </a:lnTo>
                <a:lnTo>
                  <a:pt x="137261" y="21488"/>
                </a:lnTo>
                <a:lnTo>
                  <a:pt x="136194" y="19303"/>
                </a:lnTo>
                <a:lnTo>
                  <a:pt x="136309" y="15557"/>
                </a:lnTo>
                <a:lnTo>
                  <a:pt x="136155" y="14604"/>
                </a:lnTo>
                <a:lnTo>
                  <a:pt x="79768" y="14604"/>
                </a:lnTo>
                <a:lnTo>
                  <a:pt x="77520" y="14071"/>
                </a:lnTo>
                <a:lnTo>
                  <a:pt x="72542" y="12242"/>
                </a:lnTo>
                <a:lnTo>
                  <a:pt x="69989" y="11887"/>
                </a:lnTo>
                <a:lnTo>
                  <a:pt x="67302" y="10388"/>
                </a:lnTo>
                <a:lnTo>
                  <a:pt x="49187" y="10388"/>
                </a:lnTo>
                <a:lnTo>
                  <a:pt x="46761" y="8902"/>
                </a:lnTo>
                <a:lnTo>
                  <a:pt x="43947" y="4825"/>
                </a:lnTo>
                <a:lnTo>
                  <a:pt x="42913" y="3568"/>
                </a:lnTo>
                <a:lnTo>
                  <a:pt x="39230" y="2209"/>
                </a:lnTo>
                <a:lnTo>
                  <a:pt x="37210" y="1841"/>
                </a:lnTo>
                <a:lnTo>
                  <a:pt x="35828" y="1066"/>
                </a:lnTo>
                <a:lnTo>
                  <a:pt x="23177" y="1066"/>
                </a:lnTo>
                <a:lnTo>
                  <a:pt x="21208" y="965"/>
                </a:lnTo>
                <a:close/>
              </a:path>
              <a:path w="141604" h="121285">
                <a:moveTo>
                  <a:pt x="136676" y="33312"/>
                </a:moveTo>
                <a:lnTo>
                  <a:pt x="135166" y="33312"/>
                </a:lnTo>
                <a:lnTo>
                  <a:pt x="136575" y="33426"/>
                </a:lnTo>
                <a:close/>
              </a:path>
              <a:path w="141604" h="121285">
                <a:moveTo>
                  <a:pt x="88544" y="7492"/>
                </a:moveTo>
                <a:lnTo>
                  <a:pt x="85928" y="8191"/>
                </a:lnTo>
                <a:lnTo>
                  <a:pt x="82791" y="12585"/>
                </a:lnTo>
                <a:lnTo>
                  <a:pt x="79768" y="14604"/>
                </a:lnTo>
                <a:lnTo>
                  <a:pt x="136155" y="14604"/>
                </a:lnTo>
                <a:lnTo>
                  <a:pt x="136004" y="13665"/>
                </a:lnTo>
                <a:lnTo>
                  <a:pt x="135064" y="11112"/>
                </a:lnTo>
                <a:lnTo>
                  <a:pt x="113080" y="11112"/>
                </a:lnTo>
                <a:lnTo>
                  <a:pt x="110591" y="9270"/>
                </a:lnTo>
                <a:lnTo>
                  <a:pt x="107086" y="9143"/>
                </a:lnTo>
                <a:lnTo>
                  <a:pt x="104454" y="7899"/>
                </a:lnTo>
                <a:lnTo>
                  <a:pt x="95008" y="7899"/>
                </a:lnTo>
                <a:lnTo>
                  <a:pt x="88544" y="7492"/>
                </a:lnTo>
                <a:close/>
              </a:path>
              <a:path w="141604" h="121285">
                <a:moveTo>
                  <a:pt x="121018" y="5473"/>
                </a:moveTo>
                <a:lnTo>
                  <a:pt x="119418" y="5880"/>
                </a:lnTo>
                <a:lnTo>
                  <a:pt x="118706" y="7365"/>
                </a:lnTo>
                <a:lnTo>
                  <a:pt x="116103" y="8318"/>
                </a:lnTo>
                <a:lnTo>
                  <a:pt x="114922" y="10680"/>
                </a:lnTo>
                <a:lnTo>
                  <a:pt x="113080" y="11112"/>
                </a:lnTo>
                <a:lnTo>
                  <a:pt x="135064" y="11112"/>
                </a:lnTo>
                <a:lnTo>
                  <a:pt x="134886" y="10629"/>
                </a:lnTo>
                <a:lnTo>
                  <a:pt x="132955" y="7492"/>
                </a:lnTo>
                <a:lnTo>
                  <a:pt x="131986" y="6235"/>
                </a:lnTo>
                <a:lnTo>
                  <a:pt x="122859" y="6235"/>
                </a:lnTo>
                <a:lnTo>
                  <a:pt x="121018" y="5473"/>
                </a:lnTo>
                <a:close/>
              </a:path>
              <a:path w="141604" h="121285">
                <a:moveTo>
                  <a:pt x="59321" y="6007"/>
                </a:moveTo>
                <a:lnTo>
                  <a:pt x="58851" y="6540"/>
                </a:lnTo>
                <a:lnTo>
                  <a:pt x="55346" y="7188"/>
                </a:lnTo>
                <a:lnTo>
                  <a:pt x="53517" y="8089"/>
                </a:lnTo>
                <a:lnTo>
                  <a:pt x="51803" y="8254"/>
                </a:lnTo>
                <a:lnTo>
                  <a:pt x="50431" y="9918"/>
                </a:lnTo>
                <a:lnTo>
                  <a:pt x="49187" y="10388"/>
                </a:lnTo>
                <a:lnTo>
                  <a:pt x="67302" y="10388"/>
                </a:lnTo>
                <a:lnTo>
                  <a:pt x="66027" y="9677"/>
                </a:lnTo>
                <a:lnTo>
                  <a:pt x="63538" y="8737"/>
                </a:lnTo>
                <a:lnTo>
                  <a:pt x="63538" y="7785"/>
                </a:lnTo>
                <a:lnTo>
                  <a:pt x="61340" y="6108"/>
                </a:lnTo>
                <a:lnTo>
                  <a:pt x="59321" y="6007"/>
                </a:lnTo>
                <a:close/>
              </a:path>
              <a:path w="141604" h="121285">
                <a:moveTo>
                  <a:pt x="97675" y="6591"/>
                </a:moveTo>
                <a:lnTo>
                  <a:pt x="95008" y="7899"/>
                </a:lnTo>
                <a:lnTo>
                  <a:pt x="104454" y="7899"/>
                </a:lnTo>
                <a:lnTo>
                  <a:pt x="103111" y="7264"/>
                </a:lnTo>
                <a:lnTo>
                  <a:pt x="97675" y="6591"/>
                </a:lnTo>
                <a:close/>
              </a:path>
              <a:path w="141604" h="121285">
                <a:moveTo>
                  <a:pt x="125882" y="1904"/>
                </a:moveTo>
                <a:lnTo>
                  <a:pt x="124459" y="4152"/>
                </a:lnTo>
                <a:lnTo>
                  <a:pt x="124040" y="5689"/>
                </a:lnTo>
                <a:lnTo>
                  <a:pt x="122859" y="6235"/>
                </a:lnTo>
                <a:lnTo>
                  <a:pt x="131986" y="6235"/>
                </a:lnTo>
                <a:lnTo>
                  <a:pt x="129793" y="3390"/>
                </a:lnTo>
                <a:lnTo>
                  <a:pt x="125882" y="1904"/>
                </a:lnTo>
                <a:close/>
              </a:path>
              <a:path w="141604" h="121285">
                <a:moveTo>
                  <a:pt x="24180" y="1015"/>
                </a:moveTo>
                <a:lnTo>
                  <a:pt x="23177" y="1066"/>
                </a:lnTo>
                <a:lnTo>
                  <a:pt x="27914" y="1066"/>
                </a:lnTo>
                <a:lnTo>
                  <a:pt x="24180" y="1015"/>
                </a:lnTo>
                <a:close/>
              </a:path>
              <a:path w="141604" h="121285">
                <a:moveTo>
                  <a:pt x="31000" y="0"/>
                </a:moveTo>
                <a:lnTo>
                  <a:pt x="28981" y="126"/>
                </a:lnTo>
                <a:lnTo>
                  <a:pt x="27914" y="1066"/>
                </a:lnTo>
                <a:lnTo>
                  <a:pt x="35828" y="1066"/>
                </a:lnTo>
                <a:lnTo>
                  <a:pt x="32359" y="482"/>
                </a:lnTo>
                <a:lnTo>
                  <a:pt x="310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064936" y="3739137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1422" y="0"/>
                </a:moveTo>
                <a:lnTo>
                  <a:pt x="0" y="1549"/>
                </a:lnTo>
                <a:lnTo>
                  <a:pt x="355" y="3810"/>
                </a:lnTo>
                <a:lnTo>
                  <a:pt x="1320" y="4000"/>
                </a:lnTo>
                <a:lnTo>
                  <a:pt x="2717" y="3098"/>
                </a:lnTo>
                <a:lnTo>
                  <a:pt x="3606" y="1320"/>
                </a:lnTo>
                <a:lnTo>
                  <a:pt x="14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088233" y="3695415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5321" y="0"/>
                </a:moveTo>
                <a:lnTo>
                  <a:pt x="2705" y="2667"/>
                </a:lnTo>
                <a:lnTo>
                  <a:pt x="1778" y="5524"/>
                </a:lnTo>
                <a:lnTo>
                  <a:pt x="177" y="5651"/>
                </a:lnTo>
                <a:lnTo>
                  <a:pt x="0" y="7518"/>
                </a:lnTo>
                <a:lnTo>
                  <a:pt x="2311" y="8813"/>
                </a:lnTo>
                <a:lnTo>
                  <a:pt x="4660" y="9156"/>
                </a:lnTo>
                <a:lnTo>
                  <a:pt x="6438" y="4356"/>
                </a:lnTo>
                <a:lnTo>
                  <a:pt x="6172" y="838"/>
                </a:lnTo>
                <a:lnTo>
                  <a:pt x="53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091817" y="3580563"/>
            <a:ext cx="93980" cy="141605"/>
          </a:xfrm>
          <a:custGeom>
            <a:avLst/>
            <a:gdLst/>
            <a:ahLst/>
            <a:cxnLst/>
            <a:rect l="l" t="t" r="r" b="b"/>
            <a:pathLst>
              <a:path w="93979" h="141604">
                <a:moveTo>
                  <a:pt x="91634" y="140335"/>
                </a:moveTo>
                <a:lnTo>
                  <a:pt x="89750" y="140335"/>
                </a:lnTo>
                <a:lnTo>
                  <a:pt x="90093" y="141046"/>
                </a:lnTo>
                <a:lnTo>
                  <a:pt x="91516" y="140792"/>
                </a:lnTo>
                <a:lnTo>
                  <a:pt x="91634" y="140335"/>
                </a:lnTo>
                <a:close/>
              </a:path>
              <a:path w="93979" h="141604">
                <a:moveTo>
                  <a:pt x="91807" y="139661"/>
                </a:moveTo>
                <a:lnTo>
                  <a:pt x="86715" y="139661"/>
                </a:lnTo>
                <a:lnTo>
                  <a:pt x="87731" y="140157"/>
                </a:lnTo>
                <a:lnTo>
                  <a:pt x="88798" y="140500"/>
                </a:lnTo>
                <a:lnTo>
                  <a:pt x="89750" y="140335"/>
                </a:lnTo>
                <a:lnTo>
                  <a:pt x="91634" y="140335"/>
                </a:lnTo>
                <a:lnTo>
                  <a:pt x="91807" y="139661"/>
                </a:lnTo>
                <a:close/>
              </a:path>
              <a:path w="93979" h="141604">
                <a:moveTo>
                  <a:pt x="91184" y="138480"/>
                </a:moveTo>
                <a:lnTo>
                  <a:pt x="80327" y="138480"/>
                </a:lnTo>
                <a:lnTo>
                  <a:pt x="81216" y="138734"/>
                </a:lnTo>
                <a:lnTo>
                  <a:pt x="82994" y="140030"/>
                </a:lnTo>
                <a:lnTo>
                  <a:pt x="84048" y="139661"/>
                </a:lnTo>
                <a:lnTo>
                  <a:pt x="91807" y="139661"/>
                </a:lnTo>
                <a:lnTo>
                  <a:pt x="91184" y="138480"/>
                </a:lnTo>
                <a:close/>
              </a:path>
              <a:path w="93979" h="141604">
                <a:moveTo>
                  <a:pt x="90984" y="138125"/>
                </a:moveTo>
                <a:lnTo>
                  <a:pt x="76415" y="138125"/>
                </a:lnTo>
                <a:lnTo>
                  <a:pt x="77889" y="138544"/>
                </a:lnTo>
                <a:lnTo>
                  <a:pt x="78714" y="139547"/>
                </a:lnTo>
                <a:lnTo>
                  <a:pt x="79959" y="139319"/>
                </a:lnTo>
                <a:lnTo>
                  <a:pt x="80327" y="138480"/>
                </a:lnTo>
                <a:lnTo>
                  <a:pt x="91184" y="138480"/>
                </a:lnTo>
                <a:lnTo>
                  <a:pt x="90984" y="138125"/>
                </a:lnTo>
                <a:close/>
              </a:path>
              <a:path w="93979" h="141604">
                <a:moveTo>
                  <a:pt x="90989" y="137071"/>
                </a:moveTo>
                <a:lnTo>
                  <a:pt x="73863" y="137071"/>
                </a:lnTo>
                <a:lnTo>
                  <a:pt x="75222" y="138480"/>
                </a:lnTo>
                <a:lnTo>
                  <a:pt x="76415" y="138125"/>
                </a:lnTo>
                <a:lnTo>
                  <a:pt x="90984" y="138125"/>
                </a:lnTo>
                <a:lnTo>
                  <a:pt x="90690" y="137604"/>
                </a:lnTo>
                <a:lnTo>
                  <a:pt x="90989" y="137071"/>
                </a:lnTo>
                <a:close/>
              </a:path>
              <a:path w="93979" h="141604">
                <a:moveTo>
                  <a:pt x="91730" y="135864"/>
                </a:moveTo>
                <a:lnTo>
                  <a:pt x="54444" y="135864"/>
                </a:lnTo>
                <a:lnTo>
                  <a:pt x="55245" y="136842"/>
                </a:lnTo>
                <a:lnTo>
                  <a:pt x="70891" y="137121"/>
                </a:lnTo>
                <a:lnTo>
                  <a:pt x="72263" y="137706"/>
                </a:lnTo>
                <a:lnTo>
                  <a:pt x="72847" y="137071"/>
                </a:lnTo>
                <a:lnTo>
                  <a:pt x="90989" y="137071"/>
                </a:lnTo>
                <a:lnTo>
                  <a:pt x="91730" y="135864"/>
                </a:lnTo>
                <a:close/>
              </a:path>
              <a:path w="93979" h="141604">
                <a:moveTo>
                  <a:pt x="32686" y="136525"/>
                </a:moveTo>
                <a:lnTo>
                  <a:pt x="16967" y="136525"/>
                </a:lnTo>
                <a:lnTo>
                  <a:pt x="17665" y="137071"/>
                </a:lnTo>
                <a:lnTo>
                  <a:pt x="32308" y="136994"/>
                </a:lnTo>
                <a:lnTo>
                  <a:pt x="32686" y="136525"/>
                </a:lnTo>
                <a:close/>
              </a:path>
              <a:path w="93979" h="141604">
                <a:moveTo>
                  <a:pt x="32337" y="136994"/>
                </a:moveTo>
                <a:close/>
              </a:path>
              <a:path w="93979" h="141604">
                <a:moveTo>
                  <a:pt x="81778" y="112839"/>
                </a:moveTo>
                <a:lnTo>
                  <a:pt x="12001" y="112839"/>
                </a:lnTo>
                <a:lnTo>
                  <a:pt x="13868" y="115824"/>
                </a:lnTo>
                <a:lnTo>
                  <a:pt x="13030" y="117398"/>
                </a:lnTo>
                <a:lnTo>
                  <a:pt x="13030" y="120853"/>
                </a:lnTo>
                <a:lnTo>
                  <a:pt x="15252" y="124015"/>
                </a:lnTo>
                <a:lnTo>
                  <a:pt x="15722" y="128765"/>
                </a:lnTo>
                <a:lnTo>
                  <a:pt x="14058" y="133032"/>
                </a:lnTo>
                <a:lnTo>
                  <a:pt x="15824" y="134899"/>
                </a:lnTo>
                <a:lnTo>
                  <a:pt x="13881" y="136842"/>
                </a:lnTo>
                <a:lnTo>
                  <a:pt x="15481" y="136525"/>
                </a:lnTo>
                <a:lnTo>
                  <a:pt x="32686" y="136525"/>
                </a:lnTo>
                <a:lnTo>
                  <a:pt x="33794" y="135991"/>
                </a:lnTo>
                <a:lnTo>
                  <a:pt x="35143" y="135991"/>
                </a:lnTo>
                <a:lnTo>
                  <a:pt x="36283" y="135432"/>
                </a:lnTo>
                <a:lnTo>
                  <a:pt x="40193" y="135432"/>
                </a:lnTo>
                <a:lnTo>
                  <a:pt x="40754" y="135255"/>
                </a:lnTo>
                <a:lnTo>
                  <a:pt x="92123" y="135255"/>
                </a:lnTo>
                <a:lnTo>
                  <a:pt x="92532" y="134620"/>
                </a:lnTo>
                <a:lnTo>
                  <a:pt x="93294" y="132905"/>
                </a:lnTo>
                <a:lnTo>
                  <a:pt x="93599" y="132397"/>
                </a:lnTo>
                <a:lnTo>
                  <a:pt x="93294" y="132130"/>
                </a:lnTo>
                <a:lnTo>
                  <a:pt x="92773" y="131305"/>
                </a:lnTo>
                <a:lnTo>
                  <a:pt x="92744" y="128765"/>
                </a:lnTo>
                <a:lnTo>
                  <a:pt x="92481" y="126847"/>
                </a:lnTo>
                <a:lnTo>
                  <a:pt x="88557" y="123837"/>
                </a:lnTo>
                <a:lnTo>
                  <a:pt x="87083" y="122402"/>
                </a:lnTo>
                <a:lnTo>
                  <a:pt x="85242" y="118783"/>
                </a:lnTo>
                <a:lnTo>
                  <a:pt x="82219" y="114338"/>
                </a:lnTo>
                <a:lnTo>
                  <a:pt x="81778" y="112839"/>
                </a:lnTo>
                <a:close/>
              </a:path>
              <a:path w="93979" h="141604">
                <a:moveTo>
                  <a:pt x="91984" y="135470"/>
                </a:moveTo>
                <a:lnTo>
                  <a:pt x="49466" y="135470"/>
                </a:lnTo>
                <a:lnTo>
                  <a:pt x="49733" y="136017"/>
                </a:lnTo>
                <a:lnTo>
                  <a:pt x="52819" y="136258"/>
                </a:lnTo>
                <a:lnTo>
                  <a:pt x="53441" y="135915"/>
                </a:lnTo>
                <a:lnTo>
                  <a:pt x="54444" y="135864"/>
                </a:lnTo>
                <a:lnTo>
                  <a:pt x="91730" y="135864"/>
                </a:lnTo>
                <a:lnTo>
                  <a:pt x="91984" y="135470"/>
                </a:lnTo>
                <a:close/>
              </a:path>
              <a:path w="93979" h="141604">
                <a:moveTo>
                  <a:pt x="35143" y="135991"/>
                </a:moveTo>
                <a:lnTo>
                  <a:pt x="33794" y="135991"/>
                </a:lnTo>
                <a:lnTo>
                  <a:pt x="34988" y="136067"/>
                </a:lnTo>
                <a:lnTo>
                  <a:pt x="35143" y="135991"/>
                </a:lnTo>
                <a:close/>
              </a:path>
              <a:path w="93979" h="141604">
                <a:moveTo>
                  <a:pt x="92123" y="135255"/>
                </a:moveTo>
                <a:lnTo>
                  <a:pt x="40754" y="135255"/>
                </a:lnTo>
                <a:lnTo>
                  <a:pt x="44602" y="135470"/>
                </a:lnTo>
                <a:lnTo>
                  <a:pt x="45732" y="135877"/>
                </a:lnTo>
                <a:lnTo>
                  <a:pt x="47713" y="135470"/>
                </a:lnTo>
                <a:lnTo>
                  <a:pt x="91984" y="135470"/>
                </a:lnTo>
                <a:lnTo>
                  <a:pt x="92123" y="135255"/>
                </a:lnTo>
                <a:close/>
              </a:path>
              <a:path w="93979" h="141604">
                <a:moveTo>
                  <a:pt x="40193" y="135432"/>
                </a:moveTo>
                <a:lnTo>
                  <a:pt x="36283" y="135432"/>
                </a:lnTo>
                <a:lnTo>
                  <a:pt x="39712" y="135585"/>
                </a:lnTo>
                <a:lnTo>
                  <a:pt x="40193" y="135432"/>
                </a:lnTo>
                <a:close/>
              </a:path>
              <a:path w="93979" h="141604">
                <a:moveTo>
                  <a:pt x="74752" y="105282"/>
                </a:moveTo>
                <a:lnTo>
                  <a:pt x="3619" y="105282"/>
                </a:lnTo>
                <a:lnTo>
                  <a:pt x="5118" y="112839"/>
                </a:lnTo>
                <a:lnTo>
                  <a:pt x="7264" y="113118"/>
                </a:lnTo>
                <a:lnTo>
                  <a:pt x="8369" y="114414"/>
                </a:lnTo>
                <a:lnTo>
                  <a:pt x="12001" y="112839"/>
                </a:lnTo>
                <a:lnTo>
                  <a:pt x="81778" y="112839"/>
                </a:lnTo>
                <a:lnTo>
                  <a:pt x="81445" y="111709"/>
                </a:lnTo>
                <a:lnTo>
                  <a:pt x="79489" y="109283"/>
                </a:lnTo>
                <a:lnTo>
                  <a:pt x="75933" y="107556"/>
                </a:lnTo>
                <a:lnTo>
                  <a:pt x="74752" y="106667"/>
                </a:lnTo>
                <a:lnTo>
                  <a:pt x="74752" y="105282"/>
                </a:lnTo>
                <a:close/>
              </a:path>
              <a:path w="93979" h="141604">
                <a:moveTo>
                  <a:pt x="18516" y="76161"/>
                </a:moveTo>
                <a:lnTo>
                  <a:pt x="17335" y="77698"/>
                </a:lnTo>
                <a:lnTo>
                  <a:pt x="14617" y="77812"/>
                </a:lnTo>
                <a:lnTo>
                  <a:pt x="14131" y="78867"/>
                </a:lnTo>
                <a:lnTo>
                  <a:pt x="14031" y="79222"/>
                </a:lnTo>
                <a:lnTo>
                  <a:pt x="14262" y="81597"/>
                </a:lnTo>
                <a:lnTo>
                  <a:pt x="10591" y="84315"/>
                </a:lnTo>
                <a:lnTo>
                  <a:pt x="9537" y="85610"/>
                </a:lnTo>
                <a:lnTo>
                  <a:pt x="7404" y="87045"/>
                </a:lnTo>
                <a:lnTo>
                  <a:pt x="5397" y="88938"/>
                </a:lnTo>
                <a:lnTo>
                  <a:pt x="5397" y="90703"/>
                </a:lnTo>
                <a:lnTo>
                  <a:pt x="3962" y="91655"/>
                </a:lnTo>
                <a:lnTo>
                  <a:pt x="4089" y="94259"/>
                </a:lnTo>
                <a:lnTo>
                  <a:pt x="4559" y="97218"/>
                </a:lnTo>
                <a:lnTo>
                  <a:pt x="3263" y="100291"/>
                </a:lnTo>
                <a:lnTo>
                  <a:pt x="63" y="103962"/>
                </a:lnTo>
                <a:lnTo>
                  <a:pt x="0" y="105524"/>
                </a:lnTo>
                <a:lnTo>
                  <a:pt x="1663" y="106311"/>
                </a:lnTo>
                <a:lnTo>
                  <a:pt x="3619" y="105282"/>
                </a:lnTo>
                <a:lnTo>
                  <a:pt x="74752" y="105282"/>
                </a:lnTo>
                <a:lnTo>
                  <a:pt x="74752" y="101688"/>
                </a:lnTo>
                <a:lnTo>
                  <a:pt x="74460" y="98958"/>
                </a:lnTo>
                <a:lnTo>
                  <a:pt x="73444" y="95745"/>
                </a:lnTo>
                <a:lnTo>
                  <a:pt x="73977" y="92722"/>
                </a:lnTo>
                <a:lnTo>
                  <a:pt x="72961" y="89458"/>
                </a:lnTo>
                <a:lnTo>
                  <a:pt x="72618" y="86855"/>
                </a:lnTo>
                <a:lnTo>
                  <a:pt x="73736" y="85178"/>
                </a:lnTo>
                <a:lnTo>
                  <a:pt x="75107" y="84645"/>
                </a:lnTo>
                <a:lnTo>
                  <a:pt x="75946" y="83477"/>
                </a:lnTo>
                <a:lnTo>
                  <a:pt x="30937" y="83477"/>
                </a:lnTo>
                <a:lnTo>
                  <a:pt x="29514" y="82892"/>
                </a:lnTo>
                <a:lnTo>
                  <a:pt x="27393" y="81356"/>
                </a:lnTo>
                <a:lnTo>
                  <a:pt x="26085" y="78867"/>
                </a:lnTo>
                <a:lnTo>
                  <a:pt x="23954" y="77812"/>
                </a:lnTo>
                <a:lnTo>
                  <a:pt x="22428" y="77812"/>
                </a:lnTo>
                <a:lnTo>
                  <a:pt x="19113" y="76746"/>
                </a:lnTo>
                <a:lnTo>
                  <a:pt x="18516" y="76161"/>
                </a:lnTo>
                <a:close/>
              </a:path>
              <a:path w="93979" h="141604">
                <a:moveTo>
                  <a:pt x="66319" y="22682"/>
                </a:moveTo>
                <a:lnTo>
                  <a:pt x="63944" y="24574"/>
                </a:lnTo>
                <a:lnTo>
                  <a:pt x="63588" y="25641"/>
                </a:lnTo>
                <a:lnTo>
                  <a:pt x="62293" y="26708"/>
                </a:lnTo>
                <a:lnTo>
                  <a:pt x="60274" y="30848"/>
                </a:lnTo>
                <a:lnTo>
                  <a:pt x="58864" y="33210"/>
                </a:lnTo>
                <a:lnTo>
                  <a:pt x="59220" y="35102"/>
                </a:lnTo>
                <a:lnTo>
                  <a:pt x="59182" y="38531"/>
                </a:lnTo>
                <a:lnTo>
                  <a:pt x="58750" y="41148"/>
                </a:lnTo>
                <a:lnTo>
                  <a:pt x="56616" y="43853"/>
                </a:lnTo>
                <a:lnTo>
                  <a:pt x="53301" y="44805"/>
                </a:lnTo>
                <a:lnTo>
                  <a:pt x="51523" y="46456"/>
                </a:lnTo>
                <a:lnTo>
                  <a:pt x="51993" y="50253"/>
                </a:lnTo>
                <a:lnTo>
                  <a:pt x="51054" y="52031"/>
                </a:lnTo>
                <a:lnTo>
                  <a:pt x="50812" y="54635"/>
                </a:lnTo>
                <a:lnTo>
                  <a:pt x="48336" y="56286"/>
                </a:lnTo>
                <a:lnTo>
                  <a:pt x="45135" y="59715"/>
                </a:lnTo>
                <a:lnTo>
                  <a:pt x="43954" y="61607"/>
                </a:lnTo>
                <a:lnTo>
                  <a:pt x="44551" y="63373"/>
                </a:lnTo>
                <a:lnTo>
                  <a:pt x="44069" y="65392"/>
                </a:lnTo>
                <a:lnTo>
                  <a:pt x="40284" y="69176"/>
                </a:lnTo>
                <a:lnTo>
                  <a:pt x="39331" y="72136"/>
                </a:lnTo>
                <a:lnTo>
                  <a:pt x="39386" y="74028"/>
                </a:lnTo>
                <a:lnTo>
                  <a:pt x="38036" y="76161"/>
                </a:lnTo>
                <a:lnTo>
                  <a:pt x="36144" y="76746"/>
                </a:lnTo>
                <a:lnTo>
                  <a:pt x="35204" y="78168"/>
                </a:lnTo>
                <a:lnTo>
                  <a:pt x="35204" y="79222"/>
                </a:lnTo>
                <a:lnTo>
                  <a:pt x="33540" y="81953"/>
                </a:lnTo>
                <a:lnTo>
                  <a:pt x="30937" y="83477"/>
                </a:lnTo>
                <a:lnTo>
                  <a:pt x="75946" y="83477"/>
                </a:lnTo>
                <a:lnTo>
                  <a:pt x="77533" y="81267"/>
                </a:lnTo>
                <a:lnTo>
                  <a:pt x="78945" y="78168"/>
                </a:lnTo>
                <a:lnTo>
                  <a:pt x="81204" y="73914"/>
                </a:lnTo>
                <a:lnTo>
                  <a:pt x="82270" y="71526"/>
                </a:lnTo>
                <a:lnTo>
                  <a:pt x="84048" y="70815"/>
                </a:lnTo>
                <a:lnTo>
                  <a:pt x="86309" y="67678"/>
                </a:lnTo>
                <a:lnTo>
                  <a:pt x="86194" y="64706"/>
                </a:lnTo>
                <a:lnTo>
                  <a:pt x="84048" y="61442"/>
                </a:lnTo>
                <a:lnTo>
                  <a:pt x="82219" y="58293"/>
                </a:lnTo>
                <a:lnTo>
                  <a:pt x="80327" y="56680"/>
                </a:lnTo>
                <a:lnTo>
                  <a:pt x="75984" y="51879"/>
                </a:lnTo>
                <a:lnTo>
                  <a:pt x="71374" y="47955"/>
                </a:lnTo>
                <a:lnTo>
                  <a:pt x="69291" y="47193"/>
                </a:lnTo>
                <a:lnTo>
                  <a:pt x="68935" y="45821"/>
                </a:lnTo>
                <a:lnTo>
                  <a:pt x="67691" y="44932"/>
                </a:lnTo>
                <a:lnTo>
                  <a:pt x="67317" y="43853"/>
                </a:lnTo>
                <a:lnTo>
                  <a:pt x="67221" y="41478"/>
                </a:lnTo>
                <a:lnTo>
                  <a:pt x="67932" y="40309"/>
                </a:lnTo>
                <a:lnTo>
                  <a:pt x="68046" y="38112"/>
                </a:lnTo>
                <a:lnTo>
                  <a:pt x="69951" y="37985"/>
                </a:lnTo>
                <a:lnTo>
                  <a:pt x="72034" y="37934"/>
                </a:lnTo>
                <a:lnTo>
                  <a:pt x="84738" y="37934"/>
                </a:lnTo>
                <a:lnTo>
                  <a:pt x="81686" y="35369"/>
                </a:lnTo>
                <a:lnTo>
                  <a:pt x="80911" y="32715"/>
                </a:lnTo>
                <a:lnTo>
                  <a:pt x="79019" y="31826"/>
                </a:lnTo>
                <a:lnTo>
                  <a:pt x="76822" y="28663"/>
                </a:lnTo>
                <a:lnTo>
                  <a:pt x="76708" y="26301"/>
                </a:lnTo>
                <a:lnTo>
                  <a:pt x="78193" y="24752"/>
                </a:lnTo>
                <a:lnTo>
                  <a:pt x="78765" y="22796"/>
                </a:lnTo>
                <a:lnTo>
                  <a:pt x="67729" y="22796"/>
                </a:lnTo>
                <a:lnTo>
                  <a:pt x="66319" y="22682"/>
                </a:lnTo>
                <a:close/>
              </a:path>
              <a:path w="93979" h="141604">
                <a:moveTo>
                  <a:pt x="23723" y="77698"/>
                </a:moveTo>
                <a:lnTo>
                  <a:pt x="22428" y="77812"/>
                </a:lnTo>
                <a:lnTo>
                  <a:pt x="23954" y="77812"/>
                </a:lnTo>
                <a:lnTo>
                  <a:pt x="23723" y="77698"/>
                </a:lnTo>
                <a:close/>
              </a:path>
              <a:path w="93979" h="141604">
                <a:moveTo>
                  <a:pt x="84950" y="38112"/>
                </a:moveTo>
                <a:lnTo>
                  <a:pt x="78905" y="38112"/>
                </a:lnTo>
                <a:lnTo>
                  <a:pt x="81559" y="38404"/>
                </a:lnTo>
                <a:lnTo>
                  <a:pt x="82931" y="39179"/>
                </a:lnTo>
                <a:lnTo>
                  <a:pt x="84582" y="39471"/>
                </a:lnTo>
                <a:lnTo>
                  <a:pt x="85953" y="38531"/>
                </a:lnTo>
                <a:lnTo>
                  <a:pt x="84950" y="38112"/>
                </a:lnTo>
                <a:close/>
              </a:path>
              <a:path w="93979" h="141604">
                <a:moveTo>
                  <a:pt x="84738" y="37934"/>
                </a:moveTo>
                <a:lnTo>
                  <a:pt x="72034" y="37934"/>
                </a:lnTo>
                <a:lnTo>
                  <a:pt x="73266" y="38404"/>
                </a:lnTo>
                <a:lnTo>
                  <a:pt x="75450" y="38036"/>
                </a:lnTo>
                <a:lnTo>
                  <a:pt x="84859" y="38036"/>
                </a:lnTo>
                <a:close/>
              </a:path>
              <a:path w="93979" h="141604">
                <a:moveTo>
                  <a:pt x="84859" y="38036"/>
                </a:moveTo>
                <a:lnTo>
                  <a:pt x="75450" y="38036"/>
                </a:lnTo>
                <a:lnTo>
                  <a:pt x="77292" y="38353"/>
                </a:lnTo>
                <a:lnTo>
                  <a:pt x="78905" y="38112"/>
                </a:lnTo>
                <a:lnTo>
                  <a:pt x="84950" y="38112"/>
                </a:lnTo>
                <a:close/>
              </a:path>
              <a:path w="93979" h="141604">
                <a:moveTo>
                  <a:pt x="66040" y="0"/>
                </a:moveTo>
                <a:lnTo>
                  <a:pt x="67165" y="3086"/>
                </a:lnTo>
                <a:lnTo>
                  <a:pt x="67449" y="4927"/>
                </a:lnTo>
                <a:lnTo>
                  <a:pt x="67335" y="8674"/>
                </a:lnTo>
                <a:lnTo>
                  <a:pt x="68402" y="10858"/>
                </a:lnTo>
                <a:lnTo>
                  <a:pt x="70599" y="11455"/>
                </a:lnTo>
                <a:lnTo>
                  <a:pt x="71424" y="13474"/>
                </a:lnTo>
                <a:lnTo>
                  <a:pt x="71551" y="14846"/>
                </a:lnTo>
                <a:lnTo>
                  <a:pt x="72340" y="17627"/>
                </a:lnTo>
                <a:lnTo>
                  <a:pt x="72341" y="18872"/>
                </a:lnTo>
                <a:lnTo>
                  <a:pt x="72224" y="19621"/>
                </a:lnTo>
                <a:lnTo>
                  <a:pt x="69392" y="20904"/>
                </a:lnTo>
                <a:lnTo>
                  <a:pt x="67729" y="22796"/>
                </a:lnTo>
                <a:lnTo>
                  <a:pt x="78765" y="22796"/>
                </a:lnTo>
                <a:lnTo>
                  <a:pt x="79133" y="21539"/>
                </a:lnTo>
                <a:lnTo>
                  <a:pt x="77774" y="19951"/>
                </a:lnTo>
                <a:lnTo>
                  <a:pt x="77825" y="18872"/>
                </a:lnTo>
                <a:lnTo>
                  <a:pt x="78422" y="17627"/>
                </a:lnTo>
                <a:lnTo>
                  <a:pt x="78486" y="15963"/>
                </a:lnTo>
                <a:lnTo>
                  <a:pt x="77063" y="12573"/>
                </a:lnTo>
                <a:lnTo>
                  <a:pt x="76530" y="10439"/>
                </a:lnTo>
                <a:lnTo>
                  <a:pt x="75577" y="9271"/>
                </a:lnTo>
                <a:lnTo>
                  <a:pt x="74930" y="5702"/>
                </a:lnTo>
                <a:lnTo>
                  <a:pt x="72148" y="3086"/>
                </a:lnTo>
                <a:lnTo>
                  <a:pt x="660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092455" y="3715809"/>
            <a:ext cx="70485" cy="76835"/>
          </a:xfrm>
          <a:custGeom>
            <a:avLst/>
            <a:gdLst/>
            <a:ahLst/>
            <a:cxnLst/>
            <a:rect l="l" t="t" r="r" b="b"/>
            <a:pathLst>
              <a:path w="70485" h="76835">
                <a:moveTo>
                  <a:pt x="203" y="35979"/>
                </a:moveTo>
                <a:lnTo>
                  <a:pt x="0" y="37287"/>
                </a:lnTo>
                <a:lnTo>
                  <a:pt x="2616" y="42684"/>
                </a:lnTo>
                <a:lnTo>
                  <a:pt x="4013" y="43802"/>
                </a:lnTo>
                <a:lnTo>
                  <a:pt x="4013" y="45758"/>
                </a:lnTo>
                <a:lnTo>
                  <a:pt x="6248" y="48653"/>
                </a:lnTo>
                <a:lnTo>
                  <a:pt x="6248" y="52374"/>
                </a:lnTo>
                <a:lnTo>
                  <a:pt x="8102" y="54228"/>
                </a:lnTo>
                <a:lnTo>
                  <a:pt x="9410" y="57124"/>
                </a:lnTo>
                <a:lnTo>
                  <a:pt x="12573" y="59728"/>
                </a:lnTo>
                <a:lnTo>
                  <a:pt x="11645" y="60375"/>
                </a:lnTo>
                <a:lnTo>
                  <a:pt x="14998" y="63919"/>
                </a:lnTo>
                <a:lnTo>
                  <a:pt x="20586" y="68389"/>
                </a:lnTo>
                <a:lnTo>
                  <a:pt x="21704" y="71081"/>
                </a:lnTo>
                <a:lnTo>
                  <a:pt x="26174" y="73228"/>
                </a:lnTo>
                <a:lnTo>
                  <a:pt x="26555" y="75272"/>
                </a:lnTo>
                <a:lnTo>
                  <a:pt x="28689" y="76111"/>
                </a:lnTo>
                <a:lnTo>
                  <a:pt x="29222" y="76644"/>
                </a:lnTo>
                <a:lnTo>
                  <a:pt x="31013" y="74117"/>
                </a:lnTo>
                <a:lnTo>
                  <a:pt x="31254" y="72453"/>
                </a:lnTo>
                <a:lnTo>
                  <a:pt x="32423" y="71869"/>
                </a:lnTo>
                <a:lnTo>
                  <a:pt x="34671" y="71754"/>
                </a:lnTo>
                <a:lnTo>
                  <a:pt x="35394" y="70446"/>
                </a:lnTo>
                <a:lnTo>
                  <a:pt x="39867" y="70446"/>
                </a:lnTo>
                <a:lnTo>
                  <a:pt x="39649" y="64884"/>
                </a:lnTo>
                <a:lnTo>
                  <a:pt x="37719" y="63474"/>
                </a:lnTo>
                <a:lnTo>
                  <a:pt x="32550" y="63474"/>
                </a:lnTo>
                <a:lnTo>
                  <a:pt x="32905" y="61099"/>
                </a:lnTo>
                <a:lnTo>
                  <a:pt x="31965" y="59321"/>
                </a:lnTo>
                <a:lnTo>
                  <a:pt x="33147" y="58153"/>
                </a:lnTo>
                <a:lnTo>
                  <a:pt x="35750" y="57784"/>
                </a:lnTo>
                <a:lnTo>
                  <a:pt x="39492" y="57784"/>
                </a:lnTo>
                <a:lnTo>
                  <a:pt x="39890" y="56845"/>
                </a:lnTo>
                <a:lnTo>
                  <a:pt x="41783" y="56845"/>
                </a:lnTo>
                <a:lnTo>
                  <a:pt x="46151" y="56603"/>
                </a:lnTo>
                <a:lnTo>
                  <a:pt x="46748" y="54597"/>
                </a:lnTo>
                <a:lnTo>
                  <a:pt x="46278" y="51638"/>
                </a:lnTo>
                <a:lnTo>
                  <a:pt x="47459" y="50215"/>
                </a:lnTo>
                <a:lnTo>
                  <a:pt x="67248" y="50215"/>
                </a:lnTo>
                <a:lnTo>
                  <a:pt x="68986" y="45123"/>
                </a:lnTo>
                <a:lnTo>
                  <a:pt x="70180" y="40170"/>
                </a:lnTo>
                <a:lnTo>
                  <a:pt x="70281" y="37680"/>
                </a:lnTo>
                <a:lnTo>
                  <a:pt x="69608" y="37007"/>
                </a:lnTo>
                <a:lnTo>
                  <a:pt x="3175" y="37007"/>
                </a:lnTo>
                <a:lnTo>
                  <a:pt x="203" y="35979"/>
                </a:lnTo>
                <a:close/>
              </a:path>
              <a:path w="70485" h="76835">
                <a:moveTo>
                  <a:pt x="39867" y="70446"/>
                </a:moveTo>
                <a:lnTo>
                  <a:pt x="36334" y="70446"/>
                </a:lnTo>
                <a:lnTo>
                  <a:pt x="39763" y="73177"/>
                </a:lnTo>
                <a:lnTo>
                  <a:pt x="39888" y="71081"/>
                </a:lnTo>
                <a:lnTo>
                  <a:pt x="39867" y="70446"/>
                </a:lnTo>
                <a:close/>
              </a:path>
              <a:path w="70485" h="76835">
                <a:moveTo>
                  <a:pt x="36334" y="62407"/>
                </a:moveTo>
                <a:lnTo>
                  <a:pt x="34442" y="62877"/>
                </a:lnTo>
                <a:lnTo>
                  <a:pt x="32550" y="63474"/>
                </a:lnTo>
                <a:lnTo>
                  <a:pt x="37719" y="63474"/>
                </a:lnTo>
                <a:lnTo>
                  <a:pt x="36334" y="62407"/>
                </a:lnTo>
                <a:close/>
              </a:path>
              <a:path w="70485" h="76835">
                <a:moveTo>
                  <a:pt x="39492" y="57784"/>
                </a:moveTo>
                <a:lnTo>
                  <a:pt x="35750" y="57784"/>
                </a:lnTo>
                <a:lnTo>
                  <a:pt x="38112" y="59220"/>
                </a:lnTo>
                <a:lnTo>
                  <a:pt x="39293" y="58254"/>
                </a:lnTo>
                <a:lnTo>
                  <a:pt x="39492" y="57784"/>
                </a:lnTo>
                <a:close/>
              </a:path>
              <a:path w="70485" h="76835">
                <a:moveTo>
                  <a:pt x="66375" y="55905"/>
                </a:moveTo>
                <a:lnTo>
                  <a:pt x="62014" y="55905"/>
                </a:lnTo>
                <a:lnTo>
                  <a:pt x="64503" y="56972"/>
                </a:lnTo>
                <a:lnTo>
                  <a:pt x="65201" y="58623"/>
                </a:lnTo>
                <a:lnTo>
                  <a:pt x="66395" y="58623"/>
                </a:lnTo>
                <a:lnTo>
                  <a:pt x="66375" y="55905"/>
                </a:lnTo>
                <a:close/>
              </a:path>
              <a:path w="70485" h="76835">
                <a:moveTo>
                  <a:pt x="67248" y="50215"/>
                </a:moveTo>
                <a:lnTo>
                  <a:pt x="47459" y="50215"/>
                </a:lnTo>
                <a:lnTo>
                  <a:pt x="49822" y="50457"/>
                </a:lnTo>
                <a:lnTo>
                  <a:pt x="51828" y="55422"/>
                </a:lnTo>
                <a:lnTo>
                  <a:pt x="53492" y="57429"/>
                </a:lnTo>
                <a:lnTo>
                  <a:pt x="56438" y="56603"/>
                </a:lnTo>
                <a:lnTo>
                  <a:pt x="58530" y="56603"/>
                </a:lnTo>
                <a:lnTo>
                  <a:pt x="59410" y="56006"/>
                </a:lnTo>
                <a:lnTo>
                  <a:pt x="62014" y="55905"/>
                </a:lnTo>
                <a:lnTo>
                  <a:pt x="66375" y="55905"/>
                </a:lnTo>
                <a:lnTo>
                  <a:pt x="65913" y="54127"/>
                </a:lnTo>
                <a:lnTo>
                  <a:pt x="67248" y="50215"/>
                </a:lnTo>
                <a:close/>
              </a:path>
              <a:path w="70485" h="76835">
                <a:moveTo>
                  <a:pt x="58530" y="56603"/>
                </a:moveTo>
                <a:lnTo>
                  <a:pt x="56438" y="56603"/>
                </a:lnTo>
                <a:lnTo>
                  <a:pt x="57988" y="56972"/>
                </a:lnTo>
                <a:lnTo>
                  <a:pt x="58530" y="56603"/>
                </a:lnTo>
                <a:close/>
              </a:path>
              <a:path w="70485" h="76835">
                <a:moveTo>
                  <a:pt x="6438" y="24803"/>
                </a:moveTo>
                <a:lnTo>
                  <a:pt x="6067" y="28155"/>
                </a:lnTo>
                <a:lnTo>
                  <a:pt x="5499" y="35051"/>
                </a:lnTo>
                <a:lnTo>
                  <a:pt x="3175" y="37007"/>
                </a:lnTo>
                <a:lnTo>
                  <a:pt x="69608" y="37007"/>
                </a:lnTo>
                <a:lnTo>
                  <a:pt x="69037" y="36436"/>
                </a:lnTo>
                <a:lnTo>
                  <a:pt x="68453" y="34963"/>
                </a:lnTo>
                <a:lnTo>
                  <a:pt x="66586" y="33413"/>
                </a:lnTo>
                <a:lnTo>
                  <a:pt x="66141" y="32334"/>
                </a:lnTo>
                <a:lnTo>
                  <a:pt x="64681" y="31648"/>
                </a:lnTo>
                <a:lnTo>
                  <a:pt x="64198" y="30619"/>
                </a:lnTo>
                <a:lnTo>
                  <a:pt x="63385" y="29603"/>
                </a:lnTo>
                <a:lnTo>
                  <a:pt x="63385" y="28701"/>
                </a:lnTo>
                <a:lnTo>
                  <a:pt x="64770" y="28155"/>
                </a:lnTo>
                <a:lnTo>
                  <a:pt x="65392" y="27431"/>
                </a:lnTo>
                <a:lnTo>
                  <a:pt x="66167" y="27317"/>
                </a:lnTo>
                <a:lnTo>
                  <a:pt x="65788" y="26200"/>
                </a:lnTo>
                <a:lnTo>
                  <a:pt x="7823" y="26200"/>
                </a:lnTo>
                <a:lnTo>
                  <a:pt x="6438" y="24803"/>
                </a:lnTo>
                <a:close/>
              </a:path>
              <a:path w="70485" h="76835">
                <a:moveTo>
                  <a:pt x="9753" y="16763"/>
                </a:moveTo>
                <a:lnTo>
                  <a:pt x="9601" y="19684"/>
                </a:lnTo>
                <a:lnTo>
                  <a:pt x="6985" y="20065"/>
                </a:lnTo>
                <a:lnTo>
                  <a:pt x="9410" y="23964"/>
                </a:lnTo>
                <a:lnTo>
                  <a:pt x="13233" y="24891"/>
                </a:lnTo>
                <a:lnTo>
                  <a:pt x="7823" y="26200"/>
                </a:lnTo>
                <a:lnTo>
                  <a:pt x="65788" y="26200"/>
                </a:lnTo>
                <a:lnTo>
                  <a:pt x="65582" y="25590"/>
                </a:lnTo>
                <a:lnTo>
                  <a:pt x="64968" y="24891"/>
                </a:lnTo>
                <a:lnTo>
                  <a:pt x="65021" y="23964"/>
                </a:lnTo>
                <a:lnTo>
                  <a:pt x="65100" y="23164"/>
                </a:lnTo>
                <a:lnTo>
                  <a:pt x="67703" y="21704"/>
                </a:lnTo>
                <a:lnTo>
                  <a:pt x="69964" y="21208"/>
                </a:lnTo>
                <a:lnTo>
                  <a:pt x="70319" y="18897"/>
                </a:lnTo>
                <a:lnTo>
                  <a:pt x="69545" y="17614"/>
                </a:lnTo>
                <a:lnTo>
                  <a:pt x="69855" y="17068"/>
                </a:lnTo>
                <a:lnTo>
                  <a:pt x="11226" y="17068"/>
                </a:lnTo>
                <a:lnTo>
                  <a:pt x="9753" y="16763"/>
                </a:lnTo>
                <a:close/>
              </a:path>
              <a:path w="70485" h="76835">
                <a:moveTo>
                  <a:pt x="14135" y="15709"/>
                </a:moveTo>
                <a:lnTo>
                  <a:pt x="12776" y="16001"/>
                </a:lnTo>
                <a:lnTo>
                  <a:pt x="11226" y="17068"/>
                </a:lnTo>
                <a:lnTo>
                  <a:pt x="69855" y="17068"/>
                </a:lnTo>
                <a:lnTo>
                  <a:pt x="70224" y="16421"/>
                </a:lnTo>
                <a:lnTo>
                  <a:pt x="31673" y="16421"/>
                </a:lnTo>
                <a:lnTo>
                  <a:pt x="14846" y="16230"/>
                </a:lnTo>
                <a:lnTo>
                  <a:pt x="14135" y="15709"/>
                </a:lnTo>
                <a:close/>
              </a:path>
              <a:path w="70485" h="76835">
                <a:moveTo>
                  <a:pt x="33159" y="749"/>
                </a:moveTo>
                <a:lnTo>
                  <a:pt x="32067" y="1231"/>
                </a:lnTo>
                <a:lnTo>
                  <a:pt x="31673" y="1777"/>
                </a:lnTo>
                <a:lnTo>
                  <a:pt x="31673" y="16421"/>
                </a:lnTo>
                <a:lnTo>
                  <a:pt x="70224" y="16421"/>
                </a:lnTo>
                <a:lnTo>
                  <a:pt x="70333" y="16230"/>
                </a:lnTo>
                <a:lnTo>
                  <a:pt x="70287" y="13690"/>
                </a:lnTo>
                <a:lnTo>
                  <a:pt x="55854" y="13690"/>
                </a:lnTo>
                <a:lnTo>
                  <a:pt x="54660" y="13042"/>
                </a:lnTo>
                <a:lnTo>
                  <a:pt x="55143" y="11493"/>
                </a:lnTo>
                <a:lnTo>
                  <a:pt x="54432" y="9524"/>
                </a:lnTo>
                <a:lnTo>
                  <a:pt x="54737" y="6438"/>
                </a:lnTo>
                <a:lnTo>
                  <a:pt x="53898" y="4076"/>
                </a:lnTo>
                <a:lnTo>
                  <a:pt x="54495" y="1587"/>
                </a:lnTo>
                <a:lnTo>
                  <a:pt x="54142" y="1015"/>
                </a:lnTo>
                <a:lnTo>
                  <a:pt x="52184" y="1015"/>
                </a:lnTo>
                <a:lnTo>
                  <a:pt x="49747" y="825"/>
                </a:lnTo>
                <a:lnTo>
                  <a:pt x="34353" y="825"/>
                </a:lnTo>
                <a:lnTo>
                  <a:pt x="33159" y="749"/>
                </a:lnTo>
                <a:close/>
              </a:path>
              <a:path w="70485" h="76835">
                <a:moveTo>
                  <a:pt x="57810" y="12611"/>
                </a:moveTo>
                <a:lnTo>
                  <a:pt x="55854" y="13690"/>
                </a:lnTo>
                <a:lnTo>
                  <a:pt x="70287" y="13690"/>
                </a:lnTo>
                <a:lnTo>
                  <a:pt x="70249" y="13093"/>
                </a:lnTo>
                <a:lnTo>
                  <a:pt x="59537" y="13093"/>
                </a:lnTo>
                <a:lnTo>
                  <a:pt x="57810" y="12611"/>
                </a:lnTo>
                <a:close/>
              </a:path>
              <a:path w="70485" h="76835">
                <a:moveTo>
                  <a:pt x="64922" y="11366"/>
                </a:moveTo>
                <a:lnTo>
                  <a:pt x="62255" y="12382"/>
                </a:lnTo>
                <a:lnTo>
                  <a:pt x="59537" y="13093"/>
                </a:lnTo>
                <a:lnTo>
                  <a:pt x="70249" y="13093"/>
                </a:lnTo>
                <a:lnTo>
                  <a:pt x="70205" y="12382"/>
                </a:lnTo>
                <a:lnTo>
                  <a:pt x="68834" y="11429"/>
                </a:lnTo>
                <a:lnTo>
                  <a:pt x="64922" y="11366"/>
                </a:lnTo>
                <a:close/>
              </a:path>
              <a:path w="70485" h="76835">
                <a:moveTo>
                  <a:pt x="53809" y="609"/>
                </a:moveTo>
                <a:lnTo>
                  <a:pt x="52793" y="660"/>
                </a:lnTo>
                <a:lnTo>
                  <a:pt x="52184" y="1015"/>
                </a:lnTo>
                <a:lnTo>
                  <a:pt x="54142" y="1015"/>
                </a:lnTo>
                <a:lnTo>
                  <a:pt x="53809" y="609"/>
                </a:lnTo>
                <a:close/>
              </a:path>
              <a:path w="70485" h="76835">
                <a:moveTo>
                  <a:pt x="35648" y="177"/>
                </a:moveTo>
                <a:lnTo>
                  <a:pt x="34353" y="825"/>
                </a:lnTo>
                <a:lnTo>
                  <a:pt x="49747" y="825"/>
                </a:lnTo>
                <a:lnTo>
                  <a:pt x="49098" y="774"/>
                </a:lnTo>
                <a:lnTo>
                  <a:pt x="49031" y="634"/>
                </a:lnTo>
                <a:lnTo>
                  <a:pt x="45097" y="634"/>
                </a:lnTo>
                <a:lnTo>
                  <a:pt x="44309" y="342"/>
                </a:lnTo>
                <a:lnTo>
                  <a:pt x="39077" y="342"/>
                </a:lnTo>
                <a:lnTo>
                  <a:pt x="35648" y="177"/>
                </a:lnTo>
                <a:close/>
              </a:path>
              <a:path w="70485" h="76835">
                <a:moveTo>
                  <a:pt x="48831" y="215"/>
                </a:moveTo>
                <a:lnTo>
                  <a:pt x="47078" y="215"/>
                </a:lnTo>
                <a:lnTo>
                  <a:pt x="45097" y="634"/>
                </a:lnTo>
                <a:lnTo>
                  <a:pt x="49031" y="634"/>
                </a:lnTo>
                <a:lnTo>
                  <a:pt x="48831" y="215"/>
                </a:lnTo>
                <a:close/>
              </a:path>
              <a:path w="70485" h="76835">
                <a:moveTo>
                  <a:pt x="40119" y="0"/>
                </a:moveTo>
                <a:lnTo>
                  <a:pt x="39077" y="342"/>
                </a:lnTo>
                <a:lnTo>
                  <a:pt x="44309" y="342"/>
                </a:lnTo>
                <a:lnTo>
                  <a:pt x="43967" y="215"/>
                </a:lnTo>
                <a:lnTo>
                  <a:pt x="401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099161" y="3717090"/>
            <a:ext cx="25400" cy="15875"/>
          </a:xfrm>
          <a:custGeom>
            <a:avLst/>
            <a:gdLst/>
            <a:ahLst/>
            <a:cxnLst/>
            <a:rect l="l" t="t" r="r" b="b"/>
            <a:pathLst>
              <a:path w="25400" h="15875">
                <a:moveTo>
                  <a:pt x="9626" y="0"/>
                </a:moveTo>
                <a:lnTo>
                  <a:pt x="8140" y="0"/>
                </a:lnTo>
                <a:lnTo>
                  <a:pt x="6540" y="317"/>
                </a:lnTo>
                <a:lnTo>
                  <a:pt x="6057" y="787"/>
                </a:lnTo>
                <a:lnTo>
                  <a:pt x="6985" y="2933"/>
                </a:lnTo>
                <a:lnTo>
                  <a:pt x="3073" y="7315"/>
                </a:lnTo>
                <a:lnTo>
                  <a:pt x="0" y="13195"/>
                </a:lnTo>
                <a:lnTo>
                  <a:pt x="2974" y="14719"/>
                </a:lnTo>
                <a:lnTo>
                  <a:pt x="3048" y="15481"/>
                </a:lnTo>
                <a:lnTo>
                  <a:pt x="4521" y="15786"/>
                </a:lnTo>
                <a:lnTo>
                  <a:pt x="6070" y="14719"/>
                </a:lnTo>
                <a:lnTo>
                  <a:pt x="7429" y="14427"/>
                </a:lnTo>
                <a:lnTo>
                  <a:pt x="24968" y="14427"/>
                </a:lnTo>
                <a:lnTo>
                  <a:pt x="24968" y="533"/>
                </a:lnTo>
                <a:lnTo>
                  <a:pt x="10325" y="533"/>
                </a:lnTo>
                <a:lnTo>
                  <a:pt x="9626" y="0"/>
                </a:lnTo>
                <a:close/>
              </a:path>
              <a:path w="25400" h="15875">
                <a:moveTo>
                  <a:pt x="24968" y="14427"/>
                </a:moveTo>
                <a:lnTo>
                  <a:pt x="7429" y="14427"/>
                </a:lnTo>
                <a:lnTo>
                  <a:pt x="8140" y="14947"/>
                </a:lnTo>
                <a:lnTo>
                  <a:pt x="24968" y="15138"/>
                </a:lnTo>
                <a:lnTo>
                  <a:pt x="24968" y="14427"/>
                </a:lnTo>
                <a:close/>
              </a:path>
              <a:path w="25400" h="15875">
                <a:moveTo>
                  <a:pt x="24968" y="469"/>
                </a:moveTo>
                <a:lnTo>
                  <a:pt x="10325" y="533"/>
                </a:lnTo>
                <a:lnTo>
                  <a:pt x="24968" y="5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121680" y="3696198"/>
            <a:ext cx="94615" cy="111125"/>
          </a:xfrm>
          <a:custGeom>
            <a:avLst/>
            <a:gdLst/>
            <a:ahLst/>
            <a:cxnLst/>
            <a:rect l="l" t="t" r="r" b="b"/>
            <a:pathLst>
              <a:path w="94614" h="111125">
                <a:moveTo>
                  <a:pt x="7111" y="90055"/>
                </a:moveTo>
                <a:lnTo>
                  <a:pt x="6159" y="90055"/>
                </a:lnTo>
                <a:lnTo>
                  <a:pt x="5448" y="91376"/>
                </a:lnTo>
                <a:lnTo>
                  <a:pt x="3200" y="91478"/>
                </a:lnTo>
                <a:lnTo>
                  <a:pt x="2031" y="92062"/>
                </a:lnTo>
                <a:lnTo>
                  <a:pt x="1790" y="93725"/>
                </a:lnTo>
                <a:lnTo>
                  <a:pt x="0" y="96253"/>
                </a:lnTo>
                <a:lnTo>
                  <a:pt x="2438" y="98615"/>
                </a:lnTo>
                <a:lnTo>
                  <a:pt x="3289" y="100190"/>
                </a:lnTo>
                <a:lnTo>
                  <a:pt x="6997" y="102527"/>
                </a:lnTo>
                <a:lnTo>
                  <a:pt x="7099" y="104762"/>
                </a:lnTo>
                <a:lnTo>
                  <a:pt x="8845" y="106667"/>
                </a:lnTo>
                <a:lnTo>
                  <a:pt x="8966" y="109321"/>
                </a:lnTo>
                <a:lnTo>
                  <a:pt x="10363" y="110870"/>
                </a:lnTo>
                <a:lnTo>
                  <a:pt x="11582" y="110159"/>
                </a:lnTo>
                <a:lnTo>
                  <a:pt x="12763" y="107251"/>
                </a:lnTo>
                <a:lnTo>
                  <a:pt x="13588" y="107251"/>
                </a:lnTo>
                <a:lnTo>
                  <a:pt x="15544" y="106197"/>
                </a:lnTo>
                <a:lnTo>
                  <a:pt x="16268" y="103987"/>
                </a:lnTo>
                <a:lnTo>
                  <a:pt x="18033" y="103644"/>
                </a:lnTo>
                <a:lnTo>
                  <a:pt x="20116" y="101917"/>
                </a:lnTo>
                <a:lnTo>
                  <a:pt x="37629" y="101917"/>
                </a:lnTo>
                <a:lnTo>
                  <a:pt x="41592" y="100545"/>
                </a:lnTo>
                <a:lnTo>
                  <a:pt x="53422" y="100545"/>
                </a:lnTo>
                <a:lnTo>
                  <a:pt x="53962" y="100025"/>
                </a:lnTo>
                <a:lnTo>
                  <a:pt x="54762" y="98158"/>
                </a:lnTo>
                <a:lnTo>
                  <a:pt x="56705" y="96824"/>
                </a:lnTo>
                <a:lnTo>
                  <a:pt x="58927" y="96304"/>
                </a:lnTo>
                <a:lnTo>
                  <a:pt x="60972" y="93014"/>
                </a:lnTo>
                <a:lnTo>
                  <a:pt x="60963" y="92786"/>
                </a:lnTo>
                <a:lnTo>
                  <a:pt x="10540" y="92786"/>
                </a:lnTo>
                <a:lnTo>
                  <a:pt x="7111" y="90055"/>
                </a:lnTo>
                <a:close/>
              </a:path>
              <a:path w="94614" h="111125">
                <a:moveTo>
                  <a:pt x="53422" y="100545"/>
                </a:moveTo>
                <a:lnTo>
                  <a:pt x="41592" y="100545"/>
                </a:lnTo>
                <a:lnTo>
                  <a:pt x="41389" y="101739"/>
                </a:lnTo>
                <a:lnTo>
                  <a:pt x="39966" y="104457"/>
                </a:lnTo>
                <a:lnTo>
                  <a:pt x="40589" y="105041"/>
                </a:lnTo>
                <a:lnTo>
                  <a:pt x="41287" y="107124"/>
                </a:lnTo>
                <a:lnTo>
                  <a:pt x="44195" y="108813"/>
                </a:lnTo>
                <a:lnTo>
                  <a:pt x="47129" y="107568"/>
                </a:lnTo>
                <a:lnTo>
                  <a:pt x="48894" y="104914"/>
                </a:lnTo>
                <a:lnTo>
                  <a:pt x="53422" y="100545"/>
                </a:lnTo>
                <a:close/>
              </a:path>
              <a:path w="94614" h="111125">
                <a:moveTo>
                  <a:pt x="31799" y="105575"/>
                </a:moveTo>
                <a:lnTo>
                  <a:pt x="27419" y="105575"/>
                </a:lnTo>
                <a:lnTo>
                  <a:pt x="28018" y="106667"/>
                </a:lnTo>
                <a:lnTo>
                  <a:pt x="28054" y="107975"/>
                </a:lnTo>
                <a:lnTo>
                  <a:pt x="30352" y="108013"/>
                </a:lnTo>
                <a:lnTo>
                  <a:pt x="31710" y="106464"/>
                </a:lnTo>
                <a:lnTo>
                  <a:pt x="31799" y="105575"/>
                </a:lnTo>
                <a:close/>
              </a:path>
              <a:path w="94614" h="111125">
                <a:moveTo>
                  <a:pt x="37629" y="101917"/>
                </a:moveTo>
                <a:lnTo>
                  <a:pt x="21183" y="101917"/>
                </a:lnTo>
                <a:lnTo>
                  <a:pt x="22491" y="103047"/>
                </a:lnTo>
                <a:lnTo>
                  <a:pt x="23660" y="104647"/>
                </a:lnTo>
                <a:lnTo>
                  <a:pt x="23723" y="106667"/>
                </a:lnTo>
                <a:lnTo>
                  <a:pt x="24091" y="106337"/>
                </a:lnTo>
                <a:lnTo>
                  <a:pt x="25862" y="106337"/>
                </a:lnTo>
                <a:lnTo>
                  <a:pt x="27419" y="105575"/>
                </a:lnTo>
                <a:lnTo>
                  <a:pt x="31799" y="105575"/>
                </a:lnTo>
                <a:lnTo>
                  <a:pt x="31826" y="103695"/>
                </a:lnTo>
                <a:lnTo>
                  <a:pt x="33566" y="103517"/>
                </a:lnTo>
                <a:lnTo>
                  <a:pt x="35788" y="103517"/>
                </a:lnTo>
                <a:lnTo>
                  <a:pt x="37629" y="101917"/>
                </a:lnTo>
                <a:close/>
              </a:path>
              <a:path w="94614" h="111125">
                <a:moveTo>
                  <a:pt x="25862" y="106337"/>
                </a:moveTo>
                <a:lnTo>
                  <a:pt x="24091" y="106337"/>
                </a:lnTo>
                <a:lnTo>
                  <a:pt x="25603" y="106464"/>
                </a:lnTo>
                <a:lnTo>
                  <a:pt x="25862" y="106337"/>
                </a:lnTo>
                <a:close/>
              </a:path>
              <a:path w="94614" h="111125">
                <a:moveTo>
                  <a:pt x="35788" y="103517"/>
                </a:moveTo>
                <a:lnTo>
                  <a:pt x="33566" y="103517"/>
                </a:lnTo>
                <a:lnTo>
                  <a:pt x="35204" y="104025"/>
                </a:lnTo>
                <a:lnTo>
                  <a:pt x="35788" y="103517"/>
                </a:lnTo>
                <a:close/>
              </a:path>
              <a:path w="94614" h="111125">
                <a:moveTo>
                  <a:pt x="62050" y="82016"/>
                </a:moveTo>
                <a:lnTo>
                  <a:pt x="7111" y="82016"/>
                </a:lnTo>
                <a:lnTo>
                  <a:pt x="8305" y="82956"/>
                </a:lnTo>
                <a:lnTo>
                  <a:pt x="10426" y="84493"/>
                </a:lnTo>
                <a:lnTo>
                  <a:pt x="10540" y="92786"/>
                </a:lnTo>
                <a:lnTo>
                  <a:pt x="60963" y="92786"/>
                </a:lnTo>
                <a:lnTo>
                  <a:pt x="60917" y="90652"/>
                </a:lnTo>
                <a:lnTo>
                  <a:pt x="61683" y="87426"/>
                </a:lnTo>
                <a:lnTo>
                  <a:pt x="62050" y="82016"/>
                </a:lnTo>
                <a:close/>
              </a:path>
              <a:path w="94614" h="111125">
                <a:moveTo>
                  <a:pt x="6515" y="77406"/>
                </a:moveTo>
                <a:lnTo>
                  <a:pt x="3911" y="77762"/>
                </a:lnTo>
                <a:lnTo>
                  <a:pt x="2743" y="78930"/>
                </a:lnTo>
                <a:lnTo>
                  <a:pt x="3682" y="80708"/>
                </a:lnTo>
                <a:lnTo>
                  <a:pt x="3327" y="83083"/>
                </a:lnTo>
                <a:lnTo>
                  <a:pt x="5206" y="82486"/>
                </a:lnTo>
                <a:lnTo>
                  <a:pt x="7111" y="82016"/>
                </a:lnTo>
                <a:lnTo>
                  <a:pt x="62050" y="82016"/>
                </a:lnTo>
                <a:lnTo>
                  <a:pt x="62141" y="80683"/>
                </a:lnTo>
                <a:lnTo>
                  <a:pt x="61429" y="79705"/>
                </a:lnTo>
                <a:lnTo>
                  <a:pt x="61295" y="78828"/>
                </a:lnTo>
                <a:lnTo>
                  <a:pt x="8889" y="78828"/>
                </a:lnTo>
                <a:lnTo>
                  <a:pt x="6515" y="77406"/>
                </a:lnTo>
                <a:close/>
              </a:path>
              <a:path w="94614" h="111125">
                <a:moveTo>
                  <a:pt x="18237" y="69824"/>
                </a:moveTo>
                <a:lnTo>
                  <a:pt x="17043" y="71246"/>
                </a:lnTo>
                <a:lnTo>
                  <a:pt x="17525" y="74206"/>
                </a:lnTo>
                <a:lnTo>
                  <a:pt x="16929" y="76212"/>
                </a:lnTo>
                <a:lnTo>
                  <a:pt x="12560" y="76453"/>
                </a:lnTo>
                <a:lnTo>
                  <a:pt x="10667" y="76453"/>
                </a:lnTo>
                <a:lnTo>
                  <a:pt x="10071" y="77876"/>
                </a:lnTo>
                <a:lnTo>
                  <a:pt x="8889" y="78828"/>
                </a:lnTo>
                <a:lnTo>
                  <a:pt x="61295" y="78828"/>
                </a:lnTo>
                <a:lnTo>
                  <a:pt x="61204" y="78231"/>
                </a:lnTo>
                <a:lnTo>
                  <a:pt x="35979" y="78231"/>
                </a:lnTo>
                <a:lnTo>
                  <a:pt x="35464" y="77038"/>
                </a:lnTo>
                <a:lnTo>
                  <a:pt x="24269" y="77038"/>
                </a:lnTo>
                <a:lnTo>
                  <a:pt x="22605" y="75031"/>
                </a:lnTo>
                <a:lnTo>
                  <a:pt x="20599" y="70065"/>
                </a:lnTo>
                <a:lnTo>
                  <a:pt x="18237" y="69824"/>
                </a:lnTo>
                <a:close/>
              </a:path>
              <a:path w="94614" h="111125">
                <a:moveTo>
                  <a:pt x="85313" y="30975"/>
                </a:moveTo>
                <a:lnTo>
                  <a:pt x="35699" y="30975"/>
                </a:lnTo>
                <a:lnTo>
                  <a:pt x="39611" y="31038"/>
                </a:lnTo>
                <a:lnTo>
                  <a:pt x="40970" y="31991"/>
                </a:lnTo>
                <a:lnTo>
                  <a:pt x="41211" y="35661"/>
                </a:lnTo>
                <a:lnTo>
                  <a:pt x="40322" y="37223"/>
                </a:lnTo>
                <a:lnTo>
                  <a:pt x="41084" y="38519"/>
                </a:lnTo>
                <a:lnTo>
                  <a:pt x="40741" y="40817"/>
                </a:lnTo>
                <a:lnTo>
                  <a:pt x="38480" y="41313"/>
                </a:lnTo>
                <a:lnTo>
                  <a:pt x="35877" y="42773"/>
                </a:lnTo>
                <a:lnTo>
                  <a:pt x="35712" y="44462"/>
                </a:lnTo>
                <a:lnTo>
                  <a:pt x="36360" y="45199"/>
                </a:lnTo>
                <a:lnTo>
                  <a:pt x="36944" y="46926"/>
                </a:lnTo>
                <a:lnTo>
                  <a:pt x="36169" y="47040"/>
                </a:lnTo>
                <a:lnTo>
                  <a:pt x="35547" y="47764"/>
                </a:lnTo>
                <a:lnTo>
                  <a:pt x="34150" y="48310"/>
                </a:lnTo>
                <a:lnTo>
                  <a:pt x="34150" y="49212"/>
                </a:lnTo>
                <a:lnTo>
                  <a:pt x="34975" y="50228"/>
                </a:lnTo>
                <a:lnTo>
                  <a:pt x="35458" y="51257"/>
                </a:lnTo>
                <a:lnTo>
                  <a:pt x="36906" y="51942"/>
                </a:lnTo>
                <a:lnTo>
                  <a:pt x="37363" y="53022"/>
                </a:lnTo>
                <a:lnTo>
                  <a:pt x="39230" y="54584"/>
                </a:lnTo>
                <a:lnTo>
                  <a:pt x="39814" y="56045"/>
                </a:lnTo>
                <a:lnTo>
                  <a:pt x="41059" y="57302"/>
                </a:lnTo>
                <a:lnTo>
                  <a:pt x="40944" y="59778"/>
                </a:lnTo>
                <a:lnTo>
                  <a:pt x="39763" y="64731"/>
                </a:lnTo>
                <a:lnTo>
                  <a:pt x="36737" y="73596"/>
                </a:lnTo>
                <a:lnTo>
                  <a:pt x="36812" y="74206"/>
                </a:lnTo>
                <a:lnTo>
                  <a:pt x="37152" y="75514"/>
                </a:lnTo>
                <a:lnTo>
                  <a:pt x="37172" y="78231"/>
                </a:lnTo>
                <a:lnTo>
                  <a:pt x="61204" y="78231"/>
                </a:lnTo>
                <a:lnTo>
                  <a:pt x="60951" y="76580"/>
                </a:lnTo>
                <a:lnTo>
                  <a:pt x="61023" y="75984"/>
                </a:lnTo>
                <a:lnTo>
                  <a:pt x="62280" y="73596"/>
                </a:lnTo>
                <a:lnTo>
                  <a:pt x="66001" y="69684"/>
                </a:lnTo>
                <a:lnTo>
                  <a:pt x="66052" y="67017"/>
                </a:lnTo>
                <a:lnTo>
                  <a:pt x="68414" y="64084"/>
                </a:lnTo>
                <a:lnTo>
                  <a:pt x="71285" y="62077"/>
                </a:lnTo>
                <a:lnTo>
                  <a:pt x="73513" y="62077"/>
                </a:lnTo>
                <a:lnTo>
                  <a:pt x="74993" y="60921"/>
                </a:lnTo>
                <a:lnTo>
                  <a:pt x="77381" y="60248"/>
                </a:lnTo>
                <a:lnTo>
                  <a:pt x="81292" y="53797"/>
                </a:lnTo>
                <a:lnTo>
                  <a:pt x="81368" y="49618"/>
                </a:lnTo>
                <a:lnTo>
                  <a:pt x="82448" y="45554"/>
                </a:lnTo>
                <a:lnTo>
                  <a:pt x="84213" y="44754"/>
                </a:lnTo>
                <a:lnTo>
                  <a:pt x="84581" y="41287"/>
                </a:lnTo>
                <a:lnTo>
                  <a:pt x="84035" y="40576"/>
                </a:lnTo>
                <a:lnTo>
                  <a:pt x="84747" y="36855"/>
                </a:lnTo>
                <a:lnTo>
                  <a:pt x="84391" y="35344"/>
                </a:lnTo>
                <a:lnTo>
                  <a:pt x="84747" y="31711"/>
                </a:lnTo>
                <a:lnTo>
                  <a:pt x="85313" y="30975"/>
                </a:lnTo>
                <a:close/>
              </a:path>
              <a:path w="94614" h="111125">
                <a:moveTo>
                  <a:pt x="27216" y="76212"/>
                </a:moveTo>
                <a:lnTo>
                  <a:pt x="24269" y="77038"/>
                </a:lnTo>
                <a:lnTo>
                  <a:pt x="35464" y="77038"/>
                </a:lnTo>
                <a:lnTo>
                  <a:pt x="35267" y="76580"/>
                </a:lnTo>
                <a:lnTo>
                  <a:pt x="28765" y="76580"/>
                </a:lnTo>
                <a:lnTo>
                  <a:pt x="27216" y="76212"/>
                </a:lnTo>
                <a:close/>
              </a:path>
              <a:path w="94614" h="111125">
                <a:moveTo>
                  <a:pt x="32791" y="75514"/>
                </a:moveTo>
                <a:lnTo>
                  <a:pt x="30187" y="75628"/>
                </a:lnTo>
                <a:lnTo>
                  <a:pt x="28765" y="76580"/>
                </a:lnTo>
                <a:lnTo>
                  <a:pt x="35267" y="76580"/>
                </a:lnTo>
                <a:lnTo>
                  <a:pt x="32791" y="75514"/>
                </a:lnTo>
                <a:close/>
              </a:path>
              <a:path w="94614" h="111125">
                <a:moveTo>
                  <a:pt x="73513" y="62077"/>
                </a:moveTo>
                <a:lnTo>
                  <a:pt x="71285" y="62077"/>
                </a:lnTo>
                <a:lnTo>
                  <a:pt x="72847" y="62598"/>
                </a:lnTo>
                <a:lnTo>
                  <a:pt x="73513" y="62077"/>
                </a:lnTo>
                <a:close/>
              </a:path>
              <a:path w="94614" h="111125">
                <a:moveTo>
                  <a:pt x="25272" y="21196"/>
                </a:moveTo>
                <a:lnTo>
                  <a:pt x="24877" y="22847"/>
                </a:lnTo>
                <a:lnTo>
                  <a:pt x="24795" y="24028"/>
                </a:lnTo>
                <a:lnTo>
                  <a:pt x="25501" y="26060"/>
                </a:lnTo>
                <a:lnTo>
                  <a:pt x="25209" y="29133"/>
                </a:lnTo>
                <a:lnTo>
                  <a:pt x="25920" y="31114"/>
                </a:lnTo>
                <a:lnTo>
                  <a:pt x="25645" y="31991"/>
                </a:lnTo>
                <a:lnTo>
                  <a:pt x="25531" y="32702"/>
                </a:lnTo>
                <a:lnTo>
                  <a:pt x="26631" y="33299"/>
                </a:lnTo>
                <a:lnTo>
                  <a:pt x="28587" y="32219"/>
                </a:lnTo>
                <a:lnTo>
                  <a:pt x="32155" y="32219"/>
                </a:lnTo>
                <a:lnTo>
                  <a:pt x="33032" y="31991"/>
                </a:lnTo>
                <a:lnTo>
                  <a:pt x="35699" y="30975"/>
                </a:lnTo>
                <a:lnTo>
                  <a:pt x="85313" y="30975"/>
                </a:lnTo>
                <a:lnTo>
                  <a:pt x="86525" y="29400"/>
                </a:lnTo>
                <a:lnTo>
                  <a:pt x="86702" y="26644"/>
                </a:lnTo>
                <a:lnTo>
                  <a:pt x="87032" y="25412"/>
                </a:lnTo>
                <a:lnTo>
                  <a:pt x="60223" y="25412"/>
                </a:lnTo>
                <a:lnTo>
                  <a:pt x="59960" y="24866"/>
                </a:lnTo>
                <a:lnTo>
                  <a:pt x="58927" y="24866"/>
                </a:lnTo>
                <a:lnTo>
                  <a:pt x="57861" y="24510"/>
                </a:lnTo>
                <a:lnTo>
                  <a:pt x="57623" y="24396"/>
                </a:lnTo>
                <a:lnTo>
                  <a:pt x="53124" y="24396"/>
                </a:lnTo>
                <a:lnTo>
                  <a:pt x="52468" y="23914"/>
                </a:lnTo>
                <a:lnTo>
                  <a:pt x="48856" y="23914"/>
                </a:lnTo>
                <a:lnTo>
                  <a:pt x="48031" y="22910"/>
                </a:lnTo>
                <a:lnTo>
                  <a:pt x="47806" y="22847"/>
                </a:lnTo>
                <a:lnTo>
                  <a:pt x="45364" y="22847"/>
                </a:lnTo>
                <a:lnTo>
                  <a:pt x="44624" y="22072"/>
                </a:lnTo>
                <a:lnTo>
                  <a:pt x="42392" y="22072"/>
                </a:lnTo>
                <a:lnTo>
                  <a:pt x="41033" y="21488"/>
                </a:lnTo>
                <a:lnTo>
                  <a:pt x="25272" y="21196"/>
                </a:lnTo>
                <a:close/>
              </a:path>
              <a:path w="94614" h="111125">
                <a:moveTo>
                  <a:pt x="32155" y="32219"/>
                </a:moveTo>
                <a:lnTo>
                  <a:pt x="28587" y="32219"/>
                </a:lnTo>
                <a:lnTo>
                  <a:pt x="30302" y="32702"/>
                </a:lnTo>
                <a:lnTo>
                  <a:pt x="32155" y="32219"/>
                </a:lnTo>
                <a:close/>
              </a:path>
              <a:path w="94614" h="111125">
                <a:moveTo>
                  <a:pt x="80746" y="711"/>
                </a:moveTo>
                <a:lnTo>
                  <a:pt x="75463" y="2857"/>
                </a:lnTo>
                <a:lnTo>
                  <a:pt x="74460" y="4140"/>
                </a:lnTo>
                <a:lnTo>
                  <a:pt x="72326" y="4622"/>
                </a:lnTo>
                <a:lnTo>
                  <a:pt x="69253" y="7594"/>
                </a:lnTo>
                <a:lnTo>
                  <a:pt x="63436" y="17271"/>
                </a:lnTo>
                <a:lnTo>
                  <a:pt x="62674" y="18986"/>
                </a:lnTo>
                <a:lnTo>
                  <a:pt x="61093" y="21488"/>
                </a:lnTo>
                <a:lnTo>
                  <a:pt x="60820" y="21958"/>
                </a:lnTo>
                <a:lnTo>
                  <a:pt x="61787" y="23685"/>
                </a:lnTo>
                <a:lnTo>
                  <a:pt x="61846" y="24396"/>
                </a:lnTo>
                <a:lnTo>
                  <a:pt x="61658" y="25158"/>
                </a:lnTo>
                <a:lnTo>
                  <a:pt x="60223" y="25412"/>
                </a:lnTo>
                <a:lnTo>
                  <a:pt x="87032" y="25412"/>
                </a:lnTo>
                <a:lnTo>
                  <a:pt x="87305" y="24396"/>
                </a:lnTo>
                <a:lnTo>
                  <a:pt x="87337" y="23685"/>
                </a:lnTo>
                <a:lnTo>
                  <a:pt x="86347" y="19723"/>
                </a:lnTo>
                <a:lnTo>
                  <a:pt x="91668" y="12903"/>
                </a:lnTo>
                <a:lnTo>
                  <a:pt x="92201" y="10667"/>
                </a:lnTo>
                <a:lnTo>
                  <a:pt x="94589" y="9436"/>
                </a:lnTo>
                <a:lnTo>
                  <a:pt x="94513" y="4470"/>
                </a:lnTo>
                <a:lnTo>
                  <a:pt x="93443" y="2247"/>
                </a:lnTo>
                <a:lnTo>
                  <a:pt x="90766" y="2247"/>
                </a:lnTo>
                <a:lnTo>
                  <a:pt x="88506" y="1003"/>
                </a:lnTo>
                <a:lnTo>
                  <a:pt x="82702" y="876"/>
                </a:lnTo>
                <a:lnTo>
                  <a:pt x="80746" y="711"/>
                </a:lnTo>
                <a:close/>
              </a:path>
              <a:path w="94614" h="111125">
                <a:moveTo>
                  <a:pt x="59880" y="24701"/>
                </a:moveTo>
                <a:lnTo>
                  <a:pt x="58927" y="24866"/>
                </a:lnTo>
                <a:lnTo>
                  <a:pt x="59960" y="24866"/>
                </a:lnTo>
                <a:lnTo>
                  <a:pt x="59880" y="24701"/>
                </a:lnTo>
                <a:close/>
              </a:path>
              <a:path w="94614" h="111125">
                <a:moveTo>
                  <a:pt x="56857" y="24028"/>
                </a:moveTo>
                <a:lnTo>
                  <a:pt x="54190" y="24028"/>
                </a:lnTo>
                <a:lnTo>
                  <a:pt x="53124" y="24396"/>
                </a:lnTo>
                <a:lnTo>
                  <a:pt x="57623" y="24396"/>
                </a:lnTo>
                <a:lnTo>
                  <a:pt x="56857" y="24028"/>
                </a:lnTo>
                <a:close/>
              </a:path>
              <a:path w="94614" h="111125">
                <a:moveTo>
                  <a:pt x="50469" y="22847"/>
                </a:moveTo>
                <a:lnTo>
                  <a:pt x="50101" y="23685"/>
                </a:lnTo>
                <a:lnTo>
                  <a:pt x="48856" y="23914"/>
                </a:lnTo>
                <a:lnTo>
                  <a:pt x="52468" y="23914"/>
                </a:lnTo>
                <a:lnTo>
                  <a:pt x="51346" y="23088"/>
                </a:lnTo>
                <a:lnTo>
                  <a:pt x="50469" y="22847"/>
                </a:lnTo>
                <a:close/>
              </a:path>
              <a:path w="94614" h="111125">
                <a:moveTo>
                  <a:pt x="46545" y="22491"/>
                </a:moveTo>
                <a:lnTo>
                  <a:pt x="45364" y="22847"/>
                </a:lnTo>
                <a:lnTo>
                  <a:pt x="47806" y="22847"/>
                </a:lnTo>
                <a:lnTo>
                  <a:pt x="46545" y="22491"/>
                </a:lnTo>
                <a:close/>
              </a:path>
              <a:path w="94614" h="111125">
                <a:moveTo>
                  <a:pt x="44005" y="21424"/>
                </a:moveTo>
                <a:lnTo>
                  <a:pt x="42989" y="21424"/>
                </a:lnTo>
                <a:lnTo>
                  <a:pt x="42392" y="22072"/>
                </a:lnTo>
                <a:lnTo>
                  <a:pt x="44624" y="22072"/>
                </a:lnTo>
                <a:lnTo>
                  <a:pt x="44005" y="21424"/>
                </a:lnTo>
                <a:close/>
              </a:path>
              <a:path w="94614" h="111125">
                <a:moveTo>
                  <a:pt x="93395" y="1396"/>
                </a:moveTo>
                <a:lnTo>
                  <a:pt x="91947" y="1777"/>
                </a:lnTo>
                <a:lnTo>
                  <a:pt x="90766" y="2247"/>
                </a:lnTo>
                <a:lnTo>
                  <a:pt x="93443" y="2247"/>
                </a:lnTo>
                <a:lnTo>
                  <a:pt x="93395" y="1396"/>
                </a:lnTo>
                <a:close/>
              </a:path>
              <a:path w="94614" h="111125">
                <a:moveTo>
                  <a:pt x="87680" y="0"/>
                </a:moveTo>
                <a:lnTo>
                  <a:pt x="83997" y="0"/>
                </a:lnTo>
                <a:lnTo>
                  <a:pt x="82702" y="876"/>
                </a:lnTo>
                <a:lnTo>
                  <a:pt x="88401" y="876"/>
                </a:lnTo>
                <a:lnTo>
                  <a:pt x="8768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132048" y="3798117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10820" y="0"/>
                </a:moveTo>
                <a:lnTo>
                  <a:pt x="9740" y="0"/>
                </a:lnTo>
                <a:lnTo>
                  <a:pt x="7670" y="1714"/>
                </a:lnTo>
                <a:lnTo>
                  <a:pt x="5905" y="2070"/>
                </a:lnTo>
                <a:lnTo>
                  <a:pt x="5181" y="4267"/>
                </a:lnTo>
                <a:lnTo>
                  <a:pt x="3225" y="5334"/>
                </a:lnTo>
                <a:lnTo>
                  <a:pt x="2400" y="5334"/>
                </a:lnTo>
                <a:lnTo>
                  <a:pt x="1219" y="8242"/>
                </a:lnTo>
                <a:lnTo>
                  <a:pt x="0" y="8953"/>
                </a:lnTo>
                <a:lnTo>
                  <a:pt x="1485" y="10566"/>
                </a:lnTo>
                <a:lnTo>
                  <a:pt x="2324" y="14109"/>
                </a:lnTo>
                <a:lnTo>
                  <a:pt x="914" y="16713"/>
                </a:lnTo>
                <a:lnTo>
                  <a:pt x="1587" y="18161"/>
                </a:lnTo>
                <a:lnTo>
                  <a:pt x="3848" y="16649"/>
                </a:lnTo>
                <a:lnTo>
                  <a:pt x="6172" y="16294"/>
                </a:lnTo>
                <a:lnTo>
                  <a:pt x="7581" y="14922"/>
                </a:lnTo>
                <a:lnTo>
                  <a:pt x="7365" y="10452"/>
                </a:lnTo>
                <a:lnTo>
                  <a:pt x="8343" y="9182"/>
                </a:lnTo>
                <a:lnTo>
                  <a:pt x="10972" y="6946"/>
                </a:lnTo>
                <a:lnTo>
                  <a:pt x="13347" y="4749"/>
                </a:lnTo>
                <a:lnTo>
                  <a:pt x="13296" y="2730"/>
                </a:lnTo>
                <a:lnTo>
                  <a:pt x="12115" y="1117"/>
                </a:lnTo>
                <a:lnTo>
                  <a:pt x="108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346432" y="3754791"/>
            <a:ext cx="138430" cy="141605"/>
          </a:xfrm>
          <a:custGeom>
            <a:avLst/>
            <a:gdLst/>
            <a:ahLst/>
            <a:cxnLst/>
            <a:rect l="l" t="t" r="r" b="b"/>
            <a:pathLst>
              <a:path w="138429" h="141604">
                <a:moveTo>
                  <a:pt x="126968" y="107086"/>
                </a:moveTo>
                <a:lnTo>
                  <a:pt x="49999" y="107086"/>
                </a:lnTo>
                <a:lnTo>
                  <a:pt x="51371" y="107289"/>
                </a:lnTo>
                <a:lnTo>
                  <a:pt x="52196" y="107937"/>
                </a:lnTo>
                <a:lnTo>
                  <a:pt x="53085" y="108127"/>
                </a:lnTo>
                <a:lnTo>
                  <a:pt x="53619" y="108966"/>
                </a:lnTo>
                <a:lnTo>
                  <a:pt x="54965" y="109791"/>
                </a:lnTo>
                <a:lnTo>
                  <a:pt x="56299" y="111086"/>
                </a:lnTo>
                <a:lnTo>
                  <a:pt x="60439" y="115620"/>
                </a:lnTo>
                <a:lnTo>
                  <a:pt x="60975" y="119646"/>
                </a:lnTo>
                <a:lnTo>
                  <a:pt x="60994" y="127584"/>
                </a:lnTo>
                <a:lnTo>
                  <a:pt x="60871" y="140995"/>
                </a:lnTo>
                <a:lnTo>
                  <a:pt x="63271" y="132295"/>
                </a:lnTo>
                <a:lnTo>
                  <a:pt x="75069" y="132118"/>
                </a:lnTo>
                <a:lnTo>
                  <a:pt x="77114" y="131660"/>
                </a:lnTo>
                <a:lnTo>
                  <a:pt x="77635" y="130784"/>
                </a:lnTo>
                <a:lnTo>
                  <a:pt x="79413" y="130429"/>
                </a:lnTo>
                <a:lnTo>
                  <a:pt x="105130" y="130429"/>
                </a:lnTo>
                <a:lnTo>
                  <a:pt x="104711" y="129451"/>
                </a:lnTo>
                <a:lnTo>
                  <a:pt x="105575" y="128651"/>
                </a:lnTo>
                <a:lnTo>
                  <a:pt x="115706" y="128651"/>
                </a:lnTo>
                <a:lnTo>
                  <a:pt x="119164" y="127584"/>
                </a:lnTo>
                <a:lnTo>
                  <a:pt x="122959" y="127584"/>
                </a:lnTo>
                <a:lnTo>
                  <a:pt x="123774" y="126606"/>
                </a:lnTo>
                <a:lnTo>
                  <a:pt x="126618" y="126250"/>
                </a:lnTo>
                <a:lnTo>
                  <a:pt x="128308" y="124485"/>
                </a:lnTo>
                <a:lnTo>
                  <a:pt x="130886" y="124117"/>
                </a:lnTo>
                <a:lnTo>
                  <a:pt x="132740" y="122605"/>
                </a:lnTo>
                <a:lnTo>
                  <a:pt x="134162" y="120662"/>
                </a:lnTo>
                <a:lnTo>
                  <a:pt x="137007" y="120662"/>
                </a:lnTo>
                <a:lnTo>
                  <a:pt x="137540" y="120040"/>
                </a:lnTo>
                <a:lnTo>
                  <a:pt x="137960" y="119849"/>
                </a:lnTo>
                <a:lnTo>
                  <a:pt x="137629" y="119646"/>
                </a:lnTo>
                <a:lnTo>
                  <a:pt x="137629" y="118440"/>
                </a:lnTo>
                <a:lnTo>
                  <a:pt x="134988" y="116192"/>
                </a:lnTo>
                <a:lnTo>
                  <a:pt x="131787" y="115735"/>
                </a:lnTo>
                <a:lnTo>
                  <a:pt x="127419" y="111506"/>
                </a:lnTo>
                <a:lnTo>
                  <a:pt x="127825" y="109639"/>
                </a:lnTo>
                <a:lnTo>
                  <a:pt x="126968" y="107086"/>
                </a:lnTo>
                <a:close/>
              </a:path>
              <a:path w="138429" h="141604">
                <a:moveTo>
                  <a:pt x="105130" y="130429"/>
                </a:moveTo>
                <a:lnTo>
                  <a:pt x="79413" y="130429"/>
                </a:lnTo>
                <a:lnTo>
                  <a:pt x="79501" y="131483"/>
                </a:lnTo>
                <a:lnTo>
                  <a:pt x="81102" y="131927"/>
                </a:lnTo>
                <a:lnTo>
                  <a:pt x="82600" y="132994"/>
                </a:lnTo>
                <a:lnTo>
                  <a:pt x="84200" y="133172"/>
                </a:lnTo>
                <a:lnTo>
                  <a:pt x="85445" y="134505"/>
                </a:lnTo>
                <a:lnTo>
                  <a:pt x="85089" y="135559"/>
                </a:lnTo>
                <a:lnTo>
                  <a:pt x="88734" y="134505"/>
                </a:lnTo>
                <a:lnTo>
                  <a:pt x="91389" y="132638"/>
                </a:lnTo>
                <a:lnTo>
                  <a:pt x="92722" y="132295"/>
                </a:lnTo>
                <a:lnTo>
                  <a:pt x="93700" y="131483"/>
                </a:lnTo>
                <a:lnTo>
                  <a:pt x="105033" y="131483"/>
                </a:lnTo>
                <a:lnTo>
                  <a:pt x="105321" y="130873"/>
                </a:lnTo>
                <a:lnTo>
                  <a:pt x="105130" y="130429"/>
                </a:lnTo>
                <a:close/>
              </a:path>
              <a:path w="138429" h="141604">
                <a:moveTo>
                  <a:pt x="105033" y="131483"/>
                </a:moveTo>
                <a:lnTo>
                  <a:pt x="93700" y="131483"/>
                </a:lnTo>
                <a:lnTo>
                  <a:pt x="95122" y="132118"/>
                </a:lnTo>
                <a:lnTo>
                  <a:pt x="95300" y="132905"/>
                </a:lnTo>
                <a:lnTo>
                  <a:pt x="96900" y="132994"/>
                </a:lnTo>
                <a:lnTo>
                  <a:pt x="98399" y="133972"/>
                </a:lnTo>
                <a:lnTo>
                  <a:pt x="100977" y="132994"/>
                </a:lnTo>
                <a:lnTo>
                  <a:pt x="104444" y="132727"/>
                </a:lnTo>
                <a:lnTo>
                  <a:pt x="105033" y="131483"/>
                </a:lnTo>
                <a:close/>
              </a:path>
              <a:path w="138429" h="141604">
                <a:moveTo>
                  <a:pt x="114553" y="129006"/>
                </a:moveTo>
                <a:lnTo>
                  <a:pt x="109499" y="129006"/>
                </a:lnTo>
                <a:lnTo>
                  <a:pt x="111188" y="130251"/>
                </a:lnTo>
                <a:lnTo>
                  <a:pt x="113398" y="129984"/>
                </a:lnTo>
                <a:lnTo>
                  <a:pt x="114553" y="129006"/>
                </a:lnTo>
                <a:close/>
              </a:path>
              <a:path w="138429" h="141604">
                <a:moveTo>
                  <a:pt x="115706" y="128651"/>
                </a:moveTo>
                <a:lnTo>
                  <a:pt x="105575" y="128651"/>
                </a:lnTo>
                <a:lnTo>
                  <a:pt x="107810" y="129362"/>
                </a:lnTo>
                <a:lnTo>
                  <a:pt x="109499" y="129006"/>
                </a:lnTo>
                <a:lnTo>
                  <a:pt x="114553" y="129006"/>
                </a:lnTo>
                <a:lnTo>
                  <a:pt x="115706" y="128651"/>
                </a:lnTo>
                <a:close/>
              </a:path>
              <a:path w="138429" h="141604">
                <a:moveTo>
                  <a:pt x="122959" y="127584"/>
                </a:moveTo>
                <a:lnTo>
                  <a:pt x="119164" y="127584"/>
                </a:lnTo>
                <a:lnTo>
                  <a:pt x="120942" y="128295"/>
                </a:lnTo>
                <a:lnTo>
                  <a:pt x="122885" y="127673"/>
                </a:lnTo>
                <a:close/>
              </a:path>
              <a:path w="138429" h="141604">
                <a:moveTo>
                  <a:pt x="137007" y="120662"/>
                </a:moveTo>
                <a:lnTo>
                  <a:pt x="134162" y="120662"/>
                </a:lnTo>
                <a:lnTo>
                  <a:pt x="136474" y="121285"/>
                </a:lnTo>
                <a:lnTo>
                  <a:pt x="137007" y="120662"/>
                </a:lnTo>
                <a:close/>
              </a:path>
              <a:path w="138429" h="141604">
                <a:moveTo>
                  <a:pt x="125800" y="105029"/>
                </a:moveTo>
                <a:lnTo>
                  <a:pt x="45173" y="105029"/>
                </a:lnTo>
                <a:lnTo>
                  <a:pt x="46354" y="105168"/>
                </a:lnTo>
                <a:lnTo>
                  <a:pt x="47091" y="106553"/>
                </a:lnTo>
                <a:lnTo>
                  <a:pt x="48577" y="106768"/>
                </a:lnTo>
                <a:lnTo>
                  <a:pt x="49237" y="107581"/>
                </a:lnTo>
                <a:lnTo>
                  <a:pt x="49999" y="107086"/>
                </a:lnTo>
                <a:lnTo>
                  <a:pt x="126968" y="107086"/>
                </a:lnTo>
                <a:lnTo>
                  <a:pt x="126593" y="105968"/>
                </a:lnTo>
                <a:lnTo>
                  <a:pt x="125800" y="105029"/>
                </a:lnTo>
                <a:close/>
              </a:path>
              <a:path w="138429" h="141604">
                <a:moveTo>
                  <a:pt x="0" y="44602"/>
                </a:moveTo>
                <a:lnTo>
                  <a:pt x="1600" y="55016"/>
                </a:lnTo>
                <a:lnTo>
                  <a:pt x="4533" y="69557"/>
                </a:lnTo>
                <a:lnTo>
                  <a:pt x="13233" y="81534"/>
                </a:lnTo>
                <a:lnTo>
                  <a:pt x="16230" y="91262"/>
                </a:lnTo>
                <a:lnTo>
                  <a:pt x="20332" y="93256"/>
                </a:lnTo>
                <a:lnTo>
                  <a:pt x="22097" y="93256"/>
                </a:lnTo>
                <a:lnTo>
                  <a:pt x="23952" y="93954"/>
                </a:lnTo>
                <a:lnTo>
                  <a:pt x="25196" y="93954"/>
                </a:lnTo>
                <a:lnTo>
                  <a:pt x="26987" y="95211"/>
                </a:lnTo>
                <a:lnTo>
                  <a:pt x="27152" y="96177"/>
                </a:lnTo>
                <a:lnTo>
                  <a:pt x="28663" y="97599"/>
                </a:lnTo>
                <a:lnTo>
                  <a:pt x="30975" y="97688"/>
                </a:lnTo>
                <a:lnTo>
                  <a:pt x="36563" y="99631"/>
                </a:lnTo>
                <a:lnTo>
                  <a:pt x="37896" y="99631"/>
                </a:lnTo>
                <a:lnTo>
                  <a:pt x="38963" y="100711"/>
                </a:lnTo>
                <a:lnTo>
                  <a:pt x="40551" y="100977"/>
                </a:lnTo>
                <a:lnTo>
                  <a:pt x="41351" y="102920"/>
                </a:lnTo>
                <a:lnTo>
                  <a:pt x="43573" y="105308"/>
                </a:lnTo>
                <a:lnTo>
                  <a:pt x="44551" y="105308"/>
                </a:lnTo>
                <a:lnTo>
                  <a:pt x="44602" y="105460"/>
                </a:lnTo>
                <a:lnTo>
                  <a:pt x="45173" y="105029"/>
                </a:lnTo>
                <a:lnTo>
                  <a:pt x="125800" y="105029"/>
                </a:lnTo>
                <a:lnTo>
                  <a:pt x="125425" y="104584"/>
                </a:lnTo>
                <a:lnTo>
                  <a:pt x="126631" y="102590"/>
                </a:lnTo>
                <a:lnTo>
                  <a:pt x="125196" y="101333"/>
                </a:lnTo>
                <a:lnTo>
                  <a:pt x="124675" y="98920"/>
                </a:lnTo>
                <a:lnTo>
                  <a:pt x="123939" y="97421"/>
                </a:lnTo>
                <a:lnTo>
                  <a:pt x="124637" y="97243"/>
                </a:lnTo>
                <a:lnTo>
                  <a:pt x="123291" y="93992"/>
                </a:lnTo>
                <a:lnTo>
                  <a:pt x="122872" y="91249"/>
                </a:lnTo>
                <a:lnTo>
                  <a:pt x="124536" y="89865"/>
                </a:lnTo>
                <a:lnTo>
                  <a:pt x="124866" y="86982"/>
                </a:lnTo>
                <a:lnTo>
                  <a:pt x="122999" y="85166"/>
                </a:lnTo>
                <a:lnTo>
                  <a:pt x="122770" y="80619"/>
                </a:lnTo>
                <a:lnTo>
                  <a:pt x="123507" y="77647"/>
                </a:lnTo>
                <a:lnTo>
                  <a:pt x="125006" y="76669"/>
                </a:lnTo>
                <a:lnTo>
                  <a:pt x="126182" y="76669"/>
                </a:lnTo>
                <a:lnTo>
                  <a:pt x="126720" y="75565"/>
                </a:lnTo>
                <a:lnTo>
                  <a:pt x="125181" y="71247"/>
                </a:lnTo>
                <a:lnTo>
                  <a:pt x="123469" y="71247"/>
                </a:lnTo>
                <a:lnTo>
                  <a:pt x="120865" y="68313"/>
                </a:lnTo>
                <a:lnTo>
                  <a:pt x="117386" y="65290"/>
                </a:lnTo>
                <a:lnTo>
                  <a:pt x="117246" y="62471"/>
                </a:lnTo>
                <a:lnTo>
                  <a:pt x="119303" y="57315"/>
                </a:lnTo>
                <a:lnTo>
                  <a:pt x="121945" y="49136"/>
                </a:lnTo>
                <a:lnTo>
                  <a:pt x="122770" y="47917"/>
                </a:lnTo>
                <a:lnTo>
                  <a:pt x="122554" y="46024"/>
                </a:lnTo>
                <a:lnTo>
                  <a:pt x="121945" y="45339"/>
                </a:lnTo>
                <a:lnTo>
                  <a:pt x="122402" y="45339"/>
                </a:lnTo>
                <a:lnTo>
                  <a:pt x="121520" y="44716"/>
                </a:lnTo>
                <a:lnTo>
                  <a:pt x="6184" y="44716"/>
                </a:lnTo>
                <a:lnTo>
                  <a:pt x="0" y="44602"/>
                </a:lnTo>
                <a:close/>
              </a:path>
              <a:path w="138429" h="141604">
                <a:moveTo>
                  <a:pt x="126182" y="76669"/>
                </a:moveTo>
                <a:lnTo>
                  <a:pt x="125006" y="76669"/>
                </a:lnTo>
                <a:lnTo>
                  <a:pt x="126022" y="77000"/>
                </a:lnTo>
                <a:lnTo>
                  <a:pt x="126182" y="76669"/>
                </a:lnTo>
                <a:close/>
              </a:path>
              <a:path w="138429" h="141604">
                <a:moveTo>
                  <a:pt x="125094" y="71005"/>
                </a:moveTo>
                <a:lnTo>
                  <a:pt x="123469" y="71247"/>
                </a:lnTo>
                <a:lnTo>
                  <a:pt x="125181" y="71247"/>
                </a:lnTo>
                <a:lnTo>
                  <a:pt x="125094" y="71005"/>
                </a:lnTo>
                <a:close/>
              </a:path>
              <a:path w="138429" h="141604">
                <a:moveTo>
                  <a:pt x="15773" y="19964"/>
                </a:moveTo>
                <a:lnTo>
                  <a:pt x="15773" y="21183"/>
                </a:lnTo>
                <a:lnTo>
                  <a:pt x="16484" y="22237"/>
                </a:lnTo>
                <a:lnTo>
                  <a:pt x="16484" y="23901"/>
                </a:lnTo>
                <a:lnTo>
                  <a:pt x="18249" y="24841"/>
                </a:lnTo>
                <a:lnTo>
                  <a:pt x="18732" y="26377"/>
                </a:lnTo>
                <a:lnTo>
                  <a:pt x="20269" y="26606"/>
                </a:lnTo>
                <a:lnTo>
                  <a:pt x="20967" y="30289"/>
                </a:lnTo>
                <a:lnTo>
                  <a:pt x="20739" y="32054"/>
                </a:lnTo>
                <a:lnTo>
                  <a:pt x="18732" y="34074"/>
                </a:lnTo>
                <a:lnTo>
                  <a:pt x="17068" y="35839"/>
                </a:lnTo>
                <a:lnTo>
                  <a:pt x="15646" y="37033"/>
                </a:lnTo>
                <a:lnTo>
                  <a:pt x="12458" y="40563"/>
                </a:lnTo>
                <a:lnTo>
                  <a:pt x="10325" y="43637"/>
                </a:lnTo>
                <a:lnTo>
                  <a:pt x="6184" y="44716"/>
                </a:lnTo>
                <a:lnTo>
                  <a:pt x="121520" y="44716"/>
                </a:lnTo>
                <a:lnTo>
                  <a:pt x="107099" y="34544"/>
                </a:lnTo>
                <a:lnTo>
                  <a:pt x="106032" y="33235"/>
                </a:lnTo>
                <a:lnTo>
                  <a:pt x="105562" y="31686"/>
                </a:lnTo>
                <a:lnTo>
                  <a:pt x="106146" y="30518"/>
                </a:lnTo>
                <a:lnTo>
                  <a:pt x="103670" y="26377"/>
                </a:lnTo>
                <a:lnTo>
                  <a:pt x="94138" y="20815"/>
                </a:lnTo>
                <a:lnTo>
                  <a:pt x="17614" y="20815"/>
                </a:lnTo>
                <a:lnTo>
                  <a:pt x="16243" y="20535"/>
                </a:lnTo>
                <a:lnTo>
                  <a:pt x="15773" y="19964"/>
                </a:lnTo>
                <a:close/>
              </a:path>
              <a:path w="138429" h="141604">
                <a:moveTo>
                  <a:pt x="16078" y="2247"/>
                </a:moveTo>
                <a:lnTo>
                  <a:pt x="15366" y="3200"/>
                </a:lnTo>
                <a:lnTo>
                  <a:pt x="16776" y="5334"/>
                </a:lnTo>
                <a:lnTo>
                  <a:pt x="18326" y="6578"/>
                </a:lnTo>
                <a:lnTo>
                  <a:pt x="18618" y="8064"/>
                </a:lnTo>
                <a:lnTo>
                  <a:pt x="19684" y="9715"/>
                </a:lnTo>
                <a:lnTo>
                  <a:pt x="20700" y="13284"/>
                </a:lnTo>
                <a:lnTo>
                  <a:pt x="21043" y="15722"/>
                </a:lnTo>
                <a:lnTo>
                  <a:pt x="20345" y="17449"/>
                </a:lnTo>
                <a:lnTo>
                  <a:pt x="19926" y="19037"/>
                </a:lnTo>
                <a:lnTo>
                  <a:pt x="18910" y="20053"/>
                </a:lnTo>
                <a:lnTo>
                  <a:pt x="17614" y="20815"/>
                </a:lnTo>
                <a:lnTo>
                  <a:pt x="94138" y="20815"/>
                </a:lnTo>
                <a:lnTo>
                  <a:pt x="62714" y="2476"/>
                </a:lnTo>
                <a:lnTo>
                  <a:pt x="17208" y="2476"/>
                </a:lnTo>
                <a:lnTo>
                  <a:pt x="16078" y="2247"/>
                </a:lnTo>
                <a:close/>
              </a:path>
              <a:path w="138429" h="141604">
                <a:moveTo>
                  <a:pt x="58470" y="0"/>
                </a:moveTo>
                <a:lnTo>
                  <a:pt x="33261" y="1358"/>
                </a:lnTo>
                <a:lnTo>
                  <a:pt x="18262" y="1409"/>
                </a:lnTo>
                <a:lnTo>
                  <a:pt x="17208" y="2476"/>
                </a:lnTo>
                <a:lnTo>
                  <a:pt x="62714" y="2476"/>
                </a:lnTo>
                <a:lnTo>
                  <a:pt x="5847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342540" y="3757456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4">
                <a:moveTo>
                  <a:pt x="12801" y="19570"/>
                </a:moveTo>
                <a:lnTo>
                  <a:pt x="9131" y="19570"/>
                </a:lnTo>
                <a:lnTo>
                  <a:pt x="10312" y="20764"/>
                </a:lnTo>
                <a:lnTo>
                  <a:pt x="12801" y="19939"/>
                </a:lnTo>
                <a:lnTo>
                  <a:pt x="12801" y="19570"/>
                </a:lnTo>
                <a:close/>
              </a:path>
              <a:path w="25400" h="20954">
                <a:moveTo>
                  <a:pt x="13375" y="17335"/>
                </a:moveTo>
                <a:lnTo>
                  <a:pt x="3213" y="17335"/>
                </a:lnTo>
                <a:lnTo>
                  <a:pt x="4521" y="17805"/>
                </a:lnTo>
                <a:lnTo>
                  <a:pt x="5473" y="19812"/>
                </a:lnTo>
                <a:lnTo>
                  <a:pt x="7594" y="20637"/>
                </a:lnTo>
                <a:lnTo>
                  <a:pt x="8305" y="19812"/>
                </a:lnTo>
                <a:lnTo>
                  <a:pt x="9131" y="19570"/>
                </a:lnTo>
                <a:lnTo>
                  <a:pt x="12801" y="19570"/>
                </a:lnTo>
                <a:lnTo>
                  <a:pt x="12801" y="18757"/>
                </a:lnTo>
                <a:lnTo>
                  <a:pt x="13375" y="17335"/>
                </a:lnTo>
                <a:close/>
              </a:path>
              <a:path w="25400" h="20954">
                <a:moveTo>
                  <a:pt x="24892" y="12712"/>
                </a:moveTo>
                <a:lnTo>
                  <a:pt x="15163" y="12712"/>
                </a:lnTo>
                <a:lnTo>
                  <a:pt x="16230" y="13652"/>
                </a:lnTo>
                <a:lnTo>
                  <a:pt x="17653" y="13893"/>
                </a:lnTo>
                <a:lnTo>
                  <a:pt x="18237" y="15786"/>
                </a:lnTo>
                <a:lnTo>
                  <a:pt x="19659" y="16611"/>
                </a:lnTo>
                <a:lnTo>
                  <a:pt x="19725" y="17386"/>
                </a:lnTo>
                <a:lnTo>
                  <a:pt x="20142" y="17868"/>
                </a:lnTo>
                <a:lnTo>
                  <a:pt x="21501" y="18161"/>
                </a:lnTo>
                <a:lnTo>
                  <a:pt x="22796" y="17386"/>
                </a:lnTo>
                <a:lnTo>
                  <a:pt x="23812" y="16383"/>
                </a:lnTo>
                <a:lnTo>
                  <a:pt x="24231" y="14795"/>
                </a:lnTo>
                <a:lnTo>
                  <a:pt x="24942" y="13055"/>
                </a:lnTo>
                <a:lnTo>
                  <a:pt x="24892" y="12712"/>
                </a:lnTo>
                <a:close/>
              </a:path>
              <a:path w="25400" h="20954">
                <a:moveTo>
                  <a:pt x="7099" y="3035"/>
                </a:moveTo>
                <a:lnTo>
                  <a:pt x="4432" y="5486"/>
                </a:lnTo>
                <a:lnTo>
                  <a:pt x="2108" y="8242"/>
                </a:lnTo>
                <a:lnTo>
                  <a:pt x="254" y="15697"/>
                </a:lnTo>
                <a:lnTo>
                  <a:pt x="0" y="17602"/>
                </a:lnTo>
                <a:lnTo>
                  <a:pt x="1079" y="17335"/>
                </a:lnTo>
                <a:lnTo>
                  <a:pt x="13375" y="17335"/>
                </a:lnTo>
                <a:lnTo>
                  <a:pt x="14338" y="14947"/>
                </a:lnTo>
                <a:lnTo>
                  <a:pt x="14109" y="12712"/>
                </a:lnTo>
                <a:lnTo>
                  <a:pt x="24892" y="12712"/>
                </a:lnTo>
                <a:lnTo>
                  <a:pt x="24587" y="10617"/>
                </a:lnTo>
                <a:lnTo>
                  <a:pt x="23571" y="7061"/>
                </a:lnTo>
                <a:lnTo>
                  <a:pt x="22504" y="5397"/>
                </a:lnTo>
                <a:lnTo>
                  <a:pt x="22212" y="3924"/>
                </a:lnTo>
                <a:lnTo>
                  <a:pt x="21467" y="3314"/>
                </a:lnTo>
                <a:lnTo>
                  <a:pt x="7747" y="3314"/>
                </a:lnTo>
                <a:lnTo>
                  <a:pt x="7099" y="3035"/>
                </a:lnTo>
                <a:close/>
              </a:path>
              <a:path w="25400" h="20954">
                <a:moveTo>
                  <a:pt x="11785" y="1295"/>
                </a:moveTo>
                <a:lnTo>
                  <a:pt x="9779" y="2908"/>
                </a:lnTo>
                <a:lnTo>
                  <a:pt x="7747" y="3314"/>
                </a:lnTo>
                <a:lnTo>
                  <a:pt x="21467" y="3314"/>
                </a:lnTo>
                <a:lnTo>
                  <a:pt x="20970" y="2908"/>
                </a:lnTo>
                <a:lnTo>
                  <a:pt x="14147" y="2908"/>
                </a:lnTo>
                <a:lnTo>
                  <a:pt x="13144" y="1955"/>
                </a:lnTo>
                <a:lnTo>
                  <a:pt x="11785" y="1295"/>
                </a:lnTo>
                <a:close/>
              </a:path>
              <a:path w="25400" h="20954">
                <a:moveTo>
                  <a:pt x="18897" y="0"/>
                </a:moveTo>
                <a:lnTo>
                  <a:pt x="16878" y="355"/>
                </a:lnTo>
                <a:lnTo>
                  <a:pt x="16814" y="2070"/>
                </a:lnTo>
                <a:lnTo>
                  <a:pt x="15925" y="2908"/>
                </a:lnTo>
                <a:lnTo>
                  <a:pt x="20970" y="2908"/>
                </a:lnTo>
                <a:lnTo>
                  <a:pt x="20675" y="2667"/>
                </a:lnTo>
                <a:lnTo>
                  <a:pt x="1889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342350" y="3770178"/>
            <a:ext cx="25400" cy="29845"/>
          </a:xfrm>
          <a:custGeom>
            <a:avLst/>
            <a:gdLst/>
            <a:ahLst/>
            <a:cxnLst/>
            <a:rect l="l" t="t" r="r" b="b"/>
            <a:pathLst>
              <a:path w="25400" h="29845">
                <a:moveTo>
                  <a:pt x="3403" y="4610"/>
                </a:moveTo>
                <a:lnTo>
                  <a:pt x="1270" y="4610"/>
                </a:lnTo>
                <a:lnTo>
                  <a:pt x="190" y="4876"/>
                </a:lnTo>
                <a:lnTo>
                  <a:pt x="0" y="6261"/>
                </a:lnTo>
                <a:lnTo>
                  <a:pt x="1600" y="8839"/>
                </a:lnTo>
                <a:lnTo>
                  <a:pt x="1808" y="10985"/>
                </a:lnTo>
                <a:lnTo>
                  <a:pt x="1884" y="14897"/>
                </a:lnTo>
                <a:lnTo>
                  <a:pt x="4076" y="29209"/>
                </a:lnTo>
                <a:lnTo>
                  <a:pt x="10274" y="29336"/>
                </a:lnTo>
                <a:lnTo>
                  <a:pt x="14401" y="28244"/>
                </a:lnTo>
                <a:lnTo>
                  <a:pt x="16535" y="25184"/>
                </a:lnTo>
                <a:lnTo>
                  <a:pt x="19723" y="21640"/>
                </a:lnTo>
                <a:lnTo>
                  <a:pt x="21145" y="20459"/>
                </a:lnTo>
                <a:lnTo>
                  <a:pt x="22809" y="18681"/>
                </a:lnTo>
                <a:lnTo>
                  <a:pt x="24815" y="16675"/>
                </a:lnTo>
                <a:lnTo>
                  <a:pt x="25057" y="14897"/>
                </a:lnTo>
                <a:lnTo>
                  <a:pt x="24345" y="11226"/>
                </a:lnTo>
                <a:lnTo>
                  <a:pt x="22809" y="10985"/>
                </a:lnTo>
                <a:lnTo>
                  <a:pt x="22339" y="9461"/>
                </a:lnTo>
                <a:lnTo>
                  <a:pt x="20561" y="8508"/>
                </a:lnTo>
                <a:lnTo>
                  <a:pt x="20561" y="8039"/>
                </a:lnTo>
                <a:lnTo>
                  <a:pt x="10502" y="8039"/>
                </a:lnTo>
                <a:lnTo>
                  <a:pt x="10377" y="7912"/>
                </a:lnTo>
                <a:lnTo>
                  <a:pt x="7785" y="7912"/>
                </a:lnTo>
                <a:lnTo>
                  <a:pt x="5664" y="7086"/>
                </a:lnTo>
                <a:lnTo>
                  <a:pt x="4711" y="5079"/>
                </a:lnTo>
                <a:lnTo>
                  <a:pt x="3403" y="4610"/>
                </a:lnTo>
                <a:close/>
              </a:path>
              <a:path w="25400" h="29845">
                <a:moveTo>
                  <a:pt x="15354" y="0"/>
                </a:moveTo>
                <a:lnTo>
                  <a:pt x="14300" y="0"/>
                </a:lnTo>
                <a:lnTo>
                  <a:pt x="14528" y="2235"/>
                </a:lnTo>
                <a:lnTo>
                  <a:pt x="13089" y="5791"/>
                </a:lnTo>
                <a:lnTo>
                  <a:pt x="12992" y="7213"/>
                </a:lnTo>
                <a:lnTo>
                  <a:pt x="10502" y="8039"/>
                </a:lnTo>
                <a:lnTo>
                  <a:pt x="20561" y="8039"/>
                </a:lnTo>
                <a:lnTo>
                  <a:pt x="20561" y="6845"/>
                </a:lnTo>
                <a:lnTo>
                  <a:pt x="19850" y="5791"/>
                </a:lnTo>
                <a:lnTo>
                  <a:pt x="19850" y="3886"/>
                </a:lnTo>
                <a:lnTo>
                  <a:pt x="18427" y="3060"/>
                </a:lnTo>
                <a:lnTo>
                  <a:pt x="17843" y="1168"/>
                </a:lnTo>
                <a:lnTo>
                  <a:pt x="16421" y="927"/>
                </a:lnTo>
                <a:lnTo>
                  <a:pt x="15354" y="0"/>
                </a:lnTo>
                <a:close/>
              </a:path>
              <a:path w="25400" h="29845">
                <a:moveTo>
                  <a:pt x="9321" y="6845"/>
                </a:moveTo>
                <a:lnTo>
                  <a:pt x="8496" y="7086"/>
                </a:lnTo>
                <a:lnTo>
                  <a:pt x="7785" y="7912"/>
                </a:lnTo>
                <a:lnTo>
                  <a:pt x="10377" y="7912"/>
                </a:lnTo>
                <a:lnTo>
                  <a:pt x="9321" y="684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133635" y="3678173"/>
            <a:ext cx="235585" cy="232410"/>
          </a:xfrm>
          <a:custGeom>
            <a:avLst/>
            <a:gdLst/>
            <a:ahLst/>
            <a:cxnLst/>
            <a:rect l="l" t="t" r="r" b="b"/>
            <a:pathLst>
              <a:path w="235585" h="232410">
                <a:moveTo>
                  <a:pt x="200558" y="209549"/>
                </a:moveTo>
                <a:lnTo>
                  <a:pt x="184645" y="209549"/>
                </a:lnTo>
                <a:lnTo>
                  <a:pt x="185661" y="210819"/>
                </a:lnTo>
                <a:lnTo>
                  <a:pt x="185648" y="213359"/>
                </a:lnTo>
                <a:lnTo>
                  <a:pt x="187515" y="215899"/>
                </a:lnTo>
                <a:lnTo>
                  <a:pt x="187782" y="217169"/>
                </a:lnTo>
                <a:lnTo>
                  <a:pt x="190804" y="219709"/>
                </a:lnTo>
                <a:lnTo>
                  <a:pt x="195313" y="220979"/>
                </a:lnTo>
                <a:lnTo>
                  <a:pt x="198069" y="222249"/>
                </a:lnTo>
                <a:lnTo>
                  <a:pt x="200647" y="226059"/>
                </a:lnTo>
                <a:lnTo>
                  <a:pt x="202869" y="227329"/>
                </a:lnTo>
                <a:lnTo>
                  <a:pt x="205257" y="231139"/>
                </a:lnTo>
                <a:lnTo>
                  <a:pt x="207924" y="232409"/>
                </a:lnTo>
                <a:lnTo>
                  <a:pt x="217055" y="232409"/>
                </a:lnTo>
                <a:lnTo>
                  <a:pt x="216612" y="222249"/>
                </a:lnTo>
                <a:lnTo>
                  <a:pt x="212534" y="222249"/>
                </a:lnTo>
                <a:lnTo>
                  <a:pt x="207479" y="220979"/>
                </a:lnTo>
                <a:lnTo>
                  <a:pt x="206336" y="219709"/>
                </a:lnTo>
                <a:lnTo>
                  <a:pt x="205613" y="218439"/>
                </a:lnTo>
                <a:lnTo>
                  <a:pt x="202336" y="214629"/>
                </a:lnTo>
                <a:lnTo>
                  <a:pt x="200736" y="213359"/>
                </a:lnTo>
                <a:lnTo>
                  <a:pt x="200558" y="209549"/>
                </a:lnTo>
                <a:close/>
              </a:path>
              <a:path w="235585" h="232410">
                <a:moveTo>
                  <a:pt x="216446" y="218439"/>
                </a:moveTo>
                <a:lnTo>
                  <a:pt x="212191" y="218439"/>
                </a:lnTo>
                <a:lnTo>
                  <a:pt x="212445" y="219709"/>
                </a:lnTo>
                <a:lnTo>
                  <a:pt x="213156" y="220979"/>
                </a:lnTo>
                <a:lnTo>
                  <a:pt x="212534" y="222249"/>
                </a:lnTo>
                <a:lnTo>
                  <a:pt x="216612" y="222249"/>
                </a:lnTo>
                <a:lnTo>
                  <a:pt x="216446" y="218439"/>
                </a:lnTo>
                <a:close/>
              </a:path>
              <a:path w="235585" h="232410">
                <a:moveTo>
                  <a:pt x="200451" y="205739"/>
                </a:moveTo>
                <a:lnTo>
                  <a:pt x="161175" y="205739"/>
                </a:lnTo>
                <a:lnTo>
                  <a:pt x="161315" y="208279"/>
                </a:lnTo>
                <a:lnTo>
                  <a:pt x="161937" y="209549"/>
                </a:lnTo>
                <a:lnTo>
                  <a:pt x="162204" y="210819"/>
                </a:lnTo>
                <a:lnTo>
                  <a:pt x="162013" y="212089"/>
                </a:lnTo>
                <a:lnTo>
                  <a:pt x="162953" y="212089"/>
                </a:lnTo>
                <a:lnTo>
                  <a:pt x="165354" y="213359"/>
                </a:lnTo>
                <a:lnTo>
                  <a:pt x="166547" y="213359"/>
                </a:lnTo>
                <a:lnTo>
                  <a:pt x="169443" y="214629"/>
                </a:lnTo>
                <a:lnTo>
                  <a:pt x="171843" y="214629"/>
                </a:lnTo>
                <a:lnTo>
                  <a:pt x="174739" y="215899"/>
                </a:lnTo>
                <a:lnTo>
                  <a:pt x="174955" y="217169"/>
                </a:lnTo>
                <a:lnTo>
                  <a:pt x="176911" y="217169"/>
                </a:lnTo>
                <a:lnTo>
                  <a:pt x="180644" y="215899"/>
                </a:lnTo>
                <a:lnTo>
                  <a:pt x="180784" y="214629"/>
                </a:lnTo>
                <a:lnTo>
                  <a:pt x="181940" y="210819"/>
                </a:lnTo>
                <a:lnTo>
                  <a:pt x="183540" y="210819"/>
                </a:lnTo>
                <a:lnTo>
                  <a:pt x="184645" y="209549"/>
                </a:lnTo>
                <a:lnTo>
                  <a:pt x="200558" y="209549"/>
                </a:lnTo>
                <a:lnTo>
                  <a:pt x="200451" y="205739"/>
                </a:lnTo>
                <a:close/>
              </a:path>
              <a:path w="235585" h="232410">
                <a:moveTo>
                  <a:pt x="200380" y="203199"/>
                </a:moveTo>
                <a:lnTo>
                  <a:pt x="145186" y="203199"/>
                </a:lnTo>
                <a:lnTo>
                  <a:pt x="146177" y="204469"/>
                </a:lnTo>
                <a:lnTo>
                  <a:pt x="149606" y="204469"/>
                </a:lnTo>
                <a:lnTo>
                  <a:pt x="150152" y="205739"/>
                </a:lnTo>
                <a:lnTo>
                  <a:pt x="150279" y="208279"/>
                </a:lnTo>
                <a:lnTo>
                  <a:pt x="150736" y="208279"/>
                </a:lnTo>
                <a:lnTo>
                  <a:pt x="151549" y="209549"/>
                </a:lnTo>
                <a:lnTo>
                  <a:pt x="152857" y="208279"/>
                </a:lnTo>
                <a:lnTo>
                  <a:pt x="154559" y="207009"/>
                </a:lnTo>
                <a:lnTo>
                  <a:pt x="156413" y="207009"/>
                </a:lnTo>
                <a:lnTo>
                  <a:pt x="157213" y="205739"/>
                </a:lnTo>
                <a:lnTo>
                  <a:pt x="200451" y="205739"/>
                </a:lnTo>
                <a:lnTo>
                  <a:pt x="200380" y="203199"/>
                </a:lnTo>
                <a:close/>
              </a:path>
              <a:path w="235585" h="232410">
                <a:moveTo>
                  <a:pt x="221194" y="152399"/>
                </a:moveTo>
                <a:lnTo>
                  <a:pt x="105359" y="152399"/>
                </a:lnTo>
                <a:lnTo>
                  <a:pt x="105270" y="153669"/>
                </a:lnTo>
                <a:lnTo>
                  <a:pt x="104470" y="154939"/>
                </a:lnTo>
                <a:lnTo>
                  <a:pt x="104825" y="156209"/>
                </a:lnTo>
                <a:lnTo>
                  <a:pt x="119176" y="157479"/>
                </a:lnTo>
                <a:lnTo>
                  <a:pt x="119443" y="158749"/>
                </a:lnTo>
                <a:lnTo>
                  <a:pt x="119291" y="160019"/>
                </a:lnTo>
                <a:lnTo>
                  <a:pt x="119291" y="162559"/>
                </a:lnTo>
                <a:lnTo>
                  <a:pt x="118237" y="163829"/>
                </a:lnTo>
                <a:lnTo>
                  <a:pt x="117779" y="166369"/>
                </a:lnTo>
                <a:lnTo>
                  <a:pt x="119113" y="168909"/>
                </a:lnTo>
                <a:lnTo>
                  <a:pt x="119113" y="170179"/>
                </a:lnTo>
                <a:lnTo>
                  <a:pt x="118478" y="171449"/>
                </a:lnTo>
                <a:lnTo>
                  <a:pt x="118211" y="171449"/>
                </a:lnTo>
                <a:lnTo>
                  <a:pt x="118745" y="173989"/>
                </a:lnTo>
                <a:lnTo>
                  <a:pt x="119113" y="177799"/>
                </a:lnTo>
                <a:lnTo>
                  <a:pt x="118135" y="180339"/>
                </a:lnTo>
                <a:lnTo>
                  <a:pt x="118745" y="181609"/>
                </a:lnTo>
                <a:lnTo>
                  <a:pt x="118833" y="182879"/>
                </a:lnTo>
                <a:lnTo>
                  <a:pt x="119913" y="184149"/>
                </a:lnTo>
                <a:lnTo>
                  <a:pt x="119913" y="185419"/>
                </a:lnTo>
                <a:lnTo>
                  <a:pt x="121500" y="187959"/>
                </a:lnTo>
                <a:lnTo>
                  <a:pt x="122478" y="187959"/>
                </a:lnTo>
                <a:lnTo>
                  <a:pt x="122656" y="189229"/>
                </a:lnTo>
                <a:lnTo>
                  <a:pt x="122212" y="190499"/>
                </a:lnTo>
                <a:lnTo>
                  <a:pt x="122212" y="191769"/>
                </a:lnTo>
                <a:lnTo>
                  <a:pt x="123812" y="194309"/>
                </a:lnTo>
                <a:lnTo>
                  <a:pt x="123812" y="195579"/>
                </a:lnTo>
                <a:lnTo>
                  <a:pt x="123190" y="195579"/>
                </a:lnTo>
                <a:lnTo>
                  <a:pt x="123634" y="198119"/>
                </a:lnTo>
                <a:lnTo>
                  <a:pt x="125082" y="199389"/>
                </a:lnTo>
                <a:lnTo>
                  <a:pt x="124371" y="201929"/>
                </a:lnTo>
                <a:lnTo>
                  <a:pt x="123609" y="203199"/>
                </a:lnTo>
                <a:lnTo>
                  <a:pt x="123571" y="205739"/>
                </a:lnTo>
                <a:lnTo>
                  <a:pt x="125310" y="205739"/>
                </a:lnTo>
                <a:lnTo>
                  <a:pt x="126060" y="204469"/>
                </a:lnTo>
                <a:lnTo>
                  <a:pt x="140970" y="204469"/>
                </a:lnTo>
                <a:lnTo>
                  <a:pt x="142913" y="203199"/>
                </a:lnTo>
                <a:lnTo>
                  <a:pt x="200380" y="203199"/>
                </a:lnTo>
                <a:lnTo>
                  <a:pt x="200647" y="201929"/>
                </a:lnTo>
                <a:lnTo>
                  <a:pt x="203047" y="199389"/>
                </a:lnTo>
                <a:lnTo>
                  <a:pt x="203835" y="198119"/>
                </a:lnTo>
                <a:lnTo>
                  <a:pt x="203390" y="196849"/>
                </a:lnTo>
                <a:lnTo>
                  <a:pt x="204368" y="196849"/>
                </a:lnTo>
                <a:lnTo>
                  <a:pt x="204736" y="194309"/>
                </a:lnTo>
                <a:lnTo>
                  <a:pt x="204470" y="191769"/>
                </a:lnTo>
                <a:lnTo>
                  <a:pt x="204698" y="190499"/>
                </a:lnTo>
                <a:lnTo>
                  <a:pt x="204470" y="189229"/>
                </a:lnTo>
                <a:lnTo>
                  <a:pt x="205270" y="187959"/>
                </a:lnTo>
                <a:lnTo>
                  <a:pt x="205397" y="186689"/>
                </a:lnTo>
                <a:lnTo>
                  <a:pt x="204203" y="186689"/>
                </a:lnTo>
                <a:lnTo>
                  <a:pt x="202831" y="185419"/>
                </a:lnTo>
                <a:lnTo>
                  <a:pt x="202158" y="181609"/>
                </a:lnTo>
                <a:lnTo>
                  <a:pt x="207175" y="172719"/>
                </a:lnTo>
                <a:lnTo>
                  <a:pt x="227266" y="167639"/>
                </a:lnTo>
                <a:lnTo>
                  <a:pt x="228646" y="167639"/>
                </a:lnTo>
                <a:lnTo>
                  <a:pt x="226034" y="158749"/>
                </a:lnTo>
                <a:lnTo>
                  <a:pt x="221194" y="152399"/>
                </a:lnTo>
                <a:close/>
              </a:path>
              <a:path w="235585" h="232410">
                <a:moveTo>
                  <a:pt x="140970" y="204469"/>
                </a:moveTo>
                <a:lnTo>
                  <a:pt x="128993" y="204469"/>
                </a:lnTo>
                <a:lnTo>
                  <a:pt x="130733" y="205739"/>
                </a:lnTo>
                <a:lnTo>
                  <a:pt x="138836" y="205739"/>
                </a:lnTo>
                <a:lnTo>
                  <a:pt x="140970" y="204469"/>
                </a:lnTo>
                <a:close/>
              </a:path>
              <a:path w="235585" h="232410">
                <a:moveTo>
                  <a:pt x="228646" y="167639"/>
                </a:moveTo>
                <a:lnTo>
                  <a:pt x="227266" y="167639"/>
                </a:lnTo>
                <a:lnTo>
                  <a:pt x="229019" y="168909"/>
                </a:lnTo>
                <a:lnTo>
                  <a:pt x="228646" y="167639"/>
                </a:lnTo>
                <a:close/>
              </a:path>
              <a:path w="235585" h="232410">
                <a:moveTo>
                  <a:pt x="12141" y="124459"/>
                </a:moveTo>
                <a:lnTo>
                  <a:pt x="9385" y="126999"/>
                </a:lnTo>
                <a:lnTo>
                  <a:pt x="6756" y="129539"/>
                </a:lnTo>
                <a:lnTo>
                  <a:pt x="5778" y="130809"/>
                </a:lnTo>
                <a:lnTo>
                  <a:pt x="5994" y="135889"/>
                </a:lnTo>
                <a:lnTo>
                  <a:pt x="4584" y="137159"/>
                </a:lnTo>
                <a:lnTo>
                  <a:pt x="2260" y="137159"/>
                </a:lnTo>
                <a:lnTo>
                  <a:pt x="0" y="138429"/>
                </a:lnTo>
                <a:lnTo>
                  <a:pt x="635" y="139699"/>
                </a:lnTo>
                <a:lnTo>
                  <a:pt x="56540" y="139699"/>
                </a:lnTo>
                <a:lnTo>
                  <a:pt x="56540" y="140969"/>
                </a:lnTo>
                <a:lnTo>
                  <a:pt x="56235" y="142239"/>
                </a:lnTo>
                <a:lnTo>
                  <a:pt x="56642" y="143509"/>
                </a:lnTo>
                <a:lnTo>
                  <a:pt x="57619" y="144779"/>
                </a:lnTo>
                <a:lnTo>
                  <a:pt x="57886" y="146049"/>
                </a:lnTo>
                <a:lnTo>
                  <a:pt x="57264" y="147319"/>
                </a:lnTo>
                <a:lnTo>
                  <a:pt x="57264" y="148589"/>
                </a:lnTo>
                <a:lnTo>
                  <a:pt x="58597" y="151129"/>
                </a:lnTo>
                <a:lnTo>
                  <a:pt x="59296" y="153669"/>
                </a:lnTo>
                <a:lnTo>
                  <a:pt x="59753" y="154939"/>
                </a:lnTo>
                <a:lnTo>
                  <a:pt x="59842" y="156209"/>
                </a:lnTo>
                <a:lnTo>
                  <a:pt x="61963" y="158749"/>
                </a:lnTo>
                <a:lnTo>
                  <a:pt x="63563" y="161289"/>
                </a:lnTo>
                <a:lnTo>
                  <a:pt x="64274" y="165099"/>
                </a:lnTo>
                <a:lnTo>
                  <a:pt x="65608" y="166369"/>
                </a:lnTo>
                <a:lnTo>
                  <a:pt x="76784" y="166369"/>
                </a:lnTo>
                <a:lnTo>
                  <a:pt x="78384" y="165099"/>
                </a:lnTo>
                <a:lnTo>
                  <a:pt x="87706" y="165099"/>
                </a:lnTo>
                <a:lnTo>
                  <a:pt x="87617" y="161289"/>
                </a:lnTo>
                <a:lnTo>
                  <a:pt x="87249" y="158749"/>
                </a:lnTo>
                <a:lnTo>
                  <a:pt x="88328" y="158749"/>
                </a:lnTo>
                <a:lnTo>
                  <a:pt x="89204" y="156209"/>
                </a:lnTo>
                <a:lnTo>
                  <a:pt x="89560" y="153669"/>
                </a:lnTo>
                <a:lnTo>
                  <a:pt x="101536" y="152399"/>
                </a:lnTo>
                <a:lnTo>
                  <a:pt x="221194" y="152399"/>
                </a:lnTo>
                <a:lnTo>
                  <a:pt x="217322" y="147319"/>
                </a:lnTo>
                <a:lnTo>
                  <a:pt x="214401" y="132079"/>
                </a:lnTo>
                <a:lnTo>
                  <a:pt x="213599" y="126999"/>
                </a:lnTo>
                <a:lnTo>
                  <a:pt x="16103" y="126999"/>
                </a:lnTo>
                <a:lnTo>
                  <a:pt x="16179" y="125729"/>
                </a:lnTo>
                <a:lnTo>
                  <a:pt x="13652" y="125729"/>
                </a:lnTo>
                <a:lnTo>
                  <a:pt x="12141" y="124459"/>
                </a:lnTo>
                <a:close/>
              </a:path>
              <a:path w="235585" h="232410">
                <a:moveTo>
                  <a:pt x="8267" y="139699"/>
                </a:moveTo>
                <a:lnTo>
                  <a:pt x="4178" y="139699"/>
                </a:lnTo>
                <a:lnTo>
                  <a:pt x="5664" y="140969"/>
                </a:lnTo>
                <a:lnTo>
                  <a:pt x="7518" y="140969"/>
                </a:lnTo>
                <a:lnTo>
                  <a:pt x="8267" y="139699"/>
                </a:lnTo>
                <a:close/>
              </a:path>
              <a:path w="235585" h="232410">
                <a:moveTo>
                  <a:pt x="21602" y="121919"/>
                </a:moveTo>
                <a:lnTo>
                  <a:pt x="19875" y="121919"/>
                </a:lnTo>
                <a:lnTo>
                  <a:pt x="19837" y="124459"/>
                </a:lnTo>
                <a:lnTo>
                  <a:pt x="18402" y="126999"/>
                </a:lnTo>
                <a:lnTo>
                  <a:pt x="32245" y="126999"/>
                </a:lnTo>
                <a:lnTo>
                  <a:pt x="29337" y="125729"/>
                </a:lnTo>
                <a:lnTo>
                  <a:pt x="28625" y="123189"/>
                </a:lnTo>
                <a:lnTo>
                  <a:pt x="23253" y="123189"/>
                </a:lnTo>
                <a:lnTo>
                  <a:pt x="21602" y="121919"/>
                </a:lnTo>
                <a:close/>
              </a:path>
              <a:path w="235585" h="232410">
                <a:moveTo>
                  <a:pt x="108458" y="11429"/>
                </a:moveTo>
                <a:lnTo>
                  <a:pt x="81051" y="11429"/>
                </a:lnTo>
                <a:lnTo>
                  <a:pt x="81051" y="12699"/>
                </a:lnTo>
                <a:lnTo>
                  <a:pt x="82994" y="15239"/>
                </a:lnTo>
                <a:lnTo>
                  <a:pt x="82194" y="16509"/>
                </a:lnTo>
                <a:lnTo>
                  <a:pt x="81572" y="17779"/>
                </a:lnTo>
                <a:lnTo>
                  <a:pt x="81394" y="20319"/>
                </a:lnTo>
                <a:lnTo>
                  <a:pt x="82550" y="22859"/>
                </a:lnTo>
                <a:lnTo>
                  <a:pt x="82638" y="27939"/>
                </a:lnTo>
                <a:lnTo>
                  <a:pt x="80251" y="29209"/>
                </a:lnTo>
                <a:lnTo>
                  <a:pt x="79717" y="31749"/>
                </a:lnTo>
                <a:lnTo>
                  <a:pt x="74396" y="38099"/>
                </a:lnTo>
                <a:lnTo>
                  <a:pt x="75463" y="43179"/>
                </a:lnTo>
                <a:lnTo>
                  <a:pt x="74752" y="45719"/>
                </a:lnTo>
                <a:lnTo>
                  <a:pt x="74561" y="48259"/>
                </a:lnTo>
                <a:lnTo>
                  <a:pt x="72796" y="50799"/>
                </a:lnTo>
                <a:lnTo>
                  <a:pt x="72440" y="54609"/>
                </a:lnTo>
                <a:lnTo>
                  <a:pt x="72796" y="55879"/>
                </a:lnTo>
                <a:lnTo>
                  <a:pt x="72072" y="59689"/>
                </a:lnTo>
                <a:lnTo>
                  <a:pt x="72618" y="59689"/>
                </a:lnTo>
                <a:lnTo>
                  <a:pt x="72263" y="63499"/>
                </a:lnTo>
                <a:lnTo>
                  <a:pt x="70485" y="64769"/>
                </a:lnTo>
                <a:lnTo>
                  <a:pt x="69418" y="68579"/>
                </a:lnTo>
                <a:lnTo>
                  <a:pt x="69342" y="72389"/>
                </a:lnTo>
                <a:lnTo>
                  <a:pt x="65430" y="78739"/>
                </a:lnTo>
                <a:lnTo>
                  <a:pt x="63030" y="80009"/>
                </a:lnTo>
                <a:lnTo>
                  <a:pt x="60896" y="81279"/>
                </a:lnTo>
                <a:lnTo>
                  <a:pt x="59334" y="81279"/>
                </a:lnTo>
                <a:lnTo>
                  <a:pt x="56451" y="82549"/>
                </a:lnTo>
                <a:lnTo>
                  <a:pt x="54102" y="85089"/>
                </a:lnTo>
                <a:lnTo>
                  <a:pt x="54051" y="88899"/>
                </a:lnTo>
                <a:lnTo>
                  <a:pt x="50317" y="92709"/>
                </a:lnTo>
                <a:lnTo>
                  <a:pt x="48933" y="95249"/>
                </a:lnTo>
                <a:lnTo>
                  <a:pt x="49479" y="97789"/>
                </a:lnTo>
                <a:lnTo>
                  <a:pt x="50177" y="99059"/>
                </a:lnTo>
                <a:lnTo>
                  <a:pt x="49720" y="106679"/>
                </a:lnTo>
                <a:lnTo>
                  <a:pt x="48920" y="109219"/>
                </a:lnTo>
                <a:lnTo>
                  <a:pt x="49022" y="111759"/>
                </a:lnTo>
                <a:lnTo>
                  <a:pt x="46964" y="115569"/>
                </a:lnTo>
                <a:lnTo>
                  <a:pt x="44754" y="115569"/>
                </a:lnTo>
                <a:lnTo>
                  <a:pt x="42811" y="116839"/>
                </a:lnTo>
                <a:lnTo>
                  <a:pt x="41998" y="118109"/>
                </a:lnTo>
                <a:lnTo>
                  <a:pt x="36944" y="123189"/>
                </a:lnTo>
                <a:lnTo>
                  <a:pt x="35166" y="125729"/>
                </a:lnTo>
                <a:lnTo>
                  <a:pt x="32245" y="126999"/>
                </a:lnTo>
                <a:lnTo>
                  <a:pt x="213599" y="126999"/>
                </a:lnTo>
                <a:lnTo>
                  <a:pt x="210591" y="107949"/>
                </a:lnTo>
                <a:lnTo>
                  <a:pt x="210591" y="104139"/>
                </a:lnTo>
                <a:lnTo>
                  <a:pt x="210324" y="101599"/>
                </a:lnTo>
                <a:lnTo>
                  <a:pt x="208724" y="99059"/>
                </a:lnTo>
                <a:lnTo>
                  <a:pt x="209169" y="95249"/>
                </a:lnTo>
                <a:lnTo>
                  <a:pt x="211023" y="87629"/>
                </a:lnTo>
                <a:lnTo>
                  <a:pt x="213334" y="85089"/>
                </a:lnTo>
                <a:lnTo>
                  <a:pt x="216611" y="82549"/>
                </a:lnTo>
                <a:lnTo>
                  <a:pt x="216268" y="80009"/>
                </a:lnTo>
                <a:lnTo>
                  <a:pt x="217855" y="74929"/>
                </a:lnTo>
                <a:lnTo>
                  <a:pt x="218211" y="71119"/>
                </a:lnTo>
                <a:lnTo>
                  <a:pt x="218300" y="67309"/>
                </a:lnTo>
                <a:lnTo>
                  <a:pt x="219189" y="66039"/>
                </a:lnTo>
                <a:lnTo>
                  <a:pt x="225044" y="55879"/>
                </a:lnTo>
                <a:lnTo>
                  <a:pt x="228942" y="50799"/>
                </a:lnTo>
                <a:lnTo>
                  <a:pt x="235280" y="43179"/>
                </a:lnTo>
                <a:lnTo>
                  <a:pt x="235496" y="41909"/>
                </a:lnTo>
                <a:lnTo>
                  <a:pt x="234569" y="39369"/>
                </a:lnTo>
                <a:lnTo>
                  <a:pt x="233362" y="38099"/>
                </a:lnTo>
                <a:lnTo>
                  <a:pt x="231978" y="36829"/>
                </a:lnTo>
                <a:lnTo>
                  <a:pt x="232244" y="33019"/>
                </a:lnTo>
                <a:lnTo>
                  <a:pt x="232956" y="29209"/>
                </a:lnTo>
                <a:lnTo>
                  <a:pt x="232956" y="25399"/>
                </a:lnTo>
                <a:lnTo>
                  <a:pt x="234200" y="24129"/>
                </a:lnTo>
                <a:lnTo>
                  <a:pt x="234823" y="21589"/>
                </a:lnTo>
                <a:lnTo>
                  <a:pt x="230390" y="21589"/>
                </a:lnTo>
                <a:lnTo>
                  <a:pt x="230124" y="20319"/>
                </a:lnTo>
                <a:lnTo>
                  <a:pt x="229450" y="17779"/>
                </a:lnTo>
                <a:lnTo>
                  <a:pt x="228688" y="17779"/>
                </a:lnTo>
                <a:lnTo>
                  <a:pt x="227761" y="15239"/>
                </a:lnTo>
                <a:lnTo>
                  <a:pt x="226479" y="13969"/>
                </a:lnTo>
                <a:lnTo>
                  <a:pt x="123977" y="13969"/>
                </a:lnTo>
                <a:lnTo>
                  <a:pt x="121043" y="12699"/>
                </a:lnTo>
                <a:lnTo>
                  <a:pt x="110947" y="12699"/>
                </a:lnTo>
                <a:lnTo>
                  <a:pt x="108458" y="11429"/>
                </a:lnTo>
                <a:close/>
              </a:path>
              <a:path w="235585" h="232410">
                <a:moveTo>
                  <a:pt x="15455" y="124459"/>
                </a:moveTo>
                <a:lnTo>
                  <a:pt x="13652" y="125729"/>
                </a:lnTo>
                <a:lnTo>
                  <a:pt x="16179" y="125729"/>
                </a:lnTo>
                <a:lnTo>
                  <a:pt x="15455" y="124459"/>
                </a:lnTo>
                <a:close/>
              </a:path>
              <a:path w="235585" h="232410">
                <a:moveTo>
                  <a:pt x="29641" y="119379"/>
                </a:moveTo>
                <a:lnTo>
                  <a:pt x="25781" y="120649"/>
                </a:lnTo>
                <a:lnTo>
                  <a:pt x="23253" y="123189"/>
                </a:lnTo>
                <a:lnTo>
                  <a:pt x="28003" y="123189"/>
                </a:lnTo>
                <a:lnTo>
                  <a:pt x="29425" y="120649"/>
                </a:lnTo>
                <a:lnTo>
                  <a:pt x="29641" y="119379"/>
                </a:lnTo>
                <a:close/>
              </a:path>
              <a:path w="235585" h="232410">
                <a:moveTo>
                  <a:pt x="135432" y="6349"/>
                </a:moveTo>
                <a:lnTo>
                  <a:pt x="130644" y="6349"/>
                </a:lnTo>
                <a:lnTo>
                  <a:pt x="128905" y="7619"/>
                </a:lnTo>
                <a:lnTo>
                  <a:pt x="126949" y="10159"/>
                </a:lnTo>
                <a:lnTo>
                  <a:pt x="127177" y="11429"/>
                </a:lnTo>
                <a:lnTo>
                  <a:pt x="128460" y="12699"/>
                </a:lnTo>
                <a:lnTo>
                  <a:pt x="128016" y="13969"/>
                </a:lnTo>
                <a:lnTo>
                  <a:pt x="226479" y="13969"/>
                </a:lnTo>
                <a:lnTo>
                  <a:pt x="223227" y="12699"/>
                </a:lnTo>
                <a:lnTo>
                  <a:pt x="222554" y="11429"/>
                </a:lnTo>
                <a:lnTo>
                  <a:pt x="198780" y="11429"/>
                </a:lnTo>
                <a:lnTo>
                  <a:pt x="196291" y="8889"/>
                </a:lnTo>
                <a:lnTo>
                  <a:pt x="194868" y="7619"/>
                </a:lnTo>
                <a:lnTo>
                  <a:pt x="136817" y="7619"/>
                </a:lnTo>
                <a:lnTo>
                  <a:pt x="135432" y="6349"/>
                </a:lnTo>
                <a:close/>
              </a:path>
              <a:path w="235585" h="232410">
                <a:moveTo>
                  <a:pt x="96291" y="3809"/>
                </a:moveTo>
                <a:lnTo>
                  <a:pt x="89293" y="3809"/>
                </a:lnTo>
                <a:lnTo>
                  <a:pt x="87528" y="5079"/>
                </a:lnTo>
                <a:lnTo>
                  <a:pt x="86017" y="5079"/>
                </a:lnTo>
                <a:lnTo>
                  <a:pt x="85128" y="6349"/>
                </a:lnTo>
                <a:lnTo>
                  <a:pt x="84861" y="7619"/>
                </a:lnTo>
                <a:lnTo>
                  <a:pt x="83705" y="8889"/>
                </a:lnTo>
                <a:lnTo>
                  <a:pt x="83705" y="10159"/>
                </a:lnTo>
                <a:lnTo>
                  <a:pt x="82740" y="11429"/>
                </a:lnTo>
                <a:lnTo>
                  <a:pt x="105714" y="11429"/>
                </a:lnTo>
                <a:lnTo>
                  <a:pt x="105003" y="10159"/>
                </a:lnTo>
                <a:lnTo>
                  <a:pt x="101714" y="7619"/>
                </a:lnTo>
                <a:lnTo>
                  <a:pt x="99847" y="7619"/>
                </a:lnTo>
                <a:lnTo>
                  <a:pt x="96291" y="3809"/>
                </a:lnTo>
                <a:close/>
              </a:path>
              <a:path w="235585" h="232410">
                <a:moveTo>
                  <a:pt x="209588" y="8889"/>
                </a:moveTo>
                <a:lnTo>
                  <a:pt x="205054" y="8889"/>
                </a:lnTo>
                <a:lnTo>
                  <a:pt x="203542" y="10159"/>
                </a:lnTo>
                <a:lnTo>
                  <a:pt x="202603" y="11429"/>
                </a:lnTo>
                <a:lnTo>
                  <a:pt x="222554" y="11429"/>
                </a:lnTo>
                <a:lnTo>
                  <a:pt x="221195" y="10159"/>
                </a:lnTo>
                <a:lnTo>
                  <a:pt x="209931" y="10159"/>
                </a:lnTo>
                <a:lnTo>
                  <a:pt x="209588" y="8889"/>
                </a:lnTo>
                <a:close/>
              </a:path>
              <a:path w="235585" h="232410">
                <a:moveTo>
                  <a:pt x="218694" y="6349"/>
                </a:moveTo>
                <a:lnTo>
                  <a:pt x="215938" y="6349"/>
                </a:lnTo>
                <a:lnTo>
                  <a:pt x="214604" y="7619"/>
                </a:lnTo>
                <a:lnTo>
                  <a:pt x="213537" y="8889"/>
                </a:lnTo>
                <a:lnTo>
                  <a:pt x="210959" y="10159"/>
                </a:lnTo>
                <a:lnTo>
                  <a:pt x="221195" y="10159"/>
                </a:lnTo>
                <a:lnTo>
                  <a:pt x="219671" y="7619"/>
                </a:lnTo>
                <a:lnTo>
                  <a:pt x="218694" y="6349"/>
                </a:lnTo>
                <a:close/>
              </a:path>
              <a:path w="235585" h="232410">
                <a:moveTo>
                  <a:pt x="191757" y="3809"/>
                </a:moveTo>
                <a:lnTo>
                  <a:pt x="157581" y="3809"/>
                </a:lnTo>
                <a:lnTo>
                  <a:pt x="156070" y="5079"/>
                </a:lnTo>
                <a:lnTo>
                  <a:pt x="144640" y="5079"/>
                </a:lnTo>
                <a:lnTo>
                  <a:pt x="143700" y="6349"/>
                </a:lnTo>
                <a:lnTo>
                  <a:pt x="138417" y="7619"/>
                </a:lnTo>
                <a:lnTo>
                  <a:pt x="193497" y="7619"/>
                </a:lnTo>
                <a:lnTo>
                  <a:pt x="192163" y="5079"/>
                </a:lnTo>
                <a:lnTo>
                  <a:pt x="191757" y="3809"/>
                </a:lnTo>
                <a:close/>
              </a:path>
              <a:path w="235585" h="232410">
                <a:moveTo>
                  <a:pt x="153314" y="2539"/>
                </a:moveTo>
                <a:lnTo>
                  <a:pt x="151650" y="2539"/>
                </a:lnTo>
                <a:lnTo>
                  <a:pt x="146558" y="5079"/>
                </a:lnTo>
                <a:lnTo>
                  <a:pt x="155003" y="5079"/>
                </a:lnTo>
                <a:lnTo>
                  <a:pt x="154470" y="3809"/>
                </a:lnTo>
                <a:lnTo>
                  <a:pt x="153581" y="3809"/>
                </a:lnTo>
                <a:lnTo>
                  <a:pt x="153314" y="2539"/>
                </a:lnTo>
                <a:close/>
              </a:path>
              <a:path w="235585" h="232410">
                <a:moveTo>
                  <a:pt x="93027" y="2539"/>
                </a:moveTo>
                <a:lnTo>
                  <a:pt x="91782" y="2539"/>
                </a:lnTo>
                <a:lnTo>
                  <a:pt x="91427" y="3809"/>
                </a:lnTo>
                <a:lnTo>
                  <a:pt x="94894" y="3809"/>
                </a:lnTo>
                <a:lnTo>
                  <a:pt x="93027" y="2539"/>
                </a:lnTo>
                <a:close/>
              </a:path>
              <a:path w="235585" h="232410">
                <a:moveTo>
                  <a:pt x="167881" y="0"/>
                </a:moveTo>
                <a:lnTo>
                  <a:pt x="164731" y="0"/>
                </a:lnTo>
                <a:lnTo>
                  <a:pt x="165265" y="1269"/>
                </a:lnTo>
                <a:lnTo>
                  <a:pt x="163664" y="3809"/>
                </a:lnTo>
                <a:lnTo>
                  <a:pt x="182029" y="3809"/>
                </a:lnTo>
                <a:lnTo>
                  <a:pt x="181305" y="2539"/>
                </a:lnTo>
                <a:lnTo>
                  <a:pt x="176695" y="2539"/>
                </a:lnTo>
                <a:lnTo>
                  <a:pt x="174955" y="1269"/>
                </a:lnTo>
                <a:lnTo>
                  <a:pt x="170510" y="1269"/>
                </a:lnTo>
                <a:lnTo>
                  <a:pt x="167881" y="0"/>
                </a:lnTo>
                <a:close/>
              </a:path>
              <a:path w="235585" h="232410">
                <a:moveTo>
                  <a:pt x="185839" y="1269"/>
                </a:moveTo>
                <a:lnTo>
                  <a:pt x="182029" y="3809"/>
                </a:lnTo>
                <a:lnTo>
                  <a:pt x="190919" y="3809"/>
                </a:lnTo>
                <a:lnTo>
                  <a:pt x="188645" y="2539"/>
                </a:lnTo>
                <a:lnTo>
                  <a:pt x="185839" y="126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387132" y="3859822"/>
            <a:ext cx="39370" cy="99695"/>
          </a:xfrm>
          <a:custGeom>
            <a:avLst/>
            <a:gdLst/>
            <a:ahLst/>
            <a:cxnLst/>
            <a:rect l="l" t="t" r="r" b="b"/>
            <a:pathLst>
              <a:path w="39370" h="99695">
                <a:moveTo>
                  <a:pt x="36490" y="63817"/>
                </a:moveTo>
                <a:lnTo>
                  <a:pt x="17335" y="63817"/>
                </a:lnTo>
                <a:lnTo>
                  <a:pt x="20612" y="64604"/>
                </a:lnTo>
                <a:lnTo>
                  <a:pt x="21767" y="66560"/>
                </a:lnTo>
                <a:lnTo>
                  <a:pt x="21685" y="70815"/>
                </a:lnTo>
                <a:lnTo>
                  <a:pt x="21501" y="72783"/>
                </a:lnTo>
                <a:lnTo>
                  <a:pt x="18935" y="75526"/>
                </a:lnTo>
                <a:lnTo>
                  <a:pt x="18313" y="78371"/>
                </a:lnTo>
                <a:lnTo>
                  <a:pt x="16713" y="80581"/>
                </a:lnTo>
                <a:lnTo>
                  <a:pt x="16967" y="82626"/>
                </a:lnTo>
                <a:lnTo>
                  <a:pt x="18034" y="85382"/>
                </a:lnTo>
                <a:lnTo>
                  <a:pt x="18313" y="87325"/>
                </a:lnTo>
                <a:lnTo>
                  <a:pt x="20434" y="89903"/>
                </a:lnTo>
                <a:lnTo>
                  <a:pt x="22479" y="91859"/>
                </a:lnTo>
                <a:lnTo>
                  <a:pt x="24079" y="92735"/>
                </a:lnTo>
                <a:lnTo>
                  <a:pt x="25488" y="93891"/>
                </a:lnTo>
                <a:lnTo>
                  <a:pt x="27089" y="96113"/>
                </a:lnTo>
                <a:lnTo>
                  <a:pt x="26301" y="97612"/>
                </a:lnTo>
                <a:lnTo>
                  <a:pt x="26911" y="99390"/>
                </a:lnTo>
                <a:lnTo>
                  <a:pt x="29311" y="98869"/>
                </a:lnTo>
                <a:lnTo>
                  <a:pt x="29832" y="96456"/>
                </a:lnTo>
                <a:lnTo>
                  <a:pt x="28956" y="93522"/>
                </a:lnTo>
                <a:lnTo>
                  <a:pt x="30200" y="91401"/>
                </a:lnTo>
                <a:lnTo>
                  <a:pt x="30543" y="89090"/>
                </a:lnTo>
                <a:lnTo>
                  <a:pt x="31800" y="85826"/>
                </a:lnTo>
                <a:lnTo>
                  <a:pt x="34277" y="85102"/>
                </a:lnTo>
                <a:lnTo>
                  <a:pt x="35966" y="83693"/>
                </a:lnTo>
                <a:lnTo>
                  <a:pt x="36766" y="81737"/>
                </a:lnTo>
                <a:lnTo>
                  <a:pt x="36855" y="77216"/>
                </a:lnTo>
                <a:lnTo>
                  <a:pt x="35598" y="75793"/>
                </a:lnTo>
                <a:lnTo>
                  <a:pt x="35877" y="74650"/>
                </a:lnTo>
                <a:lnTo>
                  <a:pt x="35255" y="73748"/>
                </a:lnTo>
                <a:lnTo>
                  <a:pt x="35687" y="72783"/>
                </a:lnTo>
                <a:lnTo>
                  <a:pt x="37020" y="72593"/>
                </a:lnTo>
                <a:lnTo>
                  <a:pt x="37553" y="71348"/>
                </a:lnTo>
                <a:lnTo>
                  <a:pt x="39154" y="70815"/>
                </a:lnTo>
                <a:lnTo>
                  <a:pt x="39065" y="69494"/>
                </a:lnTo>
                <a:lnTo>
                  <a:pt x="38265" y="67805"/>
                </a:lnTo>
                <a:lnTo>
                  <a:pt x="37211" y="64782"/>
                </a:lnTo>
                <a:lnTo>
                  <a:pt x="36490" y="63817"/>
                </a:lnTo>
                <a:close/>
              </a:path>
              <a:path w="39370" h="99695">
                <a:moveTo>
                  <a:pt x="33602" y="59105"/>
                </a:moveTo>
                <a:lnTo>
                  <a:pt x="6692" y="59105"/>
                </a:lnTo>
                <a:lnTo>
                  <a:pt x="7480" y="60439"/>
                </a:lnTo>
                <a:lnTo>
                  <a:pt x="7924" y="61595"/>
                </a:lnTo>
                <a:lnTo>
                  <a:pt x="8991" y="62839"/>
                </a:lnTo>
                <a:lnTo>
                  <a:pt x="9169" y="64338"/>
                </a:lnTo>
                <a:lnTo>
                  <a:pt x="11214" y="65582"/>
                </a:lnTo>
                <a:lnTo>
                  <a:pt x="12179" y="65049"/>
                </a:lnTo>
                <a:lnTo>
                  <a:pt x="13690" y="65049"/>
                </a:lnTo>
                <a:lnTo>
                  <a:pt x="14770" y="63906"/>
                </a:lnTo>
                <a:lnTo>
                  <a:pt x="17335" y="63817"/>
                </a:lnTo>
                <a:lnTo>
                  <a:pt x="36490" y="63817"/>
                </a:lnTo>
                <a:lnTo>
                  <a:pt x="34366" y="60972"/>
                </a:lnTo>
                <a:lnTo>
                  <a:pt x="33602" y="59105"/>
                </a:lnTo>
                <a:close/>
              </a:path>
              <a:path w="39370" h="99695">
                <a:moveTo>
                  <a:pt x="4470" y="0"/>
                </a:moveTo>
                <a:lnTo>
                  <a:pt x="3911" y="431"/>
                </a:lnTo>
                <a:lnTo>
                  <a:pt x="4522" y="2057"/>
                </a:lnTo>
                <a:lnTo>
                  <a:pt x="4632" y="2260"/>
                </a:lnTo>
                <a:lnTo>
                  <a:pt x="5422" y="2895"/>
                </a:lnTo>
                <a:lnTo>
                  <a:pt x="6007" y="4635"/>
                </a:lnTo>
                <a:lnTo>
                  <a:pt x="7734" y="5664"/>
                </a:lnTo>
                <a:lnTo>
                  <a:pt x="9245" y="6159"/>
                </a:lnTo>
                <a:lnTo>
                  <a:pt x="9156" y="7023"/>
                </a:lnTo>
                <a:lnTo>
                  <a:pt x="7785" y="10147"/>
                </a:lnTo>
                <a:lnTo>
                  <a:pt x="8039" y="11366"/>
                </a:lnTo>
                <a:lnTo>
                  <a:pt x="10134" y="12865"/>
                </a:lnTo>
                <a:lnTo>
                  <a:pt x="10845" y="14693"/>
                </a:lnTo>
                <a:lnTo>
                  <a:pt x="10985" y="17272"/>
                </a:lnTo>
                <a:lnTo>
                  <a:pt x="10363" y="18110"/>
                </a:lnTo>
                <a:lnTo>
                  <a:pt x="10363" y="18834"/>
                </a:lnTo>
                <a:lnTo>
                  <a:pt x="7594" y="21678"/>
                </a:lnTo>
                <a:lnTo>
                  <a:pt x="7200" y="23723"/>
                </a:lnTo>
                <a:lnTo>
                  <a:pt x="8013" y="25869"/>
                </a:lnTo>
                <a:lnTo>
                  <a:pt x="8216" y="27736"/>
                </a:lnTo>
                <a:lnTo>
                  <a:pt x="8674" y="29210"/>
                </a:lnTo>
                <a:lnTo>
                  <a:pt x="7696" y="30810"/>
                </a:lnTo>
                <a:lnTo>
                  <a:pt x="8801" y="32727"/>
                </a:lnTo>
                <a:lnTo>
                  <a:pt x="8305" y="34010"/>
                </a:lnTo>
                <a:lnTo>
                  <a:pt x="7696" y="34594"/>
                </a:lnTo>
                <a:lnTo>
                  <a:pt x="8216" y="36195"/>
                </a:lnTo>
                <a:lnTo>
                  <a:pt x="8407" y="37350"/>
                </a:lnTo>
                <a:lnTo>
                  <a:pt x="9728" y="38214"/>
                </a:lnTo>
                <a:lnTo>
                  <a:pt x="9918" y="39128"/>
                </a:lnTo>
                <a:lnTo>
                  <a:pt x="8763" y="39446"/>
                </a:lnTo>
                <a:lnTo>
                  <a:pt x="8089" y="40703"/>
                </a:lnTo>
                <a:lnTo>
                  <a:pt x="6350" y="41490"/>
                </a:lnTo>
                <a:lnTo>
                  <a:pt x="3644" y="43497"/>
                </a:lnTo>
                <a:lnTo>
                  <a:pt x="3124" y="44475"/>
                </a:lnTo>
                <a:lnTo>
                  <a:pt x="3200" y="46202"/>
                </a:lnTo>
                <a:lnTo>
                  <a:pt x="3556" y="47231"/>
                </a:lnTo>
                <a:lnTo>
                  <a:pt x="3162" y="48539"/>
                </a:lnTo>
                <a:lnTo>
                  <a:pt x="3162" y="50266"/>
                </a:lnTo>
                <a:lnTo>
                  <a:pt x="1295" y="52451"/>
                </a:lnTo>
                <a:lnTo>
                  <a:pt x="0" y="53111"/>
                </a:lnTo>
                <a:lnTo>
                  <a:pt x="393" y="54279"/>
                </a:lnTo>
                <a:lnTo>
                  <a:pt x="2095" y="56362"/>
                </a:lnTo>
                <a:lnTo>
                  <a:pt x="3162" y="58724"/>
                </a:lnTo>
                <a:lnTo>
                  <a:pt x="3403" y="59905"/>
                </a:lnTo>
                <a:lnTo>
                  <a:pt x="6692" y="59105"/>
                </a:lnTo>
                <a:lnTo>
                  <a:pt x="33602" y="59105"/>
                </a:lnTo>
                <a:lnTo>
                  <a:pt x="29400" y="54851"/>
                </a:lnTo>
                <a:lnTo>
                  <a:pt x="28155" y="54584"/>
                </a:lnTo>
                <a:lnTo>
                  <a:pt x="27266" y="53340"/>
                </a:lnTo>
                <a:lnTo>
                  <a:pt x="25488" y="51663"/>
                </a:lnTo>
                <a:lnTo>
                  <a:pt x="21590" y="49618"/>
                </a:lnTo>
                <a:lnTo>
                  <a:pt x="19545" y="38265"/>
                </a:lnTo>
                <a:lnTo>
                  <a:pt x="20105" y="36195"/>
                </a:lnTo>
                <a:lnTo>
                  <a:pt x="20229" y="29210"/>
                </a:lnTo>
                <a:lnTo>
                  <a:pt x="20339" y="17272"/>
                </a:lnTo>
                <a:lnTo>
                  <a:pt x="20283" y="14693"/>
                </a:lnTo>
                <a:lnTo>
                  <a:pt x="19748" y="10591"/>
                </a:lnTo>
                <a:lnTo>
                  <a:pt x="15595" y="6057"/>
                </a:lnTo>
                <a:lnTo>
                  <a:pt x="14274" y="4762"/>
                </a:lnTo>
                <a:lnTo>
                  <a:pt x="12915" y="3937"/>
                </a:lnTo>
                <a:lnTo>
                  <a:pt x="12382" y="3098"/>
                </a:lnTo>
                <a:lnTo>
                  <a:pt x="11477" y="2895"/>
                </a:lnTo>
                <a:lnTo>
                  <a:pt x="11040" y="2552"/>
                </a:lnTo>
                <a:lnTo>
                  <a:pt x="8534" y="2552"/>
                </a:lnTo>
                <a:lnTo>
                  <a:pt x="7874" y="1739"/>
                </a:lnTo>
                <a:lnTo>
                  <a:pt x="6388" y="1524"/>
                </a:lnTo>
                <a:lnTo>
                  <a:pt x="5651" y="139"/>
                </a:lnTo>
                <a:lnTo>
                  <a:pt x="4470" y="0"/>
                </a:lnTo>
                <a:close/>
              </a:path>
              <a:path w="39370" h="99695">
                <a:moveTo>
                  <a:pt x="9296" y="2057"/>
                </a:moveTo>
                <a:lnTo>
                  <a:pt x="8534" y="2552"/>
                </a:lnTo>
                <a:lnTo>
                  <a:pt x="11040" y="2552"/>
                </a:lnTo>
                <a:lnTo>
                  <a:pt x="10668" y="2260"/>
                </a:lnTo>
                <a:lnTo>
                  <a:pt x="9296" y="205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252215" y="3845209"/>
            <a:ext cx="146050" cy="124460"/>
          </a:xfrm>
          <a:custGeom>
            <a:avLst/>
            <a:gdLst/>
            <a:ahLst/>
            <a:cxnLst/>
            <a:rect l="l" t="t" r="r" b="b"/>
            <a:pathLst>
              <a:path w="146050" h="124460">
                <a:moveTo>
                  <a:pt x="64086" y="121678"/>
                </a:moveTo>
                <a:lnTo>
                  <a:pt x="54635" y="121678"/>
                </a:lnTo>
                <a:lnTo>
                  <a:pt x="55397" y="121983"/>
                </a:lnTo>
                <a:lnTo>
                  <a:pt x="55651" y="122148"/>
                </a:lnTo>
                <a:lnTo>
                  <a:pt x="57505" y="123570"/>
                </a:lnTo>
                <a:lnTo>
                  <a:pt x="59816" y="124091"/>
                </a:lnTo>
                <a:lnTo>
                  <a:pt x="63157" y="123024"/>
                </a:lnTo>
                <a:lnTo>
                  <a:pt x="64086" y="121678"/>
                </a:lnTo>
                <a:close/>
              </a:path>
              <a:path w="146050" h="124460">
                <a:moveTo>
                  <a:pt x="66929" y="117589"/>
                </a:moveTo>
                <a:lnTo>
                  <a:pt x="36055" y="117589"/>
                </a:lnTo>
                <a:lnTo>
                  <a:pt x="36728" y="118033"/>
                </a:lnTo>
                <a:lnTo>
                  <a:pt x="37299" y="118262"/>
                </a:lnTo>
                <a:lnTo>
                  <a:pt x="39065" y="120370"/>
                </a:lnTo>
                <a:lnTo>
                  <a:pt x="43281" y="120827"/>
                </a:lnTo>
                <a:lnTo>
                  <a:pt x="45534" y="121983"/>
                </a:lnTo>
                <a:lnTo>
                  <a:pt x="46697" y="122948"/>
                </a:lnTo>
                <a:lnTo>
                  <a:pt x="47929" y="123024"/>
                </a:lnTo>
                <a:lnTo>
                  <a:pt x="50101" y="121475"/>
                </a:lnTo>
                <a:lnTo>
                  <a:pt x="52844" y="121170"/>
                </a:lnTo>
                <a:lnTo>
                  <a:pt x="64436" y="121170"/>
                </a:lnTo>
                <a:lnTo>
                  <a:pt x="66776" y="117779"/>
                </a:lnTo>
                <a:lnTo>
                  <a:pt x="66929" y="117589"/>
                </a:lnTo>
                <a:close/>
              </a:path>
              <a:path w="146050" h="124460">
                <a:moveTo>
                  <a:pt x="64436" y="121170"/>
                </a:moveTo>
                <a:lnTo>
                  <a:pt x="52844" y="121170"/>
                </a:lnTo>
                <a:lnTo>
                  <a:pt x="54063" y="121742"/>
                </a:lnTo>
                <a:lnTo>
                  <a:pt x="54635" y="121678"/>
                </a:lnTo>
                <a:lnTo>
                  <a:pt x="64086" y="121678"/>
                </a:lnTo>
                <a:lnTo>
                  <a:pt x="64436" y="121170"/>
                </a:lnTo>
                <a:close/>
              </a:path>
              <a:path w="146050" h="124460">
                <a:moveTo>
                  <a:pt x="26606" y="36017"/>
                </a:moveTo>
                <a:lnTo>
                  <a:pt x="26513" y="37414"/>
                </a:lnTo>
                <a:lnTo>
                  <a:pt x="25984" y="38201"/>
                </a:lnTo>
                <a:lnTo>
                  <a:pt x="25960" y="38658"/>
                </a:lnTo>
                <a:lnTo>
                  <a:pt x="26524" y="42341"/>
                </a:lnTo>
                <a:lnTo>
                  <a:pt x="26572" y="50660"/>
                </a:lnTo>
                <a:lnTo>
                  <a:pt x="27908" y="52819"/>
                </a:lnTo>
                <a:lnTo>
                  <a:pt x="28016" y="54902"/>
                </a:lnTo>
                <a:lnTo>
                  <a:pt x="27063" y="55892"/>
                </a:lnTo>
                <a:lnTo>
                  <a:pt x="26441" y="59347"/>
                </a:lnTo>
                <a:lnTo>
                  <a:pt x="27228" y="60667"/>
                </a:lnTo>
                <a:lnTo>
                  <a:pt x="800" y="60667"/>
                </a:lnTo>
                <a:lnTo>
                  <a:pt x="0" y="101676"/>
                </a:lnTo>
                <a:lnTo>
                  <a:pt x="533" y="103263"/>
                </a:lnTo>
                <a:lnTo>
                  <a:pt x="2209" y="105308"/>
                </a:lnTo>
                <a:lnTo>
                  <a:pt x="3632" y="106641"/>
                </a:lnTo>
                <a:lnTo>
                  <a:pt x="4698" y="107975"/>
                </a:lnTo>
                <a:lnTo>
                  <a:pt x="6286" y="108864"/>
                </a:lnTo>
                <a:lnTo>
                  <a:pt x="8775" y="111874"/>
                </a:lnTo>
                <a:lnTo>
                  <a:pt x="10375" y="113296"/>
                </a:lnTo>
                <a:lnTo>
                  <a:pt x="12230" y="113995"/>
                </a:lnTo>
                <a:lnTo>
                  <a:pt x="13119" y="115328"/>
                </a:lnTo>
                <a:lnTo>
                  <a:pt x="14630" y="117106"/>
                </a:lnTo>
                <a:lnTo>
                  <a:pt x="16141" y="117817"/>
                </a:lnTo>
                <a:lnTo>
                  <a:pt x="16865" y="119760"/>
                </a:lnTo>
                <a:lnTo>
                  <a:pt x="28460" y="117144"/>
                </a:lnTo>
                <a:lnTo>
                  <a:pt x="30244" y="117144"/>
                </a:lnTo>
                <a:lnTo>
                  <a:pt x="32550" y="116560"/>
                </a:lnTo>
                <a:lnTo>
                  <a:pt x="67757" y="116560"/>
                </a:lnTo>
                <a:lnTo>
                  <a:pt x="72593" y="110553"/>
                </a:lnTo>
                <a:lnTo>
                  <a:pt x="79844" y="105663"/>
                </a:lnTo>
                <a:lnTo>
                  <a:pt x="84023" y="104203"/>
                </a:lnTo>
                <a:lnTo>
                  <a:pt x="85064" y="103327"/>
                </a:lnTo>
                <a:lnTo>
                  <a:pt x="85267" y="102438"/>
                </a:lnTo>
                <a:lnTo>
                  <a:pt x="85001" y="101320"/>
                </a:lnTo>
                <a:lnTo>
                  <a:pt x="85623" y="100088"/>
                </a:lnTo>
                <a:lnTo>
                  <a:pt x="85267" y="98983"/>
                </a:lnTo>
                <a:lnTo>
                  <a:pt x="86283" y="97154"/>
                </a:lnTo>
                <a:lnTo>
                  <a:pt x="89712" y="95364"/>
                </a:lnTo>
                <a:lnTo>
                  <a:pt x="91655" y="94792"/>
                </a:lnTo>
                <a:lnTo>
                  <a:pt x="93306" y="93992"/>
                </a:lnTo>
                <a:lnTo>
                  <a:pt x="95846" y="93052"/>
                </a:lnTo>
                <a:lnTo>
                  <a:pt x="105072" y="93052"/>
                </a:lnTo>
                <a:lnTo>
                  <a:pt x="105041" y="92532"/>
                </a:lnTo>
                <a:lnTo>
                  <a:pt x="104076" y="88722"/>
                </a:lnTo>
                <a:lnTo>
                  <a:pt x="105143" y="86855"/>
                </a:lnTo>
                <a:lnTo>
                  <a:pt x="109931" y="84378"/>
                </a:lnTo>
                <a:lnTo>
                  <a:pt x="112496" y="84378"/>
                </a:lnTo>
                <a:lnTo>
                  <a:pt x="125006" y="79133"/>
                </a:lnTo>
                <a:lnTo>
                  <a:pt x="127228" y="78689"/>
                </a:lnTo>
                <a:lnTo>
                  <a:pt x="134556" y="75742"/>
                </a:lnTo>
                <a:lnTo>
                  <a:pt x="138328" y="74510"/>
                </a:lnTo>
                <a:lnTo>
                  <a:pt x="138074" y="73329"/>
                </a:lnTo>
                <a:lnTo>
                  <a:pt x="137007" y="70980"/>
                </a:lnTo>
                <a:lnTo>
                  <a:pt x="135318" y="68897"/>
                </a:lnTo>
                <a:lnTo>
                  <a:pt x="134924" y="67729"/>
                </a:lnTo>
                <a:lnTo>
                  <a:pt x="136207" y="67055"/>
                </a:lnTo>
                <a:lnTo>
                  <a:pt x="137659" y="65366"/>
                </a:lnTo>
                <a:lnTo>
                  <a:pt x="89344" y="65366"/>
                </a:lnTo>
                <a:lnTo>
                  <a:pt x="86677" y="62991"/>
                </a:lnTo>
                <a:lnTo>
                  <a:pt x="84289" y="60147"/>
                </a:lnTo>
                <a:lnTo>
                  <a:pt x="82067" y="58191"/>
                </a:lnTo>
                <a:lnTo>
                  <a:pt x="79489" y="54736"/>
                </a:lnTo>
                <a:lnTo>
                  <a:pt x="76733" y="52958"/>
                </a:lnTo>
                <a:lnTo>
                  <a:pt x="72212" y="51447"/>
                </a:lnTo>
                <a:lnTo>
                  <a:pt x="69189" y="49771"/>
                </a:lnTo>
                <a:lnTo>
                  <a:pt x="69029" y="48933"/>
                </a:lnTo>
                <a:lnTo>
                  <a:pt x="56375" y="48933"/>
                </a:lnTo>
                <a:lnTo>
                  <a:pt x="56146" y="48221"/>
                </a:lnTo>
                <a:lnTo>
                  <a:pt x="53263" y="47561"/>
                </a:lnTo>
                <a:lnTo>
                  <a:pt x="50863" y="47155"/>
                </a:lnTo>
                <a:lnTo>
                  <a:pt x="47967" y="45415"/>
                </a:lnTo>
                <a:lnTo>
                  <a:pt x="46774" y="45275"/>
                </a:lnTo>
                <a:lnTo>
                  <a:pt x="44373" y="44170"/>
                </a:lnTo>
                <a:lnTo>
                  <a:pt x="43433" y="44132"/>
                </a:lnTo>
                <a:lnTo>
                  <a:pt x="43494" y="43827"/>
                </a:lnTo>
                <a:lnTo>
                  <a:pt x="43480" y="42341"/>
                </a:lnTo>
                <a:lnTo>
                  <a:pt x="43359" y="41516"/>
                </a:lnTo>
                <a:lnTo>
                  <a:pt x="32935" y="41503"/>
                </a:lnTo>
                <a:lnTo>
                  <a:pt x="32156" y="41211"/>
                </a:lnTo>
                <a:lnTo>
                  <a:pt x="31714" y="40474"/>
                </a:lnTo>
                <a:lnTo>
                  <a:pt x="31572" y="38201"/>
                </a:lnTo>
                <a:lnTo>
                  <a:pt x="31013" y="37414"/>
                </a:lnTo>
                <a:lnTo>
                  <a:pt x="29088" y="36817"/>
                </a:lnTo>
                <a:lnTo>
                  <a:pt x="27597" y="36817"/>
                </a:lnTo>
                <a:lnTo>
                  <a:pt x="26606" y="36017"/>
                </a:lnTo>
                <a:close/>
              </a:path>
              <a:path w="146050" h="124460">
                <a:moveTo>
                  <a:pt x="67757" y="116560"/>
                </a:moveTo>
                <a:lnTo>
                  <a:pt x="32550" y="116560"/>
                </a:lnTo>
                <a:lnTo>
                  <a:pt x="33337" y="116966"/>
                </a:lnTo>
                <a:lnTo>
                  <a:pt x="33883" y="116966"/>
                </a:lnTo>
                <a:lnTo>
                  <a:pt x="34734" y="117627"/>
                </a:lnTo>
                <a:lnTo>
                  <a:pt x="36055" y="117589"/>
                </a:lnTo>
                <a:lnTo>
                  <a:pt x="66929" y="117589"/>
                </a:lnTo>
                <a:lnTo>
                  <a:pt x="67757" y="116560"/>
                </a:lnTo>
                <a:close/>
              </a:path>
              <a:path w="146050" h="124460">
                <a:moveTo>
                  <a:pt x="30244" y="117144"/>
                </a:moveTo>
                <a:lnTo>
                  <a:pt x="28460" y="117144"/>
                </a:lnTo>
                <a:lnTo>
                  <a:pt x="29743" y="117271"/>
                </a:lnTo>
                <a:lnTo>
                  <a:pt x="30244" y="117144"/>
                </a:lnTo>
                <a:close/>
              </a:path>
              <a:path w="146050" h="124460">
                <a:moveTo>
                  <a:pt x="105110" y="93687"/>
                </a:moveTo>
                <a:lnTo>
                  <a:pt x="101091" y="93687"/>
                </a:lnTo>
                <a:lnTo>
                  <a:pt x="103631" y="94043"/>
                </a:lnTo>
                <a:lnTo>
                  <a:pt x="104647" y="93852"/>
                </a:lnTo>
                <a:lnTo>
                  <a:pt x="105117" y="93814"/>
                </a:lnTo>
                <a:close/>
              </a:path>
              <a:path w="146050" h="124460">
                <a:moveTo>
                  <a:pt x="105072" y="93052"/>
                </a:moveTo>
                <a:lnTo>
                  <a:pt x="95846" y="93052"/>
                </a:lnTo>
                <a:lnTo>
                  <a:pt x="99225" y="93141"/>
                </a:lnTo>
                <a:lnTo>
                  <a:pt x="99809" y="93852"/>
                </a:lnTo>
                <a:lnTo>
                  <a:pt x="101091" y="93687"/>
                </a:lnTo>
                <a:lnTo>
                  <a:pt x="105110" y="93687"/>
                </a:lnTo>
                <a:lnTo>
                  <a:pt x="105072" y="93052"/>
                </a:lnTo>
                <a:close/>
              </a:path>
              <a:path w="146050" h="124460">
                <a:moveTo>
                  <a:pt x="94754" y="64147"/>
                </a:moveTo>
                <a:lnTo>
                  <a:pt x="92785" y="64884"/>
                </a:lnTo>
                <a:lnTo>
                  <a:pt x="90843" y="65366"/>
                </a:lnTo>
                <a:lnTo>
                  <a:pt x="97866" y="65366"/>
                </a:lnTo>
                <a:lnTo>
                  <a:pt x="95821" y="65023"/>
                </a:lnTo>
                <a:lnTo>
                  <a:pt x="95643" y="64312"/>
                </a:lnTo>
                <a:lnTo>
                  <a:pt x="94754" y="64147"/>
                </a:lnTo>
                <a:close/>
              </a:path>
              <a:path w="146050" h="124460">
                <a:moveTo>
                  <a:pt x="143091" y="50660"/>
                </a:moveTo>
                <a:lnTo>
                  <a:pt x="96265" y="50660"/>
                </a:lnTo>
                <a:lnTo>
                  <a:pt x="97866" y="51269"/>
                </a:lnTo>
                <a:lnTo>
                  <a:pt x="98475" y="64312"/>
                </a:lnTo>
                <a:lnTo>
                  <a:pt x="97866" y="65366"/>
                </a:lnTo>
                <a:lnTo>
                  <a:pt x="137659" y="65366"/>
                </a:lnTo>
                <a:lnTo>
                  <a:pt x="137954" y="65023"/>
                </a:lnTo>
                <a:lnTo>
                  <a:pt x="138074" y="63144"/>
                </a:lnTo>
                <a:lnTo>
                  <a:pt x="138468" y="61848"/>
                </a:lnTo>
                <a:lnTo>
                  <a:pt x="138112" y="60820"/>
                </a:lnTo>
                <a:lnTo>
                  <a:pt x="138036" y="59093"/>
                </a:lnTo>
                <a:lnTo>
                  <a:pt x="138557" y="58115"/>
                </a:lnTo>
                <a:lnTo>
                  <a:pt x="141274" y="56108"/>
                </a:lnTo>
                <a:lnTo>
                  <a:pt x="143001" y="55308"/>
                </a:lnTo>
                <a:lnTo>
                  <a:pt x="143675" y="54063"/>
                </a:lnTo>
                <a:lnTo>
                  <a:pt x="144830" y="53746"/>
                </a:lnTo>
                <a:lnTo>
                  <a:pt x="144652" y="52819"/>
                </a:lnTo>
                <a:lnTo>
                  <a:pt x="143319" y="51968"/>
                </a:lnTo>
                <a:lnTo>
                  <a:pt x="143212" y="51269"/>
                </a:lnTo>
                <a:lnTo>
                  <a:pt x="143091" y="50660"/>
                </a:lnTo>
                <a:close/>
              </a:path>
              <a:path w="146050" h="124460">
                <a:moveTo>
                  <a:pt x="108686" y="0"/>
                </a:moveTo>
                <a:lnTo>
                  <a:pt x="88595" y="4864"/>
                </a:lnTo>
                <a:lnTo>
                  <a:pt x="83578" y="14477"/>
                </a:lnTo>
                <a:lnTo>
                  <a:pt x="84251" y="17195"/>
                </a:lnTo>
                <a:lnTo>
                  <a:pt x="85623" y="18491"/>
                </a:lnTo>
                <a:lnTo>
                  <a:pt x="86817" y="19151"/>
                </a:lnTo>
                <a:lnTo>
                  <a:pt x="86690" y="20586"/>
                </a:lnTo>
                <a:lnTo>
                  <a:pt x="85877" y="21374"/>
                </a:lnTo>
                <a:lnTo>
                  <a:pt x="86105" y="23063"/>
                </a:lnTo>
                <a:lnTo>
                  <a:pt x="85882" y="24764"/>
                </a:lnTo>
                <a:lnTo>
                  <a:pt x="86053" y="25971"/>
                </a:lnTo>
                <a:lnTo>
                  <a:pt x="86024" y="27470"/>
                </a:lnTo>
                <a:lnTo>
                  <a:pt x="85788" y="29171"/>
                </a:lnTo>
                <a:lnTo>
                  <a:pt x="84810" y="29705"/>
                </a:lnTo>
                <a:lnTo>
                  <a:pt x="85255" y="30518"/>
                </a:lnTo>
                <a:lnTo>
                  <a:pt x="84467" y="31749"/>
                </a:lnTo>
                <a:lnTo>
                  <a:pt x="82067" y="33959"/>
                </a:lnTo>
                <a:lnTo>
                  <a:pt x="81800" y="35661"/>
                </a:lnTo>
                <a:lnTo>
                  <a:pt x="81920" y="40284"/>
                </a:lnTo>
                <a:lnTo>
                  <a:pt x="82032" y="43459"/>
                </a:lnTo>
                <a:lnTo>
                  <a:pt x="82156" y="45681"/>
                </a:lnTo>
                <a:lnTo>
                  <a:pt x="83756" y="46926"/>
                </a:lnTo>
                <a:lnTo>
                  <a:pt x="87033" y="50482"/>
                </a:lnTo>
                <a:lnTo>
                  <a:pt x="87744" y="52425"/>
                </a:lnTo>
                <a:lnTo>
                  <a:pt x="88899" y="53936"/>
                </a:lnTo>
                <a:lnTo>
                  <a:pt x="93954" y="54025"/>
                </a:lnTo>
                <a:lnTo>
                  <a:pt x="94564" y="53670"/>
                </a:lnTo>
                <a:lnTo>
                  <a:pt x="93865" y="52514"/>
                </a:lnTo>
                <a:lnTo>
                  <a:pt x="93598" y="51092"/>
                </a:lnTo>
                <a:lnTo>
                  <a:pt x="96265" y="50660"/>
                </a:lnTo>
                <a:lnTo>
                  <a:pt x="143091" y="50660"/>
                </a:lnTo>
                <a:lnTo>
                  <a:pt x="142608" y="49199"/>
                </a:lnTo>
                <a:lnTo>
                  <a:pt x="143230" y="48615"/>
                </a:lnTo>
                <a:lnTo>
                  <a:pt x="143637" y="47561"/>
                </a:lnTo>
                <a:lnTo>
                  <a:pt x="143622" y="47155"/>
                </a:lnTo>
                <a:lnTo>
                  <a:pt x="142608" y="45415"/>
                </a:lnTo>
                <a:lnTo>
                  <a:pt x="143398" y="44132"/>
                </a:lnTo>
                <a:lnTo>
                  <a:pt x="143331" y="42976"/>
                </a:lnTo>
                <a:lnTo>
                  <a:pt x="143141" y="42341"/>
                </a:lnTo>
                <a:lnTo>
                  <a:pt x="142925" y="40474"/>
                </a:lnTo>
                <a:lnTo>
                  <a:pt x="142233" y="38658"/>
                </a:lnTo>
                <a:lnTo>
                  <a:pt x="142302" y="37388"/>
                </a:lnTo>
                <a:lnTo>
                  <a:pt x="142519" y="36296"/>
                </a:lnTo>
                <a:lnTo>
                  <a:pt x="145275" y="33439"/>
                </a:lnTo>
                <a:lnTo>
                  <a:pt x="145275" y="32727"/>
                </a:lnTo>
                <a:lnTo>
                  <a:pt x="145897" y="31876"/>
                </a:lnTo>
                <a:lnTo>
                  <a:pt x="145779" y="29705"/>
                </a:lnTo>
                <a:lnTo>
                  <a:pt x="145704" y="29171"/>
                </a:lnTo>
                <a:lnTo>
                  <a:pt x="145059" y="27470"/>
                </a:lnTo>
                <a:lnTo>
                  <a:pt x="142963" y="25971"/>
                </a:lnTo>
                <a:lnTo>
                  <a:pt x="142697" y="24764"/>
                </a:lnTo>
                <a:lnTo>
                  <a:pt x="144068" y="21640"/>
                </a:lnTo>
                <a:lnTo>
                  <a:pt x="144157" y="20764"/>
                </a:lnTo>
                <a:lnTo>
                  <a:pt x="142646" y="20269"/>
                </a:lnTo>
                <a:lnTo>
                  <a:pt x="140919" y="19240"/>
                </a:lnTo>
                <a:lnTo>
                  <a:pt x="140335" y="17513"/>
                </a:lnTo>
                <a:lnTo>
                  <a:pt x="139496" y="16840"/>
                </a:lnTo>
                <a:lnTo>
                  <a:pt x="138760" y="14897"/>
                </a:lnTo>
                <a:lnTo>
                  <a:pt x="137782" y="14897"/>
                </a:lnTo>
                <a:lnTo>
                  <a:pt x="135559" y="12509"/>
                </a:lnTo>
                <a:lnTo>
                  <a:pt x="134772" y="10566"/>
                </a:lnTo>
                <a:lnTo>
                  <a:pt x="133172" y="10286"/>
                </a:lnTo>
                <a:lnTo>
                  <a:pt x="132105" y="9220"/>
                </a:lnTo>
                <a:lnTo>
                  <a:pt x="130771" y="9220"/>
                </a:lnTo>
                <a:lnTo>
                  <a:pt x="125183" y="7264"/>
                </a:lnTo>
                <a:lnTo>
                  <a:pt x="122885" y="7188"/>
                </a:lnTo>
                <a:lnTo>
                  <a:pt x="121373" y="5753"/>
                </a:lnTo>
                <a:lnTo>
                  <a:pt x="121196" y="4787"/>
                </a:lnTo>
                <a:lnTo>
                  <a:pt x="119418" y="3543"/>
                </a:lnTo>
                <a:lnTo>
                  <a:pt x="118173" y="3543"/>
                </a:lnTo>
                <a:lnTo>
                  <a:pt x="116306" y="2832"/>
                </a:lnTo>
                <a:lnTo>
                  <a:pt x="114541" y="2832"/>
                </a:lnTo>
                <a:lnTo>
                  <a:pt x="108686" y="0"/>
                </a:lnTo>
                <a:close/>
              </a:path>
              <a:path w="146050" h="124460">
                <a:moveTo>
                  <a:pt x="66065" y="42392"/>
                </a:moveTo>
                <a:lnTo>
                  <a:pt x="64960" y="42976"/>
                </a:lnTo>
                <a:lnTo>
                  <a:pt x="63360" y="43243"/>
                </a:lnTo>
                <a:lnTo>
                  <a:pt x="62204" y="46494"/>
                </a:lnTo>
                <a:lnTo>
                  <a:pt x="62064" y="47688"/>
                </a:lnTo>
                <a:lnTo>
                  <a:pt x="58331" y="48933"/>
                </a:lnTo>
                <a:lnTo>
                  <a:pt x="69029" y="48933"/>
                </a:lnTo>
                <a:lnTo>
                  <a:pt x="68935" y="48437"/>
                </a:lnTo>
                <a:lnTo>
                  <a:pt x="67068" y="46227"/>
                </a:lnTo>
                <a:lnTo>
                  <a:pt x="67081" y="42697"/>
                </a:lnTo>
                <a:lnTo>
                  <a:pt x="66065" y="42392"/>
                </a:lnTo>
                <a:close/>
              </a:path>
              <a:path w="146050" h="124460">
                <a:moveTo>
                  <a:pt x="41833" y="37668"/>
                </a:moveTo>
                <a:lnTo>
                  <a:pt x="38633" y="38658"/>
                </a:lnTo>
                <a:lnTo>
                  <a:pt x="37833" y="39458"/>
                </a:lnTo>
                <a:lnTo>
                  <a:pt x="35979" y="39522"/>
                </a:lnTo>
                <a:lnTo>
                  <a:pt x="34277" y="40284"/>
                </a:lnTo>
                <a:lnTo>
                  <a:pt x="32969" y="41516"/>
                </a:lnTo>
                <a:lnTo>
                  <a:pt x="43359" y="41516"/>
                </a:lnTo>
                <a:lnTo>
                  <a:pt x="42798" y="40474"/>
                </a:lnTo>
                <a:lnTo>
                  <a:pt x="42677" y="39458"/>
                </a:lnTo>
                <a:lnTo>
                  <a:pt x="42595" y="37896"/>
                </a:lnTo>
                <a:lnTo>
                  <a:pt x="41833" y="37668"/>
                </a:lnTo>
                <a:close/>
              </a:path>
              <a:path w="146050" h="124460">
                <a:moveTo>
                  <a:pt x="29006" y="36791"/>
                </a:moveTo>
                <a:lnTo>
                  <a:pt x="27597" y="36817"/>
                </a:lnTo>
                <a:lnTo>
                  <a:pt x="29088" y="3681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125533" y="3816810"/>
            <a:ext cx="154940" cy="153035"/>
          </a:xfrm>
          <a:custGeom>
            <a:avLst/>
            <a:gdLst/>
            <a:ahLst/>
            <a:cxnLst/>
            <a:rect l="l" t="t" r="r" b="b"/>
            <a:pathLst>
              <a:path w="154939" h="153035">
                <a:moveTo>
                  <a:pt x="130061" y="151193"/>
                </a:moveTo>
                <a:lnTo>
                  <a:pt x="119011" y="151193"/>
                </a:lnTo>
                <a:lnTo>
                  <a:pt x="119722" y="152095"/>
                </a:lnTo>
                <a:lnTo>
                  <a:pt x="120688" y="152184"/>
                </a:lnTo>
                <a:lnTo>
                  <a:pt x="121272" y="152488"/>
                </a:lnTo>
                <a:lnTo>
                  <a:pt x="122377" y="152615"/>
                </a:lnTo>
                <a:lnTo>
                  <a:pt x="123405" y="152488"/>
                </a:lnTo>
                <a:lnTo>
                  <a:pt x="124306" y="152488"/>
                </a:lnTo>
                <a:lnTo>
                  <a:pt x="130061" y="151193"/>
                </a:lnTo>
                <a:close/>
              </a:path>
              <a:path w="154939" h="153035">
                <a:moveTo>
                  <a:pt x="124306" y="152488"/>
                </a:moveTo>
                <a:lnTo>
                  <a:pt x="123405" y="152488"/>
                </a:lnTo>
                <a:lnTo>
                  <a:pt x="124193" y="152514"/>
                </a:lnTo>
                <a:close/>
              </a:path>
              <a:path w="154939" h="153035">
                <a:moveTo>
                  <a:pt x="142701" y="148348"/>
                </a:moveTo>
                <a:lnTo>
                  <a:pt x="104025" y="148348"/>
                </a:lnTo>
                <a:lnTo>
                  <a:pt x="104686" y="148704"/>
                </a:lnTo>
                <a:lnTo>
                  <a:pt x="106121" y="148793"/>
                </a:lnTo>
                <a:lnTo>
                  <a:pt x="108826" y="151320"/>
                </a:lnTo>
                <a:lnTo>
                  <a:pt x="110870" y="152222"/>
                </a:lnTo>
                <a:lnTo>
                  <a:pt x="113449" y="152349"/>
                </a:lnTo>
                <a:lnTo>
                  <a:pt x="114388" y="151866"/>
                </a:lnTo>
                <a:lnTo>
                  <a:pt x="114465" y="151002"/>
                </a:lnTo>
                <a:lnTo>
                  <a:pt x="115849" y="150621"/>
                </a:lnTo>
                <a:lnTo>
                  <a:pt x="132601" y="150621"/>
                </a:lnTo>
                <a:lnTo>
                  <a:pt x="142701" y="148348"/>
                </a:lnTo>
                <a:close/>
              </a:path>
              <a:path w="154939" h="153035">
                <a:moveTo>
                  <a:pt x="132601" y="150621"/>
                </a:moveTo>
                <a:lnTo>
                  <a:pt x="115849" y="150621"/>
                </a:lnTo>
                <a:lnTo>
                  <a:pt x="117093" y="150964"/>
                </a:lnTo>
                <a:lnTo>
                  <a:pt x="117982" y="151599"/>
                </a:lnTo>
                <a:lnTo>
                  <a:pt x="119011" y="151193"/>
                </a:lnTo>
                <a:lnTo>
                  <a:pt x="130061" y="151193"/>
                </a:lnTo>
                <a:lnTo>
                  <a:pt x="132601" y="150621"/>
                </a:lnTo>
                <a:close/>
              </a:path>
              <a:path w="154939" h="153035">
                <a:moveTo>
                  <a:pt x="103905" y="148831"/>
                </a:moveTo>
                <a:lnTo>
                  <a:pt x="91630" y="148831"/>
                </a:lnTo>
                <a:lnTo>
                  <a:pt x="93002" y="149415"/>
                </a:lnTo>
                <a:lnTo>
                  <a:pt x="93357" y="150164"/>
                </a:lnTo>
                <a:lnTo>
                  <a:pt x="95046" y="150888"/>
                </a:lnTo>
                <a:lnTo>
                  <a:pt x="96773" y="149771"/>
                </a:lnTo>
                <a:lnTo>
                  <a:pt x="98958" y="149199"/>
                </a:lnTo>
                <a:lnTo>
                  <a:pt x="103812" y="149199"/>
                </a:lnTo>
                <a:lnTo>
                  <a:pt x="103905" y="148831"/>
                </a:lnTo>
                <a:close/>
              </a:path>
              <a:path w="154939" h="153035">
                <a:moveTo>
                  <a:pt x="103812" y="149199"/>
                </a:moveTo>
                <a:lnTo>
                  <a:pt x="98958" y="149199"/>
                </a:lnTo>
                <a:lnTo>
                  <a:pt x="102031" y="150037"/>
                </a:lnTo>
                <a:lnTo>
                  <a:pt x="103670" y="149771"/>
                </a:lnTo>
                <a:lnTo>
                  <a:pt x="103812" y="149199"/>
                </a:lnTo>
                <a:close/>
              </a:path>
              <a:path w="154939" h="153035">
                <a:moveTo>
                  <a:pt x="139793" y="143713"/>
                </a:moveTo>
                <a:lnTo>
                  <a:pt x="81711" y="143713"/>
                </a:lnTo>
                <a:lnTo>
                  <a:pt x="82473" y="144208"/>
                </a:lnTo>
                <a:lnTo>
                  <a:pt x="83705" y="146570"/>
                </a:lnTo>
                <a:lnTo>
                  <a:pt x="84696" y="147459"/>
                </a:lnTo>
                <a:lnTo>
                  <a:pt x="87134" y="148526"/>
                </a:lnTo>
                <a:lnTo>
                  <a:pt x="89801" y="149148"/>
                </a:lnTo>
                <a:lnTo>
                  <a:pt x="91630" y="148831"/>
                </a:lnTo>
                <a:lnTo>
                  <a:pt x="103905" y="148831"/>
                </a:lnTo>
                <a:lnTo>
                  <a:pt x="104025" y="148348"/>
                </a:lnTo>
                <a:lnTo>
                  <a:pt x="142701" y="148348"/>
                </a:lnTo>
                <a:lnTo>
                  <a:pt x="143548" y="148158"/>
                </a:lnTo>
                <a:lnTo>
                  <a:pt x="142824" y="146215"/>
                </a:lnTo>
                <a:lnTo>
                  <a:pt x="141312" y="145503"/>
                </a:lnTo>
                <a:lnTo>
                  <a:pt x="139793" y="143713"/>
                </a:lnTo>
                <a:close/>
              </a:path>
              <a:path w="154939" h="153035">
                <a:moveTo>
                  <a:pt x="133901" y="138379"/>
                </a:moveTo>
                <a:lnTo>
                  <a:pt x="20319" y="138379"/>
                </a:lnTo>
                <a:lnTo>
                  <a:pt x="21920" y="139217"/>
                </a:lnTo>
                <a:lnTo>
                  <a:pt x="22110" y="140017"/>
                </a:lnTo>
                <a:lnTo>
                  <a:pt x="23520" y="140550"/>
                </a:lnTo>
                <a:lnTo>
                  <a:pt x="23253" y="141668"/>
                </a:lnTo>
                <a:lnTo>
                  <a:pt x="24015" y="142112"/>
                </a:lnTo>
                <a:lnTo>
                  <a:pt x="26720" y="144475"/>
                </a:lnTo>
                <a:lnTo>
                  <a:pt x="29438" y="145503"/>
                </a:lnTo>
                <a:lnTo>
                  <a:pt x="31432" y="144437"/>
                </a:lnTo>
                <a:lnTo>
                  <a:pt x="32057" y="144437"/>
                </a:lnTo>
                <a:lnTo>
                  <a:pt x="33616" y="143370"/>
                </a:lnTo>
                <a:lnTo>
                  <a:pt x="34861" y="143268"/>
                </a:lnTo>
                <a:lnTo>
                  <a:pt x="139496" y="143268"/>
                </a:lnTo>
                <a:lnTo>
                  <a:pt x="138912" y="142392"/>
                </a:lnTo>
                <a:lnTo>
                  <a:pt x="137058" y="141693"/>
                </a:lnTo>
                <a:lnTo>
                  <a:pt x="135458" y="140271"/>
                </a:lnTo>
                <a:lnTo>
                  <a:pt x="133901" y="138379"/>
                </a:lnTo>
                <a:close/>
              </a:path>
              <a:path w="154939" h="153035">
                <a:moveTo>
                  <a:pt x="32057" y="144437"/>
                </a:moveTo>
                <a:lnTo>
                  <a:pt x="31432" y="144437"/>
                </a:lnTo>
                <a:lnTo>
                  <a:pt x="31927" y="144525"/>
                </a:lnTo>
                <a:lnTo>
                  <a:pt x="32057" y="144437"/>
                </a:lnTo>
                <a:close/>
              </a:path>
              <a:path w="154939" h="153035">
                <a:moveTo>
                  <a:pt x="20472" y="0"/>
                </a:moveTo>
                <a:lnTo>
                  <a:pt x="18529" y="444"/>
                </a:lnTo>
                <a:lnTo>
                  <a:pt x="16370" y="1028"/>
                </a:lnTo>
                <a:lnTo>
                  <a:pt x="15620" y="1422"/>
                </a:lnTo>
                <a:lnTo>
                  <a:pt x="14630" y="1422"/>
                </a:lnTo>
                <a:lnTo>
                  <a:pt x="14236" y="2019"/>
                </a:lnTo>
                <a:lnTo>
                  <a:pt x="13995" y="2120"/>
                </a:lnTo>
                <a:lnTo>
                  <a:pt x="13766" y="2120"/>
                </a:lnTo>
                <a:lnTo>
                  <a:pt x="10236" y="4076"/>
                </a:lnTo>
                <a:lnTo>
                  <a:pt x="11531" y="5651"/>
                </a:lnTo>
                <a:lnTo>
                  <a:pt x="11531" y="7429"/>
                </a:lnTo>
                <a:lnTo>
                  <a:pt x="18338" y="15062"/>
                </a:lnTo>
                <a:lnTo>
                  <a:pt x="18580" y="24663"/>
                </a:lnTo>
                <a:lnTo>
                  <a:pt x="22301" y="29883"/>
                </a:lnTo>
                <a:lnTo>
                  <a:pt x="21755" y="34734"/>
                </a:lnTo>
                <a:lnTo>
                  <a:pt x="17830" y="39763"/>
                </a:lnTo>
                <a:lnTo>
                  <a:pt x="20065" y="40881"/>
                </a:lnTo>
                <a:lnTo>
                  <a:pt x="20065" y="45364"/>
                </a:lnTo>
                <a:lnTo>
                  <a:pt x="21932" y="48348"/>
                </a:lnTo>
                <a:lnTo>
                  <a:pt x="22010" y="51638"/>
                </a:lnTo>
                <a:lnTo>
                  <a:pt x="26547" y="59080"/>
                </a:lnTo>
                <a:lnTo>
                  <a:pt x="26499" y="60248"/>
                </a:lnTo>
                <a:lnTo>
                  <a:pt x="26415" y="61213"/>
                </a:lnTo>
                <a:lnTo>
                  <a:pt x="27901" y="63080"/>
                </a:lnTo>
                <a:lnTo>
                  <a:pt x="27901" y="73901"/>
                </a:lnTo>
                <a:lnTo>
                  <a:pt x="23050" y="83032"/>
                </a:lnTo>
                <a:lnTo>
                  <a:pt x="21564" y="83032"/>
                </a:lnTo>
                <a:lnTo>
                  <a:pt x="16154" y="87134"/>
                </a:lnTo>
                <a:lnTo>
                  <a:pt x="15963" y="90119"/>
                </a:lnTo>
                <a:lnTo>
                  <a:pt x="9258" y="96100"/>
                </a:lnTo>
                <a:lnTo>
                  <a:pt x="9067" y="100190"/>
                </a:lnTo>
                <a:lnTo>
                  <a:pt x="7950" y="101142"/>
                </a:lnTo>
                <a:lnTo>
                  <a:pt x="7950" y="111010"/>
                </a:lnTo>
                <a:lnTo>
                  <a:pt x="4965" y="114922"/>
                </a:lnTo>
                <a:lnTo>
                  <a:pt x="4216" y="119595"/>
                </a:lnTo>
                <a:lnTo>
                  <a:pt x="850" y="123697"/>
                </a:lnTo>
                <a:lnTo>
                  <a:pt x="850" y="128168"/>
                </a:lnTo>
                <a:lnTo>
                  <a:pt x="364" y="131660"/>
                </a:lnTo>
                <a:lnTo>
                  <a:pt x="352" y="133705"/>
                </a:lnTo>
                <a:lnTo>
                  <a:pt x="438" y="138379"/>
                </a:lnTo>
                <a:lnTo>
                  <a:pt x="122" y="140639"/>
                </a:lnTo>
                <a:lnTo>
                  <a:pt x="0" y="143230"/>
                </a:lnTo>
                <a:lnTo>
                  <a:pt x="1930" y="143675"/>
                </a:lnTo>
                <a:lnTo>
                  <a:pt x="2590" y="144170"/>
                </a:lnTo>
                <a:lnTo>
                  <a:pt x="3657" y="143763"/>
                </a:lnTo>
                <a:lnTo>
                  <a:pt x="4063" y="142239"/>
                </a:lnTo>
                <a:lnTo>
                  <a:pt x="4762" y="141858"/>
                </a:lnTo>
                <a:lnTo>
                  <a:pt x="10703" y="141858"/>
                </a:lnTo>
                <a:lnTo>
                  <a:pt x="10947" y="140639"/>
                </a:lnTo>
                <a:lnTo>
                  <a:pt x="14503" y="138150"/>
                </a:lnTo>
                <a:lnTo>
                  <a:pt x="16103" y="138061"/>
                </a:lnTo>
                <a:lnTo>
                  <a:pt x="133640" y="138061"/>
                </a:lnTo>
                <a:lnTo>
                  <a:pt x="132981" y="137261"/>
                </a:lnTo>
                <a:lnTo>
                  <a:pt x="131381" y="136372"/>
                </a:lnTo>
                <a:lnTo>
                  <a:pt x="130314" y="135039"/>
                </a:lnTo>
                <a:lnTo>
                  <a:pt x="128892" y="133705"/>
                </a:lnTo>
                <a:lnTo>
                  <a:pt x="127215" y="131660"/>
                </a:lnTo>
                <a:lnTo>
                  <a:pt x="126682" y="130073"/>
                </a:lnTo>
                <a:lnTo>
                  <a:pt x="127482" y="89077"/>
                </a:lnTo>
                <a:lnTo>
                  <a:pt x="153911" y="89077"/>
                </a:lnTo>
                <a:lnTo>
                  <a:pt x="153123" y="87744"/>
                </a:lnTo>
                <a:lnTo>
                  <a:pt x="153746" y="84289"/>
                </a:lnTo>
                <a:lnTo>
                  <a:pt x="154711" y="83299"/>
                </a:lnTo>
                <a:lnTo>
                  <a:pt x="154622" y="81267"/>
                </a:lnTo>
                <a:lnTo>
                  <a:pt x="153200" y="78968"/>
                </a:lnTo>
                <a:lnTo>
                  <a:pt x="153302" y="73901"/>
                </a:lnTo>
                <a:lnTo>
                  <a:pt x="153390" y="71856"/>
                </a:lnTo>
                <a:lnTo>
                  <a:pt x="152630" y="66967"/>
                </a:lnTo>
                <a:lnTo>
                  <a:pt x="144475" y="66967"/>
                </a:lnTo>
                <a:lnTo>
                  <a:pt x="143475" y="66789"/>
                </a:lnTo>
                <a:lnTo>
                  <a:pt x="132029" y="66789"/>
                </a:lnTo>
                <a:lnTo>
                  <a:pt x="131798" y="66205"/>
                </a:lnTo>
                <a:lnTo>
                  <a:pt x="131711" y="63487"/>
                </a:lnTo>
                <a:lnTo>
                  <a:pt x="132600" y="62750"/>
                </a:lnTo>
                <a:lnTo>
                  <a:pt x="132473" y="62115"/>
                </a:lnTo>
                <a:lnTo>
                  <a:pt x="133184" y="60248"/>
                </a:lnTo>
                <a:lnTo>
                  <a:pt x="131737" y="59080"/>
                </a:lnTo>
                <a:lnTo>
                  <a:pt x="131292" y="56603"/>
                </a:lnTo>
                <a:lnTo>
                  <a:pt x="131914" y="55803"/>
                </a:lnTo>
                <a:lnTo>
                  <a:pt x="131914" y="54482"/>
                </a:lnTo>
                <a:lnTo>
                  <a:pt x="130314" y="52971"/>
                </a:lnTo>
                <a:lnTo>
                  <a:pt x="130349" y="51511"/>
                </a:lnTo>
                <a:lnTo>
                  <a:pt x="130759" y="50037"/>
                </a:lnTo>
                <a:lnTo>
                  <a:pt x="130581" y="48526"/>
                </a:lnTo>
                <a:lnTo>
                  <a:pt x="129603" y="48348"/>
                </a:lnTo>
                <a:lnTo>
                  <a:pt x="128803" y="46850"/>
                </a:lnTo>
                <a:lnTo>
                  <a:pt x="128015" y="46316"/>
                </a:lnTo>
                <a:lnTo>
                  <a:pt x="128015" y="44970"/>
                </a:lnTo>
                <a:lnTo>
                  <a:pt x="126936" y="43472"/>
                </a:lnTo>
                <a:lnTo>
                  <a:pt x="126847" y="42227"/>
                </a:lnTo>
                <a:lnTo>
                  <a:pt x="126237" y="41160"/>
                </a:lnTo>
                <a:lnTo>
                  <a:pt x="127215" y="38684"/>
                </a:lnTo>
                <a:lnTo>
                  <a:pt x="126847" y="34251"/>
                </a:lnTo>
                <a:lnTo>
                  <a:pt x="126314" y="32727"/>
                </a:lnTo>
                <a:lnTo>
                  <a:pt x="126580" y="31838"/>
                </a:lnTo>
                <a:lnTo>
                  <a:pt x="127215" y="30962"/>
                </a:lnTo>
                <a:lnTo>
                  <a:pt x="127215" y="29184"/>
                </a:lnTo>
                <a:lnTo>
                  <a:pt x="125869" y="27241"/>
                </a:lnTo>
                <a:lnTo>
                  <a:pt x="84886" y="27241"/>
                </a:lnTo>
                <a:lnTo>
                  <a:pt x="83468" y="27152"/>
                </a:lnTo>
                <a:lnTo>
                  <a:pt x="73710" y="27152"/>
                </a:lnTo>
                <a:lnTo>
                  <a:pt x="72377" y="26441"/>
                </a:lnTo>
                <a:lnTo>
                  <a:pt x="71666" y="21996"/>
                </a:lnTo>
                <a:lnTo>
                  <a:pt x="69888" y="19430"/>
                </a:lnTo>
                <a:lnTo>
                  <a:pt x="68999" y="18097"/>
                </a:lnTo>
                <a:lnTo>
                  <a:pt x="67944" y="17310"/>
                </a:lnTo>
                <a:lnTo>
                  <a:pt x="67856" y="15887"/>
                </a:lnTo>
                <a:lnTo>
                  <a:pt x="67398" y="14808"/>
                </a:lnTo>
                <a:lnTo>
                  <a:pt x="66700" y="11874"/>
                </a:lnTo>
                <a:lnTo>
                  <a:pt x="65366" y="9677"/>
                </a:lnTo>
                <a:lnTo>
                  <a:pt x="65366" y="7899"/>
                </a:lnTo>
                <a:lnTo>
                  <a:pt x="65989" y="6743"/>
                </a:lnTo>
                <a:lnTo>
                  <a:pt x="65722" y="5232"/>
                </a:lnTo>
                <a:lnTo>
                  <a:pt x="64744" y="3898"/>
                </a:lnTo>
                <a:lnTo>
                  <a:pt x="64325" y="2451"/>
                </a:lnTo>
                <a:lnTo>
                  <a:pt x="64526" y="2120"/>
                </a:lnTo>
                <a:lnTo>
                  <a:pt x="64642" y="444"/>
                </a:lnTo>
                <a:lnTo>
                  <a:pt x="38836" y="444"/>
                </a:lnTo>
                <a:lnTo>
                  <a:pt x="36601" y="342"/>
                </a:lnTo>
                <a:lnTo>
                  <a:pt x="24015" y="342"/>
                </a:lnTo>
                <a:lnTo>
                  <a:pt x="20472" y="0"/>
                </a:lnTo>
                <a:close/>
              </a:path>
              <a:path w="154939" h="153035">
                <a:moveTo>
                  <a:pt x="139496" y="143268"/>
                </a:moveTo>
                <a:lnTo>
                  <a:pt x="34861" y="143268"/>
                </a:lnTo>
                <a:lnTo>
                  <a:pt x="35610" y="143763"/>
                </a:lnTo>
                <a:lnTo>
                  <a:pt x="139793" y="143713"/>
                </a:lnTo>
                <a:lnTo>
                  <a:pt x="139496" y="143268"/>
                </a:lnTo>
                <a:close/>
              </a:path>
              <a:path w="154939" h="153035">
                <a:moveTo>
                  <a:pt x="10703" y="141858"/>
                </a:moveTo>
                <a:lnTo>
                  <a:pt x="4762" y="141858"/>
                </a:lnTo>
                <a:lnTo>
                  <a:pt x="7835" y="142290"/>
                </a:lnTo>
                <a:lnTo>
                  <a:pt x="9524" y="143268"/>
                </a:lnTo>
                <a:lnTo>
                  <a:pt x="10591" y="142417"/>
                </a:lnTo>
                <a:lnTo>
                  <a:pt x="10703" y="141858"/>
                </a:lnTo>
                <a:close/>
              </a:path>
              <a:path w="154939" h="153035">
                <a:moveTo>
                  <a:pt x="133640" y="138061"/>
                </a:moveTo>
                <a:lnTo>
                  <a:pt x="16103" y="138061"/>
                </a:lnTo>
                <a:lnTo>
                  <a:pt x="18059" y="138950"/>
                </a:lnTo>
                <a:lnTo>
                  <a:pt x="18630" y="139407"/>
                </a:lnTo>
                <a:lnTo>
                  <a:pt x="19392" y="138683"/>
                </a:lnTo>
                <a:lnTo>
                  <a:pt x="20319" y="138379"/>
                </a:lnTo>
                <a:lnTo>
                  <a:pt x="133901" y="138379"/>
                </a:lnTo>
                <a:lnTo>
                  <a:pt x="133640" y="138061"/>
                </a:lnTo>
                <a:close/>
              </a:path>
              <a:path w="154939" h="153035">
                <a:moveTo>
                  <a:pt x="153276" y="64147"/>
                </a:moveTo>
                <a:lnTo>
                  <a:pt x="151015" y="64414"/>
                </a:lnTo>
                <a:lnTo>
                  <a:pt x="149072" y="65189"/>
                </a:lnTo>
                <a:lnTo>
                  <a:pt x="146938" y="66217"/>
                </a:lnTo>
                <a:lnTo>
                  <a:pt x="145783" y="66662"/>
                </a:lnTo>
                <a:lnTo>
                  <a:pt x="144475" y="66967"/>
                </a:lnTo>
                <a:lnTo>
                  <a:pt x="152630" y="66967"/>
                </a:lnTo>
                <a:lnTo>
                  <a:pt x="152668" y="66598"/>
                </a:lnTo>
                <a:lnTo>
                  <a:pt x="153152" y="65887"/>
                </a:lnTo>
                <a:lnTo>
                  <a:pt x="153257" y="65404"/>
                </a:lnTo>
                <a:lnTo>
                  <a:pt x="153276" y="64147"/>
                </a:lnTo>
                <a:close/>
              </a:path>
              <a:path w="154939" h="153035">
                <a:moveTo>
                  <a:pt x="137096" y="64960"/>
                </a:moveTo>
                <a:lnTo>
                  <a:pt x="135889" y="64960"/>
                </a:lnTo>
                <a:lnTo>
                  <a:pt x="135229" y="65404"/>
                </a:lnTo>
                <a:lnTo>
                  <a:pt x="134162" y="65760"/>
                </a:lnTo>
                <a:lnTo>
                  <a:pt x="133413" y="66598"/>
                </a:lnTo>
                <a:lnTo>
                  <a:pt x="132029" y="66789"/>
                </a:lnTo>
                <a:lnTo>
                  <a:pt x="143475" y="66789"/>
                </a:lnTo>
                <a:lnTo>
                  <a:pt x="143332" y="66763"/>
                </a:lnTo>
                <a:lnTo>
                  <a:pt x="140169" y="66649"/>
                </a:lnTo>
                <a:lnTo>
                  <a:pt x="138836" y="66205"/>
                </a:lnTo>
                <a:lnTo>
                  <a:pt x="137096" y="64960"/>
                </a:lnTo>
                <a:close/>
              </a:path>
              <a:path w="154939" h="153035">
                <a:moveTo>
                  <a:pt x="109727" y="12598"/>
                </a:moveTo>
                <a:lnTo>
                  <a:pt x="109639" y="13754"/>
                </a:lnTo>
                <a:lnTo>
                  <a:pt x="97662" y="13931"/>
                </a:lnTo>
                <a:lnTo>
                  <a:pt x="97307" y="17475"/>
                </a:lnTo>
                <a:lnTo>
                  <a:pt x="96418" y="19430"/>
                </a:lnTo>
                <a:lnTo>
                  <a:pt x="95351" y="19964"/>
                </a:lnTo>
                <a:lnTo>
                  <a:pt x="95719" y="22364"/>
                </a:lnTo>
                <a:lnTo>
                  <a:pt x="95796" y="25730"/>
                </a:lnTo>
                <a:lnTo>
                  <a:pt x="86486" y="26352"/>
                </a:lnTo>
                <a:lnTo>
                  <a:pt x="84886" y="27241"/>
                </a:lnTo>
                <a:lnTo>
                  <a:pt x="125869" y="27241"/>
                </a:lnTo>
                <a:lnTo>
                  <a:pt x="126339" y="25158"/>
                </a:lnTo>
                <a:lnTo>
                  <a:pt x="127393" y="23164"/>
                </a:lnTo>
                <a:lnTo>
                  <a:pt x="127534" y="19430"/>
                </a:lnTo>
                <a:lnTo>
                  <a:pt x="127266" y="17995"/>
                </a:lnTo>
                <a:lnTo>
                  <a:pt x="112928" y="16941"/>
                </a:lnTo>
                <a:lnTo>
                  <a:pt x="112572" y="15697"/>
                </a:lnTo>
                <a:lnTo>
                  <a:pt x="113372" y="14376"/>
                </a:lnTo>
                <a:lnTo>
                  <a:pt x="113461" y="12953"/>
                </a:lnTo>
                <a:lnTo>
                  <a:pt x="109727" y="12598"/>
                </a:lnTo>
                <a:close/>
              </a:path>
              <a:path w="154939" h="153035">
                <a:moveTo>
                  <a:pt x="79298" y="26517"/>
                </a:moveTo>
                <a:lnTo>
                  <a:pt x="76987" y="26974"/>
                </a:lnTo>
                <a:lnTo>
                  <a:pt x="73710" y="27152"/>
                </a:lnTo>
                <a:lnTo>
                  <a:pt x="83468" y="27152"/>
                </a:lnTo>
                <a:lnTo>
                  <a:pt x="80632" y="26974"/>
                </a:lnTo>
                <a:lnTo>
                  <a:pt x="79298" y="26517"/>
                </a:lnTo>
                <a:close/>
              </a:path>
              <a:path w="154939" h="153035">
                <a:moveTo>
                  <a:pt x="51790" y="88"/>
                </a:moveTo>
                <a:lnTo>
                  <a:pt x="43103" y="88"/>
                </a:lnTo>
                <a:lnTo>
                  <a:pt x="38836" y="444"/>
                </a:lnTo>
                <a:lnTo>
                  <a:pt x="64642" y="444"/>
                </a:lnTo>
                <a:lnTo>
                  <a:pt x="64642" y="165"/>
                </a:lnTo>
                <a:lnTo>
                  <a:pt x="51790" y="88"/>
                </a:lnTo>
                <a:close/>
              </a:path>
              <a:path w="154939" h="153035">
                <a:moveTo>
                  <a:pt x="32981" y="88"/>
                </a:moveTo>
                <a:lnTo>
                  <a:pt x="29349" y="266"/>
                </a:lnTo>
                <a:lnTo>
                  <a:pt x="26504" y="342"/>
                </a:lnTo>
                <a:lnTo>
                  <a:pt x="36601" y="342"/>
                </a:lnTo>
                <a:lnTo>
                  <a:pt x="34924" y="266"/>
                </a:lnTo>
                <a:lnTo>
                  <a:pt x="32981" y="8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291279" y="3938263"/>
            <a:ext cx="97155" cy="88265"/>
          </a:xfrm>
          <a:custGeom>
            <a:avLst/>
            <a:gdLst/>
            <a:ahLst/>
            <a:cxnLst/>
            <a:rect l="l" t="t" r="r" b="b"/>
            <a:pathLst>
              <a:path w="97154" h="88264">
                <a:moveTo>
                  <a:pt x="76010" y="85470"/>
                </a:moveTo>
                <a:lnTo>
                  <a:pt x="67360" y="85470"/>
                </a:lnTo>
                <a:lnTo>
                  <a:pt x="71488" y="86334"/>
                </a:lnTo>
                <a:lnTo>
                  <a:pt x="73482" y="87985"/>
                </a:lnTo>
                <a:lnTo>
                  <a:pt x="76010" y="85470"/>
                </a:lnTo>
                <a:close/>
              </a:path>
              <a:path w="97154" h="88264">
                <a:moveTo>
                  <a:pt x="76853" y="84632"/>
                </a:moveTo>
                <a:lnTo>
                  <a:pt x="58737" y="84632"/>
                </a:lnTo>
                <a:lnTo>
                  <a:pt x="61353" y="85890"/>
                </a:lnTo>
                <a:lnTo>
                  <a:pt x="62204" y="86677"/>
                </a:lnTo>
                <a:lnTo>
                  <a:pt x="63982" y="85978"/>
                </a:lnTo>
                <a:lnTo>
                  <a:pt x="67360" y="85470"/>
                </a:lnTo>
                <a:lnTo>
                  <a:pt x="76010" y="85470"/>
                </a:lnTo>
                <a:lnTo>
                  <a:pt x="76853" y="84632"/>
                </a:lnTo>
                <a:close/>
              </a:path>
              <a:path w="97154" h="88264">
                <a:moveTo>
                  <a:pt x="78858" y="82638"/>
                </a:moveTo>
                <a:lnTo>
                  <a:pt x="53124" y="82638"/>
                </a:lnTo>
                <a:lnTo>
                  <a:pt x="55981" y="83134"/>
                </a:lnTo>
                <a:lnTo>
                  <a:pt x="56832" y="84772"/>
                </a:lnTo>
                <a:lnTo>
                  <a:pt x="58737" y="84632"/>
                </a:lnTo>
                <a:lnTo>
                  <a:pt x="76853" y="84632"/>
                </a:lnTo>
                <a:lnTo>
                  <a:pt x="78858" y="82638"/>
                </a:lnTo>
                <a:close/>
              </a:path>
              <a:path w="97154" h="88264">
                <a:moveTo>
                  <a:pt x="85666" y="75869"/>
                </a:moveTo>
                <a:lnTo>
                  <a:pt x="37147" y="75869"/>
                </a:lnTo>
                <a:lnTo>
                  <a:pt x="40335" y="76936"/>
                </a:lnTo>
                <a:lnTo>
                  <a:pt x="42024" y="77025"/>
                </a:lnTo>
                <a:lnTo>
                  <a:pt x="44335" y="78524"/>
                </a:lnTo>
                <a:lnTo>
                  <a:pt x="45935" y="78625"/>
                </a:lnTo>
                <a:lnTo>
                  <a:pt x="47091" y="79590"/>
                </a:lnTo>
                <a:lnTo>
                  <a:pt x="47091" y="80924"/>
                </a:lnTo>
                <a:lnTo>
                  <a:pt x="47967" y="82003"/>
                </a:lnTo>
                <a:lnTo>
                  <a:pt x="48996" y="83223"/>
                </a:lnTo>
                <a:lnTo>
                  <a:pt x="53124" y="82638"/>
                </a:lnTo>
                <a:lnTo>
                  <a:pt x="78858" y="82638"/>
                </a:lnTo>
                <a:lnTo>
                  <a:pt x="85666" y="75869"/>
                </a:lnTo>
                <a:close/>
              </a:path>
              <a:path w="97154" h="88264">
                <a:moveTo>
                  <a:pt x="93895" y="46443"/>
                </a:moveTo>
                <a:lnTo>
                  <a:pt x="12192" y="46443"/>
                </a:lnTo>
                <a:lnTo>
                  <a:pt x="13182" y="48132"/>
                </a:lnTo>
                <a:lnTo>
                  <a:pt x="16687" y="53517"/>
                </a:lnTo>
                <a:lnTo>
                  <a:pt x="19088" y="54978"/>
                </a:lnTo>
                <a:lnTo>
                  <a:pt x="21221" y="56591"/>
                </a:lnTo>
                <a:lnTo>
                  <a:pt x="22428" y="57696"/>
                </a:lnTo>
                <a:lnTo>
                  <a:pt x="24066" y="58673"/>
                </a:lnTo>
                <a:lnTo>
                  <a:pt x="24054" y="59715"/>
                </a:lnTo>
                <a:lnTo>
                  <a:pt x="23977" y="60147"/>
                </a:lnTo>
                <a:lnTo>
                  <a:pt x="24472" y="61353"/>
                </a:lnTo>
                <a:lnTo>
                  <a:pt x="26581" y="62204"/>
                </a:lnTo>
                <a:lnTo>
                  <a:pt x="28536" y="63626"/>
                </a:lnTo>
                <a:lnTo>
                  <a:pt x="27927" y="65214"/>
                </a:lnTo>
                <a:lnTo>
                  <a:pt x="28448" y="68059"/>
                </a:lnTo>
                <a:lnTo>
                  <a:pt x="28625" y="70015"/>
                </a:lnTo>
                <a:lnTo>
                  <a:pt x="29425" y="72059"/>
                </a:lnTo>
                <a:lnTo>
                  <a:pt x="31737" y="73825"/>
                </a:lnTo>
                <a:lnTo>
                  <a:pt x="32981" y="75869"/>
                </a:lnTo>
                <a:lnTo>
                  <a:pt x="35725" y="76403"/>
                </a:lnTo>
                <a:lnTo>
                  <a:pt x="37147" y="75869"/>
                </a:lnTo>
                <a:lnTo>
                  <a:pt x="85666" y="75869"/>
                </a:lnTo>
                <a:lnTo>
                  <a:pt x="87096" y="74447"/>
                </a:lnTo>
                <a:lnTo>
                  <a:pt x="87287" y="70294"/>
                </a:lnTo>
                <a:lnTo>
                  <a:pt x="87896" y="68859"/>
                </a:lnTo>
                <a:lnTo>
                  <a:pt x="87985" y="65125"/>
                </a:lnTo>
                <a:lnTo>
                  <a:pt x="88874" y="63626"/>
                </a:lnTo>
                <a:lnTo>
                  <a:pt x="88163" y="61594"/>
                </a:lnTo>
                <a:lnTo>
                  <a:pt x="88519" y="59905"/>
                </a:lnTo>
                <a:lnTo>
                  <a:pt x="90208" y="59715"/>
                </a:lnTo>
                <a:lnTo>
                  <a:pt x="90995" y="58305"/>
                </a:lnTo>
                <a:lnTo>
                  <a:pt x="93395" y="56451"/>
                </a:lnTo>
                <a:lnTo>
                  <a:pt x="94996" y="54228"/>
                </a:lnTo>
                <a:lnTo>
                  <a:pt x="94373" y="52450"/>
                </a:lnTo>
                <a:lnTo>
                  <a:pt x="92951" y="51295"/>
                </a:lnTo>
                <a:lnTo>
                  <a:pt x="92951" y="48907"/>
                </a:lnTo>
                <a:lnTo>
                  <a:pt x="94373" y="48005"/>
                </a:lnTo>
                <a:lnTo>
                  <a:pt x="93895" y="46443"/>
                </a:lnTo>
                <a:close/>
              </a:path>
              <a:path w="97154" h="88264">
                <a:moveTo>
                  <a:pt x="0" y="27317"/>
                </a:moveTo>
                <a:lnTo>
                  <a:pt x="420" y="28117"/>
                </a:lnTo>
                <a:lnTo>
                  <a:pt x="480" y="28905"/>
                </a:lnTo>
                <a:lnTo>
                  <a:pt x="385" y="29984"/>
                </a:lnTo>
                <a:lnTo>
                  <a:pt x="533" y="30492"/>
                </a:lnTo>
                <a:lnTo>
                  <a:pt x="622" y="31788"/>
                </a:lnTo>
                <a:lnTo>
                  <a:pt x="2374" y="33159"/>
                </a:lnTo>
                <a:lnTo>
                  <a:pt x="3238" y="34099"/>
                </a:lnTo>
                <a:lnTo>
                  <a:pt x="4826" y="35115"/>
                </a:lnTo>
                <a:lnTo>
                  <a:pt x="5803" y="36525"/>
                </a:lnTo>
                <a:lnTo>
                  <a:pt x="6121" y="37769"/>
                </a:lnTo>
                <a:lnTo>
                  <a:pt x="6781" y="38201"/>
                </a:lnTo>
                <a:lnTo>
                  <a:pt x="7988" y="40297"/>
                </a:lnTo>
                <a:lnTo>
                  <a:pt x="8509" y="42392"/>
                </a:lnTo>
                <a:lnTo>
                  <a:pt x="9664" y="43599"/>
                </a:lnTo>
                <a:lnTo>
                  <a:pt x="10236" y="45364"/>
                </a:lnTo>
                <a:lnTo>
                  <a:pt x="11620" y="46494"/>
                </a:lnTo>
                <a:lnTo>
                  <a:pt x="12192" y="46443"/>
                </a:lnTo>
                <a:lnTo>
                  <a:pt x="93895" y="46443"/>
                </a:lnTo>
                <a:lnTo>
                  <a:pt x="93751" y="45973"/>
                </a:lnTo>
                <a:lnTo>
                  <a:pt x="91706" y="44195"/>
                </a:lnTo>
                <a:lnTo>
                  <a:pt x="91706" y="42684"/>
                </a:lnTo>
                <a:lnTo>
                  <a:pt x="93218" y="42151"/>
                </a:lnTo>
                <a:lnTo>
                  <a:pt x="93416" y="40297"/>
                </a:lnTo>
                <a:lnTo>
                  <a:pt x="93484" y="37541"/>
                </a:lnTo>
                <a:lnTo>
                  <a:pt x="95351" y="36220"/>
                </a:lnTo>
                <a:lnTo>
                  <a:pt x="96071" y="34709"/>
                </a:lnTo>
                <a:lnTo>
                  <a:pt x="94195" y="34709"/>
                </a:lnTo>
                <a:lnTo>
                  <a:pt x="93218" y="33540"/>
                </a:lnTo>
                <a:lnTo>
                  <a:pt x="94551" y="31419"/>
                </a:lnTo>
                <a:lnTo>
                  <a:pt x="94580" y="31038"/>
                </a:lnTo>
                <a:lnTo>
                  <a:pt x="20751" y="31038"/>
                </a:lnTo>
                <a:lnTo>
                  <a:pt x="18453" y="30518"/>
                </a:lnTo>
                <a:lnTo>
                  <a:pt x="17757" y="29984"/>
                </a:lnTo>
                <a:lnTo>
                  <a:pt x="8864" y="29984"/>
                </a:lnTo>
                <a:lnTo>
                  <a:pt x="7632" y="29895"/>
                </a:lnTo>
                <a:lnTo>
                  <a:pt x="6438" y="28905"/>
                </a:lnTo>
                <a:lnTo>
                  <a:pt x="4216" y="27774"/>
                </a:lnTo>
                <a:lnTo>
                  <a:pt x="0" y="27317"/>
                </a:lnTo>
                <a:close/>
              </a:path>
              <a:path w="97154" h="88264">
                <a:moveTo>
                  <a:pt x="96240" y="34353"/>
                </a:moveTo>
                <a:lnTo>
                  <a:pt x="94195" y="34709"/>
                </a:lnTo>
                <a:lnTo>
                  <a:pt x="96071" y="34709"/>
                </a:lnTo>
                <a:lnTo>
                  <a:pt x="96240" y="34353"/>
                </a:lnTo>
                <a:close/>
              </a:path>
              <a:path w="97154" h="88264">
                <a:moveTo>
                  <a:pt x="56781" y="0"/>
                </a:moveTo>
                <a:lnTo>
                  <a:pt x="54137" y="990"/>
                </a:lnTo>
                <a:lnTo>
                  <a:pt x="52603" y="1739"/>
                </a:lnTo>
                <a:lnTo>
                  <a:pt x="50647" y="2311"/>
                </a:lnTo>
                <a:lnTo>
                  <a:pt x="47218" y="4102"/>
                </a:lnTo>
                <a:lnTo>
                  <a:pt x="46336" y="5689"/>
                </a:lnTo>
                <a:lnTo>
                  <a:pt x="46323" y="6311"/>
                </a:lnTo>
                <a:lnTo>
                  <a:pt x="46558" y="7048"/>
                </a:lnTo>
                <a:lnTo>
                  <a:pt x="45935" y="8267"/>
                </a:lnTo>
                <a:lnTo>
                  <a:pt x="46202" y="9385"/>
                </a:lnTo>
                <a:lnTo>
                  <a:pt x="45999" y="10274"/>
                </a:lnTo>
                <a:lnTo>
                  <a:pt x="44958" y="11150"/>
                </a:lnTo>
                <a:lnTo>
                  <a:pt x="40779" y="12611"/>
                </a:lnTo>
                <a:lnTo>
                  <a:pt x="33528" y="17500"/>
                </a:lnTo>
                <a:lnTo>
                  <a:pt x="27711" y="24726"/>
                </a:lnTo>
                <a:lnTo>
                  <a:pt x="24091" y="29984"/>
                </a:lnTo>
                <a:lnTo>
                  <a:pt x="20751" y="31038"/>
                </a:lnTo>
                <a:lnTo>
                  <a:pt x="94580" y="31038"/>
                </a:lnTo>
                <a:lnTo>
                  <a:pt x="94830" y="27698"/>
                </a:lnTo>
                <a:lnTo>
                  <a:pt x="95796" y="25920"/>
                </a:lnTo>
                <a:lnTo>
                  <a:pt x="95885" y="24409"/>
                </a:lnTo>
                <a:lnTo>
                  <a:pt x="95618" y="22910"/>
                </a:lnTo>
                <a:lnTo>
                  <a:pt x="95973" y="21132"/>
                </a:lnTo>
                <a:lnTo>
                  <a:pt x="95618" y="19342"/>
                </a:lnTo>
                <a:lnTo>
                  <a:pt x="96774" y="17487"/>
                </a:lnTo>
                <a:lnTo>
                  <a:pt x="96596" y="15354"/>
                </a:lnTo>
                <a:lnTo>
                  <a:pt x="93840" y="15189"/>
                </a:lnTo>
                <a:lnTo>
                  <a:pt x="92506" y="13588"/>
                </a:lnTo>
                <a:lnTo>
                  <a:pt x="90297" y="11810"/>
                </a:lnTo>
                <a:lnTo>
                  <a:pt x="84264" y="11099"/>
                </a:lnTo>
                <a:lnTo>
                  <a:pt x="82130" y="8166"/>
                </a:lnTo>
                <a:lnTo>
                  <a:pt x="79835" y="6934"/>
                </a:lnTo>
                <a:lnTo>
                  <a:pt x="73075" y="6934"/>
                </a:lnTo>
                <a:lnTo>
                  <a:pt x="72453" y="5689"/>
                </a:lnTo>
                <a:lnTo>
                  <a:pt x="70688" y="5333"/>
                </a:lnTo>
                <a:lnTo>
                  <a:pt x="66344" y="5143"/>
                </a:lnTo>
                <a:lnTo>
                  <a:pt x="66079" y="990"/>
                </a:lnTo>
                <a:lnTo>
                  <a:pt x="64566" y="990"/>
                </a:lnTo>
                <a:lnTo>
                  <a:pt x="63206" y="800"/>
                </a:lnTo>
                <a:lnTo>
                  <a:pt x="60744" y="800"/>
                </a:lnTo>
                <a:lnTo>
                  <a:pt x="60159" y="88"/>
                </a:lnTo>
                <a:lnTo>
                  <a:pt x="56781" y="0"/>
                </a:lnTo>
                <a:close/>
              </a:path>
              <a:path w="97154" h="88264">
                <a:moveTo>
                  <a:pt x="13779" y="28117"/>
                </a:moveTo>
                <a:lnTo>
                  <a:pt x="11036" y="28422"/>
                </a:lnTo>
                <a:lnTo>
                  <a:pt x="8864" y="29984"/>
                </a:lnTo>
                <a:lnTo>
                  <a:pt x="17757" y="29984"/>
                </a:lnTo>
                <a:lnTo>
                  <a:pt x="16598" y="29095"/>
                </a:lnTo>
                <a:lnTo>
                  <a:pt x="16269" y="28905"/>
                </a:lnTo>
                <a:lnTo>
                  <a:pt x="15770" y="28701"/>
                </a:lnTo>
                <a:lnTo>
                  <a:pt x="14998" y="28701"/>
                </a:lnTo>
                <a:lnTo>
                  <a:pt x="13779" y="28117"/>
                </a:lnTo>
                <a:close/>
              </a:path>
              <a:path w="97154" h="88264">
                <a:moveTo>
                  <a:pt x="15582" y="28625"/>
                </a:moveTo>
                <a:lnTo>
                  <a:pt x="14998" y="28701"/>
                </a:lnTo>
                <a:lnTo>
                  <a:pt x="15770" y="28701"/>
                </a:lnTo>
                <a:lnTo>
                  <a:pt x="15582" y="28625"/>
                </a:lnTo>
                <a:close/>
              </a:path>
              <a:path w="97154" h="88264">
                <a:moveTo>
                  <a:pt x="75298" y="5422"/>
                </a:moveTo>
                <a:lnTo>
                  <a:pt x="74498" y="6654"/>
                </a:lnTo>
                <a:lnTo>
                  <a:pt x="73075" y="6934"/>
                </a:lnTo>
                <a:lnTo>
                  <a:pt x="79835" y="6934"/>
                </a:lnTo>
                <a:lnTo>
                  <a:pt x="78676" y="6311"/>
                </a:lnTo>
                <a:lnTo>
                  <a:pt x="75298" y="5422"/>
                </a:lnTo>
                <a:close/>
              </a:path>
              <a:path w="97154" h="88264">
                <a:moveTo>
                  <a:pt x="66065" y="761"/>
                </a:moveTo>
                <a:lnTo>
                  <a:pt x="65582" y="800"/>
                </a:lnTo>
                <a:lnTo>
                  <a:pt x="64566" y="990"/>
                </a:lnTo>
                <a:lnTo>
                  <a:pt x="66079" y="990"/>
                </a:lnTo>
                <a:lnTo>
                  <a:pt x="66065" y="761"/>
                </a:lnTo>
                <a:close/>
              </a:path>
              <a:path w="97154" h="88264">
                <a:moveTo>
                  <a:pt x="62026" y="634"/>
                </a:moveTo>
                <a:lnTo>
                  <a:pt x="60744" y="800"/>
                </a:lnTo>
                <a:lnTo>
                  <a:pt x="63206" y="800"/>
                </a:lnTo>
                <a:lnTo>
                  <a:pt x="62026" y="63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224880" y="396558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14492" y="114744"/>
                </a:moveTo>
                <a:lnTo>
                  <a:pt x="9842" y="114744"/>
                </a:lnTo>
                <a:lnTo>
                  <a:pt x="13131" y="115354"/>
                </a:lnTo>
                <a:lnTo>
                  <a:pt x="14492" y="114744"/>
                </a:lnTo>
                <a:close/>
              </a:path>
              <a:path w="115570" h="115570">
                <a:moveTo>
                  <a:pt x="69702" y="92202"/>
                </a:moveTo>
                <a:lnTo>
                  <a:pt x="0" y="92202"/>
                </a:lnTo>
                <a:lnTo>
                  <a:pt x="4089" y="95211"/>
                </a:lnTo>
                <a:lnTo>
                  <a:pt x="5380" y="98691"/>
                </a:lnTo>
                <a:lnTo>
                  <a:pt x="8521" y="105511"/>
                </a:lnTo>
                <a:lnTo>
                  <a:pt x="8432" y="108889"/>
                </a:lnTo>
                <a:lnTo>
                  <a:pt x="6654" y="112839"/>
                </a:lnTo>
                <a:lnTo>
                  <a:pt x="6565" y="115176"/>
                </a:lnTo>
                <a:lnTo>
                  <a:pt x="9842" y="114744"/>
                </a:lnTo>
                <a:lnTo>
                  <a:pt x="14492" y="114744"/>
                </a:lnTo>
                <a:lnTo>
                  <a:pt x="15087" y="114477"/>
                </a:lnTo>
                <a:lnTo>
                  <a:pt x="18668" y="114477"/>
                </a:lnTo>
                <a:lnTo>
                  <a:pt x="19964" y="113588"/>
                </a:lnTo>
                <a:lnTo>
                  <a:pt x="22542" y="112966"/>
                </a:lnTo>
                <a:lnTo>
                  <a:pt x="24930" y="111099"/>
                </a:lnTo>
                <a:lnTo>
                  <a:pt x="25831" y="109601"/>
                </a:lnTo>
                <a:lnTo>
                  <a:pt x="29908" y="108000"/>
                </a:lnTo>
                <a:lnTo>
                  <a:pt x="32118" y="105600"/>
                </a:lnTo>
                <a:lnTo>
                  <a:pt x="34074" y="100711"/>
                </a:lnTo>
                <a:lnTo>
                  <a:pt x="37350" y="97790"/>
                </a:lnTo>
                <a:lnTo>
                  <a:pt x="40373" y="97447"/>
                </a:lnTo>
                <a:lnTo>
                  <a:pt x="68503" y="97447"/>
                </a:lnTo>
                <a:lnTo>
                  <a:pt x="68503" y="97180"/>
                </a:lnTo>
                <a:lnTo>
                  <a:pt x="69646" y="95935"/>
                </a:lnTo>
                <a:lnTo>
                  <a:pt x="69468" y="92646"/>
                </a:lnTo>
                <a:lnTo>
                  <a:pt x="69702" y="92202"/>
                </a:lnTo>
                <a:close/>
              </a:path>
              <a:path w="115570" h="115570">
                <a:moveTo>
                  <a:pt x="18668" y="114477"/>
                </a:moveTo>
                <a:lnTo>
                  <a:pt x="15087" y="114477"/>
                </a:lnTo>
                <a:lnTo>
                  <a:pt x="18021" y="114922"/>
                </a:lnTo>
                <a:lnTo>
                  <a:pt x="18668" y="114477"/>
                </a:lnTo>
                <a:close/>
              </a:path>
              <a:path w="115570" h="115570">
                <a:moveTo>
                  <a:pt x="68439" y="101790"/>
                </a:moveTo>
                <a:lnTo>
                  <a:pt x="63271" y="101790"/>
                </a:lnTo>
                <a:lnTo>
                  <a:pt x="64236" y="103035"/>
                </a:lnTo>
                <a:lnTo>
                  <a:pt x="65760" y="103644"/>
                </a:lnTo>
                <a:lnTo>
                  <a:pt x="68503" y="101879"/>
                </a:lnTo>
                <a:close/>
              </a:path>
              <a:path w="115570" h="115570">
                <a:moveTo>
                  <a:pt x="61967" y="101968"/>
                </a:moveTo>
                <a:lnTo>
                  <a:pt x="53682" y="101968"/>
                </a:lnTo>
                <a:lnTo>
                  <a:pt x="55816" y="102679"/>
                </a:lnTo>
                <a:lnTo>
                  <a:pt x="58381" y="102057"/>
                </a:lnTo>
                <a:lnTo>
                  <a:pt x="61315" y="102057"/>
                </a:lnTo>
                <a:lnTo>
                  <a:pt x="61967" y="101968"/>
                </a:lnTo>
                <a:close/>
              </a:path>
              <a:path w="115570" h="115570">
                <a:moveTo>
                  <a:pt x="68503" y="97447"/>
                </a:moveTo>
                <a:lnTo>
                  <a:pt x="40373" y="97447"/>
                </a:lnTo>
                <a:lnTo>
                  <a:pt x="44538" y="98056"/>
                </a:lnTo>
                <a:lnTo>
                  <a:pt x="45783" y="99656"/>
                </a:lnTo>
                <a:lnTo>
                  <a:pt x="47205" y="99745"/>
                </a:lnTo>
                <a:lnTo>
                  <a:pt x="51739" y="102311"/>
                </a:lnTo>
                <a:lnTo>
                  <a:pt x="53682" y="101968"/>
                </a:lnTo>
                <a:lnTo>
                  <a:pt x="61967" y="101968"/>
                </a:lnTo>
                <a:lnTo>
                  <a:pt x="63271" y="101790"/>
                </a:lnTo>
                <a:lnTo>
                  <a:pt x="68439" y="101790"/>
                </a:lnTo>
                <a:lnTo>
                  <a:pt x="67792" y="100901"/>
                </a:lnTo>
                <a:lnTo>
                  <a:pt x="68503" y="98691"/>
                </a:lnTo>
                <a:lnTo>
                  <a:pt x="68503" y="97447"/>
                </a:lnTo>
                <a:close/>
              </a:path>
              <a:path w="115570" h="115570">
                <a:moveTo>
                  <a:pt x="15265" y="8661"/>
                </a:moveTo>
                <a:lnTo>
                  <a:pt x="13080" y="52920"/>
                </a:lnTo>
                <a:lnTo>
                  <a:pt x="2171" y="53124"/>
                </a:lnTo>
                <a:lnTo>
                  <a:pt x="66" y="90157"/>
                </a:lnTo>
                <a:lnTo>
                  <a:pt x="0" y="92341"/>
                </a:lnTo>
                <a:lnTo>
                  <a:pt x="0" y="92202"/>
                </a:lnTo>
                <a:lnTo>
                  <a:pt x="69702" y="92202"/>
                </a:lnTo>
                <a:lnTo>
                  <a:pt x="70535" y="90614"/>
                </a:lnTo>
                <a:lnTo>
                  <a:pt x="73113" y="90157"/>
                </a:lnTo>
                <a:lnTo>
                  <a:pt x="74790" y="89027"/>
                </a:lnTo>
                <a:lnTo>
                  <a:pt x="76466" y="88798"/>
                </a:lnTo>
                <a:lnTo>
                  <a:pt x="77228" y="87718"/>
                </a:lnTo>
                <a:lnTo>
                  <a:pt x="78016" y="87147"/>
                </a:lnTo>
                <a:lnTo>
                  <a:pt x="78638" y="85496"/>
                </a:lnTo>
                <a:lnTo>
                  <a:pt x="80378" y="84074"/>
                </a:lnTo>
                <a:lnTo>
                  <a:pt x="81711" y="83718"/>
                </a:lnTo>
                <a:lnTo>
                  <a:pt x="82511" y="82702"/>
                </a:lnTo>
                <a:lnTo>
                  <a:pt x="84200" y="82346"/>
                </a:lnTo>
                <a:lnTo>
                  <a:pt x="84200" y="80416"/>
                </a:lnTo>
                <a:lnTo>
                  <a:pt x="83578" y="79425"/>
                </a:lnTo>
                <a:lnTo>
                  <a:pt x="83934" y="76415"/>
                </a:lnTo>
                <a:lnTo>
                  <a:pt x="87223" y="71983"/>
                </a:lnTo>
                <a:lnTo>
                  <a:pt x="89001" y="71183"/>
                </a:lnTo>
                <a:lnTo>
                  <a:pt x="90246" y="70827"/>
                </a:lnTo>
                <a:lnTo>
                  <a:pt x="91211" y="69672"/>
                </a:lnTo>
                <a:lnTo>
                  <a:pt x="92989" y="69049"/>
                </a:lnTo>
                <a:lnTo>
                  <a:pt x="93510" y="67894"/>
                </a:lnTo>
                <a:lnTo>
                  <a:pt x="95021" y="67005"/>
                </a:lnTo>
                <a:lnTo>
                  <a:pt x="96265" y="65773"/>
                </a:lnTo>
                <a:lnTo>
                  <a:pt x="98932" y="63538"/>
                </a:lnTo>
                <a:lnTo>
                  <a:pt x="101422" y="63106"/>
                </a:lnTo>
                <a:lnTo>
                  <a:pt x="105597" y="63106"/>
                </a:lnTo>
                <a:lnTo>
                  <a:pt x="107099" y="61683"/>
                </a:lnTo>
                <a:lnTo>
                  <a:pt x="108864" y="61328"/>
                </a:lnTo>
                <a:lnTo>
                  <a:pt x="109575" y="59410"/>
                </a:lnTo>
                <a:lnTo>
                  <a:pt x="109308" y="58216"/>
                </a:lnTo>
                <a:lnTo>
                  <a:pt x="110604" y="57086"/>
                </a:lnTo>
                <a:lnTo>
                  <a:pt x="112750" y="56997"/>
                </a:lnTo>
                <a:lnTo>
                  <a:pt x="113893" y="56121"/>
                </a:lnTo>
                <a:lnTo>
                  <a:pt x="115404" y="55905"/>
                </a:lnTo>
                <a:lnTo>
                  <a:pt x="113487" y="53606"/>
                </a:lnTo>
                <a:lnTo>
                  <a:pt x="113487" y="52273"/>
                </a:lnTo>
                <a:lnTo>
                  <a:pt x="112331" y="51308"/>
                </a:lnTo>
                <a:lnTo>
                  <a:pt x="110731" y="51206"/>
                </a:lnTo>
                <a:lnTo>
                  <a:pt x="108419" y="49707"/>
                </a:lnTo>
                <a:lnTo>
                  <a:pt x="106730" y="49618"/>
                </a:lnTo>
                <a:lnTo>
                  <a:pt x="105136" y="49085"/>
                </a:lnTo>
                <a:lnTo>
                  <a:pt x="102120" y="49085"/>
                </a:lnTo>
                <a:lnTo>
                  <a:pt x="99377" y="48552"/>
                </a:lnTo>
                <a:lnTo>
                  <a:pt x="98132" y="46507"/>
                </a:lnTo>
                <a:lnTo>
                  <a:pt x="95834" y="44742"/>
                </a:lnTo>
                <a:lnTo>
                  <a:pt x="95021" y="42697"/>
                </a:lnTo>
                <a:lnTo>
                  <a:pt x="94856" y="40741"/>
                </a:lnTo>
                <a:lnTo>
                  <a:pt x="94322" y="37896"/>
                </a:lnTo>
                <a:lnTo>
                  <a:pt x="94932" y="36309"/>
                </a:lnTo>
                <a:lnTo>
                  <a:pt x="92989" y="34886"/>
                </a:lnTo>
                <a:lnTo>
                  <a:pt x="90868" y="34036"/>
                </a:lnTo>
                <a:lnTo>
                  <a:pt x="90373" y="32829"/>
                </a:lnTo>
                <a:lnTo>
                  <a:pt x="90462" y="31356"/>
                </a:lnTo>
                <a:lnTo>
                  <a:pt x="88823" y="30378"/>
                </a:lnTo>
                <a:lnTo>
                  <a:pt x="87617" y="29273"/>
                </a:lnTo>
                <a:lnTo>
                  <a:pt x="85496" y="27660"/>
                </a:lnTo>
                <a:lnTo>
                  <a:pt x="83083" y="26200"/>
                </a:lnTo>
                <a:lnTo>
                  <a:pt x="79578" y="20815"/>
                </a:lnTo>
                <a:lnTo>
                  <a:pt x="78629" y="19177"/>
                </a:lnTo>
                <a:lnTo>
                  <a:pt x="78016" y="19177"/>
                </a:lnTo>
                <a:lnTo>
                  <a:pt x="76644" y="18046"/>
                </a:lnTo>
                <a:lnTo>
                  <a:pt x="76060" y="16281"/>
                </a:lnTo>
                <a:lnTo>
                  <a:pt x="74917" y="15074"/>
                </a:lnTo>
                <a:lnTo>
                  <a:pt x="74383" y="12979"/>
                </a:lnTo>
                <a:lnTo>
                  <a:pt x="73177" y="10883"/>
                </a:lnTo>
                <a:lnTo>
                  <a:pt x="72905" y="10706"/>
                </a:lnTo>
                <a:lnTo>
                  <a:pt x="44640" y="10706"/>
                </a:lnTo>
                <a:lnTo>
                  <a:pt x="43624" y="10490"/>
                </a:lnTo>
                <a:lnTo>
                  <a:pt x="43806" y="9067"/>
                </a:lnTo>
                <a:lnTo>
                  <a:pt x="24498" y="9067"/>
                </a:lnTo>
                <a:lnTo>
                  <a:pt x="15265" y="8661"/>
                </a:lnTo>
                <a:close/>
              </a:path>
              <a:path w="115570" h="115570">
                <a:moveTo>
                  <a:pt x="105597" y="63106"/>
                </a:moveTo>
                <a:lnTo>
                  <a:pt x="101422" y="63106"/>
                </a:lnTo>
                <a:lnTo>
                  <a:pt x="102222" y="63627"/>
                </a:lnTo>
                <a:lnTo>
                  <a:pt x="103365" y="63385"/>
                </a:lnTo>
                <a:lnTo>
                  <a:pt x="105409" y="63284"/>
                </a:lnTo>
                <a:lnTo>
                  <a:pt x="105597" y="63106"/>
                </a:lnTo>
                <a:close/>
              </a:path>
              <a:path w="115570" h="115570">
                <a:moveTo>
                  <a:pt x="103543" y="48552"/>
                </a:moveTo>
                <a:lnTo>
                  <a:pt x="102120" y="49085"/>
                </a:lnTo>
                <a:lnTo>
                  <a:pt x="105136" y="49085"/>
                </a:lnTo>
                <a:lnTo>
                  <a:pt x="103543" y="48552"/>
                </a:lnTo>
                <a:close/>
              </a:path>
              <a:path w="115570" h="115570">
                <a:moveTo>
                  <a:pt x="78600" y="19126"/>
                </a:moveTo>
                <a:lnTo>
                  <a:pt x="78016" y="19177"/>
                </a:lnTo>
                <a:lnTo>
                  <a:pt x="78629" y="19177"/>
                </a:lnTo>
                <a:close/>
              </a:path>
              <a:path w="115570" h="115570">
                <a:moveTo>
                  <a:pt x="56159" y="2032"/>
                </a:moveTo>
                <a:lnTo>
                  <a:pt x="53479" y="2336"/>
                </a:lnTo>
                <a:lnTo>
                  <a:pt x="51041" y="4876"/>
                </a:lnTo>
                <a:lnTo>
                  <a:pt x="48729" y="7797"/>
                </a:lnTo>
                <a:lnTo>
                  <a:pt x="44640" y="10706"/>
                </a:lnTo>
                <a:lnTo>
                  <a:pt x="72905" y="10706"/>
                </a:lnTo>
                <a:lnTo>
                  <a:pt x="72516" y="10452"/>
                </a:lnTo>
                <a:lnTo>
                  <a:pt x="72199" y="9207"/>
                </a:lnTo>
                <a:lnTo>
                  <a:pt x="71221" y="7797"/>
                </a:lnTo>
                <a:lnTo>
                  <a:pt x="69634" y="6781"/>
                </a:lnTo>
                <a:lnTo>
                  <a:pt x="68783" y="5842"/>
                </a:lnTo>
                <a:lnTo>
                  <a:pt x="67017" y="4470"/>
                </a:lnTo>
                <a:lnTo>
                  <a:pt x="66933" y="3238"/>
                </a:lnTo>
                <a:lnTo>
                  <a:pt x="58331" y="3238"/>
                </a:lnTo>
                <a:lnTo>
                  <a:pt x="56781" y="3009"/>
                </a:lnTo>
                <a:lnTo>
                  <a:pt x="56159" y="2032"/>
                </a:lnTo>
                <a:close/>
              </a:path>
              <a:path w="115570" h="115570">
                <a:moveTo>
                  <a:pt x="42189" y="4787"/>
                </a:moveTo>
                <a:lnTo>
                  <a:pt x="41655" y="5054"/>
                </a:lnTo>
                <a:lnTo>
                  <a:pt x="40017" y="5232"/>
                </a:lnTo>
                <a:lnTo>
                  <a:pt x="36372" y="6299"/>
                </a:lnTo>
                <a:lnTo>
                  <a:pt x="24498" y="9067"/>
                </a:lnTo>
                <a:lnTo>
                  <a:pt x="43806" y="9067"/>
                </a:lnTo>
                <a:lnTo>
                  <a:pt x="43840" y="8801"/>
                </a:lnTo>
                <a:lnTo>
                  <a:pt x="44500" y="7912"/>
                </a:lnTo>
                <a:lnTo>
                  <a:pt x="43624" y="7010"/>
                </a:lnTo>
                <a:lnTo>
                  <a:pt x="42951" y="5270"/>
                </a:lnTo>
                <a:lnTo>
                  <a:pt x="42189" y="4787"/>
                </a:lnTo>
                <a:close/>
              </a:path>
              <a:path w="115570" h="115570">
                <a:moveTo>
                  <a:pt x="66408" y="0"/>
                </a:moveTo>
                <a:lnTo>
                  <a:pt x="63842" y="736"/>
                </a:lnTo>
                <a:lnTo>
                  <a:pt x="59893" y="2159"/>
                </a:lnTo>
                <a:lnTo>
                  <a:pt x="58331" y="3238"/>
                </a:lnTo>
                <a:lnTo>
                  <a:pt x="66933" y="3238"/>
                </a:lnTo>
                <a:lnTo>
                  <a:pt x="66684" y="2336"/>
                </a:lnTo>
                <a:lnTo>
                  <a:pt x="66734" y="2032"/>
                </a:lnTo>
                <a:lnTo>
                  <a:pt x="66992" y="1219"/>
                </a:lnTo>
                <a:lnTo>
                  <a:pt x="66489" y="2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125535" y="3954881"/>
            <a:ext cx="166370" cy="155575"/>
          </a:xfrm>
          <a:custGeom>
            <a:avLst/>
            <a:gdLst/>
            <a:ahLst/>
            <a:cxnLst/>
            <a:rect l="l" t="t" r="r" b="b"/>
            <a:pathLst>
              <a:path w="166370" h="155575">
                <a:moveTo>
                  <a:pt x="85430" y="155168"/>
                </a:moveTo>
                <a:lnTo>
                  <a:pt x="83908" y="155168"/>
                </a:lnTo>
                <a:lnTo>
                  <a:pt x="85420" y="155524"/>
                </a:lnTo>
                <a:lnTo>
                  <a:pt x="85430" y="155168"/>
                </a:lnTo>
                <a:close/>
              </a:path>
              <a:path w="166370" h="155575">
                <a:moveTo>
                  <a:pt x="85473" y="153746"/>
                </a:moveTo>
                <a:lnTo>
                  <a:pt x="81254" y="153746"/>
                </a:lnTo>
                <a:lnTo>
                  <a:pt x="82130" y="155435"/>
                </a:lnTo>
                <a:lnTo>
                  <a:pt x="83908" y="155168"/>
                </a:lnTo>
                <a:lnTo>
                  <a:pt x="85430" y="155168"/>
                </a:lnTo>
                <a:lnTo>
                  <a:pt x="85473" y="153746"/>
                </a:lnTo>
                <a:close/>
              </a:path>
              <a:path w="166370" h="155575">
                <a:moveTo>
                  <a:pt x="79286" y="153835"/>
                </a:moveTo>
                <a:lnTo>
                  <a:pt x="74942" y="153835"/>
                </a:lnTo>
                <a:lnTo>
                  <a:pt x="76276" y="154368"/>
                </a:lnTo>
                <a:lnTo>
                  <a:pt x="78397" y="154724"/>
                </a:lnTo>
                <a:lnTo>
                  <a:pt x="79286" y="153835"/>
                </a:lnTo>
                <a:close/>
              </a:path>
              <a:path w="166370" h="155575">
                <a:moveTo>
                  <a:pt x="97833" y="143014"/>
                </a:moveTo>
                <a:lnTo>
                  <a:pt x="61633" y="143014"/>
                </a:lnTo>
                <a:lnTo>
                  <a:pt x="63055" y="145580"/>
                </a:lnTo>
                <a:lnTo>
                  <a:pt x="65455" y="145668"/>
                </a:lnTo>
                <a:lnTo>
                  <a:pt x="64389" y="148335"/>
                </a:lnTo>
                <a:lnTo>
                  <a:pt x="66167" y="151968"/>
                </a:lnTo>
                <a:lnTo>
                  <a:pt x="70332" y="152857"/>
                </a:lnTo>
                <a:lnTo>
                  <a:pt x="72986" y="154292"/>
                </a:lnTo>
                <a:lnTo>
                  <a:pt x="74942" y="153835"/>
                </a:lnTo>
                <a:lnTo>
                  <a:pt x="79286" y="153835"/>
                </a:lnTo>
                <a:lnTo>
                  <a:pt x="85473" y="153746"/>
                </a:lnTo>
                <a:lnTo>
                  <a:pt x="85598" y="152857"/>
                </a:lnTo>
                <a:lnTo>
                  <a:pt x="86575" y="151879"/>
                </a:lnTo>
                <a:lnTo>
                  <a:pt x="88074" y="151358"/>
                </a:lnTo>
                <a:lnTo>
                  <a:pt x="89230" y="148958"/>
                </a:lnTo>
                <a:lnTo>
                  <a:pt x="92519" y="147269"/>
                </a:lnTo>
                <a:lnTo>
                  <a:pt x="97673" y="147269"/>
                </a:lnTo>
                <a:lnTo>
                  <a:pt x="97833" y="143014"/>
                </a:lnTo>
                <a:close/>
              </a:path>
              <a:path w="166370" h="155575">
                <a:moveTo>
                  <a:pt x="0" y="5156"/>
                </a:moveTo>
                <a:lnTo>
                  <a:pt x="662" y="15481"/>
                </a:lnTo>
                <a:lnTo>
                  <a:pt x="771" y="15747"/>
                </a:lnTo>
                <a:lnTo>
                  <a:pt x="7937" y="23113"/>
                </a:lnTo>
                <a:lnTo>
                  <a:pt x="11861" y="29844"/>
                </a:lnTo>
                <a:lnTo>
                  <a:pt x="17957" y="43510"/>
                </a:lnTo>
                <a:lnTo>
                  <a:pt x="18897" y="48996"/>
                </a:lnTo>
                <a:lnTo>
                  <a:pt x="25031" y="57772"/>
                </a:lnTo>
                <a:lnTo>
                  <a:pt x="25031" y="61201"/>
                </a:lnTo>
                <a:lnTo>
                  <a:pt x="31559" y="70611"/>
                </a:lnTo>
                <a:lnTo>
                  <a:pt x="31559" y="75742"/>
                </a:lnTo>
                <a:lnTo>
                  <a:pt x="29972" y="76390"/>
                </a:lnTo>
                <a:lnTo>
                  <a:pt x="31750" y="82727"/>
                </a:lnTo>
                <a:lnTo>
                  <a:pt x="32105" y="92227"/>
                </a:lnTo>
                <a:lnTo>
                  <a:pt x="35750" y="101904"/>
                </a:lnTo>
                <a:lnTo>
                  <a:pt x="35369" y="107124"/>
                </a:lnTo>
                <a:lnTo>
                  <a:pt x="36487" y="110667"/>
                </a:lnTo>
                <a:lnTo>
                  <a:pt x="34721" y="111772"/>
                </a:lnTo>
                <a:lnTo>
                  <a:pt x="36207" y="113652"/>
                </a:lnTo>
                <a:lnTo>
                  <a:pt x="37109" y="120091"/>
                </a:lnTo>
                <a:lnTo>
                  <a:pt x="38773" y="120967"/>
                </a:lnTo>
                <a:lnTo>
                  <a:pt x="39890" y="123151"/>
                </a:lnTo>
                <a:lnTo>
                  <a:pt x="38595" y="124167"/>
                </a:lnTo>
                <a:lnTo>
                  <a:pt x="38595" y="126682"/>
                </a:lnTo>
                <a:lnTo>
                  <a:pt x="40538" y="128828"/>
                </a:lnTo>
                <a:lnTo>
                  <a:pt x="40767" y="133565"/>
                </a:lnTo>
                <a:lnTo>
                  <a:pt x="43002" y="136651"/>
                </a:lnTo>
                <a:lnTo>
                  <a:pt x="45986" y="142519"/>
                </a:lnTo>
                <a:lnTo>
                  <a:pt x="48971" y="145491"/>
                </a:lnTo>
                <a:lnTo>
                  <a:pt x="49618" y="147154"/>
                </a:lnTo>
                <a:lnTo>
                  <a:pt x="53822" y="150177"/>
                </a:lnTo>
                <a:lnTo>
                  <a:pt x="55613" y="149123"/>
                </a:lnTo>
                <a:lnTo>
                  <a:pt x="58178" y="148589"/>
                </a:lnTo>
                <a:lnTo>
                  <a:pt x="58178" y="147091"/>
                </a:lnTo>
                <a:lnTo>
                  <a:pt x="57378" y="146380"/>
                </a:lnTo>
                <a:lnTo>
                  <a:pt x="58623" y="144170"/>
                </a:lnTo>
                <a:lnTo>
                  <a:pt x="61633" y="143014"/>
                </a:lnTo>
                <a:lnTo>
                  <a:pt x="97833" y="143014"/>
                </a:lnTo>
                <a:lnTo>
                  <a:pt x="99339" y="103047"/>
                </a:lnTo>
                <a:lnTo>
                  <a:pt x="99346" y="101904"/>
                </a:lnTo>
                <a:lnTo>
                  <a:pt x="101511" y="63830"/>
                </a:lnTo>
                <a:lnTo>
                  <a:pt x="112420" y="63614"/>
                </a:lnTo>
                <a:lnTo>
                  <a:pt x="114604" y="19354"/>
                </a:lnTo>
                <a:lnTo>
                  <a:pt x="125588" y="19354"/>
                </a:lnTo>
                <a:lnTo>
                  <a:pt x="135712" y="17005"/>
                </a:lnTo>
                <a:lnTo>
                  <a:pt x="139357" y="15938"/>
                </a:lnTo>
                <a:lnTo>
                  <a:pt x="141008" y="15747"/>
                </a:lnTo>
                <a:lnTo>
                  <a:pt x="141528" y="15481"/>
                </a:lnTo>
                <a:lnTo>
                  <a:pt x="150466" y="15481"/>
                </a:lnTo>
                <a:lnTo>
                  <a:pt x="151373" y="14541"/>
                </a:lnTo>
                <a:lnTo>
                  <a:pt x="122377" y="14541"/>
                </a:lnTo>
                <a:lnTo>
                  <a:pt x="121272" y="14427"/>
                </a:lnTo>
                <a:lnTo>
                  <a:pt x="121015" y="14287"/>
                </a:lnTo>
                <a:lnTo>
                  <a:pt x="113436" y="14287"/>
                </a:lnTo>
                <a:lnTo>
                  <a:pt x="110871" y="14160"/>
                </a:lnTo>
                <a:lnTo>
                  <a:pt x="108826" y="13258"/>
                </a:lnTo>
                <a:lnTo>
                  <a:pt x="108350" y="12814"/>
                </a:lnTo>
                <a:lnTo>
                  <a:pt x="95046" y="12814"/>
                </a:lnTo>
                <a:lnTo>
                  <a:pt x="93357" y="12103"/>
                </a:lnTo>
                <a:lnTo>
                  <a:pt x="93002" y="11341"/>
                </a:lnTo>
                <a:lnTo>
                  <a:pt x="92375" y="11074"/>
                </a:lnTo>
                <a:lnTo>
                  <a:pt x="89801" y="11074"/>
                </a:lnTo>
                <a:lnTo>
                  <a:pt x="87134" y="10452"/>
                </a:lnTo>
                <a:lnTo>
                  <a:pt x="84683" y="9397"/>
                </a:lnTo>
                <a:lnTo>
                  <a:pt x="83705" y="8496"/>
                </a:lnTo>
                <a:lnTo>
                  <a:pt x="83149" y="7429"/>
                </a:lnTo>
                <a:lnTo>
                  <a:pt x="29425" y="7429"/>
                </a:lnTo>
                <a:lnTo>
                  <a:pt x="26720" y="6400"/>
                </a:lnTo>
                <a:lnTo>
                  <a:pt x="26371" y="6095"/>
                </a:lnTo>
                <a:lnTo>
                  <a:pt x="2578" y="6095"/>
                </a:lnTo>
                <a:lnTo>
                  <a:pt x="1930" y="5600"/>
                </a:lnTo>
                <a:lnTo>
                  <a:pt x="0" y="5156"/>
                </a:lnTo>
                <a:close/>
              </a:path>
              <a:path w="166370" h="155575">
                <a:moveTo>
                  <a:pt x="97673" y="147269"/>
                </a:moveTo>
                <a:lnTo>
                  <a:pt x="92519" y="147269"/>
                </a:lnTo>
                <a:lnTo>
                  <a:pt x="96418" y="147535"/>
                </a:lnTo>
                <a:lnTo>
                  <a:pt x="97663" y="147535"/>
                </a:lnTo>
                <a:lnTo>
                  <a:pt x="97673" y="147269"/>
                </a:lnTo>
                <a:close/>
              </a:path>
              <a:path w="166370" h="155575">
                <a:moveTo>
                  <a:pt x="150466" y="15481"/>
                </a:moveTo>
                <a:lnTo>
                  <a:pt x="141528" y="15481"/>
                </a:lnTo>
                <a:lnTo>
                  <a:pt x="142290" y="15976"/>
                </a:lnTo>
                <a:lnTo>
                  <a:pt x="142963" y="17703"/>
                </a:lnTo>
                <a:lnTo>
                  <a:pt x="143852" y="18605"/>
                </a:lnTo>
                <a:lnTo>
                  <a:pt x="143179" y="19494"/>
                </a:lnTo>
                <a:lnTo>
                  <a:pt x="142963" y="21183"/>
                </a:lnTo>
                <a:lnTo>
                  <a:pt x="143979" y="21412"/>
                </a:lnTo>
                <a:lnTo>
                  <a:pt x="148031" y="18554"/>
                </a:lnTo>
                <a:lnTo>
                  <a:pt x="150466" y="15481"/>
                </a:lnTo>
                <a:close/>
              </a:path>
              <a:path w="166370" h="155575">
                <a:moveTo>
                  <a:pt x="125588" y="19354"/>
                </a:moveTo>
                <a:lnTo>
                  <a:pt x="114604" y="19354"/>
                </a:lnTo>
                <a:lnTo>
                  <a:pt x="123837" y="19761"/>
                </a:lnTo>
                <a:lnTo>
                  <a:pt x="125588" y="19354"/>
                </a:lnTo>
                <a:close/>
              </a:path>
              <a:path w="166370" h="155575">
                <a:moveTo>
                  <a:pt x="155143" y="7467"/>
                </a:moveTo>
                <a:lnTo>
                  <a:pt x="124180" y="14439"/>
                </a:lnTo>
                <a:lnTo>
                  <a:pt x="123291" y="14439"/>
                </a:lnTo>
                <a:lnTo>
                  <a:pt x="122377" y="14541"/>
                </a:lnTo>
                <a:lnTo>
                  <a:pt x="151373" y="14541"/>
                </a:lnTo>
                <a:lnTo>
                  <a:pt x="123405" y="14427"/>
                </a:lnTo>
                <a:lnTo>
                  <a:pt x="151483" y="14427"/>
                </a:lnTo>
                <a:lnTo>
                  <a:pt x="152819" y="13042"/>
                </a:lnTo>
                <a:lnTo>
                  <a:pt x="155498" y="12725"/>
                </a:lnTo>
                <a:lnTo>
                  <a:pt x="159620" y="12725"/>
                </a:lnTo>
                <a:lnTo>
                  <a:pt x="163182" y="11442"/>
                </a:lnTo>
                <a:lnTo>
                  <a:pt x="165760" y="10718"/>
                </a:lnTo>
                <a:lnTo>
                  <a:pt x="163982" y="8585"/>
                </a:lnTo>
                <a:lnTo>
                  <a:pt x="163410" y="8356"/>
                </a:lnTo>
                <a:lnTo>
                  <a:pt x="162797" y="7962"/>
                </a:lnTo>
                <a:lnTo>
                  <a:pt x="161404" y="7962"/>
                </a:lnTo>
                <a:lnTo>
                  <a:pt x="160961" y="7607"/>
                </a:lnTo>
                <a:lnTo>
                  <a:pt x="156425" y="7607"/>
                </a:lnTo>
                <a:lnTo>
                  <a:pt x="155143" y="7467"/>
                </a:lnTo>
                <a:close/>
              </a:path>
              <a:path w="166370" h="155575">
                <a:moveTo>
                  <a:pt x="115849" y="12547"/>
                </a:moveTo>
                <a:lnTo>
                  <a:pt x="114465" y="12941"/>
                </a:lnTo>
                <a:lnTo>
                  <a:pt x="114376" y="13792"/>
                </a:lnTo>
                <a:lnTo>
                  <a:pt x="113436" y="14287"/>
                </a:lnTo>
                <a:lnTo>
                  <a:pt x="121015" y="14287"/>
                </a:lnTo>
                <a:lnTo>
                  <a:pt x="120688" y="14109"/>
                </a:lnTo>
                <a:lnTo>
                  <a:pt x="119722" y="14020"/>
                </a:lnTo>
                <a:lnTo>
                  <a:pt x="119325" y="13525"/>
                </a:lnTo>
                <a:lnTo>
                  <a:pt x="117983" y="13525"/>
                </a:lnTo>
                <a:lnTo>
                  <a:pt x="117094" y="12903"/>
                </a:lnTo>
                <a:lnTo>
                  <a:pt x="115849" y="12547"/>
                </a:lnTo>
                <a:close/>
              </a:path>
              <a:path w="166370" h="155575">
                <a:moveTo>
                  <a:pt x="159620" y="12725"/>
                </a:moveTo>
                <a:lnTo>
                  <a:pt x="155498" y="12725"/>
                </a:lnTo>
                <a:lnTo>
                  <a:pt x="156121" y="13703"/>
                </a:lnTo>
                <a:lnTo>
                  <a:pt x="157670" y="13931"/>
                </a:lnTo>
                <a:lnTo>
                  <a:pt x="159232" y="12865"/>
                </a:lnTo>
                <a:lnTo>
                  <a:pt x="159620" y="12725"/>
                </a:lnTo>
                <a:close/>
              </a:path>
              <a:path w="166370" h="155575">
                <a:moveTo>
                  <a:pt x="118999" y="13119"/>
                </a:moveTo>
                <a:lnTo>
                  <a:pt x="117983" y="13525"/>
                </a:lnTo>
                <a:lnTo>
                  <a:pt x="119325" y="13525"/>
                </a:lnTo>
                <a:lnTo>
                  <a:pt x="118999" y="13119"/>
                </a:lnTo>
                <a:close/>
              </a:path>
              <a:path w="166370" h="155575">
                <a:moveTo>
                  <a:pt x="98958" y="11125"/>
                </a:moveTo>
                <a:lnTo>
                  <a:pt x="96774" y="11709"/>
                </a:lnTo>
                <a:lnTo>
                  <a:pt x="95046" y="12814"/>
                </a:lnTo>
                <a:lnTo>
                  <a:pt x="108350" y="12814"/>
                </a:lnTo>
                <a:lnTo>
                  <a:pt x="107440" y="11963"/>
                </a:lnTo>
                <a:lnTo>
                  <a:pt x="102031" y="11963"/>
                </a:lnTo>
                <a:lnTo>
                  <a:pt x="98958" y="11125"/>
                </a:lnTo>
                <a:close/>
              </a:path>
              <a:path w="166370" h="155575">
                <a:moveTo>
                  <a:pt x="104025" y="10274"/>
                </a:moveTo>
                <a:lnTo>
                  <a:pt x="103670" y="11709"/>
                </a:lnTo>
                <a:lnTo>
                  <a:pt x="102031" y="11963"/>
                </a:lnTo>
                <a:lnTo>
                  <a:pt x="107440" y="11963"/>
                </a:lnTo>
                <a:lnTo>
                  <a:pt x="106108" y="10718"/>
                </a:lnTo>
                <a:lnTo>
                  <a:pt x="104686" y="10629"/>
                </a:lnTo>
                <a:lnTo>
                  <a:pt x="104025" y="10274"/>
                </a:lnTo>
                <a:close/>
              </a:path>
              <a:path w="166370" h="155575">
                <a:moveTo>
                  <a:pt x="91630" y="10756"/>
                </a:moveTo>
                <a:lnTo>
                  <a:pt x="89801" y="11074"/>
                </a:lnTo>
                <a:lnTo>
                  <a:pt x="92375" y="11074"/>
                </a:lnTo>
                <a:lnTo>
                  <a:pt x="91630" y="10756"/>
                </a:lnTo>
                <a:close/>
              </a:path>
              <a:path w="166370" h="155575">
                <a:moveTo>
                  <a:pt x="162737" y="7924"/>
                </a:moveTo>
                <a:lnTo>
                  <a:pt x="161404" y="7962"/>
                </a:lnTo>
                <a:lnTo>
                  <a:pt x="162797" y="7962"/>
                </a:lnTo>
                <a:close/>
              </a:path>
              <a:path w="166370" h="155575">
                <a:moveTo>
                  <a:pt x="159232" y="6883"/>
                </a:moveTo>
                <a:lnTo>
                  <a:pt x="156425" y="7607"/>
                </a:lnTo>
                <a:lnTo>
                  <a:pt x="160961" y="7607"/>
                </a:lnTo>
                <a:lnTo>
                  <a:pt x="160566" y="7289"/>
                </a:lnTo>
                <a:lnTo>
                  <a:pt x="160020" y="7289"/>
                </a:lnTo>
                <a:lnTo>
                  <a:pt x="159232" y="6883"/>
                </a:lnTo>
                <a:close/>
              </a:path>
              <a:path w="166370" h="155575">
                <a:moveTo>
                  <a:pt x="31432" y="6362"/>
                </a:moveTo>
                <a:lnTo>
                  <a:pt x="29425" y="7429"/>
                </a:lnTo>
                <a:lnTo>
                  <a:pt x="83149" y="7429"/>
                </a:lnTo>
                <a:lnTo>
                  <a:pt x="82639" y="6451"/>
                </a:lnTo>
                <a:lnTo>
                  <a:pt x="31927" y="6451"/>
                </a:lnTo>
                <a:lnTo>
                  <a:pt x="31432" y="6362"/>
                </a:lnTo>
                <a:close/>
              </a:path>
              <a:path w="166370" h="155575">
                <a:moveTo>
                  <a:pt x="34861" y="5194"/>
                </a:moveTo>
                <a:lnTo>
                  <a:pt x="33616" y="5295"/>
                </a:lnTo>
                <a:lnTo>
                  <a:pt x="31927" y="6451"/>
                </a:lnTo>
                <a:lnTo>
                  <a:pt x="82639" y="6451"/>
                </a:lnTo>
                <a:lnTo>
                  <a:pt x="82473" y="6134"/>
                </a:lnTo>
                <a:lnTo>
                  <a:pt x="81771" y="5689"/>
                </a:lnTo>
                <a:lnTo>
                  <a:pt x="35610" y="5689"/>
                </a:lnTo>
                <a:lnTo>
                  <a:pt x="34861" y="5194"/>
                </a:lnTo>
                <a:close/>
              </a:path>
              <a:path w="166370" h="155575">
                <a:moveTo>
                  <a:pt x="4762" y="3784"/>
                </a:moveTo>
                <a:lnTo>
                  <a:pt x="4051" y="4178"/>
                </a:lnTo>
                <a:lnTo>
                  <a:pt x="3657" y="5689"/>
                </a:lnTo>
                <a:lnTo>
                  <a:pt x="2578" y="6095"/>
                </a:lnTo>
                <a:lnTo>
                  <a:pt x="26371" y="6095"/>
                </a:lnTo>
                <a:lnTo>
                  <a:pt x="25339" y="5194"/>
                </a:lnTo>
                <a:lnTo>
                  <a:pt x="9525" y="5194"/>
                </a:lnTo>
                <a:lnTo>
                  <a:pt x="7835" y="4216"/>
                </a:lnTo>
                <a:lnTo>
                  <a:pt x="4762" y="3784"/>
                </a:lnTo>
                <a:close/>
              </a:path>
              <a:path w="166370" h="155575">
                <a:moveTo>
                  <a:pt x="81711" y="5651"/>
                </a:moveTo>
                <a:lnTo>
                  <a:pt x="35610" y="5689"/>
                </a:lnTo>
                <a:lnTo>
                  <a:pt x="81771" y="5689"/>
                </a:lnTo>
                <a:close/>
              </a:path>
              <a:path w="166370" h="155575">
                <a:moveTo>
                  <a:pt x="16103" y="0"/>
                </a:moveTo>
                <a:lnTo>
                  <a:pt x="14503" y="76"/>
                </a:lnTo>
                <a:lnTo>
                  <a:pt x="10947" y="2578"/>
                </a:lnTo>
                <a:lnTo>
                  <a:pt x="10591" y="4343"/>
                </a:lnTo>
                <a:lnTo>
                  <a:pt x="9525" y="5194"/>
                </a:lnTo>
                <a:lnTo>
                  <a:pt x="25339" y="5194"/>
                </a:lnTo>
                <a:lnTo>
                  <a:pt x="24015" y="4038"/>
                </a:lnTo>
                <a:lnTo>
                  <a:pt x="23253" y="3606"/>
                </a:lnTo>
                <a:lnTo>
                  <a:pt x="23520" y="2476"/>
                </a:lnTo>
                <a:lnTo>
                  <a:pt x="22110" y="1943"/>
                </a:lnTo>
                <a:lnTo>
                  <a:pt x="21963" y="1333"/>
                </a:lnTo>
                <a:lnTo>
                  <a:pt x="18630" y="1333"/>
                </a:lnTo>
                <a:lnTo>
                  <a:pt x="18046" y="888"/>
                </a:lnTo>
                <a:lnTo>
                  <a:pt x="16103" y="0"/>
                </a:lnTo>
                <a:close/>
              </a:path>
              <a:path w="166370" h="155575">
                <a:moveTo>
                  <a:pt x="20320" y="304"/>
                </a:moveTo>
                <a:lnTo>
                  <a:pt x="19392" y="622"/>
                </a:lnTo>
                <a:lnTo>
                  <a:pt x="18630" y="1333"/>
                </a:lnTo>
                <a:lnTo>
                  <a:pt x="21963" y="1333"/>
                </a:lnTo>
                <a:lnTo>
                  <a:pt x="21920" y="1155"/>
                </a:lnTo>
                <a:lnTo>
                  <a:pt x="20320" y="30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28948" y="4024805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289" y="0"/>
                </a:moveTo>
                <a:lnTo>
                  <a:pt x="1777" y="0"/>
                </a:lnTo>
                <a:lnTo>
                  <a:pt x="1511" y="1790"/>
                </a:lnTo>
                <a:lnTo>
                  <a:pt x="0" y="3556"/>
                </a:lnTo>
                <a:lnTo>
                  <a:pt x="2298" y="3733"/>
                </a:lnTo>
                <a:lnTo>
                  <a:pt x="3733" y="1422"/>
                </a:lnTo>
                <a:lnTo>
                  <a:pt x="32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036227" y="4027923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2387" y="0"/>
                </a:moveTo>
                <a:lnTo>
                  <a:pt x="88" y="1676"/>
                </a:lnTo>
                <a:lnTo>
                  <a:pt x="444" y="2743"/>
                </a:lnTo>
                <a:lnTo>
                  <a:pt x="0" y="4254"/>
                </a:lnTo>
                <a:lnTo>
                  <a:pt x="1143" y="6375"/>
                </a:lnTo>
                <a:lnTo>
                  <a:pt x="3987" y="7708"/>
                </a:lnTo>
                <a:lnTo>
                  <a:pt x="4978" y="6642"/>
                </a:lnTo>
                <a:lnTo>
                  <a:pt x="2755" y="4787"/>
                </a:lnTo>
                <a:lnTo>
                  <a:pt x="3467" y="2921"/>
                </a:lnTo>
                <a:lnTo>
                  <a:pt x="3365" y="533"/>
                </a:lnTo>
                <a:lnTo>
                  <a:pt x="23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999935" y="4018610"/>
            <a:ext cx="33020" cy="36195"/>
          </a:xfrm>
          <a:custGeom>
            <a:avLst/>
            <a:gdLst/>
            <a:ahLst/>
            <a:cxnLst/>
            <a:rect l="l" t="t" r="r" b="b"/>
            <a:pathLst>
              <a:path w="33020" h="36195">
                <a:moveTo>
                  <a:pt x="32503" y="34505"/>
                </a:moveTo>
                <a:lnTo>
                  <a:pt x="30619" y="34505"/>
                </a:lnTo>
                <a:lnTo>
                  <a:pt x="32562" y="35826"/>
                </a:lnTo>
                <a:lnTo>
                  <a:pt x="32503" y="34505"/>
                </a:lnTo>
                <a:close/>
              </a:path>
              <a:path w="33020" h="36195">
                <a:moveTo>
                  <a:pt x="32436" y="32994"/>
                </a:moveTo>
                <a:lnTo>
                  <a:pt x="27241" y="32994"/>
                </a:lnTo>
                <a:lnTo>
                  <a:pt x="29375" y="35039"/>
                </a:lnTo>
                <a:lnTo>
                  <a:pt x="30619" y="34505"/>
                </a:lnTo>
                <a:lnTo>
                  <a:pt x="32503" y="34505"/>
                </a:lnTo>
                <a:lnTo>
                  <a:pt x="32436" y="32994"/>
                </a:lnTo>
                <a:close/>
              </a:path>
              <a:path w="33020" h="36195">
                <a:moveTo>
                  <a:pt x="24931" y="25895"/>
                </a:moveTo>
                <a:lnTo>
                  <a:pt x="16510" y="25895"/>
                </a:lnTo>
                <a:lnTo>
                  <a:pt x="17932" y="25984"/>
                </a:lnTo>
                <a:lnTo>
                  <a:pt x="18986" y="29362"/>
                </a:lnTo>
                <a:lnTo>
                  <a:pt x="21920" y="29717"/>
                </a:lnTo>
                <a:lnTo>
                  <a:pt x="22453" y="32194"/>
                </a:lnTo>
                <a:lnTo>
                  <a:pt x="24752" y="34061"/>
                </a:lnTo>
                <a:lnTo>
                  <a:pt x="27241" y="32994"/>
                </a:lnTo>
                <a:lnTo>
                  <a:pt x="32436" y="32994"/>
                </a:lnTo>
                <a:lnTo>
                  <a:pt x="32385" y="31838"/>
                </a:lnTo>
                <a:lnTo>
                  <a:pt x="30619" y="31394"/>
                </a:lnTo>
                <a:lnTo>
                  <a:pt x="26263" y="28206"/>
                </a:lnTo>
                <a:lnTo>
                  <a:pt x="24931" y="25895"/>
                </a:lnTo>
                <a:close/>
              </a:path>
              <a:path w="33020" h="36195">
                <a:moveTo>
                  <a:pt x="444" y="0"/>
                </a:moveTo>
                <a:lnTo>
                  <a:pt x="0" y="2387"/>
                </a:lnTo>
                <a:lnTo>
                  <a:pt x="1244" y="3632"/>
                </a:lnTo>
                <a:lnTo>
                  <a:pt x="1511" y="6197"/>
                </a:lnTo>
                <a:lnTo>
                  <a:pt x="4787" y="12865"/>
                </a:lnTo>
                <a:lnTo>
                  <a:pt x="7366" y="14363"/>
                </a:lnTo>
                <a:lnTo>
                  <a:pt x="7366" y="16484"/>
                </a:lnTo>
                <a:lnTo>
                  <a:pt x="8610" y="18630"/>
                </a:lnTo>
                <a:lnTo>
                  <a:pt x="10477" y="18707"/>
                </a:lnTo>
                <a:lnTo>
                  <a:pt x="10833" y="20396"/>
                </a:lnTo>
                <a:lnTo>
                  <a:pt x="14109" y="22885"/>
                </a:lnTo>
                <a:lnTo>
                  <a:pt x="15443" y="26517"/>
                </a:lnTo>
                <a:lnTo>
                  <a:pt x="16510" y="25895"/>
                </a:lnTo>
                <a:lnTo>
                  <a:pt x="24931" y="25895"/>
                </a:lnTo>
                <a:lnTo>
                  <a:pt x="23241" y="22961"/>
                </a:lnTo>
                <a:lnTo>
                  <a:pt x="22019" y="21996"/>
                </a:lnTo>
                <a:lnTo>
                  <a:pt x="19431" y="21996"/>
                </a:lnTo>
                <a:lnTo>
                  <a:pt x="17386" y="17462"/>
                </a:lnTo>
                <a:lnTo>
                  <a:pt x="12420" y="11087"/>
                </a:lnTo>
                <a:lnTo>
                  <a:pt x="11176" y="10731"/>
                </a:lnTo>
                <a:lnTo>
                  <a:pt x="9855" y="8331"/>
                </a:lnTo>
                <a:lnTo>
                  <a:pt x="6565" y="6197"/>
                </a:lnTo>
                <a:lnTo>
                  <a:pt x="6077" y="4444"/>
                </a:lnTo>
                <a:lnTo>
                  <a:pt x="3810" y="4444"/>
                </a:lnTo>
                <a:lnTo>
                  <a:pt x="444" y="0"/>
                </a:lnTo>
                <a:close/>
              </a:path>
              <a:path w="33020" h="36195">
                <a:moveTo>
                  <a:pt x="21120" y="21285"/>
                </a:moveTo>
                <a:lnTo>
                  <a:pt x="19431" y="21996"/>
                </a:lnTo>
                <a:lnTo>
                  <a:pt x="22019" y="21996"/>
                </a:lnTo>
                <a:lnTo>
                  <a:pt x="21120" y="21285"/>
                </a:lnTo>
                <a:close/>
              </a:path>
              <a:path w="33020" h="36195">
                <a:moveTo>
                  <a:pt x="4622" y="2565"/>
                </a:moveTo>
                <a:lnTo>
                  <a:pt x="3810" y="4444"/>
                </a:lnTo>
                <a:lnTo>
                  <a:pt x="6077" y="4444"/>
                </a:lnTo>
                <a:lnTo>
                  <a:pt x="4622" y="256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043679" y="403962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200" y="0"/>
                </a:moveTo>
                <a:lnTo>
                  <a:pt x="0" y="431"/>
                </a:lnTo>
                <a:lnTo>
                  <a:pt x="355" y="2933"/>
                </a:lnTo>
                <a:lnTo>
                  <a:pt x="2476" y="5054"/>
                </a:lnTo>
                <a:lnTo>
                  <a:pt x="3721" y="3810"/>
                </a:lnTo>
                <a:lnTo>
                  <a:pt x="4965" y="3810"/>
                </a:lnTo>
                <a:lnTo>
                  <a:pt x="5054" y="1155"/>
                </a:lnTo>
                <a:lnTo>
                  <a:pt x="32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793783" y="44999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698" y="0"/>
                </a:moveTo>
                <a:lnTo>
                  <a:pt x="0" y="507"/>
                </a:lnTo>
                <a:lnTo>
                  <a:pt x="508" y="2324"/>
                </a:lnTo>
                <a:lnTo>
                  <a:pt x="698" y="3568"/>
                </a:lnTo>
                <a:lnTo>
                  <a:pt x="2565" y="3619"/>
                </a:lnTo>
                <a:lnTo>
                  <a:pt x="3530" y="4610"/>
                </a:lnTo>
                <a:lnTo>
                  <a:pt x="4457" y="4610"/>
                </a:lnTo>
                <a:lnTo>
                  <a:pt x="2095" y="1117"/>
                </a:lnTo>
                <a:lnTo>
                  <a:pt x="6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764310" y="442551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3022" y="0"/>
                </a:moveTo>
                <a:lnTo>
                  <a:pt x="927" y="495"/>
                </a:lnTo>
                <a:lnTo>
                  <a:pt x="0" y="1816"/>
                </a:lnTo>
                <a:lnTo>
                  <a:pt x="368" y="2463"/>
                </a:lnTo>
                <a:lnTo>
                  <a:pt x="1523" y="2412"/>
                </a:lnTo>
                <a:lnTo>
                  <a:pt x="3149" y="888"/>
                </a:lnTo>
                <a:lnTo>
                  <a:pt x="30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757707" y="4422771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10">
                <a:moveTo>
                  <a:pt x="13772" y="12204"/>
                </a:moveTo>
                <a:lnTo>
                  <a:pt x="11252" y="12204"/>
                </a:lnTo>
                <a:lnTo>
                  <a:pt x="11829" y="13284"/>
                </a:lnTo>
                <a:lnTo>
                  <a:pt x="12129" y="14947"/>
                </a:lnTo>
                <a:lnTo>
                  <a:pt x="13564" y="15925"/>
                </a:lnTo>
                <a:lnTo>
                  <a:pt x="15799" y="15976"/>
                </a:lnTo>
                <a:lnTo>
                  <a:pt x="17991" y="14351"/>
                </a:lnTo>
                <a:lnTo>
                  <a:pt x="18040" y="13931"/>
                </a:lnTo>
                <a:lnTo>
                  <a:pt x="14821" y="13931"/>
                </a:lnTo>
                <a:lnTo>
                  <a:pt x="13772" y="12204"/>
                </a:lnTo>
                <a:close/>
              </a:path>
              <a:path w="20320" h="16510">
                <a:moveTo>
                  <a:pt x="13742" y="12153"/>
                </a:moveTo>
                <a:lnTo>
                  <a:pt x="6325" y="12153"/>
                </a:lnTo>
                <a:lnTo>
                  <a:pt x="6782" y="13284"/>
                </a:lnTo>
                <a:lnTo>
                  <a:pt x="8598" y="14859"/>
                </a:lnTo>
                <a:lnTo>
                  <a:pt x="10262" y="14719"/>
                </a:lnTo>
                <a:lnTo>
                  <a:pt x="11252" y="12204"/>
                </a:lnTo>
                <a:lnTo>
                  <a:pt x="13772" y="12204"/>
                </a:lnTo>
                <a:close/>
              </a:path>
              <a:path w="20320" h="16510">
                <a:moveTo>
                  <a:pt x="4559" y="0"/>
                </a:moveTo>
                <a:lnTo>
                  <a:pt x="3480" y="1054"/>
                </a:lnTo>
                <a:lnTo>
                  <a:pt x="2464" y="2641"/>
                </a:lnTo>
                <a:lnTo>
                  <a:pt x="2654" y="4279"/>
                </a:lnTo>
                <a:lnTo>
                  <a:pt x="2743" y="6680"/>
                </a:lnTo>
                <a:lnTo>
                  <a:pt x="3582" y="6959"/>
                </a:lnTo>
                <a:lnTo>
                  <a:pt x="3988" y="7658"/>
                </a:lnTo>
                <a:lnTo>
                  <a:pt x="1588" y="10071"/>
                </a:lnTo>
                <a:lnTo>
                  <a:pt x="95" y="12204"/>
                </a:lnTo>
                <a:lnTo>
                  <a:pt x="0" y="12585"/>
                </a:lnTo>
                <a:lnTo>
                  <a:pt x="419" y="14719"/>
                </a:lnTo>
                <a:lnTo>
                  <a:pt x="2045" y="14351"/>
                </a:lnTo>
                <a:lnTo>
                  <a:pt x="4407" y="12585"/>
                </a:lnTo>
                <a:lnTo>
                  <a:pt x="6325" y="12153"/>
                </a:lnTo>
                <a:lnTo>
                  <a:pt x="13742" y="12153"/>
                </a:lnTo>
                <a:lnTo>
                  <a:pt x="14732" y="10680"/>
                </a:lnTo>
                <a:lnTo>
                  <a:pt x="16396" y="9893"/>
                </a:lnTo>
                <a:lnTo>
                  <a:pt x="19375" y="9893"/>
                </a:lnTo>
                <a:lnTo>
                  <a:pt x="19536" y="9613"/>
                </a:lnTo>
                <a:lnTo>
                  <a:pt x="12129" y="9613"/>
                </a:lnTo>
                <a:lnTo>
                  <a:pt x="11372" y="7531"/>
                </a:lnTo>
                <a:lnTo>
                  <a:pt x="8928" y="7531"/>
                </a:lnTo>
                <a:lnTo>
                  <a:pt x="7290" y="6921"/>
                </a:lnTo>
                <a:lnTo>
                  <a:pt x="5296" y="5994"/>
                </a:lnTo>
                <a:lnTo>
                  <a:pt x="3848" y="5118"/>
                </a:lnTo>
                <a:lnTo>
                  <a:pt x="4165" y="3340"/>
                </a:lnTo>
                <a:lnTo>
                  <a:pt x="4262" y="2641"/>
                </a:lnTo>
                <a:lnTo>
                  <a:pt x="3848" y="1485"/>
                </a:lnTo>
                <a:lnTo>
                  <a:pt x="4737" y="609"/>
                </a:lnTo>
                <a:lnTo>
                  <a:pt x="4559" y="0"/>
                </a:lnTo>
                <a:close/>
              </a:path>
              <a:path w="20320" h="16510">
                <a:moveTo>
                  <a:pt x="18021" y="13563"/>
                </a:moveTo>
                <a:lnTo>
                  <a:pt x="14821" y="13931"/>
                </a:lnTo>
                <a:lnTo>
                  <a:pt x="18040" y="13931"/>
                </a:lnTo>
                <a:lnTo>
                  <a:pt x="18021" y="13563"/>
                </a:lnTo>
                <a:close/>
              </a:path>
              <a:path w="20320" h="16510">
                <a:moveTo>
                  <a:pt x="19375" y="9893"/>
                </a:moveTo>
                <a:lnTo>
                  <a:pt x="16396" y="9893"/>
                </a:lnTo>
                <a:lnTo>
                  <a:pt x="18949" y="10629"/>
                </a:lnTo>
                <a:lnTo>
                  <a:pt x="19375" y="9893"/>
                </a:lnTo>
                <a:close/>
              </a:path>
              <a:path w="20320" h="16510">
                <a:moveTo>
                  <a:pt x="16116" y="7099"/>
                </a:moveTo>
                <a:lnTo>
                  <a:pt x="13742" y="9423"/>
                </a:lnTo>
                <a:lnTo>
                  <a:pt x="12129" y="9613"/>
                </a:lnTo>
                <a:lnTo>
                  <a:pt x="19536" y="9613"/>
                </a:lnTo>
                <a:lnTo>
                  <a:pt x="19838" y="9093"/>
                </a:lnTo>
                <a:lnTo>
                  <a:pt x="19356" y="7658"/>
                </a:lnTo>
                <a:lnTo>
                  <a:pt x="17552" y="7658"/>
                </a:lnTo>
                <a:lnTo>
                  <a:pt x="16116" y="7099"/>
                </a:lnTo>
                <a:close/>
              </a:path>
              <a:path w="20320" h="16510">
                <a:moveTo>
                  <a:pt x="19139" y="7010"/>
                </a:moveTo>
                <a:lnTo>
                  <a:pt x="17552" y="7658"/>
                </a:lnTo>
                <a:lnTo>
                  <a:pt x="19356" y="7658"/>
                </a:lnTo>
                <a:lnTo>
                  <a:pt x="19139" y="7010"/>
                </a:lnTo>
                <a:close/>
              </a:path>
              <a:path w="20320" h="16510">
                <a:moveTo>
                  <a:pt x="12256" y="3340"/>
                </a:moveTo>
                <a:lnTo>
                  <a:pt x="11011" y="4508"/>
                </a:lnTo>
                <a:lnTo>
                  <a:pt x="10224" y="6502"/>
                </a:lnTo>
                <a:lnTo>
                  <a:pt x="8928" y="7531"/>
                </a:lnTo>
                <a:lnTo>
                  <a:pt x="11372" y="7531"/>
                </a:lnTo>
                <a:lnTo>
                  <a:pt x="11151" y="6921"/>
                </a:lnTo>
                <a:lnTo>
                  <a:pt x="12256" y="6273"/>
                </a:lnTo>
                <a:lnTo>
                  <a:pt x="12256" y="334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685121" y="3995893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2057" y="736"/>
                </a:moveTo>
                <a:lnTo>
                  <a:pt x="1587" y="3670"/>
                </a:lnTo>
                <a:lnTo>
                  <a:pt x="0" y="4965"/>
                </a:lnTo>
                <a:lnTo>
                  <a:pt x="3340" y="8216"/>
                </a:lnTo>
                <a:lnTo>
                  <a:pt x="6045" y="6400"/>
                </a:lnTo>
                <a:lnTo>
                  <a:pt x="5765" y="4038"/>
                </a:lnTo>
                <a:lnTo>
                  <a:pt x="7112" y="2781"/>
                </a:lnTo>
                <a:lnTo>
                  <a:pt x="6838" y="876"/>
                </a:lnTo>
                <a:lnTo>
                  <a:pt x="3721" y="876"/>
                </a:lnTo>
                <a:lnTo>
                  <a:pt x="2057" y="736"/>
                </a:lnTo>
                <a:close/>
              </a:path>
              <a:path w="7620" h="8254">
                <a:moveTo>
                  <a:pt x="5207" y="0"/>
                </a:moveTo>
                <a:lnTo>
                  <a:pt x="3721" y="876"/>
                </a:lnTo>
                <a:lnTo>
                  <a:pt x="6838" y="876"/>
                </a:lnTo>
                <a:lnTo>
                  <a:pt x="520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660396" y="4005663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1727" y="0"/>
                </a:moveTo>
                <a:lnTo>
                  <a:pt x="254" y="635"/>
                </a:lnTo>
                <a:lnTo>
                  <a:pt x="0" y="4229"/>
                </a:lnTo>
                <a:lnTo>
                  <a:pt x="2362" y="7480"/>
                </a:lnTo>
                <a:lnTo>
                  <a:pt x="3810" y="8191"/>
                </a:lnTo>
                <a:lnTo>
                  <a:pt x="7162" y="5334"/>
                </a:lnTo>
                <a:lnTo>
                  <a:pt x="5778" y="4660"/>
                </a:lnTo>
                <a:lnTo>
                  <a:pt x="4203" y="1092"/>
                </a:lnTo>
                <a:lnTo>
                  <a:pt x="17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581116" y="390893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279" y="1701"/>
                </a:moveTo>
                <a:lnTo>
                  <a:pt x="838" y="1003"/>
                </a:lnTo>
                <a:lnTo>
                  <a:pt x="317" y="0"/>
                </a:lnTo>
                <a:lnTo>
                  <a:pt x="0" y="685"/>
                </a:lnTo>
                <a:lnTo>
                  <a:pt x="279" y="170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593995" y="3952389"/>
            <a:ext cx="2540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2514" y="0"/>
                </a:moveTo>
                <a:lnTo>
                  <a:pt x="1549" y="1460"/>
                </a:lnTo>
                <a:lnTo>
                  <a:pt x="812" y="1498"/>
                </a:lnTo>
                <a:lnTo>
                  <a:pt x="88" y="2679"/>
                </a:lnTo>
                <a:lnTo>
                  <a:pt x="0" y="5918"/>
                </a:lnTo>
                <a:lnTo>
                  <a:pt x="1041" y="3581"/>
                </a:lnTo>
                <a:lnTo>
                  <a:pt x="1866" y="2120"/>
                </a:lnTo>
                <a:lnTo>
                  <a:pt x="25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508346" y="3893129"/>
            <a:ext cx="93980" cy="175260"/>
          </a:xfrm>
          <a:custGeom>
            <a:avLst/>
            <a:gdLst/>
            <a:ahLst/>
            <a:cxnLst/>
            <a:rect l="l" t="t" r="r" b="b"/>
            <a:pathLst>
              <a:path w="93979" h="175260">
                <a:moveTo>
                  <a:pt x="37096" y="168935"/>
                </a:moveTo>
                <a:lnTo>
                  <a:pt x="13055" y="168935"/>
                </a:lnTo>
                <a:lnTo>
                  <a:pt x="13665" y="169773"/>
                </a:lnTo>
                <a:lnTo>
                  <a:pt x="15608" y="170230"/>
                </a:lnTo>
                <a:lnTo>
                  <a:pt x="17691" y="172961"/>
                </a:lnTo>
                <a:lnTo>
                  <a:pt x="19240" y="173291"/>
                </a:lnTo>
                <a:lnTo>
                  <a:pt x="19278" y="174370"/>
                </a:lnTo>
                <a:lnTo>
                  <a:pt x="19913" y="174967"/>
                </a:lnTo>
                <a:lnTo>
                  <a:pt x="21501" y="173951"/>
                </a:lnTo>
                <a:lnTo>
                  <a:pt x="24485" y="173951"/>
                </a:lnTo>
                <a:lnTo>
                  <a:pt x="27025" y="172427"/>
                </a:lnTo>
                <a:lnTo>
                  <a:pt x="29400" y="169671"/>
                </a:lnTo>
                <a:lnTo>
                  <a:pt x="37096" y="168935"/>
                </a:lnTo>
                <a:close/>
              </a:path>
              <a:path w="93979" h="175260">
                <a:moveTo>
                  <a:pt x="24485" y="173951"/>
                </a:moveTo>
                <a:lnTo>
                  <a:pt x="21501" y="173951"/>
                </a:lnTo>
                <a:lnTo>
                  <a:pt x="24104" y="174180"/>
                </a:lnTo>
                <a:lnTo>
                  <a:pt x="24485" y="173951"/>
                </a:lnTo>
                <a:close/>
              </a:path>
              <a:path w="93979" h="175260">
                <a:moveTo>
                  <a:pt x="54101" y="146037"/>
                </a:moveTo>
                <a:lnTo>
                  <a:pt x="6362" y="146037"/>
                </a:lnTo>
                <a:lnTo>
                  <a:pt x="5575" y="146824"/>
                </a:lnTo>
                <a:lnTo>
                  <a:pt x="3124" y="147434"/>
                </a:lnTo>
                <a:lnTo>
                  <a:pt x="3251" y="149986"/>
                </a:lnTo>
                <a:lnTo>
                  <a:pt x="3619" y="154025"/>
                </a:lnTo>
                <a:lnTo>
                  <a:pt x="3251" y="159169"/>
                </a:lnTo>
                <a:lnTo>
                  <a:pt x="4140" y="160210"/>
                </a:lnTo>
                <a:lnTo>
                  <a:pt x="4267" y="161861"/>
                </a:lnTo>
                <a:lnTo>
                  <a:pt x="5664" y="162712"/>
                </a:lnTo>
                <a:lnTo>
                  <a:pt x="7302" y="165226"/>
                </a:lnTo>
                <a:lnTo>
                  <a:pt x="8636" y="165950"/>
                </a:lnTo>
                <a:lnTo>
                  <a:pt x="9702" y="167627"/>
                </a:lnTo>
                <a:lnTo>
                  <a:pt x="11328" y="169544"/>
                </a:lnTo>
                <a:lnTo>
                  <a:pt x="13055" y="168935"/>
                </a:lnTo>
                <a:lnTo>
                  <a:pt x="40904" y="168935"/>
                </a:lnTo>
                <a:lnTo>
                  <a:pt x="43510" y="167919"/>
                </a:lnTo>
                <a:lnTo>
                  <a:pt x="44627" y="165734"/>
                </a:lnTo>
                <a:lnTo>
                  <a:pt x="46583" y="165442"/>
                </a:lnTo>
                <a:lnTo>
                  <a:pt x="47891" y="161594"/>
                </a:lnTo>
                <a:lnTo>
                  <a:pt x="49834" y="158445"/>
                </a:lnTo>
                <a:lnTo>
                  <a:pt x="49923" y="156222"/>
                </a:lnTo>
                <a:lnTo>
                  <a:pt x="52387" y="154724"/>
                </a:lnTo>
                <a:lnTo>
                  <a:pt x="52158" y="151002"/>
                </a:lnTo>
                <a:lnTo>
                  <a:pt x="51536" y="150494"/>
                </a:lnTo>
                <a:lnTo>
                  <a:pt x="53263" y="149199"/>
                </a:lnTo>
                <a:lnTo>
                  <a:pt x="54101" y="146037"/>
                </a:lnTo>
                <a:close/>
              </a:path>
              <a:path w="93979" h="175260">
                <a:moveTo>
                  <a:pt x="40904" y="168935"/>
                </a:moveTo>
                <a:lnTo>
                  <a:pt x="37096" y="168935"/>
                </a:lnTo>
                <a:lnTo>
                  <a:pt x="39471" y="169494"/>
                </a:lnTo>
                <a:lnTo>
                  <a:pt x="40904" y="168935"/>
                </a:lnTo>
                <a:close/>
              </a:path>
              <a:path w="93979" h="175260">
                <a:moveTo>
                  <a:pt x="19913" y="53212"/>
                </a:moveTo>
                <a:lnTo>
                  <a:pt x="18808" y="54940"/>
                </a:lnTo>
                <a:lnTo>
                  <a:pt x="19278" y="58737"/>
                </a:lnTo>
                <a:lnTo>
                  <a:pt x="15608" y="64401"/>
                </a:lnTo>
                <a:lnTo>
                  <a:pt x="15748" y="65481"/>
                </a:lnTo>
                <a:lnTo>
                  <a:pt x="12268" y="69151"/>
                </a:lnTo>
                <a:lnTo>
                  <a:pt x="12268" y="71005"/>
                </a:lnTo>
                <a:lnTo>
                  <a:pt x="14160" y="72580"/>
                </a:lnTo>
                <a:lnTo>
                  <a:pt x="12534" y="74904"/>
                </a:lnTo>
                <a:lnTo>
                  <a:pt x="13703" y="78435"/>
                </a:lnTo>
                <a:lnTo>
                  <a:pt x="13563" y="81457"/>
                </a:lnTo>
                <a:lnTo>
                  <a:pt x="16954" y="87998"/>
                </a:lnTo>
                <a:lnTo>
                  <a:pt x="16725" y="89814"/>
                </a:lnTo>
                <a:lnTo>
                  <a:pt x="18859" y="92176"/>
                </a:lnTo>
                <a:lnTo>
                  <a:pt x="18897" y="93256"/>
                </a:lnTo>
                <a:lnTo>
                  <a:pt x="17233" y="94970"/>
                </a:lnTo>
                <a:lnTo>
                  <a:pt x="17780" y="96634"/>
                </a:lnTo>
                <a:lnTo>
                  <a:pt x="16624" y="102298"/>
                </a:lnTo>
                <a:lnTo>
                  <a:pt x="14160" y="103873"/>
                </a:lnTo>
                <a:lnTo>
                  <a:pt x="13512" y="107073"/>
                </a:lnTo>
                <a:lnTo>
                  <a:pt x="12077" y="107353"/>
                </a:lnTo>
                <a:lnTo>
                  <a:pt x="11328" y="109448"/>
                </a:lnTo>
                <a:lnTo>
                  <a:pt x="9105" y="111264"/>
                </a:lnTo>
                <a:lnTo>
                  <a:pt x="8877" y="115849"/>
                </a:lnTo>
                <a:lnTo>
                  <a:pt x="7378" y="117525"/>
                </a:lnTo>
                <a:lnTo>
                  <a:pt x="3810" y="118376"/>
                </a:lnTo>
                <a:lnTo>
                  <a:pt x="2933" y="119532"/>
                </a:lnTo>
                <a:lnTo>
                  <a:pt x="3200" y="123520"/>
                </a:lnTo>
                <a:lnTo>
                  <a:pt x="508" y="126352"/>
                </a:lnTo>
                <a:lnTo>
                  <a:pt x="800" y="129603"/>
                </a:lnTo>
                <a:lnTo>
                  <a:pt x="0" y="131559"/>
                </a:lnTo>
                <a:lnTo>
                  <a:pt x="571" y="133045"/>
                </a:lnTo>
                <a:lnTo>
                  <a:pt x="698" y="136944"/>
                </a:lnTo>
                <a:lnTo>
                  <a:pt x="3860" y="140792"/>
                </a:lnTo>
                <a:lnTo>
                  <a:pt x="3390" y="143586"/>
                </a:lnTo>
                <a:lnTo>
                  <a:pt x="3949" y="145351"/>
                </a:lnTo>
                <a:lnTo>
                  <a:pt x="5524" y="146278"/>
                </a:lnTo>
                <a:lnTo>
                  <a:pt x="6362" y="146037"/>
                </a:lnTo>
                <a:lnTo>
                  <a:pt x="54101" y="146037"/>
                </a:lnTo>
                <a:lnTo>
                  <a:pt x="54343" y="145122"/>
                </a:lnTo>
                <a:lnTo>
                  <a:pt x="54051" y="144462"/>
                </a:lnTo>
                <a:lnTo>
                  <a:pt x="54940" y="144462"/>
                </a:lnTo>
                <a:lnTo>
                  <a:pt x="57264" y="140830"/>
                </a:lnTo>
                <a:lnTo>
                  <a:pt x="58966" y="132524"/>
                </a:lnTo>
                <a:lnTo>
                  <a:pt x="60274" y="128028"/>
                </a:lnTo>
                <a:lnTo>
                  <a:pt x="62179" y="126123"/>
                </a:lnTo>
                <a:lnTo>
                  <a:pt x="63246" y="121157"/>
                </a:lnTo>
                <a:lnTo>
                  <a:pt x="66598" y="115201"/>
                </a:lnTo>
                <a:lnTo>
                  <a:pt x="69799" y="105219"/>
                </a:lnTo>
                <a:lnTo>
                  <a:pt x="72072" y="101841"/>
                </a:lnTo>
                <a:lnTo>
                  <a:pt x="72072" y="97332"/>
                </a:lnTo>
                <a:lnTo>
                  <a:pt x="74523" y="92836"/>
                </a:lnTo>
                <a:lnTo>
                  <a:pt x="74904" y="91109"/>
                </a:lnTo>
                <a:lnTo>
                  <a:pt x="77685" y="86652"/>
                </a:lnTo>
                <a:lnTo>
                  <a:pt x="79133" y="79768"/>
                </a:lnTo>
                <a:lnTo>
                  <a:pt x="80289" y="74764"/>
                </a:lnTo>
                <a:lnTo>
                  <a:pt x="81407" y="73456"/>
                </a:lnTo>
                <a:lnTo>
                  <a:pt x="82054" y="69837"/>
                </a:lnTo>
                <a:lnTo>
                  <a:pt x="80987" y="68033"/>
                </a:lnTo>
                <a:lnTo>
                  <a:pt x="81635" y="64922"/>
                </a:lnTo>
                <a:lnTo>
                  <a:pt x="84188" y="61391"/>
                </a:lnTo>
                <a:lnTo>
                  <a:pt x="83858" y="59677"/>
                </a:lnTo>
                <a:lnTo>
                  <a:pt x="85636" y="57581"/>
                </a:lnTo>
                <a:lnTo>
                  <a:pt x="85217" y="54609"/>
                </a:lnTo>
                <a:lnTo>
                  <a:pt x="84776" y="54190"/>
                </a:lnTo>
                <a:lnTo>
                  <a:pt x="23406" y="54190"/>
                </a:lnTo>
                <a:lnTo>
                  <a:pt x="22428" y="53263"/>
                </a:lnTo>
                <a:lnTo>
                  <a:pt x="19913" y="53212"/>
                </a:lnTo>
                <a:close/>
              </a:path>
              <a:path w="93979" h="175260">
                <a:moveTo>
                  <a:pt x="29591" y="49555"/>
                </a:moveTo>
                <a:lnTo>
                  <a:pt x="24701" y="54051"/>
                </a:lnTo>
                <a:lnTo>
                  <a:pt x="23406" y="54190"/>
                </a:lnTo>
                <a:lnTo>
                  <a:pt x="84776" y="54190"/>
                </a:lnTo>
                <a:lnTo>
                  <a:pt x="84188" y="53632"/>
                </a:lnTo>
                <a:lnTo>
                  <a:pt x="85034" y="52044"/>
                </a:lnTo>
                <a:lnTo>
                  <a:pt x="33439" y="52044"/>
                </a:lnTo>
                <a:lnTo>
                  <a:pt x="33428" y="51536"/>
                </a:lnTo>
                <a:lnTo>
                  <a:pt x="30835" y="51536"/>
                </a:lnTo>
                <a:lnTo>
                  <a:pt x="29591" y="49555"/>
                </a:lnTo>
                <a:close/>
              </a:path>
              <a:path w="93979" h="175260">
                <a:moveTo>
                  <a:pt x="34264" y="51739"/>
                </a:moveTo>
                <a:lnTo>
                  <a:pt x="33439" y="52044"/>
                </a:lnTo>
                <a:lnTo>
                  <a:pt x="85034" y="52044"/>
                </a:lnTo>
                <a:lnTo>
                  <a:pt x="35255" y="51968"/>
                </a:lnTo>
                <a:lnTo>
                  <a:pt x="34264" y="51739"/>
                </a:lnTo>
                <a:close/>
              </a:path>
              <a:path w="93979" h="175260">
                <a:moveTo>
                  <a:pt x="36601" y="47370"/>
                </a:moveTo>
                <a:lnTo>
                  <a:pt x="35941" y="48298"/>
                </a:lnTo>
                <a:lnTo>
                  <a:pt x="34836" y="48475"/>
                </a:lnTo>
                <a:lnTo>
                  <a:pt x="35255" y="51968"/>
                </a:lnTo>
                <a:lnTo>
                  <a:pt x="85075" y="51968"/>
                </a:lnTo>
                <a:lnTo>
                  <a:pt x="85197" y="51739"/>
                </a:lnTo>
                <a:lnTo>
                  <a:pt x="85294" y="51358"/>
                </a:lnTo>
                <a:lnTo>
                  <a:pt x="46304" y="51358"/>
                </a:lnTo>
                <a:lnTo>
                  <a:pt x="44767" y="50850"/>
                </a:lnTo>
                <a:lnTo>
                  <a:pt x="43751" y="49961"/>
                </a:lnTo>
                <a:lnTo>
                  <a:pt x="43755" y="49606"/>
                </a:lnTo>
                <a:lnTo>
                  <a:pt x="39751" y="49606"/>
                </a:lnTo>
                <a:lnTo>
                  <a:pt x="36601" y="47370"/>
                </a:lnTo>
                <a:close/>
              </a:path>
              <a:path w="93979" h="175260">
                <a:moveTo>
                  <a:pt x="32181" y="49555"/>
                </a:moveTo>
                <a:lnTo>
                  <a:pt x="30835" y="51536"/>
                </a:lnTo>
                <a:lnTo>
                  <a:pt x="33428" y="51536"/>
                </a:lnTo>
                <a:lnTo>
                  <a:pt x="33401" y="50190"/>
                </a:lnTo>
                <a:lnTo>
                  <a:pt x="32181" y="49555"/>
                </a:lnTo>
                <a:close/>
              </a:path>
              <a:path w="93979" h="175260">
                <a:moveTo>
                  <a:pt x="51650" y="41059"/>
                </a:moveTo>
                <a:lnTo>
                  <a:pt x="47129" y="44856"/>
                </a:lnTo>
                <a:lnTo>
                  <a:pt x="46582" y="47650"/>
                </a:lnTo>
                <a:lnTo>
                  <a:pt x="46467" y="48513"/>
                </a:lnTo>
                <a:lnTo>
                  <a:pt x="46889" y="49555"/>
                </a:lnTo>
                <a:lnTo>
                  <a:pt x="46944" y="49961"/>
                </a:lnTo>
                <a:lnTo>
                  <a:pt x="46304" y="51358"/>
                </a:lnTo>
                <a:lnTo>
                  <a:pt x="85294" y="51358"/>
                </a:lnTo>
                <a:lnTo>
                  <a:pt x="85181" y="49555"/>
                </a:lnTo>
                <a:lnTo>
                  <a:pt x="85059" y="48475"/>
                </a:lnTo>
                <a:lnTo>
                  <a:pt x="84188" y="47878"/>
                </a:lnTo>
                <a:lnTo>
                  <a:pt x="84158" y="45605"/>
                </a:lnTo>
                <a:lnTo>
                  <a:pt x="52984" y="45605"/>
                </a:lnTo>
                <a:lnTo>
                  <a:pt x="52705" y="44018"/>
                </a:lnTo>
                <a:lnTo>
                  <a:pt x="51536" y="43789"/>
                </a:lnTo>
                <a:lnTo>
                  <a:pt x="52705" y="41846"/>
                </a:lnTo>
                <a:lnTo>
                  <a:pt x="51650" y="41059"/>
                </a:lnTo>
                <a:close/>
              </a:path>
              <a:path w="93979" h="175260">
                <a:moveTo>
                  <a:pt x="93060" y="44157"/>
                </a:moveTo>
                <a:lnTo>
                  <a:pt x="85763" y="44157"/>
                </a:lnTo>
                <a:lnTo>
                  <a:pt x="86982" y="45097"/>
                </a:lnTo>
                <a:lnTo>
                  <a:pt x="87490" y="47650"/>
                </a:lnTo>
                <a:lnTo>
                  <a:pt x="89585" y="50431"/>
                </a:lnTo>
                <a:lnTo>
                  <a:pt x="91109" y="50799"/>
                </a:lnTo>
                <a:lnTo>
                  <a:pt x="91998" y="49225"/>
                </a:lnTo>
                <a:lnTo>
                  <a:pt x="92125" y="47091"/>
                </a:lnTo>
                <a:lnTo>
                  <a:pt x="92786" y="46304"/>
                </a:lnTo>
                <a:lnTo>
                  <a:pt x="93060" y="44157"/>
                </a:lnTo>
                <a:close/>
              </a:path>
              <a:path w="93979" h="175260">
                <a:moveTo>
                  <a:pt x="42633" y="46621"/>
                </a:moveTo>
                <a:lnTo>
                  <a:pt x="39751" y="49606"/>
                </a:lnTo>
                <a:lnTo>
                  <a:pt x="43755" y="49606"/>
                </a:lnTo>
                <a:lnTo>
                  <a:pt x="43789" y="46774"/>
                </a:lnTo>
                <a:lnTo>
                  <a:pt x="42633" y="46621"/>
                </a:lnTo>
                <a:close/>
              </a:path>
              <a:path w="93979" h="175260">
                <a:moveTo>
                  <a:pt x="58140" y="34074"/>
                </a:moveTo>
                <a:lnTo>
                  <a:pt x="56024" y="36118"/>
                </a:lnTo>
                <a:lnTo>
                  <a:pt x="55959" y="36321"/>
                </a:lnTo>
                <a:lnTo>
                  <a:pt x="57302" y="37058"/>
                </a:lnTo>
                <a:lnTo>
                  <a:pt x="56794" y="38125"/>
                </a:lnTo>
                <a:lnTo>
                  <a:pt x="53911" y="39801"/>
                </a:lnTo>
                <a:lnTo>
                  <a:pt x="55029" y="42113"/>
                </a:lnTo>
                <a:lnTo>
                  <a:pt x="56654" y="42633"/>
                </a:lnTo>
                <a:lnTo>
                  <a:pt x="56515" y="43840"/>
                </a:lnTo>
                <a:lnTo>
                  <a:pt x="54978" y="44246"/>
                </a:lnTo>
                <a:lnTo>
                  <a:pt x="52984" y="45605"/>
                </a:lnTo>
                <a:lnTo>
                  <a:pt x="84158" y="45605"/>
                </a:lnTo>
                <a:lnTo>
                  <a:pt x="84150" y="44945"/>
                </a:lnTo>
                <a:lnTo>
                  <a:pt x="85763" y="44157"/>
                </a:lnTo>
                <a:lnTo>
                  <a:pt x="93060" y="44157"/>
                </a:lnTo>
                <a:lnTo>
                  <a:pt x="93171" y="44018"/>
                </a:lnTo>
                <a:lnTo>
                  <a:pt x="93941" y="43281"/>
                </a:lnTo>
                <a:lnTo>
                  <a:pt x="93802" y="40779"/>
                </a:lnTo>
                <a:lnTo>
                  <a:pt x="92492" y="39014"/>
                </a:lnTo>
                <a:lnTo>
                  <a:pt x="58508" y="39014"/>
                </a:lnTo>
                <a:lnTo>
                  <a:pt x="58616" y="36118"/>
                </a:lnTo>
                <a:lnTo>
                  <a:pt x="59016" y="35559"/>
                </a:lnTo>
                <a:lnTo>
                  <a:pt x="58140" y="34074"/>
                </a:lnTo>
                <a:close/>
              </a:path>
              <a:path w="93979" h="175260">
                <a:moveTo>
                  <a:pt x="64185" y="33985"/>
                </a:moveTo>
                <a:lnTo>
                  <a:pt x="62318" y="34683"/>
                </a:lnTo>
                <a:lnTo>
                  <a:pt x="61899" y="36118"/>
                </a:lnTo>
                <a:lnTo>
                  <a:pt x="58508" y="39014"/>
                </a:lnTo>
                <a:lnTo>
                  <a:pt x="92492" y="39014"/>
                </a:lnTo>
                <a:lnTo>
                  <a:pt x="91389" y="37528"/>
                </a:lnTo>
                <a:lnTo>
                  <a:pt x="90802" y="35331"/>
                </a:lnTo>
                <a:lnTo>
                  <a:pt x="65341" y="35331"/>
                </a:lnTo>
                <a:lnTo>
                  <a:pt x="64185" y="33985"/>
                </a:lnTo>
                <a:close/>
              </a:path>
              <a:path w="93979" h="175260">
                <a:moveTo>
                  <a:pt x="65811" y="28981"/>
                </a:moveTo>
                <a:lnTo>
                  <a:pt x="63068" y="29489"/>
                </a:lnTo>
                <a:lnTo>
                  <a:pt x="63665" y="31864"/>
                </a:lnTo>
                <a:lnTo>
                  <a:pt x="66090" y="32550"/>
                </a:lnTo>
                <a:lnTo>
                  <a:pt x="66397" y="33985"/>
                </a:lnTo>
                <a:lnTo>
                  <a:pt x="66282" y="34188"/>
                </a:lnTo>
                <a:lnTo>
                  <a:pt x="65341" y="35331"/>
                </a:lnTo>
                <a:lnTo>
                  <a:pt x="90802" y="35331"/>
                </a:lnTo>
                <a:lnTo>
                  <a:pt x="91478" y="34188"/>
                </a:lnTo>
                <a:lnTo>
                  <a:pt x="91478" y="31521"/>
                </a:lnTo>
                <a:lnTo>
                  <a:pt x="90971" y="29349"/>
                </a:lnTo>
                <a:lnTo>
                  <a:pt x="67056" y="29349"/>
                </a:lnTo>
                <a:lnTo>
                  <a:pt x="65811" y="28981"/>
                </a:lnTo>
                <a:close/>
              </a:path>
              <a:path w="93979" h="175260">
                <a:moveTo>
                  <a:pt x="66738" y="20485"/>
                </a:moveTo>
                <a:lnTo>
                  <a:pt x="65151" y="22009"/>
                </a:lnTo>
                <a:lnTo>
                  <a:pt x="64922" y="24942"/>
                </a:lnTo>
                <a:lnTo>
                  <a:pt x="67373" y="27393"/>
                </a:lnTo>
                <a:lnTo>
                  <a:pt x="67983" y="28473"/>
                </a:lnTo>
                <a:lnTo>
                  <a:pt x="67056" y="29349"/>
                </a:lnTo>
                <a:lnTo>
                  <a:pt x="90971" y="29349"/>
                </a:lnTo>
                <a:lnTo>
                  <a:pt x="90690" y="28143"/>
                </a:lnTo>
                <a:lnTo>
                  <a:pt x="91249" y="26847"/>
                </a:lnTo>
                <a:lnTo>
                  <a:pt x="91352" y="24523"/>
                </a:lnTo>
                <a:lnTo>
                  <a:pt x="69418" y="24523"/>
                </a:lnTo>
                <a:lnTo>
                  <a:pt x="68072" y="23685"/>
                </a:lnTo>
                <a:lnTo>
                  <a:pt x="67843" y="21043"/>
                </a:lnTo>
                <a:lnTo>
                  <a:pt x="66738" y="20485"/>
                </a:lnTo>
                <a:close/>
              </a:path>
              <a:path w="93979" h="175260">
                <a:moveTo>
                  <a:pt x="73367" y="18986"/>
                </a:moveTo>
                <a:lnTo>
                  <a:pt x="71285" y="21323"/>
                </a:lnTo>
                <a:lnTo>
                  <a:pt x="71005" y="23367"/>
                </a:lnTo>
                <a:lnTo>
                  <a:pt x="69418" y="24523"/>
                </a:lnTo>
                <a:lnTo>
                  <a:pt x="91352" y="24523"/>
                </a:lnTo>
                <a:lnTo>
                  <a:pt x="91463" y="22009"/>
                </a:lnTo>
                <a:lnTo>
                  <a:pt x="91499" y="20485"/>
                </a:lnTo>
                <a:lnTo>
                  <a:pt x="90772" y="19545"/>
                </a:lnTo>
                <a:lnTo>
                  <a:pt x="74993" y="19545"/>
                </a:lnTo>
                <a:lnTo>
                  <a:pt x="73367" y="18986"/>
                </a:lnTo>
                <a:close/>
              </a:path>
              <a:path w="93979" h="175260">
                <a:moveTo>
                  <a:pt x="76758" y="4597"/>
                </a:moveTo>
                <a:lnTo>
                  <a:pt x="75412" y="4648"/>
                </a:lnTo>
                <a:lnTo>
                  <a:pt x="77406" y="7327"/>
                </a:lnTo>
                <a:lnTo>
                  <a:pt x="77457" y="8928"/>
                </a:lnTo>
                <a:lnTo>
                  <a:pt x="78943" y="10452"/>
                </a:lnTo>
                <a:lnTo>
                  <a:pt x="78943" y="11188"/>
                </a:lnTo>
                <a:lnTo>
                  <a:pt x="76492" y="13474"/>
                </a:lnTo>
                <a:lnTo>
                  <a:pt x="76492" y="17132"/>
                </a:lnTo>
                <a:lnTo>
                  <a:pt x="74993" y="19545"/>
                </a:lnTo>
                <a:lnTo>
                  <a:pt x="90772" y="19545"/>
                </a:lnTo>
                <a:lnTo>
                  <a:pt x="89662" y="18110"/>
                </a:lnTo>
                <a:lnTo>
                  <a:pt x="89433" y="12623"/>
                </a:lnTo>
                <a:lnTo>
                  <a:pt x="88696" y="11099"/>
                </a:lnTo>
                <a:lnTo>
                  <a:pt x="87541" y="11099"/>
                </a:lnTo>
                <a:lnTo>
                  <a:pt x="85394" y="8356"/>
                </a:lnTo>
                <a:lnTo>
                  <a:pt x="85125" y="5994"/>
                </a:lnTo>
                <a:lnTo>
                  <a:pt x="78854" y="5994"/>
                </a:lnTo>
                <a:lnTo>
                  <a:pt x="76758" y="4597"/>
                </a:lnTo>
                <a:close/>
              </a:path>
              <a:path w="93979" h="175260">
                <a:moveTo>
                  <a:pt x="88519" y="10731"/>
                </a:moveTo>
                <a:lnTo>
                  <a:pt x="87541" y="11099"/>
                </a:lnTo>
                <a:lnTo>
                  <a:pt x="88696" y="11099"/>
                </a:lnTo>
                <a:lnTo>
                  <a:pt x="88519" y="10731"/>
                </a:lnTo>
                <a:close/>
              </a:path>
              <a:path w="93979" h="175260">
                <a:moveTo>
                  <a:pt x="83362" y="0"/>
                </a:moveTo>
                <a:lnTo>
                  <a:pt x="80200" y="2882"/>
                </a:lnTo>
                <a:lnTo>
                  <a:pt x="80987" y="4546"/>
                </a:lnTo>
                <a:lnTo>
                  <a:pt x="78854" y="5994"/>
                </a:lnTo>
                <a:lnTo>
                  <a:pt x="85125" y="5994"/>
                </a:lnTo>
                <a:lnTo>
                  <a:pt x="82981" y="4978"/>
                </a:lnTo>
                <a:lnTo>
                  <a:pt x="84188" y="2463"/>
                </a:lnTo>
                <a:lnTo>
                  <a:pt x="833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581338" y="3902647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095" y="0"/>
                </a:moveTo>
                <a:lnTo>
                  <a:pt x="0" y="2095"/>
                </a:lnTo>
                <a:lnTo>
                  <a:pt x="571" y="3111"/>
                </a:lnTo>
                <a:lnTo>
                  <a:pt x="2044" y="888"/>
                </a:lnTo>
                <a:lnTo>
                  <a:pt x="20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575964" y="3908502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676" y="0"/>
                </a:moveTo>
                <a:lnTo>
                  <a:pt x="1182" y="508"/>
                </a:lnTo>
                <a:lnTo>
                  <a:pt x="0" y="2374"/>
                </a:lnTo>
                <a:lnTo>
                  <a:pt x="1676" y="2463"/>
                </a:lnTo>
                <a:lnTo>
                  <a:pt x="2921" y="3619"/>
                </a:lnTo>
                <a:lnTo>
                  <a:pt x="3429" y="1295"/>
                </a:lnTo>
                <a:lnTo>
                  <a:pt x="2082" y="508"/>
                </a:lnTo>
                <a:lnTo>
                  <a:pt x="16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356281" y="3875827"/>
            <a:ext cx="129539" cy="205740"/>
          </a:xfrm>
          <a:custGeom>
            <a:avLst/>
            <a:gdLst/>
            <a:ahLst/>
            <a:cxnLst/>
            <a:rect l="l" t="t" r="r" b="b"/>
            <a:pathLst>
              <a:path w="129539" h="205739">
                <a:moveTo>
                  <a:pt x="24561" y="198119"/>
                </a:moveTo>
                <a:lnTo>
                  <a:pt x="23774" y="198119"/>
                </a:lnTo>
                <a:lnTo>
                  <a:pt x="23202" y="199389"/>
                </a:lnTo>
                <a:lnTo>
                  <a:pt x="21450" y="199389"/>
                </a:lnTo>
                <a:lnTo>
                  <a:pt x="20332" y="200659"/>
                </a:lnTo>
                <a:lnTo>
                  <a:pt x="15519" y="200659"/>
                </a:lnTo>
                <a:lnTo>
                  <a:pt x="15290" y="203199"/>
                </a:lnTo>
                <a:lnTo>
                  <a:pt x="14719" y="204469"/>
                </a:lnTo>
                <a:lnTo>
                  <a:pt x="14986" y="205739"/>
                </a:lnTo>
                <a:lnTo>
                  <a:pt x="22847" y="205739"/>
                </a:lnTo>
                <a:lnTo>
                  <a:pt x="22923" y="204469"/>
                </a:lnTo>
                <a:lnTo>
                  <a:pt x="24130" y="201929"/>
                </a:lnTo>
                <a:lnTo>
                  <a:pt x="24650" y="199389"/>
                </a:lnTo>
                <a:lnTo>
                  <a:pt x="24561" y="198119"/>
                </a:lnTo>
                <a:close/>
              </a:path>
              <a:path w="129539" h="205739">
                <a:moveTo>
                  <a:pt x="66573" y="105409"/>
                </a:moveTo>
                <a:lnTo>
                  <a:pt x="26708" y="105409"/>
                </a:lnTo>
                <a:lnTo>
                  <a:pt x="26708" y="106679"/>
                </a:lnTo>
                <a:lnTo>
                  <a:pt x="28752" y="109219"/>
                </a:lnTo>
                <a:lnTo>
                  <a:pt x="29375" y="110489"/>
                </a:lnTo>
                <a:lnTo>
                  <a:pt x="27952" y="111759"/>
                </a:lnTo>
                <a:lnTo>
                  <a:pt x="27952" y="114299"/>
                </a:lnTo>
                <a:lnTo>
                  <a:pt x="29375" y="115569"/>
                </a:lnTo>
                <a:lnTo>
                  <a:pt x="29997" y="116839"/>
                </a:lnTo>
                <a:lnTo>
                  <a:pt x="28397" y="119379"/>
                </a:lnTo>
                <a:lnTo>
                  <a:pt x="25996" y="121919"/>
                </a:lnTo>
                <a:lnTo>
                  <a:pt x="25196" y="123189"/>
                </a:lnTo>
                <a:lnTo>
                  <a:pt x="23520" y="123189"/>
                </a:lnTo>
                <a:lnTo>
                  <a:pt x="23164" y="124459"/>
                </a:lnTo>
                <a:lnTo>
                  <a:pt x="23863" y="126999"/>
                </a:lnTo>
                <a:lnTo>
                  <a:pt x="22974" y="128269"/>
                </a:lnTo>
                <a:lnTo>
                  <a:pt x="22898" y="132079"/>
                </a:lnTo>
                <a:lnTo>
                  <a:pt x="22275" y="133349"/>
                </a:lnTo>
                <a:lnTo>
                  <a:pt x="22085" y="137159"/>
                </a:lnTo>
                <a:lnTo>
                  <a:pt x="8483" y="151129"/>
                </a:lnTo>
                <a:lnTo>
                  <a:pt x="8839" y="151129"/>
                </a:lnTo>
                <a:lnTo>
                  <a:pt x="9550" y="154939"/>
                </a:lnTo>
                <a:lnTo>
                  <a:pt x="10274" y="157479"/>
                </a:lnTo>
                <a:lnTo>
                  <a:pt x="11734" y="161289"/>
                </a:lnTo>
                <a:lnTo>
                  <a:pt x="11836" y="166369"/>
                </a:lnTo>
                <a:lnTo>
                  <a:pt x="11595" y="167639"/>
                </a:lnTo>
                <a:lnTo>
                  <a:pt x="11696" y="170179"/>
                </a:lnTo>
                <a:lnTo>
                  <a:pt x="12496" y="172719"/>
                </a:lnTo>
                <a:lnTo>
                  <a:pt x="13246" y="175259"/>
                </a:lnTo>
                <a:lnTo>
                  <a:pt x="13131" y="184149"/>
                </a:lnTo>
                <a:lnTo>
                  <a:pt x="12242" y="187959"/>
                </a:lnTo>
                <a:lnTo>
                  <a:pt x="12065" y="191769"/>
                </a:lnTo>
                <a:lnTo>
                  <a:pt x="11988" y="195579"/>
                </a:lnTo>
                <a:lnTo>
                  <a:pt x="12192" y="196849"/>
                </a:lnTo>
                <a:lnTo>
                  <a:pt x="13487" y="196849"/>
                </a:lnTo>
                <a:lnTo>
                  <a:pt x="14744" y="198119"/>
                </a:lnTo>
                <a:lnTo>
                  <a:pt x="15900" y="200659"/>
                </a:lnTo>
                <a:lnTo>
                  <a:pt x="20332" y="200659"/>
                </a:lnTo>
                <a:lnTo>
                  <a:pt x="20472" y="198119"/>
                </a:lnTo>
                <a:lnTo>
                  <a:pt x="19265" y="196849"/>
                </a:lnTo>
                <a:lnTo>
                  <a:pt x="18757" y="195579"/>
                </a:lnTo>
                <a:lnTo>
                  <a:pt x="21170" y="195579"/>
                </a:lnTo>
                <a:lnTo>
                  <a:pt x="22047" y="191769"/>
                </a:lnTo>
                <a:lnTo>
                  <a:pt x="23622" y="190499"/>
                </a:lnTo>
                <a:lnTo>
                  <a:pt x="24561" y="189229"/>
                </a:lnTo>
                <a:lnTo>
                  <a:pt x="27711" y="187959"/>
                </a:lnTo>
                <a:lnTo>
                  <a:pt x="31838" y="184149"/>
                </a:lnTo>
                <a:lnTo>
                  <a:pt x="42659" y="182879"/>
                </a:lnTo>
                <a:lnTo>
                  <a:pt x="50660" y="179069"/>
                </a:lnTo>
                <a:lnTo>
                  <a:pt x="55156" y="173989"/>
                </a:lnTo>
                <a:lnTo>
                  <a:pt x="55905" y="170179"/>
                </a:lnTo>
                <a:lnTo>
                  <a:pt x="57429" y="168909"/>
                </a:lnTo>
                <a:lnTo>
                  <a:pt x="57010" y="167639"/>
                </a:lnTo>
                <a:lnTo>
                  <a:pt x="55143" y="167639"/>
                </a:lnTo>
                <a:lnTo>
                  <a:pt x="54673" y="166369"/>
                </a:lnTo>
                <a:lnTo>
                  <a:pt x="55333" y="166369"/>
                </a:lnTo>
                <a:lnTo>
                  <a:pt x="55524" y="163829"/>
                </a:lnTo>
                <a:lnTo>
                  <a:pt x="56642" y="162559"/>
                </a:lnTo>
                <a:lnTo>
                  <a:pt x="56642" y="160019"/>
                </a:lnTo>
                <a:lnTo>
                  <a:pt x="58127" y="156209"/>
                </a:lnTo>
                <a:lnTo>
                  <a:pt x="57569" y="156209"/>
                </a:lnTo>
                <a:lnTo>
                  <a:pt x="57759" y="152399"/>
                </a:lnTo>
                <a:lnTo>
                  <a:pt x="58788" y="151129"/>
                </a:lnTo>
                <a:lnTo>
                  <a:pt x="58830" y="149859"/>
                </a:lnTo>
                <a:lnTo>
                  <a:pt x="55854" y="149859"/>
                </a:lnTo>
                <a:lnTo>
                  <a:pt x="55156" y="147319"/>
                </a:lnTo>
                <a:lnTo>
                  <a:pt x="55753" y="139699"/>
                </a:lnTo>
                <a:lnTo>
                  <a:pt x="54305" y="137159"/>
                </a:lnTo>
                <a:lnTo>
                  <a:pt x="54203" y="134619"/>
                </a:lnTo>
                <a:lnTo>
                  <a:pt x="52908" y="132079"/>
                </a:lnTo>
                <a:lnTo>
                  <a:pt x="51701" y="132079"/>
                </a:lnTo>
                <a:lnTo>
                  <a:pt x="53276" y="130809"/>
                </a:lnTo>
                <a:lnTo>
                  <a:pt x="53187" y="128269"/>
                </a:lnTo>
                <a:lnTo>
                  <a:pt x="49657" y="124459"/>
                </a:lnTo>
                <a:lnTo>
                  <a:pt x="50952" y="121919"/>
                </a:lnTo>
                <a:lnTo>
                  <a:pt x="50596" y="120649"/>
                </a:lnTo>
                <a:lnTo>
                  <a:pt x="51511" y="119379"/>
                </a:lnTo>
                <a:lnTo>
                  <a:pt x="51612" y="116839"/>
                </a:lnTo>
                <a:lnTo>
                  <a:pt x="50393" y="115569"/>
                </a:lnTo>
                <a:lnTo>
                  <a:pt x="50393" y="114299"/>
                </a:lnTo>
                <a:lnTo>
                  <a:pt x="58216" y="114299"/>
                </a:lnTo>
                <a:lnTo>
                  <a:pt x="60363" y="113029"/>
                </a:lnTo>
                <a:lnTo>
                  <a:pt x="59994" y="110489"/>
                </a:lnTo>
                <a:lnTo>
                  <a:pt x="66573" y="105409"/>
                </a:lnTo>
                <a:close/>
              </a:path>
              <a:path w="129539" h="205739">
                <a:moveTo>
                  <a:pt x="58127" y="144779"/>
                </a:moveTo>
                <a:lnTo>
                  <a:pt x="56743" y="148589"/>
                </a:lnTo>
                <a:lnTo>
                  <a:pt x="56743" y="149859"/>
                </a:lnTo>
                <a:lnTo>
                  <a:pt x="58830" y="149859"/>
                </a:lnTo>
                <a:lnTo>
                  <a:pt x="58915" y="147319"/>
                </a:lnTo>
                <a:lnTo>
                  <a:pt x="58318" y="147319"/>
                </a:lnTo>
                <a:lnTo>
                  <a:pt x="58127" y="144779"/>
                </a:lnTo>
                <a:close/>
              </a:path>
              <a:path w="129539" h="205739">
                <a:moveTo>
                  <a:pt x="55245" y="114299"/>
                </a:moveTo>
                <a:lnTo>
                  <a:pt x="51701" y="114299"/>
                </a:lnTo>
                <a:lnTo>
                  <a:pt x="54025" y="115569"/>
                </a:lnTo>
                <a:lnTo>
                  <a:pt x="55245" y="114299"/>
                </a:lnTo>
                <a:close/>
              </a:path>
              <a:path w="129539" h="205739">
                <a:moveTo>
                  <a:pt x="37541" y="43179"/>
                </a:moveTo>
                <a:lnTo>
                  <a:pt x="34150" y="44449"/>
                </a:lnTo>
                <a:lnTo>
                  <a:pt x="23164" y="48259"/>
                </a:lnTo>
                <a:lnTo>
                  <a:pt x="20942" y="49529"/>
                </a:lnTo>
                <a:lnTo>
                  <a:pt x="8432" y="54609"/>
                </a:lnTo>
                <a:lnTo>
                  <a:pt x="5854" y="54609"/>
                </a:lnTo>
                <a:lnTo>
                  <a:pt x="1079" y="57149"/>
                </a:lnTo>
                <a:lnTo>
                  <a:pt x="0" y="58419"/>
                </a:lnTo>
                <a:lnTo>
                  <a:pt x="977" y="62229"/>
                </a:lnTo>
                <a:lnTo>
                  <a:pt x="1333" y="68579"/>
                </a:lnTo>
                <a:lnTo>
                  <a:pt x="10299" y="68579"/>
                </a:lnTo>
                <a:lnTo>
                  <a:pt x="13665" y="69849"/>
                </a:lnTo>
                <a:lnTo>
                  <a:pt x="17132" y="71119"/>
                </a:lnTo>
                <a:lnTo>
                  <a:pt x="19265" y="73659"/>
                </a:lnTo>
                <a:lnTo>
                  <a:pt x="25298" y="74929"/>
                </a:lnTo>
                <a:lnTo>
                  <a:pt x="27508" y="76199"/>
                </a:lnTo>
                <a:lnTo>
                  <a:pt x="28841" y="78739"/>
                </a:lnTo>
                <a:lnTo>
                  <a:pt x="31584" y="78739"/>
                </a:lnTo>
                <a:lnTo>
                  <a:pt x="31762" y="80009"/>
                </a:lnTo>
                <a:lnTo>
                  <a:pt x="30607" y="82549"/>
                </a:lnTo>
                <a:lnTo>
                  <a:pt x="30962" y="83819"/>
                </a:lnTo>
                <a:lnTo>
                  <a:pt x="30607" y="86359"/>
                </a:lnTo>
                <a:lnTo>
                  <a:pt x="30886" y="87629"/>
                </a:lnTo>
                <a:lnTo>
                  <a:pt x="30784" y="88899"/>
                </a:lnTo>
                <a:lnTo>
                  <a:pt x="29819" y="90169"/>
                </a:lnTo>
                <a:lnTo>
                  <a:pt x="29552" y="93979"/>
                </a:lnTo>
                <a:lnTo>
                  <a:pt x="28219" y="96519"/>
                </a:lnTo>
                <a:lnTo>
                  <a:pt x="29197" y="97789"/>
                </a:lnTo>
                <a:lnTo>
                  <a:pt x="31242" y="97789"/>
                </a:lnTo>
                <a:lnTo>
                  <a:pt x="30340" y="99059"/>
                </a:lnTo>
                <a:lnTo>
                  <a:pt x="28473" y="100329"/>
                </a:lnTo>
                <a:lnTo>
                  <a:pt x="28346" y="104139"/>
                </a:lnTo>
                <a:lnTo>
                  <a:pt x="28219" y="105409"/>
                </a:lnTo>
                <a:lnTo>
                  <a:pt x="69456" y="105409"/>
                </a:lnTo>
                <a:lnTo>
                  <a:pt x="69329" y="104139"/>
                </a:lnTo>
                <a:lnTo>
                  <a:pt x="70472" y="102869"/>
                </a:lnTo>
                <a:lnTo>
                  <a:pt x="71780" y="102869"/>
                </a:lnTo>
                <a:lnTo>
                  <a:pt x="71869" y="101599"/>
                </a:lnTo>
                <a:lnTo>
                  <a:pt x="76847" y="97789"/>
                </a:lnTo>
                <a:lnTo>
                  <a:pt x="77304" y="96519"/>
                </a:lnTo>
                <a:lnTo>
                  <a:pt x="78740" y="95249"/>
                </a:lnTo>
                <a:lnTo>
                  <a:pt x="79260" y="92709"/>
                </a:lnTo>
                <a:lnTo>
                  <a:pt x="82638" y="92709"/>
                </a:lnTo>
                <a:lnTo>
                  <a:pt x="84645" y="90169"/>
                </a:lnTo>
                <a:lnTo>
                  <a:pt x="84696" y="88899"/>
                </a:lnTo>
                <a:lnTo>
                  <a:pt x="85902" y="88899"/>
                </a:lnTo>
                <a:lnTo>
                  <a:pt x="90868" y="86359"/>
                </a:lnTo>
                <a:lnTo>
                  <a:pt x="94437" y="85089"/>
                </a:lnTo>
                <a:lnTo>
                  <a:pt x="94589" y="83819"/>
                </a:lnTo>
                <a:lnTo>
                  <a:pt x="57759" y="83819"/>
                </a:lnTo>
                <a:lnTo>
                  <a:pt x="57150" y="82549"/>
                </a:lnTo>
                <a:lnTo>
                  <a:pt x="57937" y="81279"/>
                </a:lnTo>
                <a:lnTo>
                  <a:pt x="56337" y="78739"/>
                </a:lnTo>
                <a:lnTo>
                  <a:pt x="54927" y="77469"/>
                </a:lnTo>
                <a:lnTo>
                  <a:pt x="53327" y="76199"/>
                </a:lnTo>
                <a:lnTo>
                  <a:pt x="51282" y="74929"/>
                </a:lnTo>
                <a:lnTo>
                  <a:pt x="49161" y="72389"/>
                </a:lnTo>
                <a:lnTo>
                  <a:pt x="48895" y="69849"/>
                </a:lnTo>
                <a:lnTo>
                  <a:pt x="47815" y="67309"/>
                </a:lnTo>
                <a:lnTo>
                  <a:pt x="47561" y="64769"/>
                </a:lnTo>
                <a:lnTo>
                  <a:pt x="49161" y="63499"/>
                </a:lnTo>
                <a:lnTo>
                  <a:pt x="49784" y="59689"/>
                </a:lnTo>
                <a:lnTo>
                  <a:pt x="52349" y="57149"/>
                </a:lnTo>
                <a:lnTo>
                  <a:pt x="52616" y="54609"/>
                </a:lnTo>
                <a:lnTo>
                  <a:pt x="52616" y="50799"/>
                </a:lnTo>
                <a:lnTo>
                  <a:pt x="42062" y="50799"/>
                </a:lnTo>
                <a:lnTo>
                  <a:pt x="40017" y="49529"/>
                </a:lnTo>
                <a:lnTo>
                  <a:pt x="39839" y="46989"/>
                </a:lnTo>
                <a:lnTo>
                  <a:pt x="38773" y="45719"/>
                </a:lnTo>
                <a:lnTo>
                  <a:pt x="38341" y="44449"/>
                </a:lnTo>
                <a:lnTo>
                  <a:pt x="37541" y="43179"/>
                </a:lnTo>
                <a:close/>
              </a:path>
              <a:path w="129539" h="205739">
                <a:moveTo>
                  <a:pt x="82638" y="92709"/>
                </a:moveTo>
                <a:lnTo>
                  <a:pt x="79260" y="92709"/>
                </a:lnTo>
                <a:lnTo>
                  <a:pt x="80137" y="93979"/>
                </a:lnTo>
                <a:lnTo>
                  <a:pt x="81635" y="93979"/>
                </a:lnTo>
                <a:lnTo>
                  <a:pt x="82638" y="92709"/>
                </a:lnTo>
                <a:close/>
              </a:path>
              <a:path w="129539" h="205739">
                <a:moveTo>
                  <a:pt x="124625" y="55879"/>
                </a:moveTo>
                <a:lnTo>
                  <a:pt x="68414" y="55879"/>
                </a:lnTo>
                <a:lnTo>
                  <a:pt x="67868" y="57149"/>
                </a:lnTo>
                <a:lnTo>
                  <a:pt x="66548" y="57149"/>
                </a:lnTo>
                <a:lnTo>
                  <a:pt x="66103" y="58419"/>
                </a:lnTo>
                <a:lnTo>
                  <a:pt x="66725" y="59689"/>
                </a:lnTo>
                <a:lnTo>
                  <a:pt x="66446" y="60959"/>
                </a:lnTo>
                <a:lnTo>
                  <a:pt x="67703" y="62229"/>
                </a:lnTo>
                <a:lnTo>
                  <a:pt x="67614" y="66039"/>
                </a:lnTo>
                <a:lnTo>
                  <a:pt x="66814" y="68579"/>
                </a:lnTo>
                <a:lnTo>
                  <a:pt x="65125" y="69849"/>
                </a:lnTo>
                <a:lnTo>
                  <a:pt x="62649" y="69849"/>
                </a:lnTo>
                <a:lnTo>
                  <a:pt x="61391" y="73659"/>
                </a:lnTo>
                <a:lnTo>
                  <a:pt x="61048" y="76199"/>
                </a:lnTo>
                <a:lnTo>
                  <a:pt x="59804" y="78739"/>
                </a:lnTo>
                <a:lnTo>
                  <a:pt x="60693" y="81279"/>
                </a:lnTo>
                <a:lnTo>
                  <a:pt x="60159" y="83819"/>
                </a:lnTo>
                <a:lnTo>
                  <a:pt x="97599" y="83819"/>
                </a:lnTo>
                <a:lnTo>
                  <a:pt x="105435" y="80009"/>
                </a:lnTo>
                <a:lnTo>
                  <a:pt x="106095" y="78739"/>
                </a:lnTo>
                <a:lnTo>
                  <a:pt x="107302" y="78739"/>
                </a:lnTo>
                <a:lnTo>
                  <a:pt x="115493" y="73659"/>
                </a:lnTo>
                <a:lnTo>
                  <a:pt x="115316" y="71119"/>
                </a:lnTo>
                <a:lnTo>
                  <a:pt x="117348" y="71119"/>
                </a:lnTo>
                <a:lnTo>
                  <a:pt x="119773" y="67309"/>
                </a:lnTo>
                <a:lnTo>
                  <a:pt x="119773" y="66039"/>
                </a:lnTo>
                <a:lnTo>
                  <a:pt x="122478" y="63499"/>
                </a:lnTo>
                <a:lnTo>
                  <a:pt x="124066" y="62229"/>
                </a:lnTo>
                <a:lnTo>
                  <a:pt x="124345" y="59689"/>
                </a:lnTo>
                <a:lnTo>
                  <a:pt x="125450" y="58419"/>
                </a:lnTo>
                <a:lnTo>
                  <a:pt x="122859" y="58419"/>
                </a:lnTo>
                <a:lnTo>
                  <a:pt x="124625" y="55879"/>
                </a:lnTo>
                <a:close/>
              </a:path>
              <a:path w="129539" h="205739">
                <a:moveTo>
                  <a:pt x="10299" y="68579"/>
                </a:moveTo>
                <a:lnTo>
                  <a:pt x="7454" y="68579"/>
                </a:lnTo>
                <a:lnTo>
                  <a:pt x="8077" y="69849"/>
                </a:lnTo>
                <a:lnTo>
                  <a:pt x="9499" y="69849"/>
                </a:lnTo>
                <a:lnTo>
                  <a:pt x="10299" y="68579"/>
                </a:lnTo>
                <a:close/>
              </a:path>
              <a:path w="129539" h="205739">
                <a:moveTo>
                  <a:pt x="71247" y="11429"/>
                </a:moveTo>
                <a:lnTo>
                  <a:pt x="53416" y="11429"/>
                </a:lnTo>
                <a:lnTo>
                  <a:pt x="50406" y="22859"/>
                </a:lnTo>
                <a:lnTo>
                  <a:pt x="52438" y="34289"/>
                </a:lnTo>
                <a:lnTo>
                  <a:pt x="56337" y="36829"/>
                </a:lnTo>
                <a:lnTo>
                  <a:pt x="58127" y="38099"/>
                </a:lnTo>
                <a:lnTo>
                  <a:pt x="59004" y="39369"/>
                </a:lnTo>
                <a:lnTo>
                  <a:pt x="60248" y="39369"/>
                </a:lnTo>
                <a:lnTo>
                  <a:pt x="64414" y="43179"/>
                </a:lnTo>
                <a:lnTo>
                  <a:pt x="65214" y="45719"/>
                </a:lnTo>
                <a:lnTo>
                  <a:pt x="68059" y="49529"/>
                </a:lnTo>
                <a:lnTo>
                  <a:pt x="69113" y="52069"/>
                </a:lnTo>
                <a:lnTo>
                  <a:pt x="69926" y="54609"/>
                </a:lnTo>
                <a:lnTo>
                  <a:pt x="70002" y="55879"/>
                </a:lnTo>
                <a:lnTo>
                  <a:pt x="126199" y="55879"/>
                </a:lnTo>
                <a:lnTo>
                  <a:pt x="126580" y="54609"/>
                </a:lnTo>
                <a:lnTo>
                  <a:pt x="125793" y="54609"/>
                </a:lnTo>
                <a:lnTo>
                  <a:pt x="127088" y="53339"/>
                </a:lnTo>
                <a:lnTo>
                  <a:pt x="128346" y="52069"/>
                </a:lnTo>
                <a:lnTo>
                  <a:pt x="127787" y="46989"/>
                </a:lnTo>
                <a:lnTo>
                  <a:pt x="127139" y="46989"/>
                </a:lnTo>
                <a:lnTo>
                  <a:pt x="124675" y="45719"/>
                </a:lnTo>
                <a:lnTo>
                  <a:pt x="124015" y="45719"/>
                </a:lnTo>
                <a:lnTo>
                  <a:pt x="124117" y="44449"/>
                </a:lnTo>
                <a:lnTo>
                  <a:pt x="125971" y="44449"/>
                </a:lnTo>
                <a:lnTo>
                  <a:pt x="125920" y="39369"/>
                </a:lnTo>
                <a:lnTo>
                  <a:pt x="125234" y="38099"/>
                </a:lnTo>
                <a:lnTo>
                  <a:pt x="125730" y="38099"/>
                </a:lnTo>
                <a:lnTo>
                  <a:pt x="126619" y="31749"/>
                </a:lnTo>
                <a:lnTo>
                  <a:pt x="126161" y="27939"/>
                </a:lnTo>
                <a:lnTo>
                  <a:pt x="127457" y="26669"/>
                </a:lnTo>
                <a:lnTo>
                  <a:pt x="127368" y="24129"/>
                </a:lnTo>
                <a:lnTo>
                  <a:pt x="126682" y="22859"/>
                </a:lnTo>
                <a:lnTo>
                  <a:pt x="126682" y="20319"/>
                </a:lnTo>
                <a:lnTo>
                  <a:pt x="127419" y="19049"/>
                </a:lnTo>
                <a:lnTo>
                  <a:pt x="126022" y="16509"/>
                </a:lnTo>
                <a:lnTo>
                  <a:pt x="125831" y="15239"/>
                </a:lnTo>
                <a:lnTo>
                  <a:pt x="75234" y="15239"/>
                </a:lnTo>
                <a:lnTo>
                  <a:pt x="75590" y="13969"/>
                </a:lnTo>
                <a:lnTo>
                  <a:pt x="74345" y="12699"/>
                </a:lnTo>
                <a:lnTo>
                  <a:pt x="72745" y="12699"/>
                </a:lnTo>
                <a:lnTo>
                  <a:pt x="71247" y="11429"/>
                </a:lnTo>
                <a:close/>
              </a:path>
              <a:path w="129539" h="205739">
                <a:moveTo>
                  <a:pt x="48183" y="48259"/>
                </a:moveTo>
                <a:lnTo>
                  <a:pt x="45618" y="48259"/>
                </a:lnTo>
                <a:lnTo>
                  <a:pt x="44538" y="49529"/>
                </a:lnTo>
                <a:lnTo>
                  <a:pt x="43027" y="49529"/>
                </a:lnTo>
                <a:lnTo>
                  <a:pt x="42062" y="50799"/>
                </a:lnTo>
                <a:lnTo>
                  <a:pt x="52616" y="50799"/>
                </a:lnTo>
                <a:lnTo>
                  <a:pt x="51460" y="49529"/>
                </a:lnTo>
                <a:lnTo>
                  <a:pt x="48183" y="48259"/>
                </a:lnTo>
                <a:close/>
              </a:path>
              <a:path w="129539" h="205739">
                <a:moveTo>
                  <a:pt x="85267" y="11429"/>
                </a:moveTo>
                <a:lnTo>
                  <a:pt x="82880" y="11429"/>
                </a:lnTo>
                <a:lnTo>
                  <a:pt x="81534" y="12699"/>
                </a:lnTo>
                <a:lnTo>
                  <a:pt x="78879" y="13969"/>
                </a:lnTo>
                <a:lnTo>
                  <a:pt x="75234" y="15239"/>
                </a:lnTo>
                <a:lnTo>
                  <a:pt x="125831" y="15239"/>
                </a:lnTo>
                <a:lnTo>
                  <a:pt x="125641" y="13969"/>
                </a:lnTo>
                <a:lnTo>
                  <a:pt x="88557" y="13969"/>
                </a:lnTo>
                <a:lnTo>
                  <a:pt x="87045" y="12699"/>
                </a:lnTo>
                <a:lnTo>
                  <a:pt x="85445" y="12699"/>
                </a:lnTo>
                <a:lnTo>
                  <a:pt x="85267" y="11429"/>
                </a:lnTo>
                <a:close/>
              </a:path>
              <a:path w="129539" h="205739">
                <a:moveTo>
                  <a:pt x="95732" y="7619"/>
                </a:moveTo>
                <a:lnTo>
                  <a:pt x="94856" y="8889"/>
                </a:lnTo>
                <a:lnTo>
                  <a:pt x="95465" y="10159"/>
                </a:lnTo>
                <a:lnTo>
                  <a:pt x="94589" y="12699"/>
                </a:lnTo>
                <a:lnTo>
                  <a:pt x="91122" y="12699"/>
                </a:lnTo>
                <a:lnTo>
                  <a:pt x="88557" y="13969"/>
                </a:lnTo>
                <a:lnTo>
                  <a:pt x="125641" y="13969"/>
                </a:lnTo>
                <a:lnTo>
                  <a:pt x="125450" y="12699"/>
                </a:lnTo>
                <a:lnTo>
                  <a:pt x="126390" y="11429"/>
                </a:lnTo>
                <a:lnTo>
                  <a:pt x="126199" y="10159"/>
                </a:lnTo>
                <a:lnTo>
                  <a:pt x="101333" y="10159"/>
                </a:lnTo>
                <a:lnTo>
                  <a:pt x="99644" y="8889"/>
                </a:lnTo>
                <a:lnTo>
                  <a:pt x="97955" y="8889"/>
                </a:lnTo>
                <a:lnTo>
                  <a:pt x="95732" y="7619"/>
                </a:lnTo>
                <a:close/>
              </a:path>
              <a:path w="129539" h="205739">
                <a:moveTo>
                  <a:pt x="69570" y="10159"/>
                </a:moveTo>
                <a:lnTo>
                  <a:pt x="67792" y="10159"/>
                </a:lnTo>
                <a:lnTo>
                  <a:pt x="67259" y="11429"/>
                </a:lnTo>
                <a:lnTo>
                  <a:pt x="69646" y="11429"/>
                </a:lnTo>
                <a:lnTo>
                  <a:pt x="69570" y="10159"/>
                </a:lnTo>
                <a:close/>
              </a:path>
              <a:path w="129539" h="205739">
                <a:moveTo>
                  <a:pt x="124307" y="0"/>
                </a:moveTo>
                <a:lnTo>
                  <a:pt x="122897" y="2539"/>
                </a:lnTo>
                <a:lnTo>
                  <a:pt x="121031" y="3809"/>
                </a:lnTo>
                <a:lnTo>
                  <a:pt x="118452" y="3809"/>
                </a:lnTo>
                <a:lnTo>
                  <a:pt x="116763" y="6349"/>
                </a:lnTo>
                <a:lnTo>
                  <a:pt x="113919" y="6349"/>
                </a:lnTo>
                <a:lnTo>
                  <a:pt x="113030" y="7619"/>
                </a:lnTo>
                <a:lnTo>
                  <a:pt x="109308" y="7619"/>
                </a:lnTo>
                <a:lnTo>
                  <a:pt x="104698" y="8889"/>
                </a:lnTo>
                <a:lnTo>
                  <a:pt x="103543" y="10159"/>
                </a:lnTo>
                <a:lnTo>
                  <a:pt x="125730" y="10159"/>
                </a:lnTo>
                <a:lnTo>
                  <a:pt x="126022" y="8889"/>
                </a:lnTo>
                <a:lnTo>
                  <a:pt x="128536" y="5079"/>
                </a:lnTo>
                <a:lnTo>
                  <a:pt x="127876" y="3809"/>
                </a:lnTo>
                <a:lnTo>
                  <a:pt x="128536" y="2539"/>
                </a:lnTo>
                <a:lnTo>
                  <a:pt x="128765" y="1269"/>
                </a:lnTo>
                <a:lnTo>
                  <a:pt x="126619" y="1269"/>
                </a:lnTo>
                <a:lnTo>
                  <a:pt x="124307" y="0"/>
                </a:lnTo>
                <a:close/>
              </a:path>
              <a:path w="129539" h="205739">
                <a:moveTo>
                  <a:pt x="128993" y="0"/>
                </a:moveTo>
                <a:lnTo>
                  <a:pt x="127685" y="0"/>
                </a:lnTo>
                <a:lnTo>
                  <a:pt x="126619" y="1269"/>
                </a:lnTo>
                <a:lnTo>
                  <a:pt x="128765" y="1269"/>
                </a:lnTo>
                <a:lnTo>
                  <a:pt x="1289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354426" y="4066923"/>
            <a:ext cx="17780" cy="20320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6743" y="0"/>
                </a:moveTo>
                <a:lnTo>
                  <a:pt x="4610" y="1066"/>
                </a:lnTo>
                <a:lnTo>
                  <a:pt x="4076" y="3467"/>
                </a:lnTo>
                <a:lnTo>
                  <a:pt x="1054" y="9055"/>
                </a:lnTo>
                <a:lnTo>
                  <a:pt x="0" y="11988"/>
                </a:lnTo>
                <a:lnTo>
                  <a:pt x="698" y="13487"/>
                </a:lnTo>
                <a:lnTo>
                  <a:pt x="2031" y="14732"/>
                </a:lnTo>
                <a:lnTo>
                  <a:pt x="3454" y="17310"/>
                </a:lnTo>
                <a:lnTo>
                  <a:pt x="7454" y="19558"/>
                </a:lnTo>
                <a:lnTo>
                  <a:pt x="12204" y="19773"/>
                </a:lnTo>
                <a:lnTo>
                  <a:pt x="14122" y="19100"/>
                </a:lnTo>
                <a:lnTo>
                  <a:pt x="14744" y="16967"/>
                </a:lnTo>
                <a:lnTo>
                  <a:pt x="14528" y="15100"/>
                </a:lnTo>
                <a:lnTo>
                  <a:pt x="15989" y="14071"/>
                </a:lnTo>
                <a:lnTo>
                  <a:pt x="16840" y="13881"/>
                </a:lnTo>
                <a:lnTo>
                  <a:pt x="16573" y="12928"/>
                </a:lnTo>
                <a:lnTo>
                  <a:pt x="17157" y="10871"/>
                </a:lnTo>
                <a:lnTo>
                  <a:pt x="17373" y="9220"/>
                </a:lnTo>
                <a:lnTo>
                  <a:pt x="17767" y="8331"/>
                </a:lnTo>
                <a:lnTo>
                  <a:pt x="16598" y="6794"/>
                </a:lnTo>
                <a:lnTo>
                  <a:pt x="15341" y="5410"/>
                </a:lnTo>
                <a:lnTo>
                  <a:pt x="14046" y="4686"/>
                </a:lnTo>
                <a:lnTo>
                  <a:pt x="13864" y="4356"/>
                </a:lnTo>
                <a:lnTo>
                  <a:pt x="11798" y="3467"/>
                </a:lnTo>
                <a:lnTo>
                  <a:pt x="9842" y="1778"/>
                </a:lnTo>
                <a:lnTo>
                  <a:pt x="6743" y="0"/>
                </a:lnTo>
                <a:close/>
              </a:path>
              <a:path w="17779" h="20320">
                <a:moveTo>
                  <a:pt x="13842" y="4318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179353" y="4022068"/>
            <a:ext cx="200025" cy="168910"/>
          </a:xfrm>
          <a:custGeom>
            <a:avLst/>
            <a:gdLst/>
            <a:ahLst/>
            <a:cxnLst/>
            <a:rect l="l" t="t" r="r" b="b"/>
            <a:pathLst>
              <a:path w="200025" h="168910">
                <a:moveTo>
                  <a:pt x="43328" y="166369"/>
                </a:moveTo>
                <a:lnTo>
                  <a:pt x="30835" y="166369"/>
                </a:lnTo>
                <a:lnTo>
                  <a:pt x="36969" y="168909"/>
                </a:lnTo>
                <a:lnTo>
                  <a:pt x="39433" y="168909"/>
                </a:lnTo>
                <a:lnTo>
                  <a:pt x="40208" y="167639"/>
                </a:lnTo>
                <a:lnTo>
                  <a:pt x="42443" y="167639"/>
                </a:lnTo>
                <a:lnTo>
                  <a:pt x="43328" y="166369"/>
                </a:lnTo>
                <a:close/>
              </a:path>
              <a:path w="200025" h="168910">
                <a:moveTo>
                  <a:pt x="45097" y="163829"/>
                </a:moveTo>
                <a:lnTo>
                  <a:pt x="29438" y="163829"/>
                </a:lnTo>
                <a:lnTo>
                  <a:pt x="29578" y="167639"/>
                </a:lnTo>
                <a:lnTo>
                  <a:pt x="30835" y="166369"/>
                </a:lnTo>
                <a:lnTo>
                  <a:pt x="43328" y="166369"/>
                </a:lnTo>
                <a:lnTo>
                  <a:pt x="45097" y="163829"/>
                </a:lnTo>
                <a:close/>
              </a:path>
              <a:path w="200025" h="168910">
                <a:moveTo>
                  <a:pt x="48666" y="163829"/>
                </a:moveTo>
                <a:lnTo>
                  <a:pt x="45097" y="163829"/>
                </a:lnTo>
                <a:lnTo>
                  <a:pt x="48056" y="165099"/>
                </a:lnTo>
                <a:lnTo>
                  <a:pt x="48666" y="163829"/>
                </a:lnTo>
                <a:close/>
              </a:path>
              <a:path w="200025" h="168910">
                <a:moveTo>
                  <a:pt x="57251" y="163829"/>
                </a:moveTo>
                <a:lnTo>
                  <a:pt x="51727" y="163829"/>
                </a:lnTo>
                <a:lnTo>
                  <a:pt x="55346" y="165099"/>
                </a:lnTo>
                <a:lnTo>
                  <a:pt x="57251" y="163829"/>
                </a:lnTo>
                <a:close/>
              </a:path>
              <a:path w="200025" h="168910">
                <a:moveTo>
                  <a:pt x="15138" y="138429"/>
                </a:moveTo>
                <a:lnTo>
                  <a:pt x="13842" y="139699"/>
                </a:lnTo>
                <a:lnTo>
                  <a:pt x="13842" y="143509"/>
                </a:lnTo>
                <a:lnTo>
                  <a:pt x="15697" y="146049"/>
                </a:lnTo>
                <a:lnTo>
                  <a:pt x="17881" y="148589"/>
                </a:lnTo>
                <a:lnTo>
                  <a:pt x="20065" y="152399"/>
                </a:lnTo>
                <a:lnTo>
                  <a:pt x="18389" y="154939"/>
                </a:lnTo>
                <a:lnTo>
                  <a:pt x="18948" y="157479"/>
                </a:lnTo>
                <a:lnTo>
                  <a:pt x="18072" y="160019"/>
                </a:lnTo>
                <a:lnTo>
                  <a:pt x="18211" y="162559"/>
                </a:lnTo>
                <a:lnTo>
                  <a:pt x="19786" y="163829"/>
                </a:lnTo>
                <a:lnTo>
                  <a:pt x="19646" y="161289"/>
                </a:lnTo>
                <a:lnTo>
                  <a:pt x="21691" y="160019"/>
                </a:lnTo>
                <a:lnTo>
                  <a:pt x="65709" y="160019"/>
                </a:lnTo>
                <a:lnTo>
                  <a:pt x="67665" y="158749"/>
                </a:lnTo>
                <a:lnTo>
                  <a:pt x="106857" y="158749"/>
                </a:lnTo>
                <a:lnTo>
                  <a:pt x="105016" y="157479"/>
                </a:lnTo>
                <a:lnTo>
                  <a:pt x="106324" y="154939"/>
                </a:lnTo>
                <a:lnTo>
                  <a:pt x="117322" y="154939"/>
                </a:lnTo>
                <a:lnTo>
                  <a:pt x="120014" y="153669"/>
                </a:lnTo>
                <a:lnTo>
                  <a:pt x="124726" y="152399"/>
                </a:lnTo>
                <a:lnTo>
                  <a:pt x="124726" y="151129"/>
                </a:lnTo>
                <a:lnTo>
                  <a:pt x="127711" y="149859"/>
                </a:lnTo>
                <a:lnTo>
                  <a:pt x="129501" y="148589"/>
                </a:lnTo>
                <a:lnTo>
                  <a:pt x="137960" y="143509"/>
                </a:lnTo>
                <a:lnTo>
                  <a:pt x="140055" y="140969"/>
                </a:lnTo>
                <a:lnTo>
                  <a:pt x="140004" y="139699"/>
                </a:lnTo>
                <a:lnTo>
                  <a:pt x="16344" y="139699"/>
                </a:lnTo>
                <a:lnTo>
                  <a:pt x="15138" y="138429"/>
                </a:lnTo>
                <a:close/>
              </a:path>
              <a:path w="200025" h="168910">
                <a:moveTo>
                  <a:pt x="65709" y="160019"/>
                </a:moveTo>
                <a:lnTo>
                  <a:pt x="24561" y="160019"/>
                </a:lnTo>
                <a:lnTo>
                  <a:pt x="25222" y="162559"/>
                </a:lnTo>
                <a:lnTo>
                  <a:pt x="24193" y="163829"/>
                </a:lnTo>
                <a:lnTo>
                  <a:pt x="60185" y="163829"/>
                </a:lnTo>
                <a:lnTo>
                  <a:pt x="60934" y="162559"/>
                </a:lnTo>
                <a:lnTo>
                  <a:pt x="62280" y="162559"/>
                </a:lnTo>
                <a:lnTo>
                  <a:pt x="63804" y="161289"/>
                </a:lnTo>
                <a:lnTo>
                  <a:pt x="65411" y="161289"/>
                </a:lnTo>
                <a:lnTo>
                  <a:pt x="65709" y="160019"/>
                </a:lnTo>
                <a:close/>
              </a:path>
              <a:path w="200025" h="168910">
                <a:moveTo>
                  <a:pt x="65411" y="161289"/>
                </a:moveTo>
                <a:lnTo>
                  <a:pt x="63804" y="161289"/>
                </a:lnTo>
                <a:lnTo>
                  <a:pt x="65112" y="162559"/>
                </a:lnTo>
                <a:lnTo>
                  <a:pt x="65411" y="161289"/>
                </a:lnTo>
                <a:close/>
              </a:path>
              <a:path w="200025" h="168910">
                <a:moveTo>
                  <a:pt x="97878" y="158749"/>
                </a:moveTo>
                <a:lnTo>
                  <a:pt x="82842" y="158749"/>
                </a:lnTo>
                <a:lnTo>
                  <a:pt x="88506" y="160019"/>
                </a:lnTo>
                <a:lnTo>
                  <a:pt x="90182" y="161289"/>
                </a:lnTo>
                <a:lnTo>
                  <a:pt x="96100" y="162559"/>
                </a:lnTo>
                <a:lnTo>
                  <a:pt x="96888" y="161289"/>
                </a:lnTo>
                <a:lnTo>
                  <a:pt x="96151" y="160019"/>
                </a:lnTo>
                <a:lnTo>
                  <a:pt x="97878" y="158749"/>
                </a:lnTo>
                <a:close/>
              </a:path>
              <a:path w="200025" h="168910">
                <a:moveTo>
                  <a:pt x="79133" y="158749"/>
                </a:moveTo>
                <a:lnTo>
                  <a:pt x="74256" y="158749"/>
                </a:lnTo>
                <a:lnTo>
                  <a:pt x="77139" y="161289"/>
                </a:lnTo>
                <a:lnTo>
                  <a:pt x="79082" y="160019"/>
                </a:lnTo>
                <a:lnTo>
                  <a:pt x="79133" y="158749"/>
                </a:lnTo>
                <a:close/>
              </a:path>
              <a:path w="200025" h="168910">
                <a:moveTo>
                  <a:pt x="106857" y="158749"/>
                </a:moveTo>
                <a:lnTo>
                  <a:pt x="99885" y="158749"/>
                </a:lnTo>
                <a:lnTo>
                  <a:pt x="102400" y="160019"/>
                </a:lnTo>
                <a:lnTo>
                  <a:pt x="106692" y="160019"/>
                </a:lnTo>
                <a:lnTo>
                  <a:pt x="106857" y="158749"/>
                </a:lnTo>
                <a:close/>
              </a:path>
              <a:path w="200025" h="168910">
                <a:moveTo>
                  <a:pt x="7823" y="76199"/>
                </a:moveTo>
                <a:lnTo>
                  <a:pt x="4800" y="77469"/>
                </a:lnTo>
                <a:lnTo>
                  <a:pt x="3555" y="80009"/>
                </a:lnTo>
                <a:lnTo>
                  <a:pt x="4356" y="80009"/>
                </a:lnTo>
                <a:lnTo>
                  <a:pt x="4356" y="82549"/>
                </a:lnTo>
                <a:lnTo>
                  <a:pt x="1790" y="82549"/>
                </a:lnTo>
                <a:lnTo>
                  <a:pt x="0" y="83819"/>
                </a:lnTo>
                <a:lnTo>
                  <a:pt x="736" y="87629"/>
                </a:lnTo>
                <a:lnTo>
                  <a:pt x="4749" y="90169"/>
                </a:lnTo>
                <a:lnTo>
                  <a:pt x="7353" y="97789"/>
                </a:lnTo>
                <a:lnTo>
                  <a:pt x="7264" y="101599"/>
                </a:lnTo>
                <a:lnTo>
                  <a:pt x="9867" y="107949"/>
                </a:lnTo>
                <a:lnTo>
                  <a:pt x="11455" y="115569"/>
                </a:lnTo>
                <a:lnTo>
                  <a:pt x="14897" y="119379"/>
                </a:lnTo>
                <a:lnTo>
                  <a:pt x="14985" y="123189"/>
                </a:lnTo>
                <a:lnTo>
                  <a:pt x="18529" y="128269"/>
                </a:lnTo>
                <a:lnTo>
                  <a:pt x="18300" y="130809"/>
                </a:lnTo>
                <a:lnTo>
                  <a:pt x="19646" y="134619"/>
                </a:lnTo>
                <a:lnTo>
                  <a:pt x="18897" y="138429"/>
                </a:lnTo>
                <a:lnTo>
                  <a:pt x="17462" y="139699"/>
                </a:lnTo>
                <a:lnTo>
                  <a:pt x="141592" y="139699"/>
                </a:lnTo>
                <a:lnTo>
                  <a:pt x="154444" y="126999"/>
                </a:lnTo>
                <a:lnTo>
                  <a:pt x="155003" y="125729"/>
                </a:lnTo>
                <a:lnTo>
                  <a:pt x="156260" y="125729"/>
                </a:lnTo>
                <a:lnTo>
                  <a:pt x="158445" y="123189"/>
                </a:lnTo>
                <a:lnTo>
                  <a:pt x="160718" y="121919"/>
                </a:lnTo>
                <a:lnTo>
                  <a:pt x="161366" y="119379"/>
                </a:lnTo>
                <a:lnTo>
                  <a:pt x="165303" y="115569"/>
                </a:lnTo>
                <a:lnTo>
                  <a:pt x="167496" y="111759"/>
                </a:lnTo>
                <a:lnTo>
                  <a:pt x="137452" y="111759"/>
                </a:lnTo>
                <a:lnTo>
                  <a:pt x="134619" y="110489"/>
                </a:lnTo>
                <a:lnTo>
                  <a:pt x="133337" y="109219"/>
                </a:lnTo>
                <a:lnTo>
                  <a:pt x="131546" y="107949"/>
                </a:lnTo>
                <a:lnTo>
                  <a:pt x="131330" y="105409"/>
                </a:lnTo>
                <a:lnTo>
                  <a:pt x="129857" y="102869"/>
                </a:lnTo>
                <a:lnTo>
                  <a:pt x="129552" y="101599"/>
                </a:lnTo>
                <a:lnTo>
                  <a:pt x="128117" y="100329"/>
                </a:lnTo>
                <a:lnTo>
                  <a:pt x="127101" y="97789"/>
                </a:lnTo>
                <a:lnTo>
                  <a:pt x="128752" y="97789"/>
                </a:lnTo>
                <a:lnTo>
                  <a:pt x="132003" y="95249"/>
                </a:lnTo>
                <a:lnTo>
                  <a:pt x="133146" y="91439"/>
                </a:lnTo>
                <a:lnTo>
                  <a:pt x="135902" y="88899"/>
                </a:lnTo>
                <a:lnTo>
                  <a:pt x="28308" y="88899"/>
                </a:lnTo>
                <a:lnTo>
                  <a:pt x="27431" y="87629"/>
                </a:lnTo>
                <a:lnTo>
                  <a:pt x="19176" y="87629"/>
                </a:lnTo>
                <a:lnTo>
                  <a:pt x="16509" y="86359"/>
                </a:lnTo>
                <a:lnTo>
                  <a:pt x="12357" y="85089"/>
                </a:lnTo>
                <a:lnTo>
                  <a:pt x="10566" y="81279"/>
                </a:lnTo>
                <a:lnTo>
                  <a:pt x="11645" y="78739"/>
                </a:lnTo>
                <a:lnTo>
                  <a:pt x="9245" y="78739"/>
                </a:lnTo>
                <a:lnTo>
                  <a:pt x="7823" y="76199"/>
                </a:lnTo>
                <a:close/>
              </a:path>
              <a:path w="200025" h="168910">
                <a:moveTo>
                  <a:pt x="45529" y="36829"/>
                </a:moveTo>
                <a:lnTo>
                  <a:pt x="43853" y="81279"/>
                </a:lnTo>
                <a:lnTo>
                  <a:pt x="38696" y="81279"/>
                </a:lnTo>
                <a:lnTo>
                  <a:pt x="35420" y="82549"/>
                </a:lnTo>
                <a:lnTo>
                  <a:pt x="34264" y="85089"/>
                </a:lnTo>
                <a:lnTo>
                  <a:pt x="147154" y="85089"/>
                </a:lnTo>
                <a:lnTo>
                  <a:pt x="148932" y="86359"/>
                </a:lnTo>
                <a:lnTo>
                  <a:pt x="150837" y="86359"/>
                </a:lnTo>
                <a:lnTo>
                  <a:pt x="153504" y="88899"/>
                </a:lnTo>
                <a:lnTo>
                  <a:pt x="155460" y="92709"/>
                </a:lnTo>
                <a:lnTo>
                  <a:pt x="155587" y="96519"/>
                </a:lnTo>
                <a:lnTo>
                  <a:pt x="153415" y="97789"/>
                </a:lnTo>
                <a:lnTo>
                  <a:pt x="151193" y="99059"/>
                </a:lnTo>
                <a:lnTo>
                  <a:pt x="151409" y="100329"/>
                </a:lnTo>
                <a:lnTo>
                  <a:pt x="152399" y="101599"/>
                </a:lnTo>
                <a:lnTo>
                  <a:pt x="151815" y="102869"/>
                </a:lnTo>
                <a:lnTo>
                  <a:pt x="149605" y="105409"/>
                </a:lnTo>
                <a:lnTo>
                  <a:pt x="144398" y="105409"/>
                </a:lnTo>
                <a:lnTo>
                  <a:pt x="142252" y="106679"/>
                </a:lnTo>
                <a:lnTo>
                  <a:pt x="141185" y="109219"/>
                </a:lnTo>
                <a:lnTo>
                  <a:pt x="140347" y="110489"/>
                </a:lnTo>
                <a:lnTo>
                  <a:pt x="139687" y="111759"/>
                </a:lnTo>
                <a:lnTo>
                  <a:pt x="167496" y="111759"/>
                </a:lnTo>
                <a:lnTo>
                  <a:pt x="170421" y="106679"/>
                </a:lnTo>
                <a:lnTo>
                  <a:pt x="172288" y="102869"/>
                </a:lnTo>
                <a:lnTo>
                  <a:pt x="174612" y="102869"/>
                </a:lnTo>
                <a:lnTo>
                  <a:pt x="176009" y="100329"/>
                </a:lnTo>
                <a:lnTo>
                  <a:pt x="176009" y="99059"/>
                </a:lnTo>
                <a:lnTo>
                  <a:pt x="178422" y="96519"/>
                </a:lnTo>
                <a:lnTo>
                  <a:pt x="179933" y="93979"/>
                </a:lnTo>
                <a:lnTo>
                  <a:pt x="182905" y="91439"/>
                </a:lnTo>
                <a:lnTo>
                  <a:pt x="184073" y="90169"/>
                </a:lnTo>
                <a:lnTo>
                  <a:pt x="186588" y="88899"/>
                </a:lnTo>
                <a:lnTo>
                  <a:pt x="187324" y="87629"/>
                </a:lnTo>
                <a:lnTo>
                  <a:pt x="188391" y="87629"/>
                </a:lnTo>
                <a:lnTo>
                  <a:pt x="191782" y="83819"/>
                </a:lnTo>
                <a:lnTo>
                  <a:pt x="192328" y="81279"/>
                </a:lnTo>
                <a:lnTo>
                  <a:pt x="194106" y="80009"/>
                </a:lnTo>
                <a:lnTo>
                  <a:pt x="195313" y="74929"/>
                </a:lnTo>
                <a:lnTo>
                  <a:pt x="197142" y="71119"/>
                </a:lnTo>
                <a:lnTo>
                  <a:pt x="197523" y="67309"/>
                </a:lnTo>
                <a:lnTo>
                  <a:pt x="198522" y="64769"/>
                </a:lnTo>
                <a:lnTo>
                  <a:pt x="182537" y="64769"/>
                </a:lnTo>
                <a:lnTo>
                  <a:pt x="178536" y="62229"/>
                </a:lnTo>
                <a:lnTo>
                  <a:pt x="177114" y="59689"/>
                </a:lnTo>
                <a:lnTo>
                  <a:pt x="52095" y="59689"/>
                </a:lnTo>
                <a:lnTo>
                  <a:pt x="52184" y="57149"/>
                </a:lnTo>
                <a:lnTo>
                  <a:pt x="53962" y="53339"/>
                </a:lnTo>
                <a:lnTo>
                  <a:pt x="54051" y="49529"/>
                </a:lnTo>
                <a:lnTo>
                  <a:pt x="50850" y="43179"/>
                </a:lnTo>
                <a:lnTo>
                  <a:pt x="49606" y="39369"/>
                </a:lnTo>
                <a:lnTo>
                  <a:pt x="45529" y="36829"/>
                </a:lnTo>
                <a:close/>
              </a:path>
              <a:path w="200025" h="168910">
                <a:moveTo>
                  <a:pt x="148132" y="104139"/>
                </a:moveTo>
                <a:lnTo>
                  <a:pt x="145999" y="105409"/>
                </a:lnTo>
                <a:lnTo>
                  <a:pt x="149605" y="105409"/>
                </a:lnTo>
                <a:lnTo>
                  <a:pt x="148132" y="104139"/>
                </a:lnTo>
                <a:close/>
              </a:path>
              <a:path w="200025" h="168910">
                <a:moveTo>
                  <a:pt x="143509" y="85089"/>
                </a:moveTo>
                <a:lnTo>
                  <a:pt x="32753" y="85089"/>
                </a:lnTo>
                <a:lnTo>
                  <a:pt x="31686" y="86359"/>
                </a:lnTo>
                <a:lnTo>
                  <a:pt x="31597" y="88899"/>
                </a:lnTo>
                <a:lnTo>
                  <a:pt x="140436" y="88899"/>
                </a:lnTo>
                <a:lnTo>
                  <a:pt x="141503" y="87629"/>
                </a:lnTo>
                <a:lnTo>
                  <a:pt x="143065" y="86359"/>
                </a:lnTo>
                <a:lnTo>
                  <a:pt x="143509" y="85089"/>
                </a:lnTo>
                <a:close/>
              </a:path>
              <a:path w="200025" h="168910">
                <a:moveTo>
                  <a:pt x="147154" y="85089"/>
                </a:moveTo>
                <a:lnTo>
                  <a:pt x="145237" y="85089"/>
                </a:lnTo>
                <a:lnTo>
                  <a:pt x="146443" y="86359"/>
                </a:lnTo>
                <a:lnTo>
                  <a:pt x="147154" y="85089"/>
                </a:lnTo>
                <a:close/>
              </a:path>
              <a:path w="200025" h="168910">
                <a:moveTo>
                  <a:pt x="199783" y="59689"/>
                </a:moveTo>
                <a:lnTo>
                  <a:pt x="191058" y="59689"/>
                </a:lnTo>
                <a:lnTo>
                  <a:pt x="189610" y="60959"/>
                </a:lnTo>
                <a:lnTo>
                  <a:pt x="189826" y="62229"/>
                </a:lnTo>
                <a:lnTo>
                  <a:pt x="189191" y="64769"/>
                </a:lnTo>
                <a:lnTo>
                  <a:pt x="198522" y="64769"/>
                </a:lnTo>
                <a:lnTo>
                  <a:pt x="199021" y="63499"/>
                </a:lnTo>
                <a:lnTo>
                  <a:pt x="198272" y="62229"/>
                </a:lnTo>
                <a:lnTo>
                  <a:pt x="199758" y="60959"/>
                </a:lnTo>
                <a:lnTo>
                  <a:pt x="199783" y="59689"/>
                </a:lnTo>
                <a:close/>
              </a:path>
              <a:path w="200025" h="168910">
                <a:moveTo>
                  <a:pt x="55371" y="58419"/>
                </a:moveTo>
                <a:lnTo>
                  <a:pt x="52095" y="59689"/>
                </a:lnTo>
                <a:lnTo>
                  <a:pt x="58661" y="59689"/>
                </a:lnTo>
                <a:lnTo>
                  <a:pt x="55371" y="58419"/>
                </a:lnTo>
                <a:close/>
              </a:path>
              <a:path w="200025" h="168910">
                <a:moveTo>
                  <a:pt x="60617" y="58419"/>
                </a:moveTo>
                <a:lnTo>
                  <a:pt x="58661" y="59689"/>
                </a:lnTo>
                <a:lnTo>
                  <a:pt x="63538" y="59689"/>
                </a:lnTo>
                <a:lnTo>
                  <a:pt x="60617" y="58419"/>
                </a:lnTo>
                <a:close/>
              </a:path>
              <a:path w="200025" h="168910">
                <a:moveTo>
                  <a:pt x="90068" y="41909"/>
                </a:moveTo>
                <a:lnTo>
                  <a:pt x="82880" y="41909"/>
                </a:lnTo>
                <a:lnTo>
                  <a:pt x="79603" y="44449"/>
                </a:lnTo>
                <a:lnTo>
                  <a:pt x="77647" y="49529"/>
                </a:lnTo>
                <a:lnTo>
                  <a:pt x="75437" y="52069"/>
                </a:lnTo>
                <a:lnTo>
                  <a:pt x="71348" y="53339"/>
                </a:lnTo>
                <a:lnTo>
                  <a:pt x="70459" y="54609"/>
                </a:lnTo>
                <a:lnTo>
                  <a:pt x="68071" y="57149"/>
                </a:lnTo>
                <a:lnTo>
                  <a:pt x="65493" y="57149"/>
                </a:lnTo>
                <a:lnTo>
                  <a:pt x="63538" y="59689"/>
                </a:lnTo>
                <a:lnTo>
                  <a:pt x="177114" y="59689"/>
                </a:lnTo>
                <a:lnTo>
                  <a:pt x="175780" y="58419"/>
                </a:lnTo>
                <a:lnTo>
                  <a:pt x="175069" y="57149"/>
                </a:lnTo>
                <a:lnTo>
                  <a:pt x="176136" y="54609"/>
                </a:lnTo>
                <a:lnTo>
                  <a:pt x="179146" y="49529"/>
                </a:lnTo>
                <a:lnTo>
                  <a:pt x="179412" y="48259"/>
                </a:lnTo>
                <a:lnTo>
                  <a:pt x="111277" y="48259"/>
                </a:lnTo>
                <a:lnTo>
                  <a:pt x="109766" y="46989"/>
                </a:lnTo>
                <a:lnTo>
                  <a:pt x="97256" y="46989"/>
                </a:lnTo>
                <a:lnTo>
                  <a:pt x="92735" y="44449"/>
                </a:lnTo>
                <a:lnTo>
                  <a:pt x="91312" y="43179"/>
                </a:lnTo>
                <a:lnTo>
                  <a:pt x="90068" y="41909"/>
                </a:lnTo>
                <a:close/>
              </a:path>
              <a:path w="200025" h="168910">
                <a:moveTo>
                  <a:pt x="188988" y="45719"/>
                </a:moveTo>
                <a:lnTo>
                  <a:pt x="181813" y="45719"/>
                </a:lnTo>
                <a:lnTo>
                  <a:pt x="184924" y="46989"/>
                </a:lnTo>
                <a:lnTo>
                  <a:pt x="186867" y="49529"/>
                </a:lnTo>
                <a:lnTo>
                  <a:pt x="188912" y="49529"/>
                </a:lnTo>
                <a:lnTo>
                  <a:pt x="188988" y="45719"/>
                </a:lnTo>
                <a:close/>
              </a:path>
              <a:path w="200025" h="168910">
                <a:moveTo>
                  <a:pt x="170662" y="1269"/>
                </a:moveTo>
                <a:lnTo>
                  <a:pt x="156121" y="1269"/>
                </a:lnTo>
                <a:lnTo>
                  <a:pt x="154838" y="2539"/>
                </a:lnTo>
                <a:lnTo>
                  <a:pt x="155105" y="3809"/>
                </a:lnTo>
                <a:lnTo>
                  <a:pt x="154393" y="5079"/>
                </a:lnTo>
                <a:lnTo>
                  <a:pt x="152628" y="6349"/>
                </a:lnTo>
                <a:lnTo>
                  <a:pt x="150926" y="7619"/>
                </a:lnTo>
                <a:lnTo>
                  <a:pt x="144449" y="7619"/>
                </a:lnTo>
                <a:lnTo>
                  <a:pt x="141795" y="10159"/>
                </a:lnTo>
                <a:lnTo>
                  <a:pt x="140550" y="11429"/>
                </a:lnTo>
                <a:lnTo>
                  <a:pt x="139039" y="11429"/>
                </a:lnTo>
                <a:lnTo>
                  <a:pt x="138506" y="12699"/>
                </a:lnTo>
                <a:lnTo>
                  <a:pt x="136728" y="13969"/>
                </a:lnTo>
                <a:lnTo>
                  <a:pt x="135762" y="15239"/>
                </a:lnTo>
                <a:lnTo>
                  <a:pt x="134518" y="15239"/>
                </a:lnTo>
                <a:lnTo>
                  <a:pt x="132753" y="16509"/>
                </a:lnTo>
                <a:lnTo>
                  <a:pt x="129463" y="20319"/>
                </a:lnTo>
                <a:lnTo>
                  <a:pt x="129108" y="24129"/>
                </a:lnTo>
                <a:lnTo>
                  <a:pt x="129730" y="24129"/>
                </a:lnTo>
                <a:lnTo>
                  <a:pt x="129730" y="26669"/>
                </a:lnTo>
                <a:lnTo>
                  <a:pt x="128028" y="26669"/>
                </a:lnTo>
                <a:lnTo>
                  <a:pt x="127241" y="27939"/>
                </a:lnTo>
                <a:lnTo>
                  <a:pt x="125895" y="27939"/>
                </a:lnTo>
                <a:lnTo>
                  <a:pt x="124167" y="29209"/>
                </a:lnTo>
                <a:lnTo>
                  <a:pt x="123545" y="31749"/>
                </a:lnTo>
                <a:lnTo>
                  <a:pt x="122745" y="31749"/>
                </a:lnTo>
                <a:lnTo>
                  <a:pt x="121983" y="33019"/>
                </a:lnTo>
                <a:lnTo>
                  <a:pt x="120319" y="33019"/>
                </a:lnTo>
                <a:lnTo>
                  <a:pt x="118643" y="34289"/>
                </a:lnTo>
                <a:lnTo>
                  <a:pt x="116065" y="34289"/>
                </a:lnTo>
                <a:lnTo>
                  <a:pt x="114998" y="36829"/>
                </a:lnTo>
                <a:lnTo>
                  <a:pt x="115176" y="40639"/>
                </a:lnTo>
                <a:lnTo>
                  <a:pt x="114020" y="41909"/>
                </a:lnTo>
                <a:lnTo>
                  <a:pt x="114020" y="43179"/>
                </a:lnTo>
                <a:lnTo>
                  <a:pt x="113322" y="44449"/>
                </a:lnTo>
                <a:lnTo>
                  <a:pt x="114020" y="45719"/>
                </a:lnTo>
                <a:lnTo>
                  <a:pt x="111277" y="48259"/>
                </a:lnTo>
                <a:lnTo>
                  <a:pt x="179412" y="48259"/>
                </a:lnTo>
                <a:lnTo>
                  <a:pt x="179679" y="46989"/>
                </a:lnTo>
                <a:lnTo>
                  <a:pt x="181813" y="45719"/>
                </a:lnTo>
                <a:lnTo>
                  <a:pt x="188988" y="45719"/>
                </a:lnTo>
                <a:lnTo>
                  <a:pt x="189179" y="41909"/>
                </a:lnTo>
                <a:lnTo>
                  <a:pt x="190068" y="38099"/>
                </a:lnTo>
                <a:lnTo>
                  <a:pt x="190169" y="29209"/>
                </a:lnTo>
                <a:lnTo>
                  <a:pt x="189420" y="25399"/>
                </a:lnTo>
                <a:lnTo>
                  <a:pt x="188620" y="24129"/>
                </a:lnTo>
                <a:lnTo>
                  <a:pt x="188531" y="21589"/>
                </a:lnTo>
                <a:lnTo>
                  <a:pt x="188760" y="20319"/>
                </a:lnTo>
                <a:lnTo>
                  <a:pt x="188671" y="15239"/>
                </a:lnTo>
                <a:lnTo>
                  <a:pt x="187197" y="11429"/>
                </a:lnTo>
                <a:lnTo>
                  <a:pt x="186486" y="8889"/>
                </a:lnTo>
                <a:lnTo>
                  <a:pt x="185775" y="5079"/>
                </a:lnTo>
                <a:lnTo>
                  <a:pt x="184594" y="3809"/>
                </a:lnTo>
                <a:lnTo>
                  <a:pt x="174129" y="3809"/>
                </a:lnTo>
                <a:lnTo>
                  <a:pt x="173278" y="2539"/>
                </a:lnTo>
                <a:lnTo>
                  <a:pt x="170662" y="1269"/>
                </a:lnTo>
                <a:close/>
              </a:path>
              <a:path w="200025" h="168910">
                <a:moveTo>
                  <a:pt x="99212" y="45719"/>
                </a:moveTo>
                <a:lnTo>
                  <a:pt x="97256" y="46989"/>
                </a:lnTo>
                <a:lnTo>
                  <a:pt x="101333" y="46989"/>
                </a:lnTo>
                <a:lnTo>
                  <a:pt x="99212" y="45719"/>
                </a:lnTo>
                <a:close/>
              </a:path>
              <a:path w="200025" h="168910">
                <a:moveTo>
                  <a:pt x="108788" y="45719"/>
                </a:moveTo>
                <a:lnTo>
                  <a:pt x="103911" y="45719"/>
                </a:lnTo>
                <a:lnTo>
                  <a:pt x="101333" y="46989"/>
                </a:lnTo>
                <a:lnTo>
                  <a:pt x="109766" y="46989"/>
                </a:lnTo>
                <a:lnTo>
                  <a:pt x="108788" y="45719"/>
                </a:lnTo>
                <a:close/>
              </a:path>
              <a:path w="200025" h="168910">
                <a:moveTo>
                  <a:pt x="183413" y="2539"/>
                </a:moveTo>
                <a:lnTo>
                  <a:pt x="175907" y="2539"/>
                </a:lnTo>
                <a:lnTo>
                  <a:pt x="174129" y="3809"/>
                </a:lnTo>
                <a:lnTo>
                  <a:pt x="184594" y="3809"/>
                </a:lnTo>
                <a:lnTo>
                  <a:pt x="183413" y="2539"/>
                </a:lnTo>
                <a:close/>
              </a:path>
              <a:path w="200025" h="168910">
                <a:moveTo>
                  <a:pt x="167919" y="0"/>
                </a:moveTo>
                <a:lnTo>
                  <a:pt x="159423" y="0"/>
                </a:lnTo>
                <a:lnTo>
                  <a:pt x="158267" y="1269"/>
                </a:lnTo>
                <a:lnTo>
                  <a:pt x="168757" y="1269"/>
                </a:lnTo>
                <a:lnTo>
                  <a:pt x="1679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306444" y="4106600"/>
            <a:ext cx="28575" cy="27305"/>
          </a:xfrm>
          <a:custGeom>
            <a:avLst/>
            <a:gdLst/>
            <a:ahLst/>
            <a:cxnLst/>
            <a:rect l="l" t="t" r="r" b="b"/>
            <a:pathLst>
              <a:path w="28575" h="27304">
                <a:moveTo>
                  <a:pt x="16421" y="0"/>
                </a:moveTo>
                <a:lnTo>
                  <a:pt x="15976" y="977"/>
                </a:lnTo>
                <a:lnTo>
                  <a:pt x="14414" y="1917"/>
                </a:lnTo>
                <a:lnTo>
                  <a:pt x="13334" y="3111"/>
                </a:lnTo>
                <a:lnTo>
                  <a:pt x="8813" y="3873"/>
                </a:lnTo>
                <a:lnTo>
                  <a:pt x="6057" y="6273"/>
                </a:lnTo>
                <a:lnTo>
                  <a:pt x="4914" y="9486"/>
                </a:lnTo>
                <a:lnTo>
                  <a:pt x="1663" y="12014"/>
                </a:lnTo>
                <a:lnTo>
                  <a:pt x="0" y="13169"/>
                </a:lnTo>
                <a:lnTo>
                  <a:pt x="1028" y="15532"/>
                </a:lnTo>
                <a:lnTo>
                  <a:pt x="2463" y="16954"/>
                </a:lnTo>
                <a:lnTo>
                  <a:pt x="2768" y="18224"/>
                </a:lnTo>
                <a:lnTo>
                  <a:pt x="4229" y="19900"/>
                </a:lnTo>
                <a:lnTo>
                  <a:pt x="4457" y="22339"/>
                </a:lnTo>
                <a:lnTo>
                  <a:pt x="6235" y="23850"/>
                </a:lnTo>
                <a:lnTo>
                  <a:pt x="7518" y="25641"/>
                </a:lnTo>
                <a:lnTo>
                  <a:pt x="10363" y="26797"/>
                </a:lnTo>
                <a:lnTo>
                  <a:pt x="12598" y="26708"/>
                </a:lnTo>
                <a:lnTo>
                  <a:pt x="13258" y="25463"/>
                </a:lnTo>
                <a:lnTo>
                  <a:pt x="14096" y="24434"/>
                </a:lnTo>
                <a:lnTo>
                  <a:pt x="15163" y="21450"/>
                </a:lnTo>
                <a:lnTo>
                  <a:pt x="17310" y="20828"/>
                </a:lnTo>
                <a:lnTo>
                  <a:pt x="18897" y="19773"/>
                </a:lnTo>
                <a:lnTo>
                  <a:pt x="21031" y="19354"/>
                </a:lnTo>
                <a:lnTo>
                  <a:pt x="23176" y="19354"/>
                </a:lnTo>
                <a:lnTo>
                  <a:pt x="24726" y="18300"/>
                </a:lnTo>
                <a:lnTo>
                  <a:pt x="25298" y="16332"/>
                </a:lnTo>
                <a:lnTo>
                  <a:pt x="24320" y="15455"/>
                </a:lnTo>
                <a:lnTo>
                  <a:pt x="24104" y="13982"/>
                </a:lnTo>
                <a:lnTo>
                  <a:pt x="26327" y="12865"/>
                </a:lnTo>
                <a:lnTo>
                  <a:pt x="28498" y="10947"/>
                </a:lnTo>
                <a:lnTo>
                  <a:pt x="28371" y="7962"/>
                </a:lnTo>
                <a:lnTo>
                  <a:pt x="26415" y="3200"/>
                </a:lnTo>
                <a:lnTo>
                  <a:pt x="24435" y="1689"/>
                </a:lnTo>
                <a:lnTo>
                  <a:pt x="21843" y="1689"/>
                </a:lnTo>
                <a:lnTo>
                  <a:pt x="20790" y="927"/>
                </a:lnTo>
                <a:lnTo>
                  <a:pt x="19354" y="927"/>
                </a:lnTo>
                <a:lnTo>
                  <a:pt x="18148" y="76"/>
                </a:lnTo>
                <a:lnTo>
                  <a:pt x="16421" y="0"/>
                </a:lnTo>
                <a:close/>
              </a:path>
              <a:path w="28575" h="27304">
                <a:moveTo>
                  <a:pt x="23176" y="19354"/>
                </a:moveTo>
                <a:lnTo>
                  <a:pt x="21031" y="19354"/>
                </a:lnTo>
                <a:lnTo>
                  <a:pt x="22504" y="19812"/>
                </a:lnTo>
                <a:lnTo>
                  <a:pt x="23176" y="19354"/>
                </a:lnTo>
                <a:close/>
              </a:path>
              <a:path w="28575" h="27304">
                <a:moveTo>
                  <a:pt x="23736" y="1155"/>
                </a:moveTo>
                <a:lnTo>
                  <a:pt x="21843" y="1689"/>
                </a:lnTo>
                <a:lnTo>
                  <a:pt x="24435" y="1689"/>
                </a:lnTo>
                <a:lnTo>
                  <a:pt x="23736" y="1155"/>
                </a:lnTo>
                <a:close/>
              </a:path>
              <a:path w="28575" h="27304">
                <a:moveTo>
                  <a:pt x="20053" y="393"/>
                </a:moveTo>
                <a:lnTo>
                  <a:pt x="19354" y="927"/>
                </a:lnTo>
                <a:lnTo>
                  <a:pt x="20790" y="927"/>
                </a:lnTo>
                <a:lnTo>
                  <a:pt x="20053" y="39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667687" y="3925257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4051" y="0"/>
                </a:moveTo>
                <a:lnTo>
                  <a:pt x="2679" y="660"/>
                </a:lnTo>
                <a:lnTo>
                  <a:pt x="2273" y="1790"/>
                </a:lnTo>
                <a:lnTo>
                  <a:pt x="431" y="1790"/>
                </a:lnTo>
                <a:lnTo>
                  <a:pt x="889" y="2324"/>
                </a:lnTo>
                <a:lnTo>
                  <a:pt x="457" y="2857"/>
                </a:lnTo>
                <a:lnTo>
                  <a:pt x="1295" y="5613"/>
                </a:lnTo>
                <a:lnTo>
                  <a:pt x="0" y="6680"/>
                </a:lnTo>
                <a:lnTo>
                  <a:pt x="889" y="6819"/>
                </a:lnTo>
                <a:lnTo>
                  <a:pt x="2844" y="6057"/>
                </a:lnTo>
                <a:lnTo>
                  <a:pt x="6293" y="6057"/>
                </a:lnTo>
                <a:lnTo>
                  <a:pt x="6807" y="4673"/>
                </a:lnTo>
                <a:lnTo>
                  <a:pt x="6418" y="4495"/>
                </a:lnTo>
                <a:lnTo>
                  <a:pt x="4889" y="4495"/>
                </a:lnTo>
                <a:lnTo>
                  <a:pt x="4356" y="3873"/>
                </a:lnTo>
                <a:lnTo>
                  <a:pt x="6347" y="1968"/>
                </a:lnTo>
                <a:lnTo>
                  <a:pt x="4089" y="1968"/>
                </a:lnTo>
                <a:lnTo>
                  <a:pt x="4085" y="1790"/>
                </a:lnTo>
                <a:lnTo>
                  <a:pt x="2273" y="1790"/>
                </a:lnTo>
                <a:lnTo>
                  <a:pt x="355" y="1701"/>
                </a:lnTo>
                <a:lnTo>
                  <a:pt x="4084" y="1701"/>
                </a:lnTo>
                <a:lnTo>
                  <a:pt x="4051" y="0"/>
                </a:lnTo>
                <a:close/>
              </a:path>
              <a:path w="6984" h="6985">
                <a:moveTo>
                  <a:pt x="6293" y="6057"/>
                </a:moveTo>
                <a:lnTo>
                  <a:pt x="2844" y="6057"/>
                </a:lnTo>
                <a:lnTo>
                  <a:pt x="6096" y="6591"/>
                </a:lnTo>
                <a:lnTo>
                  <a:pt x="6293" y="6057"/>
                </a:lnTo>
                <a:close/>
              </a:path>
              <a:path w="6984" h="6985">
                <a:moveTo>
                  <a:pt x="5918" y="4267"/>
                </a:moveTo>
                <a:lnTo>
                  <a:pt x="4889" y="4495"/>
                </a:lnTo>
                <a:lnTo>
                  <a:pt x="6418" y="4495"/>
                </a:lnTo>
                <a:lnTo>
                  <a:pt x="5918" y="4267"/>
                </a:lnTo>
                <a:close/>
              </a:path>
              <a:path w="6984" h="6985">
                <a:moveTo>
                  <a:pt x="6134" y="1384"/>
                </a:moveTo>
                <a:lnTo>
                  <a:pt x="4089" y="1968"/>
                </a:lnTo>
                <a:lnTo>
                  <a:pt x="6347" y="1968"/>
                </a:lnTo>
                <a:lnTo>
                  <a:pt x="6292" y="1701"/>
                </a:lnTo>
                <a:lnTo>
                  <a:pt x="6134" y="138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361369" y="3887650"/>
            <a:ext cx="492759" cy="439420"/>
          </a:xfrm>
          <a:custGeom>
            <a:avLst/>
            <a:gdLst/>
            <a:ahLst/>
            <a:cxnLst/>
            <a:rect l="l" t="t" r="r" b="b"/>
            <a:pathLst>
              <a:path w="492759" h="439420">
                <a:moveTo>
                  <a:pt x="360692" y="434340"/>
                </a:moveTo>
                <a:lnTo>
                  <a:pt x="359575" y="434340"/>
                </a:lnTo>
                <a:lnTo>
                  <a:pt x="359765" y="436880"/>
                </a:lnTo>
                <a:lnTo>
                  <a:pt x="361518" y="439420"/>
                </a:lnTo>
                <a:lnTo>
                  <a:pt x="363296" y="436880"/>
                </a:lnTo>
                <a:lnTo>
                  <a:pt x="363236" y="435610"/>
                </a:lnTo>
                <a:lnTo>
                  <a:pt x="361162" y="435610"/>
                </a:lnTo>
                <a:lnTo>
                  <a:pt x="360692" y="434340"/>
                </a:lnTo>
                <a:close/>
              </a:path>
              <a:path w="492759" h="439420">
                <a:moveTo>
                  <a:pt x="382765" y="420370"/>
                </a:moveTo>
                <a:lnTo>
                  <a:pt x="380898" y="420370"/>
                </a:lnTo>
                <a:lnTo>
                  <a:pt x="379501" y="421640"/>
                </a:lnTo>
                <a:lnTo>
                  <a:pt x="353961" y="421640"/>
                </a:lnTo>
                <a:lnTo>
                  <a:pt x="356463" y="422910"/>
                </a:lnTo>
                <a:lnTo>
                  <a:pt x="356235" y="425450"/>
                </a:lnTo>
                <a:lnTo>
                  <a:pt x="354761" y="425450"/>
                </a:lnTo>
                <a:lnTo>
                  <a:pt x="352767" y="427990"/>
                </a:lnTo>
                <a:lnTo>
                  <a:pt x="356044" y="431800"/>
                </a:lnTo>
                <a:lnTo>
                  <a:pt x="356679" y="435610"/>
                </a:lnTo>
                <a:lnTo>
                  <a:pt x="357898" y="434340"/>
                </a:lnTo>
                <a:lnTo>
                  <a:pt x="360692" y="434340"/>
                </a:lnTo>
                <a:lnTo>
                  <a:pt x="362178" y="431800"/>
                </a:lnTo>
                <a:lnTo>
                  <a:pt x="369824" y="431800"/>
                </a:lnTo>
                <a:lnTo>
                  <a:pt x="372897" y="427990"/>
                </a:lnTo>
                <a:lnTo>
                  <a:pt x="379222" y="424180"/>
                </a:lnTo>
                <a:lnTo>
                  <a:pt x="382765" y="420370"/>
                </a:lnTo>
                <a:close/>
              </a:path>
              <a:path w="492759" h="439420">
                <a:moveTo>
                  <a:pt x="363118" y="433070"/>
                </a:moveTo>
                <a:lnTo>
                  <a:pt x="361162" y="435610"/>
                </a:lnTo>
                <a:lnTo>
                  <a:pt x="363236" y="435610"/>
                </a:lnTo>
                <a:lnTo>
                  <a:pt x="363118" y="433070"/>
                </a:lnTo>
                <a:close/>
              </a:path>
              <a:path w="492759" h="439420">
                <a:moveTo>
                  <a:pt x="369824" y="431800"/>
                </a:moveTo>
                <a:lnTo>
                  <a:pt x="368236" y="431800"/>
                </a:lnTo>
                <a:lnTo>
                  <a:pt x="368985" y="433070"/>
                </a:lnTo>
                <a:lnTo>
                  <a:pt x="369824" y="431800"/>
                </a:lnTo>
                <a:close/>
              </a:path>
              <a:path w="492759" h="439420">
                <a:moveTo>
                  <a:pt x="342773" y="421640"/>
                </a:moveTo>
                <a:lnTo>
                  <a:pt x="319341" y="421640"/>
                </a:lnTo>
                <a:lnTo>
                  <a:pt x="322414" y="425450"/>
                </a:lnTo>
                <a:lnTo>
                  <a:pt x="322795" y="427990"/>
                </a:lnTo>
                <a:lnTo>
                  <a:pt x="325221" y="427990"/>
                </a:lnTo>
                <a:lnTo>
                  <a:pt x="327723" y="431800"/>
                </a:lnTo>
                <a:lnTo>
                  <a:pt x="329577" y="431800"/>
                </a:lnTo>
                <a:lnTo>
                  <a:pt x="330428" y="429260"/>
                </a:lnTo>
                <a:lnTo>
                  <a:pt x="335178" y="426720"/>
                </a:lnTo>
                <a:lnTo>
                  <a:pt x="336638" y="425450"/>
                </a:lnTo>
                <a:lnTo>
                  <a:pt x="339610" y="425450"/>
                </a:lnTo>
                <a:lnTo>
                  <a:pt x="342773" y="421640"/>
                </a:lnTo>
                <a:close/>
              </a:path>
              <a:path w="492759" h="439420">
                <a:moveTo>
                  <a:pt x="408368" y="414020"/>
                </a:moveTo>
                <a:lnTo>
                  <a:pt x="348475" y="414020"/>
                </a:lnTo>
                <a:lnTo>
                  <a:pt x="352526" y="416560"/>
                </a:lnTo>
                <a:lnTo>
                  <a:pt x="352386" y="420370"/>
                </a:lnTo>
                <a:lnTo>
                  <a:pt x="347459" y="422910"/>
                </a:lnTo>
                <a:lnTo>
                  <a:pt x="348615" y="425450"/>
                </a:lnTo>
                <a:lnTo>
                  <a:pt x="350151" y="425450"/>
                </a:lnTo>
                <a:lnTo>
                  <a:pt x="351967" y="422910"/>
                </a:lnTo>
                <a:lnTo>
                  <a:pt x="353961" y="421640"/>
                </a:lnTo>
                <a:lnTo>
                  <a:pt x="379501" y="421640"/>
                </a:lnTo>
                <a:lnTo>
                  <a:pt x="380060" y="420370"/>
                </a:lnTo>
                <a:lnTo>
                  <a:pt x="383413" y="420370"/>
                </a:lnTo>
                <a:lnTo>
                  <a:pt x="397573" y="416560"/>
                </a:lnTo>
                <a:lnTo>
                  <a:pt x="408368" y="416560"/>
                </a:lnTo>
                <a:lnTo>
                  <a:pt x="408368" y="414020"/>
                </a:lnTo>
                <a:close/>
              </a:path>
              <a:path w="492759" h="439420">
                <a:moveTo>
                  <a:pt x="343649" y="417830"/>
                </a:moveTo>
                <a:lnTo>
                  <a:pt x="310781" y="417830"/>
                </a:lnTo>
                <a:lnTo>
                  <a:pt x="313944" y="419100"/>
                </a:lnTo>
                <a:lnTo>
                  <a:pt x="316547" y="421640"/>
                </a:lnTo>
                <a:lnTo>
                  <a:pt x="342773" y="421640"/>
                </a:lnTo>
                <a:lnTo>
                  <a:pt x="345046" y="422910"/>
                </a:lnTo>
                <a:lnTo>
                  <a:pt x="346075" y="421640"/>
                </a:lnTo>
                <a:lnTo>
                  <a:pt x="345465" y="420370"/>
                </a:lnTo>
                <a:lnTo>
                  <a:pt x="342773" y="419100"/>
                </a:lnTo>
                <a:lnTo>
                  <a:pt x="343649" y="417830"/>
                </a:lnTo>
                <a:close/>
              </a:path>
              <a:path w="492759" h="439420">
                <a:moveTo>
                  <a:pt x="348475" y="414020"/>
                </a:moveTo>
                <a:lnTo>
                  <a:pt x="302679" y="414020"/>
                </a:lnTo>
                <a:lnTo>
                  <a:pt x="305003" y="416560"/>
                </a:lnTo>
                <a:lnTo>
                  <a:pt x="306120" y="419100"/>
                </a:lnTo>
                <a:lnTo>
                  <a:pt x="308635" y="419100"/>
                </a:lnTo>
                <a:lnTo>
                  <a:pt x="309194" y="417830"/>
                </a:lnTo>
                <a:lnTo>
                  <a:pt x="343649" y="417830"/>
                </a:lnTo>
                <a:lnTo>
                  <a:pt x="348475" y="414020"/>
                </a:lnTo>
                <a:close/>
              </a:path>
              <a:path w="492759" h="439420">
                <a:moveTo>
                  <a:pt x="408368" y="416560"/>
                </a:moveTo>
                <a:lnTo>
                  <a:pt x="397573" y="416560"/>
                </a:lnTo>
                <a:lnTo>
                  <a:pt x="405206" y="417830"/>
                </a:lnTo>
                <a:lnTo>
                  <a:pt x="408368" y="416560"/>
                </a:lnTo>
                <a:close/>
              </a:path>
              <a:path w="492759" h="439420">
                <a:moveTo>
                  <a:pt x="430745" y="368300"/>
                </a:moveTo>
                <a:lnTo>
                  <a:pt x="289560" y="368300"/>
                </a:lnTo>
                <a:lnTo>
                  <a:pt x="288950" y="369570"/>
                </a:lnTo>
                <a:lnTo>
                  <a:pt x="291134" y="372110"/>
                </a:lnTo>
                <a:lnTo>
                  <a:pt x="292049" y="374650"/>
                </a:lnTo>
                <a:lnTo>
                  <a:pt x="293636" y="379730"/>
                </a:lnTo>
                <a:lnTo>
                  <a:pt x="293827" y="383540"/>
                </a:lnTo>
                <a:lnTo>
                  <a:pt x="293357" y="389890"/>
                </a:lnTo>
                <a:lnTo>
                  <a:pt x="290283" y="392430"/>
                </a:lnTo>
                <a:lnTo>
                  <a:pt x="290842" y="393700"/>
                </a:lnTo>
                <a:lnTo>
                  <a:pt x="290372" y="398780"/>
                </a:lnTo>
                <a:lnTo>
                  <a:pt x="292519" y="400050"/>
                </a:lnTo>
                <a:lnTo>
                  <a:pt x="294386" y="403860"/>
                </a:lnTo>
                <a:lnTo>
                  <a:pt x="294944" y="407670"/>
                </a:lnTo>
                <a:lnTo>
                  <a:pt x="299313" y="414020"/>
                </a:lnTo>
                <a:lnTo>
                  <a:pt x="410616" y="414020"/>
                </a:lnTo>
                <a:lnTo>
                  <a:pt x="412927" y="412750"/>
                </a:lnTo>
                <a:lnTo>
                  <a:pt x="415074" y="408940"/>
                </a:lnTo>
                <a:lnTo>
                  <a:pt x="414147" y="403860"/>
                </a:lnTo>
                <a:lnTo>
                  <a:pt x="414045" y="401320"/>
                </a:lnTo>
                <a:lnTo>
                  <a:pt x="418249" y="396240"/>
                </a:lnTo>
                <a:lnTo>
                  <a:pt x="418249" y="389890"/>
                </a:lnTo>
                <a:lnTo>
                  <a:pt x="420204" y="386080"/>
                </a:lnTo>
                <a:lnTo>
                  <a:pt x="421043" y="382270"/>
                </a:lnTo>
                <a:lnTo>
                  <a:pt x="423481" y="381000"/>
                </a:lnTo>
                <a:lnTo>
                  <a:pt x="423291" y="378460"/>
                </a:lnTo>
                <a:lnTo>
                  <a:pt x="430745" y="368300"/>
                </a:lnTo>
                <a:close/>
              </a:path>
              <a:path w="492759" h="439420">
                <a:moveTo>
                  <a:pt x="445719" y="342900"/>
                </a:moveTo>
                <a:lnTo>
                  <a:pt x="283298" y="342900"/>
                </a:lnTo>
                <a:lnTo>
                  <a:pt x="284226" y="344170"/>
                </a:lnTo>
                <a:lnTo>
                  <a:pt x="284327" y="349250"/>
                </a:lnTo>
                <a:lnTo>
                  <a:pt x="285635" y="353060"/>
                </a:lnTo>
                <a:lnTo>
                  <a:pt x="284518" y="353060"/>
                </a:lnTo>
                <a:lnTo>
                  <a:pt x="284886" y="359410"/>
                </a:lnTo>
                <a:lnTo>
                  <a:pt x="282181" y="364490"/>
                </a:lnTo>
                <a:lnTo>
                  <a:pt x="277533" y="367030"/>
                </a:lnTo>
                <a:lnTo>
                  <a:pt x="278269" y="368300"/>
                </a:lnTo>
                <a:lnTo>
                  <a:pt x="284441" y="368300"/>
                </a:lnTo>
                <a:lnTo>
                  <a:pt x="285838" y="365760"/>
                </a:lnTo>
                <a:lnTo>
                  <a:pt x="287972" y="365760"/>
                </a:lnTo>
                <a:lnTo>
                  <a:pt x="290576" y="363220"/>
                </a:lnTo>
                <a:lnTo>
                  <a:pt x="434111" y="363220"/>
                </a:lnTo>
                <a:lnTo>
                  <a:pt x="437095" y="359410"/>
                </a:lnTo>
                <a:lnTo>
                  <a:pt x="438962" y="354330"/>
                </a:lnTo>
                <a:lnTo>
                  <a:pt x="441947" y="351790"/>
                </a:lnTo>
                <a:lnTo>
                  <a:pt x="441617" y="349250"/>
                </a:lnTo>
                <a:lnTo>
                  <a:pt x="443763" y="347980"/>
                </a:lnTo>
                <a:lnTo>
                  <a:pt x="445719" y="342900"/>
                </a:lnTo>
                <a:close/>
              </a:path>
              <a:path w="492759" h="439420">
                <a:moveTo>
                  <a:pt x="434111" y="363220"/>
                </a:moveTo>
                <a:lnTo>
                  <a:pt x="290576" y="363220"/>
                </a:lnTo>
                <a:lnTo>
                  <a:pt x="292671" y="364490"/>
                </a:lnTo>
                <a:lnTo>
                  <a:pt x="294246" y="364490"/>
                </a:lnTo>
                <a:lnTo>
                  <a:pt x="292989" y="365760"/>
                </a:lnTo>
                <a:lnTo>
                  <a:pt x="291782" y="368300"/>
                </a:lnTo>
                <a:lnTo>
                  <a:pt x="432803" y="368300"/>
                </a:lnTo>
                <a:lnTo>
                  <a:pt x="434111" y="363220"/>
                </a:lnTo>
                <a:close/>
              </a:path>
              <a:path w="492759" h="439420">
                <a:moveTo>
                  <a:pt x="468210" y="314960"/>
                </a:moveTo>
                <a:lnTo>
                  <a:pt x="283857" y="314960"/>
                </a:lnTo>
                <a:lnTo>
                  <a:pt x="285343" y="317500"/>
                </a:lnTo>
                <a:lnTo>
                  <a:pt x="285445" y="323850"/>
                </a:lnTo>
                <a:lnTo>
                  <a:pt x="283946" y="326390"/>
                </a:lnTo>
                <a:lnTo>
                  <a:pt x="283210" y="332740"/>
                </a:lnTo>
                <a:lnTo>
                  <a:pt x="278091" y="335280"/>
                </a:lnTo>
                <a:lnTo>
                  <a:pt x="277342" y="337820"/>
                </a:lnTo>
                <a:lnTo>
                  <a:pt x="275844" y="340360"/>
                </a:lnTo>
                <a:lnTo>
                  <a:pt x="276034" y="342900"/>
                </a:lnTo>
                <a:lnTo>
                  <a:pt x="273062" y="346710"/>
                </a:lnTo>
                <a:lnTo>
                  <a:pt x="273989" y="347980"/>
                </a:lnTo>
                <a:lnTo>
                  <a:pt x="271843" y="354330"/>
                </a:lnTo>
                <a:lnTo>
                  <a:pt x="265976" y="354330"/>
                </a:lnTo>
                <a:lnTo>
                  <a:pt x="264769" y="356870"/>
                </a:lnTo>
                <a:lnTo>
                  <a:pt x="263283" y="359410"/>
                </a:lnTo>
                <a:lnTo>
                  <a:pt x="263283" y="360680"/>
                </a:lnTo>
                <a:lnTo>
                  <a:pt x="270446" y="358140"/>
                </a:lnTo>
                <a:lnTo>
                  <a:pt x="275468" y="358140"/>
                </a:lnTo>
                <a:lnTo>
                  <a:pt x="278739" y="353060"/>
                </a:lnTo>
                <a:lnTo>
                  <a:pt x="279857" y="346710"/>
                </a:lnTo>
                <a:lnTo>
                  <a:pt x="283298" y="342900"/>
                </a:lnTo>
                <a:lnTo>
                  <a:pt x="445719" y="342900"/>
                </a:lnTo>
                <a:lnTo>
                  <a:pt x="444144" y="341630"/>
                </a:lnTo>
                <a:lnTo>
                  <a:pt x="447954" y="339090"/>
                </a:lnTo>
                <a:lnTo>
                  <a:pt x="450570" y="335280"/>
                </a:lnTo>
                <a:lnTo>
                  <a:pt x="452145" y="334010"/>
                </a:lnTo>
                <a:lnTo>
                  <a:pt x="454012" y="330200"/>
                </a:lnTo>
                <a:lnTo>
                  <a:pt x="457631" y="328930"/>
                </a:lnTo>
                <a:lnTo>
                  <a:pt x="459879" y="327660"/>
                </a:lnTo>
                <a:lnTo>
                  <a:pt x="456158" y="327660"/>
                </a:lnTo>
                <a:lnTo>
                  <a:pt x="457085" y="326390"/>
                </a:lnTo>
                <a:lnTo>
                  <a:pt x="461467" y="326390"/>
                </a:lnTo>
                <a:lnTo>
                  <a:pt x="465378" y="323850"/>
                </a:lnTo>
                <a:lnTo>
                  <a:pt x="466204" y="320040"/>
                </a:lnTo>
                <a:lnTo>
                  <a:pt x="465645" y="318770"/>
                </a:lnTo>
                <a:lnTo>
                  <a:pt x="466204" y="316230"/>
                </a:lnTo>
                <a:lnTo>
                  <a:pt x="468210" y="314960"/>
                </a:lnTo>
                <a:close/>
              </a:path>
              <a:path w="492759" h="439420">
                <a:moveTo>
                  <a:pt x="275468" y="358140"/>
                </a:moveTo>
                <a:lnTo>
                  <a:pt x="270446" y="358140"/>
                </a:lnTo>
                <a:lnTo>
                  <a:pt x="274650" y="359410"/>
                </a:lnTo>
                <a:lnTo>
                  <a:pt x="275468" y="358140"/>
                </a:lnTo>
                <a:close/>
              </a:path>
              <a:path w="492759" h="439420">
                <a:moveTo>
                  <a:pt x="254609" y="351790"/>
                </a:moveTo>
                <a:lnTo>
                  <a:pt x="252374" y="351790"/>
                </a:lnTo>
                <a:lnTo>
                  <a:pt x="254520" y="354330"/>
                </a:lnTo>
                <a:lnTo>
                  <a:pt x="254609" y="351790"/>
                </a:lnTo>
                <a:close/>
              </a:path>
              <a:path w="492759" h="439420">
                <a:moveTo>
                  <a:pt x="279298" y="322580"/>
                </a:moveTo>
                <a:lnTo>
                  <a:pt x="243535" y="322580"/>
                </a:lnTo>
                <a:lnTo>
                  <a:pt x="246049" y="326390"/>
                </a:lnTo>
                <a:lnTo>
                  <a:pt x="246888" y="328930"/>
                </a:lnTo>
                <a:lnTo>
                  <a:pt x="246418" y="331470"/>
                </a:lnTo>
                <a:lnTo>
                  <a:pt x="249123" y="337820"/>
                </a:lnTo>
                <a:lnTo>
                  <a:pt x="248196" y="340360"/>
                </a:lnTo>
                <a:lnTo>
                  <a:pt x="249301" y="341630"/>
                </a:lnTo>
                <a:lnTo>
                  <a:pt x="248843" y="345440"/>
                </a:lnTo>
                <a:lnTo>
                  <a:pt x="247815" y="346710"/>
                </a:lnTo>
                <a:lnTo>
                  <a:pt x="245579" y="346710"/>
                </a:lnTo>
                <a:lnTo>
                  <a:pt x="247535" y="349250"/>
                </a:lnTo>
                <a:lnTo>
                  <a:pt x="249402" y="350520"/>
                </a:lnTo>
                <a:lnTo>
                  <a:pt x="250342" y="353060"/>
                </a:lnTo>
                <a:lnTo>
                  <a:pt x="252374" y="351790"/>
                </a:lnTo>
                <a:lnTo>
                  <a:pt x="254609" y="351790"/>
                </a:lnTo>
                <a:lnTo>
                  <a:pt x="253403" y="349250"/>
                </a:lnTo>
                <a:lnTo>
                  <a:pt x="254800" y="347980"/>
                </a:lnTo>
                <a:lnTo>
                  <a:pt x="256006" y="345440"/>
                </a:lnTo>
                <a:lnTo>
                  <a:pt x="257975" y="345440"/>
                </a:lnTo>
                <a:lnTo>
                  <a:pt x="259080" y="342900"/>
                </a:lnTo>
                <a:lnTo>
                  <a:pt x="261226" y="342900"/>
                </a:lnTo>
                <a:lnTo>
                  <a:pt x="261886" y="340360"/>
                </a:lnTo>
                <a:lnTo>
                  <a:pt x="264109" y="337820"/>
                </a:lnTo>
                <a:lnTo>
                  <a:pt x="269328" y="335280"/>
                </a:lnTo>
                <a:lnTo>
                  <a:pt x="269900" y="332740"/>
                </a:lnTo>
                <a:lnTo>
                  <a:pt x="270916" y="332740"/>
                </a:lnTo>
                <a:lnTo>
                  <a:pt x="275018" y="331470"/>
                </a:lnTo>
                <a:lnTo>
                  <a:pt x="276034" y="327660"/>
                </a:lnTo>
                <a:lnTo>
                  <a:pt x="279298" y="322580"/>
                </a:lnTo>
                <a:close/>
              </a:path>
              <a:path w="492759" h="439420">
                <a:moveTo>
                  <a:pt x="37807" y="341630"/>
                </a:moveTo>
                <a:lnTo>
                  <a:pt x="21234" y="341630"/>
                </a:lnTo>
                <a:lnTo>
                  <a:pt x="21983" y="342900"/>
                </a:lnTo>
                <a:lnTo>
                  <a:pt x="24676" y="344170"/>
                </a:lnTo>
                <a:lnTo>
                  <a:pt x="27851" y="342900"/>
                </a:lnTo>
                <a:lnTo>
                  <a:pt x="37426" y="342900"/>
                </a:lnTo>
                <a:lnTo>
                  <a:pt x="37807" y="341630"/>
                </a:lnTo>
                <a:close/>
              </a:path>
              <a:path w="492759" h="439420">
                <a:moveTo>
                  <a:pt x="34366" y="342900"/>
                </a:moveTo>
                <a:lnTo>
                  <a:pt x="27851" y="342900"/>
                </a:lnTo>
                <a:lnTo>
                  <a:pt x="28676" y="344170"/>
                </a:lnTo>
                <a:lnTo>
                  <a:pt x="30822" y="344170"/>
                </a:lnTo>
                <a:lnTo>
                  <a:pt x="34366" y="342900"/>
                </a:lnTo>
                <a:close/>
              </a:path>
              <a:path w="492759" h="439420">
                <a:moveTo>
                  <a:pt x="5676" y="317500"/>
                </a:moveTo>
                <a:lnTo>
                  <a:pt x="2603" y="322580"/>
                </a:lnTo>
                <a:lnTo>
                  <a:pt x="2794" y="330200"/>
                </a:lnTo>
                <a:lnTo>
                  <a:pt x="4470" y="331470"/>
                </a:lnTo>
                <a:lnTo>
                  <a:pt x="6324" y="331470"/>
                </a:lnTo>
                <a:lnTo>
                  <a:pt x="11544" y="336550"/>
                </a:lnTo>
                <a:lnTo>
                  <a:pt x="11455" y="339090"/>
                </a:lnTo>
                <a:lnTo>
                  <a:pt x="12382" y="340360"/>
                </a:lnTo>
                <a:lnTo>
                  <a:pt x="15087" y="340360"/>
                </a:lnTo>
                <a:lnTo>
                  <a:pt x="16294" y="341630"/>
                </a:lnTo>
                <a:lnTo>
                  <a:pt x="19837" y="342900"/>
                </a:lnTo>
                <a:lnTo>
                  <a:pt x="21234" y="341630"/>
                </a:lnTo>
                <a:lnTo>
                  <a:pt x="39674" y="341630"/>
                </a:lnTo>
                <a:lnTo>
                  <a:pt x="41719" y="337820"/>
                </a:lnTo>
                <a:lnTo>
                  <a:pt x="45364" y="337820"/>
                </a:lnTo>
                <a:lnTo>
                  <a:pt x="45364" y="336550"/>
                </a:lnTo>
                <a:lnTo>
                  <a:pt x="47675" y="335280"/>
                </a:lnTo>
                <a:lnTo>
                  <a:pt x="52713" y="335280"/>
                </a:lnTo>
                <a:lnTo>
                  <a:pt x="53365" y="334010"/>
                </a:lnTo>
                <a:lnTo>
                  <a:pt x="55600" y="334010"/>
                </a:lnTo>
                <a:lnTo>
                  <a:pt x="56248" y="331470"/>
                </a:lnTo>
                <a:lnTo>
                  <a:pt x="63055" y="327660"/>
                </a:lnTo>
                <a:lnTo>
                  <a:pt x="69557" y="327660"/>
                </a:lnTo>
                <a:lnTo>
                  <a:pt x="76085" y="325120"/>
                </a:lnTo>
                <a:lnTo>
                  <a:pt x="108707" y="325120"/>
                </a:lnTo>
                <a:lnTo>
                  <a:pt x="109512" y="322580"/>
                </a:lnTo>
                <a:lnTo>
                  <a:pt x="110731" y="322580"/>
                </a:lnTo>
                <a:lnTo>
                  <a:pt x="113334" y="320040"/>
                </a:lnTo>
                <a:lnTo>
                  <a:pt x="113834" y="318770"/>
                </a:lnTo>
                <a:lnTo>
                  <a:pt x="7454" y="318770"/>
                </a:lnTo>
                <a:lnTo>
                  <a:pt x="5676" y="317500"/>
                </a:lnTo>
                <a:close/>
              </a:path>
              <a:path w="492759" h="439420">
                <a:moveTo>
                  <a:pt x="45364" y="337820"/>
                </a:moveTo>
                <a:lnTo>
                  <a:pt x="41719" y="337820"/>
                </a:lnTo>
                <a:lnTo>
                  <a:pt x="45364" y="339090"/>
                </a:lnTo>
                <a:lnTo>
                  <a:pt x="45364" y="337820"/>
                </a:lnTo>
                <a:close/>
              </a:path>
              <a:path w="492759" h="439420">
                <a:moveTo>
                  <a:pt x="52713" y="335280"/>
                </a:moveTo>
                <a:lnTo>
                  <a:pt x="49542" y="335280"/>
                </a:lnTo>
                <a:lnTo>
                  <a:pt x="51409" y="337820"/>
                </a:lnTo>
                <a:lnTo>
                  <a:pt x="52713" y="335280"/>
                </a:lnTo>
                <a:close/>
              </a:path>
              <a:path w="492759" h="439420">
                <a:moveTo>
                  <a:pt x="55600" y="334010"/>
                </a:moveTo>
                <a:lnTo>
                  <a:pt x="53365" y="334010"/>
                </a:lnTo>
                <a:lnTo>
                  <a:pt x="54394" y="335280"/>
                </a:lnTo>
                <a:lnTo>
                  <a:pt x="55600" y="334010"/>
                </a:lnTo>
                <a:close/>
              </a:path>
              <a:path w="492759" h="439420">
                <a:moveTo>
                  <a:pt x="102349" y="327660"/>
                </a:moveTo>
                <a:lnTo>
                  <a:pt x="99098" y="327660"/>
                </a:lnTo>
                <a:lnTo>
                  <a:pt x="98806" y="330200"/>
                </a:lnTo>
                <a:lnTo>
                  <a:pt x="99656" y="330200"/>
                </a:lnTo>
                <a:lnTo>
                  <a:pt x="102349" y="327660"/>
                </a:lnTo>
                <a:close/>
              </a:path>
              <a:path w="492759" h="439420">
                <a:moveTo>
                  <a:pt x="69557" y="327660"/>
                </a:moveTo>
                <a:lnTo>
                  <a:pt x="65659" y="327660"/>
                </a:lnTo>
                <a:lnTo>
                  <a:pt x="67335" y="328930"/>
                </a:lnTo>
                <a:lnTo>
                  <a:pt x="69557" y="327660"/>
                </a:lnTo>
                <a:close/>
              </a:path>
              <a:path w="492759" h="439420">
                <a:moveTo>
                  <a:pt x="108707" y="325120"/>
                </a:moveTo>
                <a:lnTo>
                  <a:pt x="76085" y="325120"/>
                </a:lnTo>
                <a:lnTo>
                  <a:pt x="76923" y="326390"/>
                </a:lnTo>
                <a:lnTo>
                  <a:pt x="86804" y="326390"/>
                </a:lnTo>
                <a:lnTo>
                  <a:pt x="87731" y="328930"/>
                </a:lnTo>
                <a:lnTo>
                  <a:pt x="89217" y="328930"/>
                </a:lnTo>
                <a:lnTo>
                  <a:pt x="91173" y="327660"/>
                </a:lnTo>
                <a:lnTo>
                  <a:pt x="106680" y="327660"/>
                </a:lnTo>
                <a:lnTo>
                  <a:pt x="108305" y="326390"/>
                </a:lnTo>
                <a:lnTo>
                  <a:pt x="108707" y="325120"/>
                </a:lnTo>
                <a:close/>
              </a:path>
              <a:path w="492759" h="439420">
                <a:moveTo>
                  <a:pt x="94246" y="327660"/>
                </a:moveTo>
                <a:lnTo>
                  <a:pt x="91173" y="327660"/>
                </a:lnTo>
                <a:lnTo>
                  <a:pt x="92290" y="328930"/>
                </a:lnTo>
                <a:lnTo>
                  <a:pt x="94246" y="327660"/>
                </a:lnTo>
                <a:close/>
              </a:path>
              <a:path w="492759" h="439420">
                <a:moveTo>
                  <a:pt x="106680" y="327660"/>
                </a:moveTo>
                <a:lnTo>
                  <a:pt x="102349" y="327660"/>
                </a:lnTo>
                <a:lnTo>
                  <a:pt x="105054" y="328930"/>
                </a:lnTo>
                <a:lnTo>
                  <a:pt x="106680" y="327660"/>
                </a:lnTo>
                <a:close/>
              </a:path>
              <a:path w="492759" h="439420">
                <a:moveTo>
                  <a:pt x="86804" y="326390"/>
                </a:moveTo>
                <a:lnTo>
                  <a:pt x="82334" y="326390"/>
                </a:lnTo>
                <a:lnTo>
                  <a:pt x="84277" y="327660"/>
                </a:lnTo>
                <a:lnTo>
                  <a:pt x="86804" y="326390"/>
                </a:lnTo>
                <a:close/>
              </a:path>
              <a:path w="492759" h="439420">
                <a:moveTo>
                  <a:pt x="475126" y="306070"/>
                </a:moveTo>
                <a:lnTo>
                  <a:pt x="233946" y="306070"/>
                </a:lnTo>
                <a:lnTo>
                  <a:pt x="239344" y="309880"/>
                </a:lnTo>
                <a:lnTo>
                  <a:pt x="238874" y="312420"/>
                </a:lnTo>
                <a:lnTo>
                  <a:pt x="240563" y="312420"/>
                </a:lnTo>
                <a:lnTo>
                  <a:pt x="242417" y="314960"/>
                </a:lnTo>
                <a:lnTo>
                  <a:pt x="241668" y="316230"/>
                </a:lnTo>
                <a:lnTo>
                  <a:pt x="239623" y="316230"/>
                </a:lnTo>
                <a:lnTo>
                  <a:pt x="239166" y="318770"/>
                </a:lnTo>
                <a:lnTo>
                  <a:pt x="241300" y="322580"/>
                </a:lnTo>
                <a:lnTo>
                  <a:pt x="282829" y="322580"/>
                </a:lnTo>
                <a:lnTo>
                  <a:pt x="284226" y="320040"/>
                </a:lnTo>
                <a:lnTo>
                  <a:pt x="283298" y="317500"/>
                </a:lnTo>
                <a:lnTo>
                  <a:pt x="283857" y="314960"/>
                </a:lnTo>
                <a:lnTo>
                  <a:pt x="468210" y="314960"/>
                </a:lnTo>
                <a:lnTo>
                  <a:pt x="470217" y="313690"/>
                </a:lnTo>
                <a:lnTo>
                  <a:pt x="470306" y="311150"/>
                </a:lnTo>
                <a:lnTo>
                  <a:pt x="473087" y="309880"/>
                </a:lnTo>
                <a:lnTo>
                  <a:pt x="475126" y="306070"/>
                </a:lnTo>
                <a:close/>
              </a:path>
              <a:path w="492759" h="439420">
                <a:moveTo>
                  <a:pt x="2514" y="207010"/>
                </a:moveTo>
                <a:lnTo>
                  <a:pt x="1397" y="208280"/>
                </a:lnTo>
                <a:lnTo>
                  <a:pt x="0" y="209550"/>
                </a:lnTo>
                <a:lnTo>
                  <a:pt x="2133" y="213360"/>
                </a:lnTo>
                <a:lnTo>
                  <a:pt x="6426" y="218440"/>
                </a:lnTo>
                <a:lnTo>
                  <a:pt x="8940" y="226060"/>
                </a:lnTo>
                <a:lnTo>
                  <a:pt x="8470" y="238760"/>
                </a:lnTo>
                <a:lnTo>
                  <a:pt x="10248" y="241300"/>
                </a:lnTo>
                <a:lnTo>
                  <a:pt x="11544" y="247650"/>
                </a:lnTo>
                <a:lnTo>
                  <a:pt x="15265" y="256540"/>
                </a:lnTo>
                <a:lnTo>
                  <a:pt x="13970" y="260350"/>
                </a:lnTo>
                <a:lnTo>
                  <a:pt x="14338" y="274320"/>
                </a:lnTo>
                <a:lnTo>
                  <a:pt x="13792" y="275590"/>
                </a:lnTo>
                <a:lnTo>
                  <a:pt x="15087" y="279400"/>
                </a:lnTo>
                <a:lnTo>
                  <a:pt x="14986" y="284480"/>
                </a:lnTo>
                <a:lnTo>
                  <a:pt x="17602" y="289560"/>
                </a:lnTo>
                <a:lnTo>
                  <a:pt x="17703" y="293370"/>
                </a:lnTo>
                <a:lnTo>
                  <a:pt x="15367" y="294640"/>
                </a:lnTo>
                <a:lnTo>
                  <a:pt x="16573" y="295910"/>
                </a:lnTo>
                <a:lnTo>
                  <a:pt x="15735" y="299720"/>
                </a:lnTo>
                <a:lnTo>
                  <a:pt x="15265" y="304800"/>
                </a:lnTo>
                <a:lnTo>
                  <a:pt x="13131" y="306070"/>
                </a:lnTo>
                <a:lnTo>
                  <a:pt x="13792" y="308610"/>
                </a:lnTo>
                <a:lnTo>
                  <a:pt x="13131" y="311150"/>
                </a:lnTo>
                <a:lnTo>
                  <a:pt x="10985" y="312420"/>
                </a:lnTo>
                <a:lnTo>
                  <a:pt x="11455" y="316230"/>
                </a:lnTo>
                <a:lnTo>
                  <a:pt x="7454" y="318770"/>
                </a:lnTo>
                <a:lnTo>
                  <a:pt x="113834" y="318770"/>
                </a:lnTo>
                <a:lnTo>
                  <a:pt x="114833" y="316230"/>
                </a:lnTo>
                <a:lnTo>
                  <a:pt x="117805" y="313690"/>
                </a:lnTo>
                <a:lnTo>
                  <a:pt x="121348" y="312420"/>
                </a:lnTo>
                <a:lnTo>
                  <a:pt x="125215" y="312420"/>
                </a:lnTo>
                <a:lnTo>
                  <a:pt x="127774" y="311150"/>
                </a:lnTo>
                <a:lnTo>
                  <a:pt x="134289" y="307340"/>
                </a:lnTo>
                <a:lnTo>
                  <a:pt x="138303" y="303530"/>
                </a:lnTo>
                <a:lnTo>
                  <a:pt x="161728" y="303530"/>
                </a:lnTo>
                <a:lnTo>
                  <a:pt x="165125" y="302260"/>
                </a:lnTo>
                <a:lnTo>
                  <a:pt x="169125" y="300990"/>
                </a:lnTo>
                <a:lnTo>
                  <a:pt x="172110" y="298450"/>
                </a:lnTo>
                <a:lnTo>
                  <a:pt x="173964" y="298450"/>
                </a:lnTo>
                <a:lnTo>
                  <a:pt x="177419" y="295910"/>
                </a:lnTo>
                <a:lnTo>
                  <a:pt x="182537" y="295910"/>
                </a:lnTo>
                <a:lnTo>
                  <a:pt x="196037" y="294640"/>
                </a:lnTo>
                <a:lnTo>
                  <a:pt x="476747" y="294640"/>
                </a:lnTo>
                <a:lnTo>
                  <a:pt x="479615" y="288290"/>
                </a:lnTo>
                <a:lnTo>
                  <a:pt x="480453" y="283210"/>
                </a:lnTo>
                <a:lnTo>
                  <a:pt x="484924" y="275590"/>
                </a:lnTo>
                <a:lnTo>
                  <a:pt x="484746" y="273050"/>
                </a:lnTo>
                <a:lnTo>
                  <a:pt x="487057" y="266700"/>
                </a:lnTo>
                <a:lnTo>
                  <a:pt x="490423" y="264160"/>
                </a:lnTo>
                <a:lnTo>
                  <a:pt x="491629" y="260350"/>
                </a:lnTo>
                <a:lnTo>
                  <a:pt x="490702" y="257810"/>
                </a:lnTo>
                <a:lnTo>
                  <a:pt x="492760" y="255270"/>
                </a:lnTo>
                <a:lnTo>
                  <a:pt x="490893" y="248920"/>
                </a:lnTo>
                <a:lnTo>
                  <a:pt x="491159" y="246380"/>
                </a:lnTo>
                <a:lnTo>
                  <a:pt x="489407" y="241300"/>
                </a:lnTo>
                <a:lnTo>
                  <a:pt x="488645" y="240030"/>
                </a:lnTo>
                <a:lnTo>
                  <a:pt x="488569" y="237490"/>
                </a:lnTo>
                <a:lnTo>
                  <a:pt x="489407" y="236220"/>
                </a:lnTo>
                <a:lnTo>
                  <a:pt x="489483" y="233680"/>
                </a:lnTo>
                <a:lnTo>
                  <a:pt x="491629" y="229870"/>
                </a:lnTo>
                <a:lnTo>
                  <a:pt x="491451" y="228600"/>
                </a:lnTo>
                <a:lnTo>
                  <a:pt x="491261" y="220980"/>
                </a:lnTo>
                <a:lnTo>
                  <a:pt x="492658" y="218440"/>
                </a:lnTo>
                <a:lnTo>
                  <a:pt x="491629" y="217170"/>
                </a:lnTo>
                <a:lnTo>
                  <a:pt x="490982" y="214630"/>
                </a:lnTo>
                <a:lnTo>
                  <a:pt x="5969" y="214630"/>
                </a:lnTo>
                <a:lnTo>
                  <a:pt x="3162" y="210820"/>
                </a:lnTo>
                <a:lnTo>
                  <a:pt x="2514" y="207010"/>
                </a:lnTo>
                <a:close/>
              </a:path>
              <a:path w="492759" h="439420">
                <a:moveTo>
                  <a:pt x="125215" y="312420"/>
                </a:moveTo>
                <a:lnTo>
                  <a:pt x="121348" y="312420"/>
                </a:lnTo>
                <a:lnTo>
                  <a:pt x="122656" y="313690"/>
                </a:lnTo>
                <a:lnTo>
                  <a:pt x="125215" y="312420"/>
                </a:lnTo>
                <a:close/>
              </a:path>
              <a:path w="492759" h="439420">
                <a:moveTo>
                  <a:pt x="475890" y="302260"/>
                </a:moveTo>
                <a:lnTo>
                  <a:pt x="222021" y="302260"/>
                </a:lnTo>
                <a:lnTo>
                  <a:pt x="223139" y="303530"/>
                </a:lnTo>
                <a:lnTo>
                  <a:pt x="227152" y="303530"/>
                </a:lnTo>
                <a:lnTo>
                  <a:pt x="229476" y="307340"/>
                </a:lnTo>
                <a:lnTo>
                  <a:pt x="232638" y="307340"/>
                </a:lnTo>
                <a:lnTo>
                  <a:pt x="233946" y="306070"/>
                </a:lnTo>
                <a:lnTo>
                  <a:pt x="475126" y="306070"/>
                </a:lnTo>
                <a:lnTo>
                  <a:pt x="475805" y="304800"/>
                </a:lnTo>
                <a:lnTo>
                  <a:pt x="475424" y="303530"/>
                </a:lnTo>
                <a:lnTo>
                  <a:pt x="475890" y="302260"/>
                </a:lnTo>
                <a:close/>
              </a:path>
              <a:path w="492759" h="439420">
                <a:moveTo>
                  <a:pt x="153377" y="303530"/>
                </a:moveTo>
                <a:lnTo>
                  <a:pt x="144081" y="303530"/>
                </a:lnTo>
                <a:lnTo>
                  <a:pt x="147701" y="304800"/>
                </a:lnTo>
                <a:lnTo>
                  <a:pt x="151053" y="304800"/>
                </a:lnTo>
                <a:lnTo>
                  <a:pt x="153377" y="303530"/>
                </a:lnTo>
                <a:close/>
              </a:path>
              <a:path w="492759" h="439420">
                <a:moveTo>
                  <a:pt x="161728" y="303530"/>
                </a:moveTo>
                <a:lnTo>
                  <a:pt x="153377" y="303530"/>
                </a:lnTo>
                <a:lnTo>
                  <a:pt x="158330" y="304800"/>
                </a:lnTo>
                <a:lnTo>
                  <a:pt x="161728" y="303530"/>
                </a:lnTo>
                <a:close/>
              </a:path>
              <a:path w="492759" h="439420">
                <a:moveTo>
                  <a:pt x="476747" y="294640"/>
                </a:moveTo>
                <a:lnTo>
                  <a:pt x="210096" y="294640"/>
                </a:lnTo>
                <a:lnTo>
                  <a:pt x="213817" y="298450"/>
                </a:lnTo>
                <a:lnTo>
                  <a:pt x="216712" y="303530"/>
                </a:lnTo>
                <a:lnTo>
                  <a:pt x="218948" y="304800"/>
                </a:lnTo>
                <a:lnTo>
                  <a:pt x="220522" y="303530"/>
                </a:lnTo>
                <a:lnTo>
                  <a:pt x="222021" y="302260"/>
                </a:lnTo>
                <a:lnTo>
                  <a:pt x="475890" y="302260"/>
                </a:lnTo>
                <a:lnTo>
                  <a:pt x="476821" y="299720"/>
                </a:lnTo>
                <a:lnTo>
                  <a:pt x="475805" y="298450"/>
                </a:lnTo>
                <a:lnTo>
                  <a:pt x="476173" y="295910"/>
                </a:lnTo>
                <a:lnTo>
                  <a:pt x="476747" y="294640"/>
                </a:lnTo>
                <a:close/>
              </a:path>
              <a:path w="492759" h="439420">
                <a:moveTo>
                  <a:pt x="207111" y="294640"/>
                </a:moveTo>
                <a:lnTo>
                  <a:pt x="196037" y="294640"/>
                </a:lnTo>
                <a:lnTo>
                  <a:pt x="200418" y="295910"/>
                </a:lnTo>
                <a:lnTo>
                  <a:pt x="203390" y="295910"/>
                </a:lnTo>
                <a:lnTo>
                  <a:pt x="207111" y="294640"/>
                </a:lnTo>
                <a:close/>
              </a:path>
              <a:path w="492759" h="439420">
                <a:moveTo>
                  <a:pt x="4749" y="198120"/>
                </a:moveTo>
                <a:lnTo>
                  <a:pt x="3162" y="200660"/>
                </a:lnTo>
                <a:lnTo>
                  <a:pt x="3721" y="207010"/>
                </a:lnTo>
                <a:lnTo>
                  <a:pt x="7073" y="209550"/>
                </a:lnTo>
                <a:lnTo>
                  <a:pt x="9398" y="214630"/>
                </a:lnTo>
                <a:lnTo>
                  <a:pt x="490982" y="214630"/>
                </a:lnTo>
                <a:lnTo>
                  <a:pt x="491041" y="212090"/>
                </a:lnTo>
                <a:lnTo>
                  <a:pt x="10718" y="212090"/>
                </a:lnTo>
                <a:lnTo>
                  <a:pt x="9588" y="210820"/>
                </a:lnTo>
                <a:lnTo>
                  <a:pt x="9493" y="208280"/>
                </a:lnTo>
                <a:lnTo>
                  <a:pt x="7073" y="208280"/>
                </a:lnTo>
                <a:lnTo>
                  <a:pt x="7264" y="203200"/>
                </a:lnTo>
                <a:lnTo>
                  <a:pt x="4749" y="198120"/>
                </a:lnTo>
                <a:close/>
              </a:path>
              <a:path w="492759" h="439420">
                <a:moveTo>
                  <a:pt x="20574" y="143510"/>
                </a:moveTo>
                <a:lnTo>
                  <a:pt x="16662" y="147320"/>
                </a:lnTo>
                <a:lnTo>
                  <a:pt x="15735" y="151130"/>
                </a:lnTo>
                <a:lnTo>
                  <a:pt x="12954" y="156210"/>
                </a:lnTo>
                <a:lnTo>
                  <a:pt x="14808" y="160020"/>
                </a:lnTo>
                <a:lnTo>
                  <a:pt x="13512" y="162560"/>
                </a:lnTo>
                <a:lnTo>
                  <a:pt x="13690" y="168910"/>
                </a:lnTo>
                <a:lnTo>
                  <a:pt x="8940" y="173990"/>
                </a:lnTo>
                <a:lnTo>
                  <a:pt x="7073" y="182880"/>
                </a:lnTo>
                <a:lnTo>
                  <a:pt x="8382" y="186690"/>
                </a:lnTo>
                <a:lnTo>
                  <a:pt x="7721" y="193040"/>
                </a:lnTo>
                <a:lnTo>
                  <a:pt x="12014" y="199390"/>
                </a:lnTo>
                <a:lnTo>
                  <a:pt x="12204" y="201930"/>
                </a:lnTo>
                <a:lnTo>
                  <a:pt x="13970" y="204470"/>
                </a:lnTo>
                <a:lnTo>
                  <a:pt x="12382" y="208280"/>
                </a:lnTo>
                <a:lnTo>
                  <a:pt x="13309" y="210820"/>
                </a:lnTo>
                <a:lnTo>
                  <a:pt x="10718" y="212090"/>
                </a:lnTo>
                <a:lnTo>
                  <a:pt x="491041" y="212090"/>
                </a:lnTo>
                <a:lnTo>
                  <a:pt x="491070" y="210820"/>
                </a:lnTo>
                <a:lnTo>
                  <a:pt x="490042" y="209550"/>
                </a:lnTo>
                <a:lnTo>
                  <a:pt x="491350" y="207010"/>
                </a:lnTo>
                <a:lnTo>
                  <a:pt x="488937" y="205740"/>
                </a:lnTo>
                <a:lnTo>
                  <a:pt x="487718" y="203200"/>
                </a:lnTo>
                <a:lnTo>
                  <a:pt x="487819" y="200660"/>
                </a:lnTo>
                <a:lnTo>
                  <a:pt x="485025" y="198120"/>
                </a:lnTo>
                <a:lnTo>
                  <a:pt x="483247" y="195580"/>
                </a:lnTo>
                <a:lnTo>
                  <a:pt x="482511" y="191770"/>
                </a:lnTo>
                <a:lnTo>
                  <a:pt x="480923" y="189230"/>
                </a:lnTo>
                <a:lnTo>
                  <a:pt x="477469" y="189230"/>
                </a:lnTo>
                <a:lnTo>
                  <a:pt x="475805" y="187960"/>
                </a:lnTo>
                <a:lnTo>
                  <a:pt x="475424" y="184150"/>
                </a:lnTo>
                <a:lnTo>
                  <a:pt x="474218" y="184150"/>
                </a:lnTo>
                <a:lnTo>
                  <a:pt x="473938" y="182880"/>
                </a:lnTo>
                <a:lnTo>
                  <a:pt x="470954" y="179070"/>
                </a:lnTo>
                <a:lnTo>
                  <a:pt x="469557" y="177800"/>
                </a:lnTo>
                <a:lnTo>
                  <a:pt x="470217" y="176530"/>
                </a:lnTo>
                <a:lnTo>
                  <a:pt x="468541" y="173990"/>
                </a:lnTo>
                <a:lnTo>
                  <a:pt x="470865" y="170180"/>
                </a:lnTo>
                <a:lnTo>
                  <a:pt x="471411" y="166370"/>
                </a:lnTo>
                <a:lnTo>
                  <a:pt x="470674" y="165100"/>
                </a:lnTo>
                <a:lnTo>
                  <a:pt x="461645" y="165100"/>
                </a:lnTo>
                <a:lnTo>
                  <a:pt x="460292" y="163830"/>
                </a:lnTo>
                <a:lnTo>
                  <a:pt x="457631" y="163830"/>
                </a:lnTo>
                <a:lnTo>
                  <a:pt x="457631" y="161290"/>
                </a:lnTo>
                <a:lnTo>
                  <a:pt x="456615" y="158750"/>
                </a:lnTo>
                <a:lnTo>
                  <a:pt x="456250" y="153670"/>
                </a:lnTo>
                <a:lnTo>
                  <a:pt x="20764" y="153670"/>
                </a:lnTo>
                <a:lnTo>
                  <a:pt x="18821" y="152400"/>
                </a:lnTo>
                <a:lnTo>
                  <a:pt x="19735" y="151130"/>
                </a:lnTo>
                <a:lnTo>
                  <a:pt x="19367" y="148590"/>
                </a:lnTo>
                <a:lnTo>
                  <a:pt x="20675" y="146050"/>
                </a:lnTo>
                <a:lnTo>
                  <a:pt x="20574" y="143510"/>
                </a:lnTo>
                <a:close/>
              </a:path>
              <a:path w="492759" h="439420">
                <a:moveTo>
                  <a:pt x="9398" y="205740"/>
                </a:moveTo>
                <a:lnTo>
                  <a:pt x="7823" y="208280"/>
                </a:lnTo>
                <a:lnTo>
                  <a:pt x="9493" y="208280"/>
                </a:lnTo>
                <a:lnTo>
                  <a:pt x="9398" y="205740"/>
                </a:lnTo>
                <a:close/>
              </a:path>
              <a:path w="492759" h="439420">
                <a:moveTo>
                  <a:pt x="479336" y="187960"/>
                </a:moveTo>
                <a:lnTo>
                  <a:pt x="477469" y="189230"/>
                </a:lnTo>
                <a:lnTo>
                  <a:pt x="480923" y="189230"/>
                </a:lnTo>
                <a:lnTo>
                  <a:pt x="479336" y="187960"/>
                </a:lnTo>
                <a:close/>
              </a:path>
              <a:path w="492759" h="439420">
                <a:moveTo>
                  <a:pt x="462013" y="157480"/>
                </a:moveTo>
                <a:lnTo>
                  <a:pt x="460984" y="157480"/>
                </a:lnTo>
                <a:lnTo>
                  <a:pt x="460984" y="160020"/>
                </a:lnTo>
                <a:lnTo>
                  <a:pt x="460349" y="161290"/>
                </a:lnTo>
                <a:lnTo>
                  <a:pt x="461645" y="165100"/>
                </a:lnTo>
                <a:lnTo>
                  <a:pt x="468718" y="165100"/>
                </a:lnTo>
                <a:lnTo>
                  <a:pt x="463219" y="160020"/>
                </a:lnTo>
                <a:lnTo>
                  <a:pt x="462013" y="157480"/>
                </a:lnTo>
                <a:close/>
              </a:path>
              <a:path w="492759" h="439420">
                <a:moveTo>
                  <a:pt x="469379" y="161290"/>
                </a:moveTo>
                <a:lnTo>
                  <a:pt x="468922" y="162560"/>
                </a:lnTo>
                <a:lnTo>
                  <a:pt x="469646" y="163830"/>
                </a:lnTo>
                <a:lnTo>
                  <a:pt x="468718" y="165100"/>
                </a:lnTo>
                <a:lnTo>
                  <a:pt x="470674" y="165100"/>
                </a:lnTo>
                <a:lnTo>
                  <a:pt x="471043" y="162560"/>
                </a:lnTo>
                <a:lnTo>
                  <a:pt x="469379" y="161290"/>
                </a:lnTo>
                <a:close/>
              </a:path>
              <a:path w="492759" h="439420">
                <a:moveTo>
                  <a:pt x="458939" y="162560"/>
                </a:moveTo>
                <a:lnTo>
                  <a:pt x="457631" y="163830"/>
                </a:lnTo>
                <a:lnTo>
                  <a:pt x="460292" y="163830"/>
                </a:lnTo>
                <a:lnTo>
                  <a:pt x="458939" y="162560"/>
                </a:lnTo>
                <a:close/>
              </a:path>
              <a:path w="492759" h="439420">
                <a:moveTo>
                  <a:pt x="448983" y="134620"/>
                </a:moveTo>
                <a:lnTo>
                  <a:pt x="43116" y="134620"/>
                </a:lnTo>
                <a:lnTo>
                  <a:pt x="39027" y="138430"/>
                </a:lnTo>
                <a:lnTo>
                  <a:pt x="33718" y="140970"/>
                </a:lnTo>
                <a:lnTo>
                  <a:pt x="26733" y="143510"/>
                </a:lnTo>
                <a:lnTo>
                  <a:pt x="23660" y="147320"/>
                </a:lnTo>
                <a:lnTo>
                  <a:pt x="23558" y="151130"/>
                </a:lnTo>
                <a:lnTo>
                  <a:pt x="20764" y="153670"/>
                </a:lnTo>
                <a:lnTo>
                  <a:pt x="456250" y="153670"/>
                </a:lnTo>
                <a:lnTo>
                  <a:pt x="456158" y="152400"/>
                </a:lnTo>
                <a:lnTo>
                  <a:pt x="456895" y="151130"/>
                </a:lnTo>
                <a:lnTo>
                  <a:pt x="456895" y="149860"/>
                </a:lnTo>
                <a:lnTo>
                  <a:pt x="454571" y="148590"/>
                </a:lnTo>
                <a:lnTo>
                  <a:pt x="455498" y="146050"/>
                </a:lnTo>
                <a:lnTo>
                  <a:pt x="453720" y="144780"/>
                </a:lnTo>
                <a:lnTo>
                  <a:pt x="454291" y="143510"/>
                </a:lnTo>
                <a:lnTo>
                  <a:pt x="450291" y="139700"/>
                </a:lnTo>
                <a:lnTo>
                  <a:pt x="449160" y="137160"/>
                </a:lnTo>
                <a:lnTo>
                  <a:pt x="448983" y="134620"/>
                </a:lnTo>
                <a:close/>
              </a:path>
              <a:path w="492759" h="439420">
                <a:moveTo>
                  <a:pt x="54203" y="129540"/>
                </a:moveTo>
                <a:lnTo>
                  <a:pt x="52146" y="129540"/>
                </a:lnTo>
                <a:lnTo>
                  <a:pt x="50190" y="133350"/>
                </a:lnTo>
                <a:lnTo>
                  <a:pt x="44983" y="133350"/>
                </a:lnTo>
                <a:lnTo>
                  <a:pt x="44526" y="134620"/>
                </a:lnTo>
                <a:lnTo>
                  <a:pt x="451218" y="134620"/>
                </a:lnTo>
                <a:lnTo>
                  <a:pt x="451218" y="132080"/>
                </a:lnTo>
                <a:lnTo>
                  <a:pt x="450566" y="130810"/>
                </a:lnTo>
                <a:lnTo>
                  <a:pt x="54952" y="130810"/>
                </a:lnTo>
                <a:lnTo>
                  <a:pt x="54203" y="129540"/>
                </a:lnTo>
                <a:close/>
              </a:path>
              <a:path w="492759" h="439420">
                <a:moveTo>
                  <a:pt x="56896" y="129540"/>
                </a:moveTo>
                <a:lnTo>
                  <a:pt x="54952" y="130810"/>
                </a:lnTo>
                <a:lnTo>
                  <a:pt x="58953" y="130810"/>
                </a:lnTo>
                <a:lnTo>
                  <a:pt x="56896" y="129540"/>
                </a:lnTo>
                <a:close/>
              </a:path>
              <a:path w="492759" h="439420">
                <a:moveTo>
                  <a:pt x="443674" y="125730"/>
                </a:moveTo>
                <a:lnTo>
                  <a:pt x="70497" y="125730"/>
                </a:lnTo>
                <a:lnTo>
                  <a:pt x="68440" y="127000"/>
                </a:lnTo>
                <a:lnTo>
                  <a:pt x="67792" y="129540"/>
                </a:lnTo>
                <a:lnTo>
                  <a:pt x="62776" y="130810"/>
                </a:lnTo>
                <a:lnTo>
                  <a:pt x="450566" y="130810"/>
                </a:lnTo>
                <a:lnTo>
                  <a:pt x="449914" y="129540"/>
                </a:lnTo>
                <a:lnTo>
                  <a:pt x="446087" y="129540"/>
                </a:lnTo>
                <a:lnTo>
                  <a:pt x="443674" y="125730"/>
                </a:lnTo>
                <a:close/>
              </a:path>
              <a:path w="492759" h="439420">
                <a:moveTo>
                  <a:pt x="449262" y="128270"/>
                </a:moveTo>
                <a:lnTo>
                  <a:pt x="448233" y="129540"/>
                </a:lnTo>
                <a:lnTo>
                  <a:pt x="449914" y="129540"/>
                </a:lnTo>
                <a:lnTo>
                  <a:pt x="449262" y="128270"/>
                </a:lnTo>
                <a:close/>
              </a:path>
              <a:path w="492759" h="439420">
                <a:moveTo>
                  <a:pt x="85305" y="120650"/>
                </a:moveTo>
                <a:lnTo>
                  <a:pt x="81495" y="121920"/>
                </a:lnTo>
                <a:lnTo>
                  <a:pt x="81026" y="124460"/>
                </a:lnTo>
                <a:lnTo>
                  <a:pt x="78511" y="125730"/>
                </a:lnTo>
                <a:lnTo>
                  <a:pt x="441807" y="125730"/>
                </a:lnTo>
                <a:lnTo>
                  <a:pt x="440690" y="124460"/>
                </a:lnTo>
                <a:lnTo>
                  <a:pt x="432866" y="124460"/>
                </a:lnTo>
                <a:lnTo>
                  <a:pt x="434263" y="121920"/>
                </a:lnTo>
                <a:lnTo>
                  <a:pt x="88290" y="121920"/>
                </a:lnTo>
                <a:lnTo>
                  <a:pt x="85305" y="120650"/>
                </a:lnTo>
                <a:close/>
              </a:path>
              <a:path w="492759" h="439420">
                <a:moveTo>
                  <a:pt x="437248" y="123190"/>
                </a:moveTo>
                <a:lnTo>
                  <a:pt x="434543" y="123190"/>
                </a:lnTo>
                <a:lnTo>
                  <a:pt x="432866" y="124460"/>
                </a:lnTo>
                <a:lnTo>
                  <a:pt x="438264" y="124460"/>
                </a:lnTo>
                <a:lnTo>
                  <a:pt x="437248" y="123190"/>
                </a:lnTo>
                <a:close/>
              </a:path>
              <a:path w="492759" h="439420">
                <a:moveTo>
                  <a:pt x="439572" y="123190"/>
                </a:moveTo>
                <a:lnTo>
                  <a:pt x="438264" y="124460"/>
                </a:lnTo>
                <a:lnTo>
                  <a:pt x="440690" y="124460"/>
                </a:lnTo>
                <a:lnTo>
                  <a:pt x="439572" y="123190"/>
                </a:lnTo>
                <a:close/>
              </a:path>
              <a:path w="492759" h="439420">
                <a:moveTo>
                  <a:pt x="136715" y="72390"/>
                </a:moveTo>
                <a:lnTo>
                  <a:pt x="135788" y="73660"/>
                </a:lnTo>
                <a:lnTo>
                  <a:pt x="133184" y="76200"/>
                </a:lnTo>
                <a:lnTo>
                  <a:pt x="132524" y="78740"/>
                </a:lnTo>
                <a:lnTo>
                  <a:pt x="130568" y="80010"/>
                </a:lnTo>
                <a:lnTo>
                  <a:pt x="130289" y="81280"/>
                </a:lnTo>
                <a:lnTo>
                  <a:pt x="127863" y="81280"/>
                </a:lnTo>
                <a:lnTo>
                  <a:pt x="126466" y="82550"/>
                </a:lnTo>
                <a:lnTo>
                  <a:pt x="124421" y="85090"/>
                </a:lnTo>
                <a:lnTo>
                  <a:pt x="124879" y="87630"/>
                </a:lnTo>
                <a:lnTo>
                  <a:pt x="124879" y="93980"/>
                </a:lnTo>
                <a:lnTo>
                  <a:pt x="126111" y="95250"/>
                </a:lnTo>
                <a:lnTo>
                  <a:pt x="126111" y="96520"/>
                </a:lnTo>
                <a:lnTo>
                  <a:pt x="123863" y="97790"/>
                </a:lnTo>
                <a:lnTo>
                  <a:pt x="122555" y="100330"/>
                </a:lnTo>
                <a:lnTo>
                  <a:pt x="119214" y="101600"/>
                </a:lnTo>
                <a:lnTo>
                  <a:pt x="119481" y="102870"/>
                </a:lnTo>
                <a:lnTo>
                  <a:pt x="116598" y="105410"/>
                </a:lnTo>
                <a:lnTo>
                  <a:pt x="116687" y="107950"/>
                </a:lnTo>
                <a:lnTo>
                  <a:pt x="115112" y="109220"/>
                </a:lnTo>
                <a:lnTo>
                  <a:pt x="111290" y="114300"/>
                </a:lnTo>
                <a:lnTo>
                  <a:pt x="103936" y="119380"/>
                </a:lnTo>
                <a:lnTo>
                  <a:pt x="97510" y="119380"/>
                </a:lnTo>
                <a:lnTo>
                  <a:pt x="94996" y="120650"/>
                </a:lnTo>
                <a:lnTo>
                  <a:pt x="91262" y="120650"/>
                </a:lnTo>
                <a:lnTo>
                  <a:pt x="88290" y="121920"/>
                </a:lnTo>
                <a:lnTo>
                  <a:pt x="436676" y="121920"/>
                </a:lnTo>
                <a:lnTo>
                  <a:pt x="436880" y="119380"/>
                </a:lnTo>
                <a:lnTo>
                  <a:pt x="436130" y="118110"/>
                </a:lnTo>
                <a:lnTo>
                  <a:pt x="431190" y="118110"/>
                </a:lnTo>
                <a:lnTo>
                  <a:pt x="430542" y="116840"/>
                </a:lnTo>
                <a:lnTo>
                  <a:pt x="429336" y="116840"/>
                </a:lnTo>
                <a:lnTo>
                  <a:pt x="424218" y="114300"/>
                </a:lnTo>
                <a:lnTo>
                  <a:pt x="421970" y="109220"/>
                </a:lnTo>
                <a:lnTo>
                  <a:pt x="421513" y="105410"/>
                </a:lnTo>
                <a:lnTo>
                  <a:pt x="420014" y="101600"/>
                </a:lnTo>
                <a:lnTo>
                  <a:pt x="420116" y="100330"/>
                </a:lnTo>
                <a:lnTo>
                  <a:pt x="421322" y="99060"/>
                </a:lnTo>
                <a:lnTo>
                  <a:pt x="422084" y="95250"/>
                </a:lnTo>
                <a:lnTo>
                  <a:pt x="349059" y="95250"/>
                </a:lnTo>
                <a:lnTo>
                  <a:pt x="345884" y="92710"/>
                </a:lnTo>
                <a:lnTo>
                  <a:pt x="342633" y="92710"/>
                </a:lnTo>
                <a:lnTo>
                  <a:pt x="341839" y="91440"/>
                </a:lnTo>
                <a:lnTo>
                  <a:pt x="143979" y="91440"/>
                </a:lnTo>
                <a:lnTo>
                  <a:pt x="140068" y="82550"/>
                </a:lnTo>
                <a:lnTo>
                  <a:pt x="137452" y="77470"/>
                </a:lnTo>
                <a:lnTo>
                  <a:pt x="136067" y="74930"/>
                </a:lnTo>
                <a:lnTo>
                  <a:pt x="136715" y="72390"/>
                </a:lnTo>
                <a:close/>
              </a:path>
              <a:path w="492759" h="439420">
                <a:moveTo>
                  <a:pt x="393280" y="13970"/>
                </a:moveTo>
                <a:lnTo>
                  <a:pt x="377355" y="13970"/>
                </a:lnTo>
                <a:lnTo>
                  <a:pt x="375780" y="17780"/>
                </a:lnTo>
                <a:lnTo>
                  <a:pt x="373634" y="21590"/>
                </a:lnTo>
                <a:lnTo>
                  <a:pt x="375500" y="22860"/>
                </a:lnTo>
                <a:lnTo>
                  <a:pt x="377825" y="25400"/>
                </a:lnTo>
                <a:lnTo>
                  <a:pt x="374751" y="25400"/>
                </a:lnTo>
                <a:lnTo>
                  <a:pt x="373735" y="27940"/>
                </a:lnTo>
                <a:lnTo>
                  <a:pt x="372427" y="30480"/>
                </a:lnTo>
                <a:lnTo>
                  <a:pt x="374205" y="33020"/>
                </a:lnTo>
                <a:lnTo>
                  <a:pt x="374472" y="35560"/>
                </a:lnTo>
                <a:lnTo>
                  <a:pt x="371221" y="35560"/>
                </a:lnTo>
                <a:lnTo>
                  <a:pt x="370090" y="41910"/>
                </a:lnTo>
                <a:lnTo>
                  <a:pt x="371221" y="45720"/>
                </a:lnTo>
                <a:lnTo>
                  <a:pt x="370370" y="50800"/>
                </a:lnTo>
                <a:lnTo>
                  <a:pt x="371589" y="53340"/>
                </a:lnTo>
                <a:lnTo>
                  <a:pt x="371309" y="57150"/>
                </a:lnTo>
                <a:lnTo>
                  <a:pt x="368985" y="59690"/>
                </a:lnTo>
                <a:lnTo>
                  <a:pt x="368985" y="60960"/>
                </a:lnTo>
                <a:lnTo>
                  <a:pt x="366471" y="66040"/>
                </a:lnTo>
                <a:lnTo>
                  <a:pt x="366001" y="73660"/>
                </a:lnTo>
                <a:lnTo>
                  <a:pt x="363855" y="74930"/>
                </a:lnTo>
                <a:lnTo>
                  <a:pt x="364604" y="77470"/>
                </a:lnTo>
                <a:lnTo>
                  <a:pt x="363207" y="81280"/>
                </a:lnTo>
                <a:lnTo>
                  <a:pt x="360972" y="83820"/>
                </a:lnTo>
                <a:lnTo>
                  <a:pt x="360692" y="88900"/>
                </a:lnTo>
                <a:lnTo>
                  <a:pt x="356870" y="91440"/>
                </a:lnTo>
                <a:lnTo>
                  <a:pt x="349059" y="95250"/>
                </a:lnTo>
                <a:lnTo>
                  <a:pt x="422084" y="95250"/>
                </a:lnTo>
                <a:lnTo>
                  <a:pt x="422338" y="93980"/>
                </a:lnTo>
                <a:lnTo>
                  <a:pt x="420954" y="87630"/>
                </a:lnTo>
                <a:lnTo>
                  <a:pt x="419455" y="85090"/>
                </a:lnTo>
                <a:lnTo>
                  <a:pt x="420763" y="83820"/>
                </a:lnTo>
                <a:lnTo>
                  <a:pt x="419176" y="82550"/>
                </a:lnTo>
                <a:lnTo>
                  <a:pt x="417322" y="82550"/>
                </a:lnTo>
                <a:lnTo>
                  <a:pt x="414985" y="77470"/>
                </a:lnTo>
                <a:lnTo>
                  <a:pt x="414896" y="72390"/>
                </a:lnTo>
                <a:lnTo>
                  <a:pt x="415823" y="71120"/>
                </a:lnTo>
                <a:lnTo>
                  <a:pt x="415925" y="69850"/>
                </a:lnTo>
                <a:lnTo>
                  <a:pt x="414794" y="68580"/>
                </a:lnTo>
                <a:lnTo>
                  <a:pt x="414248" y="60960"/>
                </a:lnTo>
                <a:lnTo>
                  <a:pt x="414896" y="58420"/>
                </a:lnTo>
                <a:lnTo>
                  <a:pt x="414248" y="55880"/>
                </a:lnTo>
                <a:lnTo>
                  <a:pt x="415074" y="55880"/>
                </a:lnTo>
                <a:lnTo>
                  <a:pt x="415366" y="53340"/>
                </a:lnTo>
                <a:lnTo>
                  <a:pt x="411073" y="49530"/>
                </a:lnTo>
                <a:lnTo>
                  <a:pt x="408470" y="48260"/>
                </a:lnTo>
                <a:lnTo>
                  <a:pt x="399249" y="48260"/>
                </a:lnTo>
                <a:lnTo>
                  <a:pt x="396735" y="44450"/>
                </a:lnTo>
                <a:lnTo>
                  <a:pt x="397014" y="41910"/>
                </a:lnTo>
                <a:lnTo>
                  <a:pt x="395427" y="38100"/>
                </a:lnTo>
                <a:lnTo>
                  <a:pt x="396045" y="35560"/>
                </a:lnTo>
                <a:lnTo>
                  <a:pt x="374472" y="35560"/>
                </a:lnTo>
                <a:lnTo>
                  <a:pt x="372618" y="34290"/>
                </a:lnTo>
                <a:lnTo>
                  <a:pt x="396354" y="34290"/>
                </a:lnTo>
                <a:lnTo>
                  <a:pt x="395907" y="29210"/>
                </a:lnTo>
                <a:lnTo>
                  <a:pt x="394779" y="29210"/>
                </a:lnTo>
                <a:lnTo>
                  <a:pt x="393839" y="26670"/>
                </a:lnTo>
                <a:lnTo>
                  <a:pt x="394970" y="24130"/>
                </a:lnTo>
                <a:lnTo>
                  <a:pt x="393103" y="21590"/>
                </a:lnTo>
                <a:lnTo>
                  <a:pt x="393014" y="20320"/>
                </a:lnTo>
                <a:lnTo>
                  <a:pt x="391706" y="19050"/>
                </a:lnTo>
                <a:lnTo>
                  <a:pt x="391795" y="16510"/>
                </a:lnTo>
                <a:lnTo>
                  <a:pt x="393280" y="13970"/>
                </a:lnTo>
                <a:close/>
              </a:path>
              <a:path w="492759" h="439420">
                <a:moveTo>
                  <a:pt x="146215" y="82550"/>
                </a:moveTo>
                <a:lnTo>
                  <a:pt x="144907" y="82550"/>
                </a:lnTo>
                <a:lnTo>
                  <a:pt x="145376" y="85090"/>
                </a:lnTo>
                <a:lnTo>
                  <a:pt x="144360" y="87630"/>
                </a:lnTo>
                <a:lnTo>
                  <a:pt x="143979" y="91440"/>
                </a:lnTo>
                <a:lnTo>
                  <a:pt x="341839" y="91440"/>
                </a:lnTo>
                <a:lnTo>
                  <a:pt x="341045" y="90170"/>
                </a:lnTo>
                <a:lnTo>
                  <a:pt x="337959" y="87630"/>
                </a:lnTo>
                <a:lnTo>
                  <a:pt x="337883" y="86360"/>
                </a:lnTo>
                <a:lnTo>
                  <a:pt x="337045" y="85090"/>
                </a:lnTo>
                <a:lnTo>
                  <a:pt x="336670" y="83820"/>
                </a:lnTo>
                <a:lnTo>
                  <a:pt x="147231" y="83820"/>
                </a:lnTo>
                <a:lnTo>
                  <a:pt x="146215" y="82550"/>
                </a:lnTo>
                <a:close/>
              </a:path>
              <a:path w="492759" h="439420">
                <a:moveTo>
                  <a:pt x="144449" y="71120"/>
                </a:moveTo>
                <a:lnTo>
                  <a:pt x="142773" y="72390"/>
                </a:lnTo>
                <a:lnTo>
                  <a:pt x="145834" y="73660"/>
                </a:lnTo>
                <a:lnTo>
                  <a:pt x="144729" y="74930"/>
                </a:lnTo>
                <a:lnTo>
                  <a:pt x="143421" y="77470"/>
                </a:lnTo>
                <a:lnTo>
                  <a:pt x="145935" y="78740"/>
                </a:lnTo>
                <a:lnTo>
                  <a:pt x="148450" y="78740"/>
                </a:lnTo>
                <a:lnTo>
                  <a:pt x="147332" y="81280"/>
                </a:lnTo>
                <a:lnTo>
                  <a:pt x="147231" y="83820"/>
                </a:lnTo>
                <a:lnTo>
                  <a:pt x="336670" y="83820"/>
                </a:lnTo>
                <a:lnTo>
                  <a:pt x="336296" y="82550"/>
                </a:lnTo>
                <a:lnTo>
                  <a:pt x="333400" y="81280"/>
                </a:lnTo>
                <a:lnTo>
                  <a:pt x="330987" y="81280"/>
                </a:lnTo>
                <a:lnTo>
                  <a:pt x="327164" y="80010"/>
                </a:lnTo>
                <a:lnTo>
                  <a:pt x="323621" y="78740"/>
                </a:lnTo>
                <a:lnTo>
                  <a:pt x="322973" y="76200"/>
                </a:lnTo>
                <a:lnTo>
                  <a:pt x="155067" y="76200"/>
                </a:lnTo>
                <a:lnTo>
                  <a:pt x="152730" y="74930"/>
                </a:lnTo>
                <a:lnTo>
                  <a:pt x="151422" y="73660"/>
                </a:lnTo>
                <a:lnTo>
                  <a:pt x="147612" y="73660"/>
                </a:lnTo>
                <a:lnTo>
                  <a:pt x="146773" y="72390"/>
                </a:lnTo>
                <a:lnTo>
                  <a:pt x="144449" y="71120"/>
                </a:lnTo>
                <a:close/>
              </a:path>
              <a:path w="492759" h="439420">
                <a:moveTo>
                  <a:pt x="204241" y="53340"/>
                </a:moveTo>
                <a:lnTo>
                  <a:pt x="203212" y="53340"/>
                </a:lnTo>
                <a:lnTo>
                  <a:pt x="202095" y="54610"/>
                </a:lnTo>
                <a:lnTo>
                  <a:pt x="203860" y="57150"/>
                </a:lnTo>
                <a:lnTo>
                  <a:pt x="203390" y="58420"/>
                </a:lnTo>
                <a:lnTo>
                  <a:pt x="201815" y="58420"/>
                </a:lnTo>
                <a:lnTo>
                  <a:pt x="201815" y="59690"/>
                </a:lnTo>
                <a:lnTo>
                  <a:pt x="199390" y="60960"/>
                </a:lnTo>
                <a:lnTo>
                  <a:pt x="155308" y="60960"/>
                </a:lnTo>
                <a:lnTo>
                  <a:pt x="156286" y="64770"/>
                </a:lnTo>
                <a:lnTo>
                  <a:pt x="156464" y="66040"/>
                </a:lnTo>
                <a:lnTo>
                  <a:pt x="157949" y="66040"/>
                </a:lnTo>
                <a:lnTo>
                  <a:pt x="156184" y="68580"/>
                </a:lnTo>
                <a:lnTo>
                  <a:pt x="157391" y="69850"/>
                </a:lnTo>
                <a:lnTo>
                  <a:pt x="155346" y="71120"/>
                </a:lnTo>
                <a:lnTo>
                  <a:pt x="154038" y="72390"/>
                </a:lnTo>
                <a:lnTo>
                  <a:pt x="158330" y="73660"/>
                </a:lnTo>
                <a:lnTo>
                  <a:pt x="155613" y="74930"/>
                </a:lnTo>
                <a:lnTo>
                  <a:pt x="155067" y="76200"/>
                </a:lnTo>
                <a:lnTo>
                  <a:pt x="322973" y="76200"/>
                </a:lnTo>
                <a:lnTo>
                  <a:pt x="320268" y="72390"/>
                </a:lnTo>
                <a:lnTo>
                  <a:pt x="317004" y="72390"/>
                </a:lnTo>
                <a:lnTo>
                  <a:pt x="314134" y="71120"/>
                </a:lnTo>
                <a:lnTo>
                  <a:pt x="313944" y="68580"/>
                </a:lnTo>
                <a:lnTo>
                  <a:pt x="312356" y="68580"/>
                </a:lnTo>
                <a:lnTo>
                  <a:pt x="310959" y="67310"/>
                </a:lnTo>
                <a:lnTo>
                  <a:pt x="306019" y="67310"/>
                </a:lnTo>
                <a:lnTo>
                  <a:pt x="306679" y="66040"/>
                </a:lnTo>
                <a:lnTo>
                  <a:pt x="303593" y="63500"/>
                </a:lnTo>
                <a:lnTo>
                  <a:pt x="303047" y="60960"/>
                </a:lnTo>
                <a:lnTo>
                  <a:pt x="301459" y="59690"/>
                </a:lnTo>
                <a:lnTo>
                  <a:pt x="223418" y="59690"/>
                </a:lnTo>
                <a:lnTo>
                  <a:pt x="220256" y="57150"/>
                </a:lnTo>
                <a:lnTo>
                  <a:pt x="214934" y="57150"/>
                </a:lnTo>
                <a:lnTo>
                  <a:pt x="214668" y="54610"/>
                </a:lnTo>
                <a:lnTo>
                  <a:pt x="205536" y="54610"/>
                </a:lnTo>
                <a:lnTo>
                  <a:pt x="204241" y="53340"/>
                </a:lnTo>
                <a:close/>
              </a:path>
              <a:path w="492759" h="439420">
                <a:moveTo>
                  <a:pt x="149479" y="72390"/>
                </a:moveTo>
                <a:lnTo>
                  <a:pt x="147612" y="73660"/>
                </a:lnTo>
                <a:lnTo>
                  <a:pt x="151422" y="73660"/>
                </a:lnTo>
                <a:lnTo>
                  <a:pt x="149479" y="72390"/>
                </a:lnTo>
                <a:close/>
              </a:path>
              <a:path w="492759" h="439420">
                <a:moveTo>
                  <a:pt x="159816" y="58420"/>
                </a:moveTo>
                <a:lnTo>
                  <a:pt x="157759" y="60960"/>
                </a:lnTo>
                <a:lnTo>
                  <a:pt x="162242" y="60960"/>
                </a:lnTo>
                <a:lnTo>
                  <a:pt x="159816" y="58420"/>
                </a:lnTo>
                <a:close/>
              </a:path>
              <a:path w="492759" h="439420">
                <a:moveTo>
                  <a:pt x="164007" y="54610"/>
                </a:moveTo>
                <a:lnTo>
                  <a:pt x="161112" y="57150"/>
                </a:lnTo>
                <a:lnTo>
                  <a:pt x="161671" y="58420"/>
                </a:lnTo>
                <a:lnTo>
                  <a:pt x="165125" y="58420"/>
                </a:lnTo>
                <a:lnTo>
                  <a:pt x="163918" y="60960"/>
                </a:lnTo>
                <a:lnTo>
                  <a:pt x="195859" y="60960"/>
                </a:lnTo>
                <a:lnTo>
                  <a:pt x="198653" y="59690"/>
                </a:lnTo>
                <a:lnTo>
                  <a:pt x="200507" y="57150"/>
                </a:lnTo>
                <a:lnTo>
                  <a:pt x="200444" y="55880"/>
                </a:lnTo>
                <a:lnTo>
                  <a:pt x="166433" y="55880"/>
                </a:lnTo>
                <a:lnTo>
                  <a:pt x="164007" y="54610"/>
                </a:lnTo>
                <a:close/>
              </a:path>
              <a:path w="492759" h="439420">
                <a:moveTo>
                  <a:pt x="219227" y="50800"/>
                </a:moveTo>
                <a:lnTo>
                  <a:pt x="219316" y="53340"/>
                </a:lnTo>
                <a:lnTo>
                  <a:pt x="221373" y="54610"/>
                </a:lnTo>
                <a:lnTo>
                  <a:pt x="221272" y="57150"/>
                </a:lnTo>
                <a:lnTo>
                  <a:pt x="223418" y="59690"/>
                </a:lnTo>
                <a:lnTo>
                  <a:pt x="301459" y="59690"/>
                </a:lnTo>
                <a:lnTo>
                  <a:pt x="299872" y="58420"/>
                </a:lnTo>
                <a:lnTo>
                  <a:pt x="297827" y="57150"/>
                </a:lnTo>
                <a:lnTo>
                  <a:pt x="295122" y="54610"/>
                </a:lnTo>
                <a:lnTo>
                  <a:pt x="295078" y="53340"/>
                </a:lnTo>
                <a:lnTo>
                  <a:pt x="220256" y="53340"/>
                </a:lnTo>
                <a:lnTo>
                  <a:pt x="219227" y="50800"/>
                </a:lnTo>
                <a:close/>
              </a:path>
              <a:path w="492759" h="439420">
                <a:moveTo>
                  <a:pt x="218287" y="53340"/>
                </a:moveTo>
                <a:lnTo>
                  <a:pt x="215963" y="53340"/>
                </a:lnTo>
                <a:lnTo>
                  <a:pt x="215874" y="54610"/>
                </a:lnTo>
                <a:lnTo>
                  <a:pt x="214934" y="57150"/>
                </a:lnTo>
                <a:lnTo>
                  <a:pt x="220256" y="57150"/>
                </a:lnTo>
                <a:lnTo>
                  <a:pt x="218287" y="53340"/>
                </a:lnTo>
                <a:close/>
              </a:path>
              <a:path w="492759" h="439420">
                <a:moveTo>
                  <a:pt x="172758" y="44450"/>
                </a:moveTo>
                <a:lnTo>
                  <a:pt x="170891" y="44450"/>
                </a:lnTo>
                <a:lnTo>
                  <a:pt x="169951" y="46990"/>
                </a:lnTo>
                <a:lnTo>
                  <a:pt x="167360" y="48260"/>
                </a:lnTo>
                <a:lnTo>
                  <a:pt x="166268" y="49530"/>
                </a:lnTo>
                <a:lnTo>
                  <a:pt x="165823" y="52070"/>
                </a:lnTo>
                <a:lnTo>
                  <a:pt x="169583" y="53340"/>
                </a:lnTo>
                <a:lnTo>
                  <a:pt x="166433" y="55880"/>
                </a:lnTo>
                <a:lnTo>
                  <a:pt x="200444" y="55880"/>
                </a:lnTo>
                <a:lnTo>
                  <a:pt x="200317" y="53340"/>
                </a:lnTo>
                <a:lnTo>
                  <a:pt x="202272" y="52070"/>
                </a:lnTo>
                <a:lnTo>
                  <a:pt x="201066" y="49530"/>
                </a:lnTo>
                <a:lnTo>
                  <a:pt x="173964" y="49530"/>
                </a:lnTo>
                <a:lnTo>
                  <a:pt x="172847" y="48260"/>
                </a:lnTo>
                <a:lnTo>
                  <a:pt x="171450" y="48260"/>
                </a:lnTo>
                <a:lnTo>
                  <a:pt x="170980" y="46990"/>
                </a:lnTo>
                <a:lnTo>
                  <a:pt x="172758" y="44450"/>
                </a:lnTo>
                <a:close/>
              </a:path>
              <a:path w="492759" h="439420">
                <a:moveTo>
                  <a:pt x="209448" y="52070"/>
                </a:moveTo>
                <a:lnTo>
                  <a:pt x="205638" y="52070"/>
                </a:lnTo>
                <a:lnTo>
                  <a:pt x="206832" y="53340"/>
                </a:lnTo>
                <a:lnTo>
                  <a:pt x="205536" y="54610"/>
                </a:lnTo>
                <a:lnTo>
                  <a:pt x="214668" y="54610"/>
                </a:lnTo>
                <a:lnTo>
                  <a:pt x="209448" y="52070"/>
                </a:lnTo>
                <a:close/>
              </a:path>
              <a:path w="492759" h="439420">
                <a:moveTo>
                  <a:pt x="232638" y="24130"/>
                </a:moveTo>
                <a:lnTo>
                  <a:pt x="231051" y="25400"/>
                </a:lnTo>
                <a:lnTo>
                  <a:pt x="232270" y="26670"/>
                </a:lnTo>
                <a:lnTo>
                  <a:pt x="230962" y="27940"/>
                </a:lnTo>
                <a:lnTo>
                  <a:pt x="228917" y="27940"/>
                </a:lnTo>
                <a:lnTo>
                  <a:pt x="229095" y="30480"/>
                </a:lnTo>
                <a:lnTo>
                  <a:pt x="230962" y="31750"/>
                </a:lnTo>
                <a:lnTo>
                  <a:pt x="231470" y="33020"/>
                </a:lnTo>
                <a:lnTo>
                  <a:pt x="225374" y="33020"/>
                </a:lnTo>
                <a:lnTo>
                  <a:pt x="223227" y="36830"/>
                </a:lnTo>
                <a:lnTo>
                  <a:pt x="221272" y="40640"/>
                </a:lnTo>
                <a:lnTo>
                  <a:pt x="219684" y="41910"/>
                </a:lnTo>
                <a:lnTo>
                  <a:pt x="218948" y="44450"/>
                </a:lnTo>
                <a:lnTo>
                  <a:pt x="216992" y="45720"/>
                </a:lnTo>
                <a:lnTo>
                  <a:pt x="218668" y="48260"/>
                </a:lnTo>
                <a:lnTo>
                  <a:pt x="222859" y="48260"/>
                </a:lnTo>
                <a:lnTo>
                  <a:pt x="221272" y="49530"/>
                </a:lnTo>
                <a:lnTo>
                  <a:pt x="220345" y="50800"/>
                </a:lnTo>
                <a:lnTo>
                  <a:pt x="225374" y="52070"/>
                </a:lnTo>
                <a:lnTo>
                  <a:pt x="223418" y="53340"/>
                </a:lnTo>
                <a:lnTo>
                  <a:pt x="295078" y="53340"/>
                </a:lnTo>
                <a:lnTo>
                  <a:pt x="295033" y="52070"/>
                </a:lnTo>
                <a:lnTo>
                  <a:pt x="297357" y="48260"/>
                </a:lnTo>
                <a:lnTo>
                  <a:pt x="297916" y="44450"/>
                </a:lnTo>
                <a:lnTo>
                  <a:pt x="300342" y="43180"/>
                </a:lnTo>
                <a:lnTo>
                  <a:pt x="301091" y="39370"/>
                </a:lnTo>
                <a:lnTo>
                  <a:pt x="299974" y="39370"/>
                </a:lnTo>
                <a:lnTo>
                  <a:pt x="298208" y="35560"/>
                </a:lnTo>
                <a:lnTo>
                  <a:pt x="300723" y="34290"/>
                </a:lnTo>
                <a:lnTo>
                  <a:pt x="300253" y="31750"/>
                </a:lnTo>
                <a:lnTo>
                  <a:pt x="301561" y="31750"/>
                </a:lnTo>
                <a:lnTo>
                  <a:pt x="303047" y="30480"/>
                </a:lnTo>
                <a:lnTo>
                  <a:pt x="309003" y="30480"/>
                </a:lnTo>
                <a:lnTo>
                  <a:pt x="310032" y="27940"/>
                </a:lnTo>
                <a:lnTo>
                  <a:pt x="307886" y="26670"/>
                </a:lnTo>
                <a:lnTo>
                  <a:pt x="309562" y="25400"/>
                </a:lnTo>
                <a:lnTo>
                  <a:pt x="235712" y="25400"/>
                </a:lnTo>
                <a:lnTo>
                  <a:pt x="232638" y="24130"/>
                </a:lnTo>
                <a:close/>
              </a:path>
              <a:path w="492759" h="439420">
                <a:moveTo>
                  <a:pt x="177507" y="39370"/>
                </a:moveTo>
                <a:lnTo>
                  <a:pt x="177126" y="41910"/>
                </a:lnTo>
                <a:lnTo>
                  <a:pt x="178892" y="43180"/>
                </a:lnTo>
                <a:lnTo>
                  <a:pt x="176479" y="44450"/>
                </a:lnTo>
                <a:lnTo>
                  <a:pt x="175641" y="46990"/>
                </a:lnTo>
                <a:lnTo>
                  <a:pt x="176479" y="48260"/>
                </a:lnTo>
                <a:lnTo>
                  <a:pt x="173964" y="49530"/>
                </a:lnTo>
                <a:lnTo>
                  <a:pt x="199021" y="49530"/>
                </a:lnTo>
                <a:lnTo>
                  <a:pt x="195478" y="43180"/>
                </a:lnTo>
                <a:lnTo>
                  <a:pt x="180568" y="43180"/>
                </a:lnTo>
                <a:lnTo>
                  <a:pt x="178892" y="40640"/>
                </a:lnTo>
                <a:lnTo>
                  <a:pt x="177507" y="39370"/>
                </a:lnTo>
                <a:close/>
              </a:path>
              <a:path w="492759" h="439420">
                <a:moveTo>
                  <a:pt x="402691" y="44450"/>
                </a:moveTo>
                <a:lnTo>
                  <a:pt x="401294" y="48260"/>
                </a:lnTo>
                <a:lnTo>
                  <a:pt x="408470" y="48260"/>
                </a:lnTo>
                <a:lnTo>
                  <a:pt x="409206" y="46990"/>
                </a:lnTo>
                <a:lnTo>
                  <a:pt x="407809" y="45720"/>
                </a:lnTo>
                <a:lnTo>
                  <a:pt x="403910" y="45720"/>
                </a:lnTo>
                <a:lnTo>
                  <a:pt x="402691" y="44450"/>
                </a:lnTo>
                <a:close/>
              </a:path>
              <a:path w="492759" h="439420">
                <a:moveTo>
                  <a:pt x="406412" y="44450"/>
                </a:moveTo>
                <a:lnTo>
                  <a:pt x="403910" y="45720"/>
                </a:lnTo>
                <a:lnTo>
                  <a:pt x="407809" y="45720"/>
                </a:lnTo>
                <a:lnTo>
                  <a:pt x="406412" y="44450"/>
                </a:lnTo>
                <a:close/>
              </a:path>
              <a:path w="492759" h="439420">
                <a:moveTo>
                  <a:pt x="183375" y="41910"/>
                </a:moveTo>
                <a:lnTo>
                  <a:pt x="181140" y="41910"/>
                </a:lnTo>
                <a:lnTo>
                  <a:pt x="180568" y="43180"/>
                </a:lnTo>
                <a:lnTo>
                  <a:pt x="182816" y="43180"/>
                </a:lnTo>
                <a:lnTo>
                  <a:pt x="183375" y="41910"/>
                </a:lnTo>
                <a:close/>
              </a:path>
              <a:path w="492759" h="439420">
                <a:moveTo>
                  <a:pt x="187845" y="38100"/>
                </a:moveTo>
                <a:lnTo>
                  <a:pt x="186347" y="39370"/>
                </a:lnTo>
                <a:lnTo>
                  <a:pt x="187553" y="40640"/>
                </a:lnTo>
                <a:lnTo>
                  <a:pt x="186156" y="40640"/>
                </a:lnTo>
                <a:lnTo>
                  <a:pt x="184492" y="43180"/>
                </a:lnTo>
                <a:lnTo>
                  <a:pt x="195478" y="43180"/>
                </a:lnTo>
                <a:lnTo>
                  <a:pt x="193624" y="40640"/>
                </a:lnTo>
                <a:lnTo>
                  <a:pt x="190169" y="39370"/>
                </a:lnTo>
                <a:lnTo>
                  <a:pt x="187845" y="38100"/>
                </a:lnTo>
                <a:close/>
              </a:path>
              <a:path w="492759" h="439420">
                <a:moveTo>
                  <a:pt x="302107" y="36830"/>
                </a:moveTo>
                <a:lnTo>
                  <a:pt x="299974" y="39370"/>
                </a:lnTo>
                <a:lnTo>
                  <a:pt x="301091" y="39370"/>
                </a:lnTo>
                <a:lnTo>
                  <a:pt x="302107" y="36830"/>
                </a:lnTo>
                <a:close/>
              </a:path>
              <a:path w="492759" h="439420">
                <a:moveTo>
                  <a:pt x="229285" y="31750"/>
                </a:moveTo>
                <a:lnTo>
                  <a:pt x="227520" y="33020"/>
                </a:lnTo>
                <a:lnTo>
                  <a:pt x="231470" y="33020"/>
                </a:lnTo>
                <a:lnTo>
                  <a:pt x="229285" y="31750"/>
                </a:lnTo>
                <a:close/>
              </a:path>
              <a:path w="492759" h="439420">
                <a:moveTo>
                  <a:pt x="309003" y="30480"/>
                </a:moveTo>
                <a:lnTo>
                  <a:pt x="303047" y="30480"/>
                </a:lnTo>
                <a:lnTo>
                  <a:pt x="303695" y="31750"/>
                </a:lnTo>
                <a:lnTo>
                  <a:pt x="305930" y="31750"/>
                </a:lnTo>
                <a:lnTo>
                  <a:pt x="309003" y="30480"/>
                </a:lnTo>
                <a:close/>
              </a:path>
              <a:path w="492759" h="439420">
                <a:moveTo>
                  <a:pt x="395795" y="27940"/>
                </a:moveTo>
                <a:lnTo>
                  <a:pt x="394779" y="29210"/>
                </a:lnTo>
                <a:lnTo>
                  <a:pt x="395907" y="29210"/>
                </a:lnTo>
                <a:lnTo>
                  <a:pt x="395795" y="27940"/>
                </a:lnTo>
                <a:close/>
              </a:path>
              <a:path w="492759" h="439420">
                <a:moveTo>
                  <a:pt x="235902" y="20320"/>
                </a:moveTo>
                <a:lnTo>
                  <a:pt x="234784" y="21590"/>
                </a:lnTo>
                <a:lnTo>
                  <a:pt x="235902" y="24130"/>
                </a:lnTo>
                <a:lnTo>
                  <a:pt x="235712" y="25400"/>
                </a:lnTo>
                <a:lnTo>
                  <a:pt x="311340" y="25400"/>
                </a:lnTo>
                <a:lnTo>
                  <a:pt x="312144" y="22860"/>
                </a:lnTo>
                <a:lnTo>
                  <a:pt x="239623" y="22860"/>
                </a:lnTo>
                <a:lnTo>
                  <a:pt x="238785" y="21590"/>
                </a:lnTo>
                <a:lnTo>
                  <a:pt x="235902" y="20320"/>
                </a:lnTo>
                <a:close/>
              </a:path>
              <a:path w="492759" h="439420">
                <a:moveTo>
                  <a:pt x="238874" y="19050"/>
                </a:moveTo>
                <a:lnTo>
                  <a:pt x="239623" y="22860"/>
                </a:lnTo>
                <a:lnTo>
                  <a:pt x="312144" y="22860"/>
                </a:lnTo>
                <a:lnTo>
                  <a:pt x="312547" y="21590"/>
                </a:lnTo>
                <a:lnTo>
                  <a:pt x="314134" y="20320"/>
                </a:lnTo>
                <a:lnTo>
                  <a:pt x="241211" y="20320"/>
                </a:lnTo>
                <a:lnTo>
                  <a:pt x="238874" y="19050"/>
                </a:lnTo>
                <a:close/>
              </a:path>
              <a:path w="492759" h="439420">
                <a:moveTo>
                  <a:pt x="244094" y="15240"/>
                </a:moveTo>
                <a:lnTo>
                  <a:pt x="243725" y="16510"/>
                </a:lnTo>
                <a:lnTo>
                  <a:pt x="240931" y="17780"/>
                </a:lnTo>
                <a:lnTo>
                  <a:pt x="241211" y="20320"/>
                </a:lnTo>
                <a:lnTo>
                  <a:pt x="304355" y="20320"/>
                </a:lnTo>
                <a:lnTo>
                  <a:pt x="302387" y="19050"/>
                </a:lnTo>
                <a:lnTo>
                  <a:pt x="292709" y="19050"/>
                </a:lnTo>
                <a:lnTo>
                  <a:pt x="291960" y="17780"/>
                </a:lnTo>
                <a:lnTo>
                  <a:pt x="246799" y="17780"/>
                </a:lnTo>
                <a:lnTo>
                  <a:pt x="244094" y="15240"/>
                </a:lnTo>
                <a:close/>
              </a:path>
              <a:path w="492759" h="439420">
                <a:moveTo>
                  <a:pt x="313385" y="15240"/>
                </a:moveTo>
                <a:lnTo>
                  <a:pt x="311797" y="17780"/>
                </a:lnTo>
                <a:lnTo>
                  <a:pt x="306400" y="17780"/>
                </a:lnTo>
                <a:lnTo>
                  <a:pt x="306400" y="19050"/>
                </a:lnTo>
                <a:lnTo>
                  <a:pt x="304355" y="20320"/>
                </a:lnTo>
                <a:lnTo>
                  <a:pt x="314134" y="20320"/>
                </a:lnTo>
                <a:lnTo>
                  <a:pt x="315798" y="17780"/>
                </a:lnTo>
                <a:lnTo>
                  <a:pt x="315899" y="16510"/>
                </a:lnTo>
                <a:lnTo>
                  <a:pt x="313385" y="15240"/>
                </a:lnTo>
                <a:close/>
              </a:path>
              <a:path w="492759" h="439420">
                <a:moveTo>
                  <a:pt x="300431" y="13970"/>
                </a:moveTo>
                <a:lnTo>
                  <a:pt x="298665" y="15240"/>
                </a:lnTo>
                <a:lnTo>
                  <a:pt x="297357" y="16510"/>
                </a:lnTo>
                <a:lnTo>
                  <a:pt x="294563" y="17780"/>
                </a:lnTo>
                <a:lnTo>
                  <a:pt x="294195" y="17780"/>
                </a:lnTo>
                <a:lnTo>
                  <a:pt x="292709" y="19050"/>
                </a:lnTo>
                <a:lnTo>
                  <a:pt x="298386" y="19050"/>
                </a:lnTo>
                <a:lnTo>
                  <a:pt x="298488" y="16510"/>
                </a:lnTo>
                <a:lnTo>
                  <a:pt x="299872" y="15240"/>
                </a:lnTo>
                <a:lnTo>
                  <a:pt x="300431" y="13970"/>
                </a:lnTo>
                <a:close/>
              </a:path>
              <a:path w="492759" h="439420">
                <a:moveTo>
                  <a:pt x="300901" y="16510"/>
                </a:moveTo>
                <a:lnTo>
                  <a:pt x="300062" y="17780"/>
                </a:lnTo>
                <a:lnTo>
                  <a:pt x="298386" y="19050"/>
                </a:lnTo>
                <a:lnTo>
                  <a:pt x="302387" y="19050"/>
                </a:lnTo>
                <a:lnTo>
                  <a:pt x="301929" y="17780"/>
                </a:lnTo>
                <a:lnTo>
                  <a:pt x="300901" y="16510"/>
                </a:lnTo>
                <a:close/>
              </a:path>
              <a:path w="492759" h="439420">
                <a:moveTo>
                  <a:pt x="257683" y="16510"/>
                </a:moveTo>
                <a:lnTo>
                  <a:pt x="255828" y="16510"/>
                </a:lnTo>
                <a:lnTo>
                  <a:pt x="253873" y="17780"/>
                </a:lnTo>
                <a:lnTo>
                  <a:pt x="258521" y="17780"/>
                </a:lnTo>
                <a:lnTo>
                  <a:pt x="257683" y="16510"/>
                </a:lnTo>
                <a:close/>
              </a:path>
              <a:path w="492759" h="439420">
                <a:moveTo>
                  <a:pt x="287667" y="13970"/>
                </a:moveTo>
                <a:lnTo>
                  <a:pt x="286651" y="13970"/>
                </a:lnTo>
                <a:lnTo>
                  <a:pt x="283768" y="15240"/>
                </a:lnTo>
                <a:lnTo>
                  <a:pt x="259461" y="15240"/>
                </a:lnTo>
                <a:lnTo>
                  <a:pt x="258521" y="17780"/>
                </a:lnTo>
                <a:lnTo>
                  <a:pt x="289636" y="17780"/>
                </a:lnTo>
                <a:lnTo>
                  <a:pt x="289547" y="16510"/>
                </a:lnTo>
                <a:lnTo>
                  <a:pt x="287667" y="13970"/>
                </a:lnTo>
                <a:close/>
              </a:path>
              <a:path w="492759" h="439420">
                <a:moveTo>
                  <a:pt x="309841" y="12700"/>
                </a:moveTo>
                <a:lnTo>
                  <a:pt x="307797" y="13970"/>
                </a:lnTo>
                <a:lnTo>
                  <a:pt x="304914" y="17780"/>
                </a:lnTo>
                <a:lnTo>
                  <a:pt x="311797" y="17780"/>
                </a:lnTo>
                <a:lnTo>
                  <a:pt x="310210" y="16510"/>
                </a:lnTo>
                <a:lnTo>
                  <a:pt x="309841" y="12700"/>
                </a:lnTo>
                <a:close/>
              </a:path>
              <a:path w="492759" h="439420">
                <a:moveTo>
                  <a:pt x="261416" y="6350"/>
                </a:moveTo>
                <a:lnTo>
                  <a:pt x="257975" y="6350"/>
                </a:lnTo>
                <a:lnTo>
                  <a:pt x="261505" y="10160"/>
                </a:lnTo>
                <a:lnTo>
                  <a:pt x="261226" y="11430"/>
                </a:lnTo>
                <a:lnTo>
                  <a:pt x="261962" y="15240"/>
                </a:lnTo>
                <a:lnTo>
                  <a:pt x="280504" y="15240"/>
                </a:lnTo>
                <a:lnTo>
                  <a:pt x="279577" y="12700"/>
                </a:lnTo>
                <a:lnTo>
                  <a:pt x="278460" y="12700"/>
                </a:lnTo>
                <a:lnTo>
                  <a:pt x="277761" y="11430"/>
                </a:lnTo>
                <a:lnTo>
                  <a:pt x="271284" y="11430"/>
                </a:lnTo>
                <a:lnTo>
                  <a:pt x="268592" y="10160"/>
                </a:lnTo>
                <a:lnTo>
                  <a:pt x="268770" y="7620"/>
                </a:lnTo>
                <a:lnTo>
                  <a:pt x="262343" y="7620"/>
                </a:lnTo>
                <a:lnTo>
                  <a:pt x="261416" y="6350"/>
                </a:lnTo>
                <a:close/>
              </a:path>
              <a:path w="492759" h="439420">
                <a:moveTo>
                  <a:pt x="281724" y="13970"/>
                </a:moveTo>
                <a:lnTo>
                  <a:pt x="280504" y="15240"/>
                </a:lnTo>
                <a:lnTo>
                  <a:pt x="283768" y="15240"/>
                </a:lnTo>
                <a:lnTo>
                  <a:pt x="281724" y="13970"/>
                </a:lnTo>
                <a:close/>
              </a:path>
              <a:path w="492759" h="439420">
                <a:moveTo>
                  <a:pt x="384911" y="0"/>
                </a:moveTo>
                <a:lnTo>
                  <a:pt x="382016" y="1270"/>
                </a:lnTo>
                <a:lnTo>
                  <a:pt x="380619" y="2540"/>
                </a:lnTo>
                <a:lnTo>
                  <a:pt x="380619" y="7620"/>
                </a:lnTo>
                <a:lnTo>
                  <a:pt x="379323" y="11430"/>
                </a:lnTo>
                <a:lnTo>
                  <a:pt x="378764" y="13970"/>
                </a:lnTo>
                <a:lnTo>
                  <a:pt x="389559" y="13970"/>
                </a:lnTo>
                <a:lnTo>
                  <a:pt x="387972" y="12700"/>
                </a:lnTo>
                <a:lnTo>
                  <a:pt x="388912" y="6350"/>
                </a:lnTo>
                <a:lnTo>
                  <a:pt x="388175" y="5080"/>
                </a:lnTo>
                <a:lnTo>
                  <a:pt x="387426" y="1270"/>
                </a:lnTo>
                <a:lnTo>
                  <a:pt x="384810" y="1270"/>
                </a:lnTo>
                <a:lnTo>
                  <a:pt x="384911" y="0"/>
                </a:lnTo>
                <a:close/>
              </a:path>
              <a:path w="492759" h="439420">
                <a:moveTo>
                  <a:pt x="277063" y="10160"/>
                </a:moveTo>
                <a:lnTo>
                  <a:pt x="274269" y="11430"/>
                </a:lnTo>
                <a:lnTo>
                  <a:pt x="277761" y="11430"/>
                </a:lnTo>
                <a:lnTo>
                  <a:pt x="277063" y="10160"/>
                </a:lnTo>
                <a:close/>
              </a:path>
              <a:path w="492759" h="439420">
                <a:moveTo>
                  <a:pt x="253961" y="2540"/>
                </a:moveTo>
                <a:lnTo>
                  <a:pt x="251929" y="5080"/>
                </a:lnTo>
                <a:lnTo>
                  <a:pt x="254342" y="6350"/>
                </a:lnTo>
                <a:lnTo>
                  <a:pt x="253593" y="7620"/>
                </a:lnTo>
                <a:lnTo>
                  <a:pt x="255930" y="7620"/>
                </a:lnTo>
                <a:lnTo>
                  <a:pt x="257975" y="6350"/>
                </a:lnTo>
                <a:lnTo>
                  <a:pt x="261416" y="6350"/>
                </a:lnTo>
                <a:lnTo>
                  <a:pt x="259372" y="5080"/>
                </a:lnTo>
                <a:lnTo>
                  <a:pt x="256108" y="3810"/>
                </a:lnTo>
                <a:lnTo>
                  <a:pt x="255651" y="3810"/>
                </a:lnTo>
                <a:lnTo>
                  <a:pt x="253961" y="2540"/>
                </a:lnTo>
                <a:close/>
              </a:path>
              <a:path w="492759" h="439420">
                <a:moveTo>
                  <a:pt x="266903" y="6350"/>
                </a:moveTo>
                <a:lnTo>
                  <a:pt x="265798" y="6350"/>
                </a:lnTo>
                <a:lnTo>
                  <a:pt x="266065" y="7620"/>
                </a:lnTo>
                <a:lnTo>
                  <a:pt x="268770" y="7620"/>
                </a:lnTo>
                <a:lnTo>
                  <a:pt x="266903" y="635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713223" y="431128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82" y="0"/>
                </a:moveTo>
                <a:lnTo>
                  <a:pt x="0" y="520"/>
                </a:lnTo>
                <a:lnTo>
                  <a:pt x="1498" y="1930"/>
                </a:lnTo>
                <a:lnTo>
                  <a:pt x="2095" y="1104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734171" y="4349991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4191" y="0"/>
                </a:moveTo>
                <a:lnTo>
                  <a:pt x="1397" y="279"/>
                </a:lnTo>
                <a:lnTo>
                  <a:pt x="0" y="1206"/>
                </a:lnTo>
                <a:lnTo>
                  <a:pt x="736" y="2793"/>
                </a:lnTo>
                <a:lnTo>
                  <a:pt x="4470" y="2984"/>
                </a:lnTo>
                <a:lnTo>
                  <a:pt x="6324" y="3733"/>
                </a:lnTo>
                <a:lnTo>
                  <a:pt x="6705" y="2336"/>
                </a:lnTo>
                <a:lnTo>
                  <a:pt x="419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670667" y="3888841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3251" y="0"/>
                </a:moveTo>
                <a:lnTo>
                  <a:pt x="723" y="2705"/>
                </a:lnTo>
                <a:lnTo>
                  <a:pt x="0" y="4229"/>
                </a:lnTo>
                <a:lnTo>
                  <a:pt x="1651" y="4991"/>
                </a:lnTo>
                <a:lnTo>
                  <a:pt x="2095" y="3124"/>
                </a:lnTo>
                <a:lnTo>
                  <a:pt x="4229" y="1168"/>
                </a:lnTo>
                <a:lnTo>
                  <a:pt x="32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701832" y="397061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816" y="0"/>
                </a:moveTo>
                <a:lnTo>
                  <a:pt x="0" y="901"/>
                </a:lnTo>
                <a:lnTo>
                  <a:pt x="711" y="2044"/>
                </a:lnTo>
                <a:lnTo>
                  <a:pt x="1993" y="1333"/>
                </a:lnTo>
                <a:lnTo>
                  <a:pt x="18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668041" y="389454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206" y="0"/>
                </a:moveTo>
                <a:lnTo>
                  <a:pt x="0" y="609"/>
                </a:lnTo>
                <a:lnTo>
                  <a:pt x="1384" y="1333"/>
                </a:lnTo>
                <a:lnTo>
                  <a:pt x="12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672899" y="395071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787" y="0"/>
                </a:moveTo>
                <a:lnTo>
                  <a:pt x="0" y="2019"/>
                </a:lnTo>
                <a:lnTo>
                  <a:pt x="889" y="3568"/>
                </a:lnTo>
                <a:lnTo>
                  <a:pt x="2171" y="1841"/>
                </a:lnTo>
                <a:lnTo>
                  <a:pt x="7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698808" y="3962829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3114" y="3340"/>
                </a:moveTo>
                <a:lnTo>
                  <a:pt x="139" y="3340"/>
                </a:lnTo>
                <a:lnTo>
                  <a:pt x="1193" y="4445"/>
                </a:lnTo>
                <a:lnTo>
                  <a:pt x="2667" y="3911"/>
                </a:lnTo>
                <a:lnTo>
                  <a:pt x="3114" y="3340"/>
                </a:lnTo>
                <a:close/>
              </a:path>
              <a:path w="6984" h="4445">
                <a:moveTo>
                  <a:pt x="3695" y="0"/>
                </a:moveTo>
                <a:lnTo>
                  <a:pt x="673" y="1727"/>
                </a:lnTo>
                <a:lnTo>
                  <a:pt x="0" y="3441"/>
                </a:lnTo>
                <a:lnTo>
                  <a:pt x="139" y="3340"/>
                </a:lnTo>
                <a:lnTo>
                  <a:pt x="3114" y="3340"/>
                </a:lnTo>
                <a:lnTo>
                  <a:pt x="4127" y="2044"/>
                </a:lnTo>
                <a:lnTo>
                  <a:pt x="6845" y="1651"/>
                </a:lnTo>
                <a:lnTo>
                  <a:pt x="6883" y="762"/>
                </a:lnTo>
                <a:lnTo>
                  <a:pt x="36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693879" y="4347489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62" y="0"/>
                </a:moveTo>
                <a:lnTo>
                  <a:pt x="685" y="927"/>
                </a:lnTo>
                <a:lnTo>
                  <a:pt x="0" y="2832"/>
                </a:lnTo>
                <a:lnTo>
                  <a:pt x="1663" y="3810"/>
                </a:lnTo>
                <a:lnTo>
                  <a:pt x="2463" y="2133"/>
                </a:lnTo>
                <a:lnTo>
                  <a:pt x="23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666133" y="389601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73" y="0"/>
                </a:moveTo>
                <a:lnTo>
                  <a:pt x="0" y="0"/>
                </a:lnTo>
                <a:lnTo>
                  <a:pt x="711" y="965"/>
                </a:lnTo>
                <a:lnTo>
                  <a:pt x="14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696339" y="435255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587" y="0"/>
                </a:moveTo>
                <a:lnTo>
                  <a:pt x="0" y="368"/>
                </a:lnTo>
                <a:lnTo>
                  <a:pt x="419" y="2222"/>
                </a:lnTo>
                <a:lnTo>
                  <a:pt x="1993" y="2692"/>
                </a:lnTo>
                <a:lnTo>
                  <a:pt x="3162" y="1523"/>
                </a:lnTo>
                <a:lnTo>
                  <a:pt x="15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741435" y="3882843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0"/>
                </a:moveTo>
                <a:lnTo>
                  <a:pt x="38" y="3009"/>
                </a:lnTo>
                <a:lnTo>
                  <a:pt x="1206" y="2349"/>
                </a:lnTo>
                <a:lnTo>
                  <a:pt x="2438" y="2260"/>
                </a:lnTo>
                <a:lnTo>
                  <a:pt x="1549" y="25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725692" y="432005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133" y="0"/>
                </a:moveTo>
                <a:lnTo>
                  <a:pt x="0" y="165"/>
                </a:lnTo>
                <a:lnTo>
                  <a:pt x="1295" y="1054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697355" y="4347804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257" y="0"/>
                </a:moveTo>
                <a:lnTo>
                  <a:pt x="0" y="558"/>
                </a:lnTo>
                <a:lnTo>
                  <a:pt x="88" y="2374"/>
                </a:lnTo>
                <a:lnTo>
                  <a:pt x="1485" y="2235"/>
                </a:lnTo>
                <a:lnTo>
                  <a:pt x="125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689316" y="4353194"/>
            <a:ext cx="46990" cy="60325"/>
          </a:xfrm>
          <a:custGeom>
            <a:avLst/>
            <a:gdLst/>
            <a:ahLst/>
            <a:cxnLst/>
            <a:rect l="l" t="t" r="r" b="b"/>
            <a:pathLst>
              <a:path w="46990" h="60325">
                <a:moveTo>
                  <a:pt x="16069" y="55943"/>
                </a:moveTo>
                <a:lnTo>
                  <a:pt x="10490" y="55943"/>
                </a:lnTo>
                <a:lnTo>
                  <a:pt x="10490" y="57975"/>
                </a:lnTo>
                <a:lnTo>
                  <a:pt x="11697" y="60210"/>
                </a:lnTo>
                <a:lnTo>
                  <a:pt x="13653" y="60210"/>
                </a:lnTo>
                <a:lnTo>
                  <a:pt x="15977" y="56680"/>
                </a:lnTo>
                <a:lnTo>
                  <a:pt x="16069" y="55943"/>
                </a:lnTo>
                <a:close/>
              </a:path>
              <a:path w="46990" h="60325">
                <a:moveTo>
                  <a:pt x="9786" y="56870"/>
                </a:moveTo>
                <a:lnTo>
                  <a:pt x="6858" y="56870"/>
                </a:lnTo>
                <a:lnTo>
                  <a:pt x="8522" y="58534"/>
                </a:lnTo>
                <a:lnTo>
                  <a:pt x="9786" y="56870"/>
                </a:lnTo>
                <a:close/>
              </a:path>
              <a:path w="46990" h="60325">
                <a:moveTo>
                  <a:pt x="978" y="30327"/>
                </a:moveTo>
                <a:lnTo>
                  <a:pt x="0" y="32651"/>
                </a:lnTo>
                <a:lnTo>
                  <a:pt x="17" y="34061"/>
                </a:lnTo>
                <a:lnTo>
                  <a:pt x="140" y="37033"/>
                </a:lnTo>
                <a:lnTo>
                  <a:pt x="1829" y="38430"/>
                </a:lnTo>
                <a:lnTo>
                  <a:pt x="1467" y="39268"/>
                </a:lnTo>
                <a:lnTo>
                  <a:pt x="1359" y="46621"/>
                </a:lnTo>
                <a:lnTo>
                  <a:pt x="2654" y="47650"/>
                </a:lnTo>
                <a:lnTo>
                  <a:pt x="2108" y="48666"/>
                </a:lnTo>
                <a:lnTo>
                  <a:pt x="2654" y="51841"/>
                </a:lnTo>
                <a:lnTo>
                  <a:pt x="4991" y="52679"/>
                </a:lnTo>
                <a:lnTo>
                  <a:pt x="3594" y="54267"/>
                </a:lnTo>
                <a:lnTo>
                  <a:pt x="3594" y="56870"/>
                </a:lnTo>
                <a:lnTo>
                  <a:pt x="4623" y="57340"/>
                </a:lnTo>
                <a:lnTo>
                  <a:pt x="6858" y="56870"/>
                </a:lnTo>
                <a:lnTo>
                  <a:pt x="9786" y="56870"/>
                </a:lnTo>
                <a:lnTo>
                  <a:pt x="10490" y="55943"/>
                </a:lnTo>
                <a:lnTo>
                  <a:pt x="16069" y="55943"/>
                </a:lnTo>
                <a:lnTo>
                  <a:pt x="16256" y="54444"/>
                </a:lnTo>
                <a:lnTo>
                  <a:pt x="17374" y="50444"/>
                </a:lnTo>
                <a:lnTo>
                  <a:pt x="20151" y="50444"/>
                </a:lnTo>
                <a:lnTo>
                  <a:pt x="22035" y="48945"/>
                </a:lnTo>
                <a:lnTo>
                  <a:pt x="22962" y="46354"/>
                </a:lnTo>
                <a:lnTo>
                  <a:pt x="32065" y="46354"/>
                </a:lnTo>
                <a:lnTo>
                  <a:pt x="30518" y="45313"/>
                </a:lnTo>
                <a:lnTo>
                  <a:pt x="32271" y="43078"/>
                </a:lnTo>
                <a:lnTo>
                  <a:pt x="32195" y="40284"/>
                </a:lnTo>
                <a:lnTo>
                  <a:pt x="34138" y="40284"/>
                </a:lnTo>
                <a:lnTo>
                  <a:pt x="35166" y="39268"/>
                </a:lnTo>
                <a:lnTo>
                  <a:pt x="35446" y="33959"/>
                </a:lnTo>
                <a:lnTo>
                  <a:pt x="37021" y="32854"/>
                </a:lnTo>
                <a:lnTo>
                  <a:pt x="5652" y="32854"/>
                </a:lnTo>
                <a:lnTo>
                  <a:pt x="3035" y="32651"/>
                </a:lnTo>
                <a:lnTo>
                  <a:pt x="978" y="30327"/>
                </a:lnTo>
                <a:close/>
              </a:path>
              <a:path w="46990" h="60325">
                <a:moveTo>
                  <a:pt x="26365" y="49250"/>
                </a:moveTo>
                <a:lnTo>
                  <a:pt x="26505" y="52857"/>
                </a:lnTo>
                <a:lnTo>
                  <a:pt x="28677" y="51777"/>
                </a:lnTo>
                <a:lnTo>
                  <a:pt x="29898" y="51777"/>
                </a:lnTo>
                <a:lnTo>
                  <a:pt x="30936" y="50291"/>
                </a:lnTo>
                <a:lnTo>
                  <a:pt x="28880" y="50291"/>
                </a:lnTo>
                <a:lnTo>
                  <a:pt x="26365" y="49250"/>
                </a:lnTo>
                <a:close/>
              </a:path>
              <a:path w="46990" h="60325">
                <a:moveTo>
                  <a:pt x="29898" y="51777"/>
                </a:moveTo>
                <a:lnTo>
                  <a:pt x="28677" y="51777"/>
                </a:lnTo>
                <a:lnTo>
                  <a:pt x="29667" y="52108"/>
                </a:lnTo>
                <a:lnTo>
                  <a:pt x="29898" y="51777"/>
                </a:lnTo>
                <a:close/>
              </a:path>
              <a:path w="46990" h="60325">
                <a:moveTo>
                  <a:pt x="20151" y="50444"/>
                </a:moveTo>
                <a:lnTo>
                  <a:pt x="17374" y="50444"/>
                </a:lnTo>
                <a:lnTo>
                  <a:pt x="19050" y="52019"/>
                </a:lnTo>
                <a:lnTo>
                  <a:pt x="19799" y="50723"/>
                </a:lnTo>
                <a:lnTo>
                  <a:pt x="20151" y="50444"/>
                </a:lnTo>
                <a:close/>
              </a:path>
              <a:path w="46990" h="60325">
                <a:moveTo>
                  <a:pt x="32461" y="46989"/>
                </a:moveTo>
                <a:lnTo>
                  <a:pt x="27813" y="46989"/>
                </a:lnTo>
                <a:lnTo>
                  <a:pt x="29082" y="48107"/>
                </a:lnTo>
                <a:lnTo>
                  <a:pt x="29085" y="48945"/>
                </a:lnTo>
                <a:lnTo>
                  <a:pt x="28880" y="50291"/>
                </a:lnTo>
                <a:lnTo>
                  <a:pt x="30936" y="50291"/>
                </a:lnTo>
                <a:lnTo>
                  <a:pt x="32390" y="48209"/>
                </a:lnTo>
                <a:lnTo>
                  <a:pt x="32461" y="46989"/>
                </a:lnTo>
                <a:close/>
              </a:path>
              <a:path w="46990" h="60325">
                <a:moveTo>
                  <a:pt x="32065" y="46354"/>
                </a:moveTo>
                <a:lnTo>
                  <a:pt x="22962" y="46354"/>
                </a:lnTo>
                <a:lnTo>
                  <a:pt x="22962" y="48945"/>
                </a:lnTo>
                <a:lnTo>
                  <a:pt x="24549" y="49504"/>
                </a:lnTo>
                <a:lnTo>
                  <a:pt x="25756" y="47370"/>
                </a:lnTo>
                <a:lnTo>
                  <a:pt x="27813" y="46989"/>
                </a:lnTo>
                <a:lnTo>
                  <a:pt x="32461" y="46989"/>
                </a:lnTo>
                <a:lnTo>
                  <a:pt x="32461" y="46621"/>
                </a:lnTo>
                <a:lnTo>
                  <a:pt x="32065" y="46354"/>
                </a:lnTo>
                <a:close/>
              </a:path>
              <a:path w="46990" h="60325">
                <a:moveTo>
                  <a:pt x="40878" y="30505"/>
                </a:moveTo>
                <a:lnTo>
                  <a:pt x="38329" y="30505"/>
                </a:lnTo>
                <a:lnTo>
                  <a:pt x="39078" y="34061"/>
                </a:lnTo>
                <a:lnTo>
                  <a:pt x="39535" y="35813"/>
                </a:lnTo>
                <a:lnTo>
                  <a:pt x="40754" y="33121"/>
                </a:lnTo>
                <a:lnTo>
                  <a:pt x="40653" y="30886"/>
                </a:lnTo>
                <a:lnTo>
                  <a:pt x="40878" y="30505"/>
                </a:lnTo>
                <a:close/>
              </a:path>
              <a:path w="46990" h="60325">
                <a:moveTo>
                  <a:pt x="3759" y="0"/>
                </a:moveTo>
                <a:lnTo>
                  <a:pt x="2985" y="1168"/>
                </a:lnTo>
                <a:lnTo>
                  <a:pt x="2794" y="3987"/>
                </a:lnTo>
                <a:lnTo>
                  <a:pt x="2045" y="4559"/>
                </a:lnTo>
                <a:lnTo>
                  <a:pt x="2123" y="7785"/>
                </a:lnTo>
                <a:lnTo>
                  <a:pt x="2404" y="10210"/>
                </a:lnTo>
                <a:lnTo>
                  <a:pt x="2489" y="12534"/>
                </a:lnTo>
                <a:lnTo>
                  <a:pt x="2007" y="15049"/>
                </a:lnTo>
                <a:lnTo>
                  <a:pt x="2299" y="20459"/>
                </a:lnTo>
                <a:lnTo>
                  <a:pt x="2845" y="24828"/>
                </a:lnTo>
                <a:lnTo>
                  <a:pt x="2197" y="28270"/>
                </a:lnTo>
                <a:lnTo>
                  <a:pt x="3315" y="29019"/>
                </a:lnTo>
                <a:lnTo>
                  <a:pt x="3404" y="30606"/>
                </a:lnTo>
                <a:lnTo>
                  <a:pt x="5652" y="32854"/>
                </a:lnTo>
                <a:lnTo>
                  <a:pt x="37021" y="32854"/>
                </a:lnTo>
                <a:lnTo>
                  <a:pt x="38329" y="30505"/>
                </a:lnTo>
                <a:lnTo>
                  <a:pt x="40878" y="30505"/>
                </a:lnTo>
                <a:lnTo>
                  <a:pt x="41313" y="29768"/>
                </a:lnTo>
                <a:lnTo>
                  <a:pt x="40653" y="26695"/>
                </a:lnTo>
                <a:lnTo>
                  <a:pt x="42431" y="24079"/>
                </a:lnTo>
                <a:lnTo>
                  <a:pt x="42609" y="19519"/>
                </a:lnTo>
                <a:lnTo>
                  <a:pt x="44755" y="16916"/>
                </a:lnTo>
                <a:lnTo>
                  <a:pt x="45445" y="13004"/>
                </a:lnTo>
                <a:lnTo>
                  <a:pt x="27432" y="13004"/>
                </a:lnTo>
                <a:lnTo>
                  <a:pt x="26939" y="12534"/>
                </a:lnTo>
                <a:lnTo>
                  <a:pt x="21565" y="12534"/>
                </a:lnTo>
                <a:lnTo>
                  <a:pt x="19253" y="10858"/>
                </a:lnTo>
                <a:lnTo>
                  <a:pt x="15888" y="7785"/>
                </a:lnTo>
                <a:lnTo>
                  <a:pt x="11608" y="5460"/>
                </a:lnTo>
                <a:lnTo>
                  <a:pt x="11635" y="4343"/>
                </a:lnTo>
                <a:lnTo>
                  <a:pt x="10300" y="4343"/>
                </a:lnTo>
                <a:lnTo>
                  <a:pt x="8433" y="2857"/>
                </a:lnTo>
                <a:lnTo>
                  <a:pt x="6185" y="1727"/>
                </a:lnTo>
                <a:lnTo>
                  <a:pt x="3759" y="0"/>
                </a:lnTo>
                <a:close/>
              </a:path>
              <a:path w="46990" h="60325">
                <a:moveTo>
                  <a:pt x="28931" y="9740"/>
                </a:moveTo>
                <a:lnTo>
                  <a:pt x="27343" y="10769"/>
                </a:lnTo>
                <a:lnTo>
                  <a:pt x="27432" y="13004"/>
                </a:lnTo>
                <a:lnTo>
                  <a:pt x="45445" y="13004"/>
                </a:lnTo>
                <a:lnTo>
                  <a:pt x="45873" y="10579"/>
                </a:lnTo>
                <a:lnTo>
                  <a:pt x="46017" y="10210"/>
                </a:lnTo>
                <a:lnTo>
                  <a:pt x="36284" y="10210"/>
                </a:lnTo>
                <a:lnTo>
                  <a:pt x="28931" y="9740"/>
                </a:lnTo>
                <a:close/>
              </a:path>
              <a:path w="46990" h="60325">
                <a:moveTo>
                  <a:pt x="25578" y="11239"/>
                </a:moveTo>
                <a:lnTo>
                  <a:pt x="23152" y="11341"/>
                </a:lnTo>
                <a:lnTo>
                  <a:pt x="21565" y="12534"/>
                </a:lnTo>
                <a:lnTo>
                  <a:pt x="26939" y="12534"/>
                </a:lnTo>
                <a:lnTo>
                  <a:pt x="25578" y="11239"/>
                </a:lnTo>
                <a:close/>
              </a:path>
              <a:path w="46990" h="60325">
                <a:moveTo>
                  <a:pt x="39256" y="8064"/>
                </a:moveTo>
                <a:lnTo>
                  <a:pt x="37579" y="9372"/>
                </a:lnTo>
                <a:lnTo>
                  <a:pt x="36284" y="10210"/>
                </a:lnTo>
                <a:lnTo>
                  <a:pt x="46017" y="10210"/>
                </a:lnTo>
                <a:lnTo>
                  <a:pt x="46641" y="8623"/>
                </a:lnTo>
                <a:lnTo>
                  <a:pt x="41313" y="8623"/>
                </a:lnTo>
                <a:lnTo>
                  <a:pt x="40653" y="8166"/>
                </a:lnTo>
                <a:lnTo>
                  <a:pt x="39256" y="8064"/>
                </a:lnTo>
                <a:close/>
              </a:path>
              <a:path w="46990" h="60325">
                <a:moveTo>
                  <a:pt x="43828" y="6388"/>
                </a:moveTo>
                <a:lnTo>
                  <a:pt x="42710" y="6388"/>
                </a:lnTo>
                <a:lnTo>
                  <a:pt x="41313" y="8623"/>
                </a:lnTo>
                <a:lnTo>
                  <a:pt x="46641" y="8623"/>
                </a:lnTo>
                <a:lnTo>
                  <a:pt x="46711" y="8445"/>
                </a:lnTo>
                <a:lnTo>
                  <a:pt x="43828" y="6388"/>
                </a:lnTo>
                <a:close/>
              </a:path>
              <a:path w="46990" h="60325">
                <a:moveTo>
                  <a:pt x="11697" y="1828"/>
                </a:moveTo>
                <a:lnTo>
                  <a:pt x="10668" y="3035"/>
                </a:lnTo>
                <a:lnTo>
                  <a:pt x="10300" y="4343"/>
                </a:lnTo>
                <a:lnTo>
                  <a:pt x="11635" y="4343"/>
                </a:lnTo>
                <a:lnTo>
                  <a:pt x="11697" y="182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707438" y="4404942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2984" y="0"/>
                </a:moveTo>
                <a:lnTo>
                  <a:pt x="1765" y="558"/>
                </a:lnTo>
                <a:lnTo>
                  <a:pt x="1644" y="2882"/>
                </a:lnTo>
                <a:lnTo>
                  <a:pt x="0" y="5486"/>
                </a:lnTo>
                <a:lnTo>
                  <a:pt x="1587" y="6426"/>
                </a:lnTo>
                <a:lnTo>
                  <a:pt x="2425" y="2882"/>
                </a:lnTo>
                <a:lnTo>
                  <a:pt x="3543" y="1308"/>
                </a:lnTo>
                <a:lnTo>
                  <a:pt x="29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687238" y="4331130"/>
            <a:ext cx="6350" cy="12065"/>
          </a:xfrm>
          <a:custGeom>
            <a:avLst/>
            <a:gdLst/>
            <a:ahLst/>
            <a:cxnLst/>
            <a:rect l="l" t="t" r="r" b="b"/>
            <a:pathLst>
              <a:path w="6350" h="12064">
                <a:moveTo>
                  <a:pt x="4368" y="0"/>
                </a:moveTo>
                <a:lnTo>
                  <a:pt x="2971" y="1117"/>
                </a:lnTo>
                <a:lnTo>
                  <a:pt x="1295" y="3174"/>
                </a:lnTo>
                <a:lnTo>
                  <a:pt x="1625" y="5308"/>
                </a:lnTo>
                <a:lnTo>
                  <a:pt x="0" y="7404"/>
                </a:lnTo>
                <a:lnTo>
                  <a:pt x="558" y="9436"/>
                </a:lnTo>
                <a:lnTo>
                  <a:pt x="279" y="11201"/>
                </a:lnTo>
                <a:lnTo>
                  <a:pt x="1993" y="12026"/>
                </a:lnTo>
                <a:lnTo>
                  <a:pt x="3987" y="10452"/>
                </a:lnTo>
                <a:lnTo>
                  <a:pt x="4457" y="9105"/>
                </a:lnTo>
                <a:lnTo>
                  <a:pt x="6083" y="6515"/>
                </a:lnTo>
                <a:lnTo>
                  <a:pt x="5245" y="4787"/>
                </a:lnTo>
                <a:lnTo>
                  <a:pt x="5803" y="1206"/>
                </a:lnTo>
                <a:lnTo>
                  <a:pt x="43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723181" y="439478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0" y="2044"/>
                </a:lnTo>
                <a:lnTo>
                  <a:pt x="1397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829173" y="404648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0" y="1016"/>
                </a:lnTo>
                <a:lnTo>
                  <a:pt x="1282" y="1371"/>
                </a:lnTo>
                <a:lnTo>
                  <a:pt x="101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661692" y="389730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22" y="0"/>
                </a:moveTo>
                <a:lnTo>
                  <a:pt x="0" y="1079"/>
                </a:lnTo>
                <a:lnTo>
                  <a:pt x="1422" y="1206"/>
                </a:lnTo>
                <a:lnTo>
                  <a:pt x="14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853111" y="4084711"/>
            <a:ext cx="6350" cy="17780"/>
          </a:xfrm>
          <a:custGeom>
            <a:avLst/>
            <a:gdLst/>
            <a:ahLst/>
            <a:cxnLst/>
            <a:rect l="l" t="t" r="r" b="b"/>
            <a:pathLst>
              <a:path w="6350" h="17779">
                <a:moveTo>
                  <a:pt x="4165" y="0"/>
                </a:moveTo>
                <a:lnTo>
                  <a:pt x="3467" y="1943"/>
                </a:lnTo>
                <a:lnTo>
                  <a:pt x="4165" y="3632"/>
                </a:lnTo>
                <a:lnTo>
                  <a:pt x="2844" y="6299"/>
                </a:lnTo>
                <a:lnTo>
                  <a:pt x="711" y="8775"/>
                </a:lnTo>
                <a:lnTo>
                  <a:pt x="444" y="10998"/>
                </a:lnTo>
                <a:lnTo>
                  <a:pt x="0" y="13487"/>
                </a:lnTo>
                <a:lnTo>
                  <a:pt x="1155" y="17119"/>
                </a:lnTo>
                <a:lnTo>
                  <a:pt x="2578" y="17551"/>
                </a:lnTo>
                <a:lnTo>
                  <a:pt x="1866" y="15176"/>
                </a:lnTo>
                <a:lnTo>
                  <a:pt x="2489" y="10185"/>
                </a:lnTo>
                <a:lnTo>
                  <a:pt x="5232" y="6464"/>
                </a:lnTo>
                <a:lnTo>
                  <a:pt x="5765" y="3009"/>
                </a:lnTo>
                <a:lnTo>
                  <a:pt x="5333" y="177"/>
                </a:lnTo>
                <a:lnTo>
                  <a:pt x="41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6734912" y="4340301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1955" y="0"/>
                </a:moveTo>
                <a:lnTo>
                  <a:pt x="190" y="660"/>
                </a:lnTo>
                <a:lnTo>
                  <a:pt x="927" y="2705"/>
                </a:lnTo>
                <a:lnTo>
                  <a:pt x="0" y="4940"/>
                </a:lnTo>
                <a:lnTo>
                  <a:pt x="825" y="6426"/>
                </a:lnTo>
                <a:lnTo>
                  <a:pt x="1574" y="8115"/>
                </a:lnTo>
                <a:lnTo>
                  <a:pt x="5956" y="6159"/>
                </a:lnTo>
                <a:lnTo>
                  <a:pt x="5956" y="4013"/>
                </a:lnTo>
                <a:lnTo>
                  <a:pt x="19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6658358" y="389907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356" y="0"/>
                </a:moveTo>
                <a:lnTo>
                  <a:pt x="2311" y="101"/>
                </a:lnTo>
                <a:lnTo>
                  <a:pt x="0" y="1435"/>
                </a:lnTo>
                <a:lnTo>
                  <a:pt x="228" y="2895"/>
                </a:lnTo>
                <a:lnTo>
                  <a:pt x="1511" y="1562"/>
                </a:lnTo>
                <a:lnTo>
                  <a:pt x="3606" y="1333"/>
                </a:lnTo>
                <a:lnTo>
                  <a:pt x="435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654623" y="390192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984" y="0"/>
                </a:moveTo>
                <a:lnTo>
                  <a:pt x="0" y="939"/>
                </a:lnTo>
                <a:lnTo>
                  <a:pt x="977" y="1650"/>
                </a:lnTo>
                <a:lnTo>
                  <a:pt x="3162" y="761"/>
                </a:lnTo>
                <a:lnTo>
                  <a:pt x="29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621956" y="3888350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311" y="0"/>
                </a:moveTo>
                <a:lnTo>
                  <a:pt x="444" y="355"/>
                </a:lnTo>
                <a:lnTo>
                  <a:pt x="0" y="2095"/>
                </a:lnTo>
                <a:lnTo>
                  <a:pt x="1371" y="4533"/>
                </a:lnTo>
                <a:lnTo>
                  <a:pt x="1549" y="2286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853130" y="4128170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838" y="0"/>
                </a:moveTo>
                <a:lnTo>
                  <a:pt x="0" y="4495"/>
                </a:lnTo>
                <a:lnTo>
                  <a:pt x="1422" y="2755"/>
                </a:lnTo>
                <a:lnTo>
                  <a:pt x="8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6833646" y="4064685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533" y="0"/>
                </a:moveTo>
                <a:lnTo>
                  <a:pt x="0" y="622"/>
                </a:lnTo>
                <a:lnTo>
                  <a:pt x="2235" y="3695"/>
                </a:lnTo>
                <a:lnTo>
                  <a:pt x="3441" y="5867"/>
                </a:lnTo>
                <a:lnTo>
                  <a:pt x="3924" y="3695"/>
                </a:lnTo>
                <a:lnTo>
                  <a:pt x="3022" y="2540"/>
                </a:lnTo>
                <a:lnTo>
                  <a:pt x="3213" y="977"/>
                </a:lnTo>
                <a:lnTo>
                  <a:pt x="1701" y="800"/>
                </a:lnTo>
                <a:lnTo>
                  <a:pt x="5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6525955" y="393419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60" y="1473"/>
                </a:moveTo>
                <a:lnTo>
                  <a:pt x="1727" y="139"/>
                </a:lnTo>
                <a:lnTo>
                  <a:pt x="711" y="0"/>
                </a:lnTo>
                <a:lnTo>
                  <a:pt x="0" y="1295"/>
                </a:lnTo>
                <a:lnTo>
                  <a:pt x="1460" y="147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735283" y="435510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778" y="0"/>
                </a:moveTo>
                <a:lnTo>
                  <a:pt x="0" y="571"/>
                </a:lnTo>
                <a:lnTo>
                  <a:pt x="1206" y="1968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743171" y="387651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660" y="1587"/>
                </a:lnTo>
                <a:lnTo>
                  <a:pt x="1676" y="26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782587" y="3988385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844" y="0"/>
                </a:moveTo>
                <a:lnTo>
                  <a:pt x="2006" y="444"/>
                </a:lnTo>
                <a:lnTo>
                  <a:pt x="0" y="977"/>
                </a:lnTo>
                <a:lnTo>
                  <a:pt x="1828" y="3022"/>
                </a:lnTo>
                <a:lnTo>
                  <a:pt x="977" y="5029"/>
                </a:lnTo>
                <a:lnTo>
                  <a:pt x="2133" y="6502"/>
                </a:lnTo>
                <a:lnTo>
                  <a:pt x="3149" y="4038"/>
                </a:lnTo>
                <a:lnTo>
                  <a:pt x="28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664538" y="392468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301" y="2044"/>
                </a:moveTo>
                <a:lnTo>
                  <a:pt x="889" y="2044"/>
                </a:lnTo>
                <a:lnTo>
                  <a:pt x="1244" y="3238"/>
                </a:lnTo>
                <a:lnTo>
                  <a:pt x="2301" y="2044"/>
                </a:lnTo>
                <a:close/>
              </a:path>
              <a:path w="3175" h="3810">
                <a:moveTo>
                  <a:pt x="1422" y="0"/>
                </a:moveTo>
                <a:lnTo>
                  <a:pt x="0" y="1333"/>
                </a:lnTo>
                <a:lnTo>
                  <a:pt x="215" y="2489"/>
                </a:lnTo>
                <a:lnTo>
                  <a:pt x="889" y="2044"/>
                </a:lnTo>
                <a:lnTo>
                  <a:pt x="2301" y="2044"/>
                </a:lnTo>
                <a:lnTo>
                  <a:pt x="2616" y="1689"/>
                </a:lnTo>
                <a:lnTo>
                  <a:pt x="14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358500" y="4085955"/>
            <a:ext cx="2540" cy="8255"/>
          </a:xfrm>
          <a:custGeom>
            <a:avLst/>
            <a:gdLst/>
            <a:ahLst/>
            <a:cxnLst/>
            <a:rect l="l" t="t" r="r" b="b"/>
            <a:pathLst>
              <a:path w="2539" h="8254">
                <a:moveTo>
                  <a:pt x="1168" y="0"/>
                </a:moveTo>
                <a:lnTo>
                  <a:pt x="0" y="2832"/>
                </a:lnTo>
                <a:lnTo>
                  <a:pt x="1511" y="7708"/>
                </a:lnTo>
                <a:lnTo>
                  <a:pt x="2489" y="4076"/>
                </a:lnTo>
                <a:lnTo>
                  <a:pt x="11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6396206" y="4015770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2298" y="0"/>
                </a:moveTo>
                <a:lnTo>
                  <a:pt x="0" y="3200"/>
                </a:lnTo>
                <a:lnTo>
                  <a:pt x="711" y="4432"/>
                </a:lnTo>
                <a:lnTo>
                  <a:pt x="2031" y="2755"/>
                </a:lnTo>
                <a:lnTo>
                  <a:pt x="22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595647" y="3890810"/>
            <a:ext cx="14604" cy="10160"/>
          </a:xfrm>
          <a:custGeom>
            <a:avLst/>
            <a:gdLst/>
            <a:ahLst/>
            <a:cxnLst/>
            <a:rect l="l" t="t" r="r" b="b"/>
            <a:pathLst>
              <a:path w="14604" h="10160">
                <a:moveTo>
                  <a:pt x="711" y="0"/>
                </a:moveTo>
                <a:lnTo>
                  <a:pt x="0" y="0"/>
                </a:lnTo>
                <a:lnTo>
                  <a:pt x="393" y="787"/>
                </a:lnTo>
                <a:lnTo>
                  <a:pt x="711" y="3733"/>
                </a:lnTo>
                <a:lnTo>
                  <a:pt x="2717" y="6083"/>
                </a:lnTo>
                <a:lnTo>
                  <a:pt x="4445" y="8331"/>
                </a:lnTo>
                <a:lnTo>
                  <a:pt x="7861" y="9740"/>
                </a:lnTo>
                <a:lnTo>
                  <a:pt x="12039" y="5321"/>
                </a:lnTo>
                <a:lnTo>
                  <a:pt x="13132" y="5321"/>
                </a:lnTo>
                <a:lnTo>
                  <a:pt x="13284" y="4216"/>
                </a:lnTo>
                <a:lnTo>
                  <a:pt x="14274" y="3378"/>
                </a:lnTo>
                <a:lnTo>
                  <a:pt x="5461" y="3378"/>
                </a:lnTo>
                <a:lnTo>
                  <a:pt x="4000" y="2616"/>
                </a:lnTo>
                <a:lnTo>
                  <a:pt x="3683" y="1816"/>
                </a:lnTo>
                <a:lnTo>
                  <a:pt x="2222" y="1600"/>
                </a:lnTo>
                <a:lnTo>
                  <a:pt x="711" y="0"/>
                </a:lnTo>
                <a:close/>
              </a:path>
              <a:path w="14604" h="10160">
                <a:moveTo>
                  <a:pt x="13132" y="5321"/>
                </a:moveTo>
                <a:lnTo>
                  <a:pt x="12039" y="5321"/>
                </a:lnTo>
                <a:lnTo>
                  <a:pt x="13106" y="5511"/>
                </a:lnTo>
                <a:lnTo>
                  <a:pt x="13132" y="5321"/>
                </a:lnTo>
                <a:close/>
              </a:path>
              <a:path w="14604" h="10160">
                <a:moveTo>
                  <a:pt x="12750" y="838"/>
                </a:moveTo>
                <a:lnTo>
                  <a:pt x="11684" y="838"/>
                </a:lnTo>
                <a:lnTo>
                  <a:pt x="10185" y="1600"/>
                </a:lnTo>
                <a:lnTo>
                  <a:pt x="6845" y="1638"/>
                </a:lnTo>
                <a:lnTo>
                  <a:pt x="5461" y="3378"/>
                </a:lnTo>
                <a:lnTo>
                  <a:pt x="14274" y="3378"/>
                </a:lnTo>
                <a:lnTo>
                  <a:pt x="14439" y="3238"/>
                </a:lnTo>
                <a:lnTo>
                  <a:pt x="13462" y="2451"/>
                </a:lnTo>
                <a:lnTo>
                  <a:pt x="12750" y="8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619198" y="425334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20">
                <a:moveTo>
                  <a:pt x="13191" y="6095"/>
                </a:moveTo>
                <a:lnTo>
                  <a:pt x="9194" y="6095"/>
                </a:lnTo>
                <a:lnTo>
                  <a:pt x="10134" y="7340"/>
                </a:lnTo>
                <a:lnTo>
                  <a:pt x="11341" y="7302"/>
                </a:lnTo>
                <a:lnTo>
                  <a:pt x="11607" y="6540"/>
                </a:lnTo>
                <a:lnTo>
                  <a:pt x="12890" y="6515"/>
                </a:lnTo>
                <a:lnTo>
                  <a:pt x="13191" y="6095"/>
                </a:lnTo>
                <a:close/>
              </a:path>
              <a:path w="20320" h="7620">
                <a:moveTo>
                  <a:pt x="8590" y="6324"/>
                </a:moveTo>
                <a:lnTo>
                  <a:pt x="5473" y="6324"/>
                </a:lnTo>
                <a:lnTo>
                  <a:pt x="7683" y="6667"/>
                </a:lnTo>
                <a:lnTo>
                  <a:pt x="8590" y="6324"/>
                </a:lnTo>
                <a:close/>
              </a:path>
              <a:path w="20320" h="7620">
                <a:moveTo>
                  <a:pt x="9651" y="406"/>
                </a:moveTo>
                <a:lnTo>
                  <a:pt x="3060" y="2222"/>
                </a:lnTo>
                <a:lnTo>
                  <a:pt x="139" y="3746"/>
                </a:lnTo>
                <a:lnTo>
                  <a:pt x="0" y="5168"/>
                </a:lnTo>
                <a:lnTo>
                  <a:pt x="1777" y="6413"/>
                </a:lnTo>
                <a:lnTo>
                  <a:pt x="4622" y="6515"/>
                </a:lnTo>
                <a:lnTo>
                  <a:pt x="5473" y="6324"/>
                </a:lnTo>
                <a:lnTo>
                  <a:pt x="8590" y="6324"/>
                </a:lnTo>
                <a:lnTo>
                  <a:pt x="9194" y="6095"/>
                </a:lnTo>
                <a:lnTo>
                  <a:pt x="13191" y="6095"/>
                </a:lnTo>
                <a:lnTo>
                  <a:pt x="13728" y="5346"/>
                </a:lnTo>
                <a:lnTo>
                  <a:pt x="18858" y="5346"/>
                </a:lnTo>
                <a:lnTo>
                  <a:pt x="19735" y="4533"/>
                </a:lnTo>
                <a:lnTo>
                  <a:pt x="19194" y="4267"/>
                </a:lnTo>
                <a:lnTo>
                  <a:pt x="16751" y="4267"/>
                </a:lnTo>
                <a:lnTo>
                  <a:pt x="14541" y="4190"/>
                </a:lnTo>
                <a:lnTo>
                  <a:pt x="15379" y="3162"/>
                </a:lnTo>
                <a:lnTo>
                  <a:pt x="13868" y="3162"/>
                </a:lnTo>
                <a:lnTo>
                  <a:pt x="13334" y="1955"/>
                </a:lnTo>
                <a:lnTo>
                  <a:pt x="13600" y="634"/>
                </a:lnTo>
                <a:lnTo>
                  <a:pt x="11823" y="634"/>
                </a:lnTo>
                <a:lnTo>
                  <a:pt x="9651" y="406"/>
                </a:lnTo>
                <a:close/>
              </a:path>
              <a:path w="20320" h="7620">
                <a:moveTo>
                  <a:pt x="18858" y="5346"/>
                </a:moveTo>
                <a:lnTo>
                  <a:pt x="13728" y="5346"/>
                </a:lnTo>
                <a:lnTo>
                  <a:pt x="18186" y="5968"/>
                </a:lnTo>
                <a:lnTo>
                  <a:pt x="18858" y="5346"/>
                </a:lnTo>
                <a:close/>
              </a:path>
              <a:path w="20320" h="7620">
                <a:moveTo>
                  <a:pt x="18033" y="3695"/>
                </a:moveTo>
                <a:lnTo>
                  <a:pt x="16751" y="4267"/>
                </a:lnTo>
                <a:lnTo>
                  <a:pt x="19194" y="4267"/>
                </a:lnTo>
                <a:lnTo>
                  <a:pt x="18033" y="3695"/>
                </a:lnTo>
                <a:close/>
              </a:path>
              <a:path w="20320" h="7620">
                <a:moveTo>
                  <a:pt x="13728" y="0"/>
                </a:moveTo>
                <a:lnTo>
                  <a:pt x="11823" y="634"/>
                </a:lnTo>
                <a:lnTo>
                  <a:pt x="13600" y="634"/>
                </a:lnTo>
                <a:lnTo>
                  <a:pt x="137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360211" y="4078850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943" y="0"/>
                </a:moveTo>
                <a:lnTo>
                  <a:pt x="0" y="5199"/>
                </a:lnTo>
                <a:lnTo>
                  <a:pt x="1222" y="3365"/>
                </a:lnTo>
                <a:lnTo>
                  <a:pt x="9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516401" y="394396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51" y="1333"/>
                </a:moveTo>
                <a:lnTo>
                  <a:pt x="126" y="1333"/>
                </a:lnTo>
                <a:lnTo>
                  <a:pt x="1015" y="2578"/>
                </a:lnTo>
                <a:lnTo>
                  <a:pt x="3022" y="2171"/>
                </a:lnTo>
                <a:lnTo>
                  <a:pt x="2351" y="1333"/>
                </a:lnTo>
                <a:close/>
              </a:path>
              <a:path w="3175" h="3175">
                <a:moveTo>
                  <a:pt x="1282" y="0"/>
                </a:moveTo>
                <a:lnTo>
                  <a:pt x="0" y="1422"/>
                </a:lnTo>
                <a:lnTo>
                  <a:pt x="2351" y="1333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515642" y="394928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77" y="3619"/>
                </a:lnTo>
                <a:lnTo>
                  <a:pt x="1422" y="4457"/>
                </a:lnTo>
                <a:lnTo>
                  <a:pt x="1193" y="1828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592175" y="3892227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6151" y="5257"/>
                </a:moveTo>
                <a:lnTo>
                  <a:pt x="3594" y="5257"/>
                </a:lnTo>
                <a:lnTo>
                  <a:pt x="6400" y="5880"/>
                </a:lnTo>
                <a:lnTo>
                  <a:pt x="6151" y="5257"/>
                </a:lnTo>
                <a:close/>
              </a:path>
              <a:path w="6984" h="6350">
                <a:moveTo>
                  <a:pt x="889" y="3162"/>
                </a:moveTo>
                <a:lnTo>
                  <a:pt x="88" y="3289"/>
                </a:lnTo>
                <a:lnTo>
                  <a:pt x="0" y="4673"/>
                </a:lnTo>
                <a:lnTo>
                  <a:pt x="2578" y="5346"/>
                </a:lnTo>
                <a:lnTo>
                  <a:pt x="3594" y="5257"/>
                </a:lnTo>
                <a:lnTo>
                  <a:pt x="6151" y="5257"/>
                </a:lnTo>
                <a:lnTo>
                  <a:pt x="6096" y="5118"/>
                </a:lnTo>
                <a:lnTo>
                  <a:pt x="4051" y="4406"/>
                </a:lnTo>
                <a:lnTo>
                  <a:pt x="3843" y="3517"/>
                </a:lnTo>
                <a:lnTo>
                  <a:pt x="2095" y="3517"/>
                </a:lnTo>
                <a:lnTo>
                  <a:pt x="889" y="3162"/>
                </a:lnTo>
                <a:close/>
              </a:path>
              <a:path w="6984" h="6350">
                <a:moveTo>
                  <a:pt x="3022" y="0"/>
                </a:moveTo>
                <a:lnTo>
                  <a:pt x="1295" y="838"/>
                </a:lnTo>
                <a:lnTo>
                  <a:pt x="1600" y="1257"/>
                </a:lnTo>
                <a:lnTo>
                  <a:pt x="1511" y="2578"/>
                </a:lnTo>
                <a:lnTo>
                  <a:pt x="2095" y="2857"/>
                </a:lnTo>
                <a:lnTo>
                  <a:pt x="2095" y="3517"/>
                </a:lnTo>
                <a:lnTo>
                  <a:pt x="3843" y="3517"/>
                </a:lnTo>
                <a:lnTo>
                  <a:pt x="30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079711" y="431615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546" y="1066"/>
                </a:moveTo>
                <a:lnTo>
                  <a:pt x="1663" y="1257"/>
                </a:lnTo>
                <a:lnTo>
                  <a:pt x="1739" y="0"/>
                </a:lnTo>
                <a:lnTo>
                  <a:pt x="0" y="139"/>
                </a:lnTo>
                <a:lnTo>
                  <a:pt x="546" y="106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920871" y="448198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457" y="0"/>
                </a:moveTo>
                <a:lnTo>
                  <a:pt x="0" y="850"/>
                </a:lnTo>
                <a:lnTo>
                  <a:pt x="368" y="1142"/>
                </a:lnTo>
                <a:lnTo>
                  <a:pt x="1562" y="1790"/>
                </a:lnTo>
                <a:lnTo>
                  <a:pt x="2489" y="1549"/>
                </a:lnTo>
                <a:lnTo>
                  <a:pt x="2489" y="114"/>
                </a:lnTo>
                <a:lnTo>
                  <a:pt x="45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919450" y="4386280"/>
            <a:ext cx="125095" cy="121920"/>
          </a:xfrm>
          <a:custGeom>
            <a:avLst/>
            <a:gdLst/>
            <a:ahLst/>
            <a:cxnLst/>
            <a:rect l="l" t="t" r="r" b="b"/>
            <a:pathLst>
              <a:path w="125095" h="121920">
                <a:moveTo>
                  <a:pt x="30641" y="119964"/>
                </a:moveTo>
                <a:lnTo>
                  <a:pt x="22123" y="119964"/>
                </a:lnTo>
                <a:lnTo>
                  <a:pt x="22123" y="121246"/>
                </a:lnTo>
                <a:lnTo>
                  <a:pt x="24130" y="121780"/>
                </a:lnTo>
                <a:lnTo>
                  <a:pt x="27152" y="121386"/>
                </a:lnTo>
                <a:lnTo>
                  <a:pt x="30641" y="119964"/>
                </a:lnTo>
                <a:close/>
              </a:path>
              <a:path w="125095" h="121920">
                <a:moveTo>
                  <a:pt x="37159" y="113284"/>
                </a:moveTo>
                <a:lnTo>
                  <a:pt x="14884" y="113284"/>
                </a:lnTo>
                <a:lnTo>
                  <a:pt x="15773" y="114312"/>
                </a:lnTo>
                <a:lnTo>
                  <a:pt x="16078" y="116586"/>
                </a:lnTo>
                <a:lnTo>
                  <a:pt x="18440" y="118618"/>
                </a:lnTo>
                <a:lnTo>
                  <a:pt x="20078" y="119837"/>
                </a:lnTo>
                <a:lnTo>
                  <a:pt x="17691" y="121246"/>
                </a:lnTo>
                <a:lnTo>
                  <a:pt x="18884" y="121513"/>
                </a:lnTo>
                <a:lnTo>
                  <a:pt x="22123" y="119964"/>
                </a:lnTo>
                <a:lnTo>
                  <a:pt x="30641" y="119964"/>
                </a:lnTo>
                <a:lnTo>
                  <a:pt x="31419" y="119646"/>
                </a:lnTo>
                <a:lnTo>
                  <a:pt x="34925" y="116586"/>
                </a:lnTo>
                <a:lnTo>
                  <a:pt x="37249" y="115595"/>
                </a:lnTo>
                <a:lnTo>
                  <a:pt x="37465" y="114350"/>
                </a:lnTo>
                <a:lnTo>
                  <a:pt x="37159" y="113284"/>
                </a:lnTo>
                <a:close/>
              </a:path>
              <a:path w="125095" h="121920">
                <a:moveTo>
                  <a:pt x="41359" y="112356"/>
                </a:moveTo>
                <a:lnTo>
                  <a:pt x="36893" y="112356"/>
                </a:lnTo>
                <a:lnTo>
                  <a:pt x="38404" y="113588"/>
                </a:lnTo>
                <a:lnTo>
                  <a:pt x="37947" y="115239"/>
                </a:lnTo>
                <a:lnTo>
                  <a:pt x="40830" y="114046"/>
                </a:lnTo>
                <a:lnTo>
                  <a:pt x="41359" y="112356"/>
                </a:lnTo>
                <a:close/>
              </a:path>
              <a:path w="125095" h="121920">
                <a:moveTo>
                  <a:pt x="44519" y="108470"/>
                </a:moveTo>
                <a:lnTo>
                  <a:pt x="9639" y="108470"/>
                </a:lnTo>
                <a:lnTo>
                  <a:pt x="11506" y="109372"/>
                </a:lnTo>
                <a:lnTo>
                  <a:pt x="12255" y="111328"/>
                </a:lnTo>
                <a:lnTo>
                  <a:pt x="11595" y="112179"/>
                </a:lnTo>
                <a:lnTo>
                  <a:pt x="12890" y="113334"/>
                </a:lnTo>
                <a:lnTo>
                  <a:pt x="14884" y="113284"/>
                </a:lnTo>
                <a:lnTo>
                  <a:pt x="37159" y="113284"/>
                </a:lnTo>
                <a:lnTo>
                  <a:pt x="36893" y="112356"/>
                </a:lnTo>
                <a:lnTo>
                  <a:pt x="41359" y="112356"/>
                </a:lnTo>
                <a:lnTo>
                  <a:pt x="41681" y="111328"/>
                </a:lnTo>
                <a:lnTo>
                  <a:pt x="43243" y="109016"/>
                </a:lnTo>
                <a:lnTo>
                  <a:pt x="44519" y="108470"/>
                </a:lnTo>
                <a:close/>
              </a:path>
              <a:path w="125095" h="121920">
                <a:moveTo>
                  <a:pt x="5422" y="99441"/>
                </a:moveTo>
                <a:lnTo>
                  <a:pt x="2882" y="99796"/>
                </a:lnTo>
                <a:lnTo>
                  <a:pt x="0" y="103035"/>
                </a:lnTo>
                <a:lnTo>
                  <a:pt x="1460" y="103263"/>
                </a:lnTo>
                <a:lnTo>
                  <a:pt x="2616" y="103568"/>
                </a:lnTo>
                <a:lnTo>
                  <a:pt x="1282" y="104355"/>
                </a:lnTo>
                <a:lnTo>
                  <a:pt x="1083" y="105651"/>
                </a:lnTo>
                <a:lnTo>
                  <a:pt x="1000" y="106743"/>
                </a:lnTo>
                <a:lnTo>
                  <a:pt x="2616" y="108432"/>
                </a:lnTo>
                <a:lnTo>
                  <a:pt x="3708" y="109016"/>
                </a:lnTo>
                <a:lnTo>
                  <a:pt x="6819" y="109283"/>
                </a:lnTo>
                <a:lnTo>
                  <a:pt x="7124" y="109969"/>
                </a:lnTo>
                <a:lnTo>
                  <a:pt x="8089" y="110096"/>
                </a:lnTo>
                <a:lnTo>
                  <a:pt x="8382" y="108661"/>
                </a:lnTo>
                <a:lnTo>
                  <a:pt x="9639" y="108470"/>
                </a:lnTo>
                <a:lnTo>
                  <a:pt x="44519" y="108470"/>
                </a:lnTo>
                <a:lnTo>
                  <a:pt x="46863" y="107467"/>
                </a:lnTo>
                <a:lnTo>
                  <a:pt x="50137" y="107467"/>
                </a:lnTo>
                <a:lnTo>
                  <a:pt x="51130" y="106743"/>
                </a:lnTo>
                <a:lnTo>
                  <a:pt x="51014" y="106426"/>
                </a:lnTo>
                <a:lnTo>
                  <a:pt x="48806" y="106426"/>
                </a:lnTo>
                <a:lnTo>
                  <a:pt x="50063" y="105651"/>
                </a:lnTo>
                <a:lnTo>
                  <a:pt x="50482" y="104851"/>
                </a:lnTo>
                <a:lnTo>
                  <a:pt x="49949" y="104482"/>
                </a:lnTo>
                <a:lnTo>
                  <a:pt x="52578" y="101409"/>
                </a:lnTo>
                <a:lnTo>
                  <a:pt x="53647" y="99479"/>
                </a:lnTo>
                <a:lnTo>
                  <a:pt x="7467" y="99479"/>
                </a:lnTo>
                <a:lnTo>
                  <a:pt x="5422" y="99441"/>
                </a:lnTo>
                <a:close/>
              </a:path>
              <a:path w="125095" h="121920">
                <a:moveTo>
                  <a:pt x="50137" y="107467"/>
                </a:moveTo>
                <a:lnTo>
                  <a:pt x="46863" y="107467"/>
                </a:lnTo>
                <a:lnTo>
                  <a:pt x="50050" y="107530"/>
                </a:lnTo>
                <a:close/>
              </a:path>
              <a:path w="125095" h="121920">
                <a:moveTo>
                  <a:pt x="50876" y="106045"/>
                </a:moveTo>
                <a:lnTo>
                  <a:pt x="48806" y="106426"/>
                </a:lnTo>
                <a:lnTo>
                  <a:pt x="51014" y="106426"/>
                </a:lnTo>
                <a:lnTo>
                  <a:pt x="50876" y="106045"/>
                </a:lnTo>
                <a:close/>
              </a:path>
              <a:path w="125095" h="121920">
                <a:moveTo>
                  <a:pt x="9271" y="88620"/>
                </a:moveTo>
                <a:lnTo>
                  <a:pt x="8394" y="90144"/>
                </a:lnTo>
                <a:lnTo>
                  <a:pt x="7556" y="90716"/>
                </a:lnTo>
                <a:lnTo>
                  <a:pt x="5422" y="94284"/>
                </a:lnTo>
                <a:lnTo>
                  <a:pt x="5588" y="95796"/>
                </a:lnTo>
                <a:lnTo>
                  <a:pt x="7467" y="97561"/>
                </a:lnTo>
                <a:lnTo>
                  <a:pt x="8356" y="98729"/>
                </a:lnTo>
                <a:lnTo>
                  <a:pt x="7467" y="99479"/>
                </a:lnTo>
                <a:lnTo>
                  <a:pt x="53647" y="99479"/>
                </a:lnTo>
                <a:lnTo>
                  <a:pt x="54533" y="97878"/>
                </a:lnTo>
                <a:lnTo>
                  <a:pt x="55410" y="94234"/>
                </a:lnTo>
                <a:lnTo>
                  <a:pt x="57175" y="92202"/>
                </a:lnTo>
                <a:lnTo>
                  <a:pt x="58496" y="91249"/>
                </a:lnTo>
                <a:lnTo>
                  <a:pt x="11188" y="91249"/>
                </a:lnTo>
                <a:lnTo>
                  <a:pt x="10261" y="89115"/>
                </a:lnTo>
                <a:lnTo>
                  <a:pt x="9271" y="88620"/>
                </a:lnTo>
                <a:close/>
              </a:path>
              <a:path w="125095" h="121920">
                <a:moveTo>
                  <a:pt x="18072" y="80302"/>
                </a:moveTo>
                <a:lnTo>
                  <a:pt x="14490" y="84302"/>
                </a:lnTo>
                <a:lnTo>
                  <a:pt x="13462" y="84302"/>
                </a:lnTo>
                <a:lnTo>
                  <a:pt x="12344" y="85813"/>
                </a:lnTo>
                <a:lnTo>
                  <a:pt x="12175" y="89115"/>
                </a:lnTo>
                <a:lnTo>
                  <a:pt x="12049" y="90144"/>
                </a:lnTo>
                <a:lnTo>
                  <a:pt x="11188" y="91249"/>
                </a:lnTo>
                <a:lnTo>
                  <a:pt x="58496" y="91249"/>
                </a:lnTo>
                <a:lnTo>
                  <a:pt x="62496" y="88366"/>
                </a:lnTo>
                <a:lnTo>
                  <a:pt x="63741" y="86245"/>
                </a:lnTo>
                <a:lnTo>
                  <a:pt x="64198" y="83693"/>
                </a:lnTo>
                <a:lnTo>
                  <a:pt x="65731" y="81102"/>
                </a:lnTo>
                <a:lnTo>
                  <a:pt x="19189" y="81102"/>
                </a:lnTo>
                <a:lnTo>
                  <a:pt x="18072" y="80302"/>
                </a:lnTo>
                <a:close/>
              </a:path>
              <a:path w="125095" h="121920">
                <a:moveTo>
                  <a:pt x="23241" y="74561"/>
                </a:moveTo>
                <a:lnTo>
                  <a:pt x="21691" y="75984"/>
                </a:lnTo>
                <a:lnTo>
                  <a:pt x="20218" y="76962"/>
                </a:lnTo>
                <a:lnTo>
                  <a:pt x="20256" y="79895"/>
                </a:lnTo>
                <a:lnTo>
                  <a:pt x="19189" y="81102"/>
                </a:lnTo>
                <a:lnTo>
                  <a:pt x="65731" y="81102"/>
                </a:lnTo>
                <a:lnTo>
                  <a:pt x="66573" y="79679"/>
                </a:lnTo>
                <a:lnTo>
                  <a:pt x="67906" y="77736"/>
                </a:lnTo>
                <a:lnTo>
                  <a:pt x="67943" y="76962"/>
                </a:lnTo>
                <a:lnTo>
                  <a:pt x="24663" y="76962"/>
                </a:lnTo>
                <a:lnTo>
                  <a:pt x="24307" y="75450"/>
                </a:lnTo>
                <a:lnTo>
                  <a:pt x="23241" y="74561"/>
                </a:lnTo>
                <a:close/>
              </a:path>
              <a:path w="125095" h="121920">
                <a:moveTo>
                  <a:pt x="39370" y="63068"/>
                </a:moveTo>
                <a:lnTo>
                  <a:pt x="37515" y="63207"/>
                </a:lnTo>
                <a:lnTo>
                  <a:pt x="33622" y="66560"/>
                </a:lnTo>
                <a:lnTo>
                  <a:pt x="32219" y="68364"/>
                </a:lnTo>
                <a:lnTo>
                  <a:pt x="29248" y="70777"/>
                </a:lnTo>
                <a:lnTo>
                  <a:pt x="27330" y="71348"/>
                </a:lnTo>
                <a:lnTo>
                  <a:pt x="25196" y="74066"/>
                </a:lnTo>
                <a:lnTo>
                  <a:pt x="24663" y="76962"/>
                </a:lnTo>
                <a:lnTo>
                  <a:pt x="67943" y="76962"/>
                </a:lnTo>
                <a:lnTo>
                  <a:pt x="68008" y="75603"/>
                </a:lnTo>
                <a:lnTo>
                  <a:pt x="70129" y="73126"/>
                </a:lnTo>
                <a:lnTo>
                  <a:pt x="71996" y="72237"/>
                </a:lnTo>
                <a:lnTo>
                  <a:pt x="72529" y="70015"/>
                </a:lnTo>
                <a:lnTo>
                  <a:pt x="76139" y="70015"/>
                </a:lnTo>
                <a:lnTo>
                  <a:pt x="76339" y="69494"/>
                </a:lnTo>
                <a:lnTo>
                  <a:pt x="78384" y="69392"/>
                </a:lnTo>
                <a:lnTo>
                  <a:pt x="79705" y="69049"/>
                </a:lnTo>
                <a:lnTo>
                  <a:pt x="81141" y="67094"/>
                </a:lnTo>
                <a:lnTo>
                  <a:pt x="81041" y="65163"/>
                </a:lnTo>
                <a:lnTo>
                  <a:pt x="47688" y="65163"/>
                </a:lnTo>
                <a:lnTo>
                  <a:pt x="46395" y="63957"/>
                </a:lnTo>
                <a:lnTo>
                  <a:pt x="40436" y="63957"/>
                </a:lnTo>
                <a:lnTo>
                  <a:pt x="39370" y="63068"/>
                </a:lnTo>
                <a:close/>
              </a:path>
              <a:path w="125095" h="121920">
                <a:moveTo>
                  <a:pt x="76139" y="70015"/>
                </a:moveTo>
                <a:lnTo>
                  <a:pt x="72529" y="70015"/>
                </a:lnTo>
                <a:lnTo>
                  <a:pt x="74206" y="71348"/>
                </a:lnTo>
                <a:lnTo>
                  <a:pt x="75628" y="71348"/>
                </a:lnTo>
                <a:lnTo>
                  <a:pt x="76139" y="70015"/>
                </a:lnTo>
                <a:close/>
              </a:path>
              <a:path w="125095" h="121920">
                <a:moveTo>
                  <a:pt x="91263" y="64338"/>
                </a:moveTo>
                <a:lnTo>
                  <a:pt x="86448" y="64338"/>
                </a:lnTo>
                <a:lnTo>
                  <a:pt x="88138" y="64960"/>
                </a:lnTo>
                <a:lnTo>
                  <a:pt x="88138" y="65938"/>
                </a:lnTo>
                <a:lnTo>
                  <a:pt x="85915" y="66827"/>
                </a:lnTo>
                <a:lnTo>
                  <a:pt x="88493" y="66903"/>
                </a:lnTo>
                <a:lnTo>
                  <a:pt x="90360" y="67627"/>
                </a:lnTo>
                <a:lnTo>
                  <a:pt x="91032" y="66535"/>
                </a:lnTo>
                <a:lnTo>
                  <a:pt x="90982" y="64693"/>
                </a:lnTo>
                <a:lnTo>
                  <a:pt x="91263" y="64338"/>
                </a:lnTo>
                <a:close/>
              </a:path>
              <a:path w="125095" h="121920">
                <a:moveTo>
                  <a:pt x="94300" y="63906"/>
                </a:moveTo>
                <a:lnTo>
                  <a:pt x="91605" y="63906"/>
                </a:lnTo>
                <a:lnTo>
                  <a:pt x="92316" y="64516"/>
                </a:lnTo>
                <a:lnTo>
                  <a:pt x="92049" y="66992"/>
                </a:lnTo>
                <a:lnTo>
                  <a:pt x="92849" y="67627"/>
                </a:lnTo>
                <a:lnTo>
                  <a:pt x="94005" y="66738"/>
                </a:lnTo>
                <a:lnTo>
                  <a:pt x="94300" y="63906"/>
                </a:lnTo>
                <a:close/>
              </a:path>
              <a:path w="125095" h="121920">
                <a:moveTo>
                  <a:pt x="94348" y="63449"/>
                </a:moveTo>
                <a:lnTo>
                  <a:pt x="79438" y="63449"/>
                </a:lnTo>
                <a:lnTo>
                  <a:pt x="81483" y="64338"/>
                </a:lnTo>
                <a:lnTo>
                  <a:pt x="82372" y="66827"/>
                </a:lnTo>
                <a:lnTo>
                  <a:pt x="83261" y="67094"/>
                </a:lnTo>
                <a:lnTo>
                  <a:pt x="84759" y="66560"/>
                </a:lnTo>
                <a:lnTo>
                  <a:pt x="84861" y="65493"/>
                </a:lnTo>
                <a:lnTo>
                  <a:pt x="86448" y="64338"/>
                </a:lnTo>
                <a:lnTo>
                  <a:pt x="91263" y="64338"/>
                </a:lnTo>
                <a:lnTo>
                  <a:pt x="91605" y="63906"/>
                </a:lnTo>
                <a:lnTo>
                  <a:pt x="94300" y="63906"/>
                </a:lnTo>
                <a:lnTo>
                  <a:pt x="94348" y="63449"/>
                </a:lnTo>
                <a:close/>
              </a:path>
              <a:path w="125095" h="121920">
                <a:moveTo>
                  <a:pt x="62230" y="50050"/>
                </a:moveTo>
                <a:lnTo>
                  <a:pt x="57619" y="52362"/>
                </a:lnTo>
                <a:lnTo>
                  <a:pt x="53644" y="56121"/>
                </a:lnTo>
                <a:lnTo>
                  <a:pt x="51244" y="56667"/>
                </a:lnTo>
                <a:lnTo>
                  <a:pt x="46926" y="59334"/>
                </a:lnTo>
                <a:lnTo>
                  <a:pt x="46532" y="60706"/>
                </a:lnTo>
                <a:lnTo>
                  <a:pt x="47383" y="62674"/>
                </a:lnTo>
                <a:lnTo>
                  <a:pt x="47688" y="65163"/>
                </a:lnTo>
                <a:lnTo>
                  <a:pt x="81041" y="65163"/>
                </a:lnTo>
                <a:lnTo>
                  <a:pt x="79438" y="63449"/>
                </a:lnTo>
                <a:lnTo>
                  <a:pt x="94348" y="63449"/>
                </a:lnTo>
                <a:lnTo>
                  <a:pt x="93281" y="61772"/>
                </a:lnTo>
                <a:lnTo>
                  <a:pt x="91605" y="61417"/>
                </a:lnTo>
                <a:lnTo>
                  <a:pt x="92316" y="60350"/>
                </a:lnTo>
                <a:lnTo>
                  <a:pt x="92049" y="57505"/>
                </a:lnTo>
                <a:lnTo>
                  <a:pt x="92925" y="53606"/>
                </a:lnTo>
                <a:lnTo>
                  <a:pt x="94703" y="52895"/>
                </a:lnTo>
                <a:lnTo>
                  <a:pt x="98082" y="51828"/>
                </a:lnTo>
                <a:lnTo>
                  <a:pt x="100741" y="50139"/>
                </a:lnTo>
                <a:lnTo>
                  <a:pt x="64198" y="50139"/>
                </a:lnTo>
                <a:lnTo>
                  <a:pt x="62230" y="50050"/>
                </a:lnTo>
                <a:close/>
              </a:path>
              <a:path w="125095" h="121920">
                <a:moveTo>
                  <a:pt x="44665" y="62801"/>
                </a:moveTo>
                <a:lnTo>
                  <a:pt x="42567" y="63449"/>
                </a:lnTo>
                <a:lnTo>
                  <a:pt x="40436" y="63957"/>
                </a:lnTo>
                <a:lnTo>
                  <a:pt x="46395" y="63957"/>
                </a:lnTo>
                <a:lnTo>
                  <a:pt x="45593" y="63207"/>
                </a:lnTo>
                <a:lnTo>
                  <a:pt x="44665" y="62801"/>
                </a:lnTo>
                <a:close/>
              </a:path>
              <a:path w="125095" h="121920">
                <a:moveTo>
                  <a:pt x="87249" y="22517"/>
                </a:moveTo>
                <a:lnTo>
                  <a:pt x="85242" y="23990"/>
                </a:lnTo>
                <a:lnTo>
                  <a:pt x="84569" y="26212"/>
                </a:lnTo>
                <a:lnTo>
                  <a:pt x="84442" y="28663"/>
                </a:lnTo>
                <a:lnTo>
                  <a:pt x="83108" y="29337"/>
                </a:lnTo>
                <a:lnTo>
                  <a:pt x="81127" y="31508"/>
                </a:lnTo>
                <a:lnTo>
                  <a:pt x="81038" y="34175"/>
                </a:lnTo>
                <a:lnTo>
                  <a:pt x="79895" y="35687"/>
                </a:lnTo>
                <a:lnTo>
                  <a:pt x="79629" y="37642"/>
                </a:lnTo>
                <a:lnTo>
                  <a:pt x="75184" y="42862"/>
                </a:lnTo>
                <a:lnTo>
                  <a:pt x="70218" y="46418"/>
                </a:lnTo>
                <a:lnTo>
                  <a:pt x="67640" y="46786"/>
                </a:lnTo>
                <a:lnTo>
                  <a:pt x="64541" y="48374"/>
                </a:lnTo>
                <a:lnTo>
                  <a:pt x="64198" y="50139"/>
                </a:lnTo>
                <a:lnTo>
                  <a:pt x="100741" y="50139"/>
                </a:lnTo>
                <a:lnTo>
                  <a:pt x="101701" y="49530"/>
                </a:lnTo>
                <a:lnTo>
                  <a:pt x="102247" y="48107"/>
                </a:lnTo>
                <a:lnTo>
                  <a:pt x="105003" y="44831"/>
                </a:lnTo>
                <a:lnTo>
                  <a:pt x="105346" y="42519"/>
                </a:lnTo>
                <a:lnTo>
                  <a:pt x="107924" y="39865"/>
                </a:lnTo>
                <a:lnTo>
                  <a:pt x="109830" y="39865"/>
                </a:lnTo>
                <a:lnTo>
                  <a:pt x="109601" y="39052"/>
                </a:lnTo>
                <a:lnTo>
                  <a:pt x="113969" y="34620"/>
                </a:lnTo>
                <a:lnTo>
                  <a:pt x="114312" y="33197"/>
                </a:lnTo>
                <a:lnTo>
                  <a:pt x="120713" y="27673"/>
                </a:lnTo>
                <a:lnTo>
                  <a:pt x="122936" y="26339"/>
                </a:lnTo>
                <a:lnTo>
                  <a:pt x="121691" y="25946"/>
                </a:lnTo>
                <a:lnTo>
                  <a:pt x="121412" y="23545"/>
                </a:lnTo>
                <a:lnTo>
                  <a:pt x="121074" y="22733"/>
                </a:lnTo>
                <a:lnTo>
                  <a:pt x="89738" y="22733"/>
                </a:lnTo>
                <a:lnTo>
                  <a:pt x="87249" y="22517"/>
                </a:lnTo>
                <a:close/>
              </a:path>
              <a:path w="125095" h="121920">
                <a:moveTo>
                  <a:pt x="109830" y="39865"/>
                </a:moveTo>
                <a:lnTo>
                  <a:pt x="107924" y="39865"/>
                </a:lnTo>
                <a:lnTo>
                  <a:pt x="109880" y="40043"/>
                </a:lnTo>
                <a:lnTo>
                  <a:pt x="109830" y="39865"/>
                </a:lnTo>
                <a:close/>
              </a:path>
              <a:path w="125095" h="121920">
                <a:moveTo>
                  <a:pt x="108496" y="0"/>
                </a:moveTo>
                <a:lnTo>
                  <a:pt x="105194" y="2171"/>
                </a:lnTo>
                <a:lnTo>
                  <a:pt x="103568" y="2844"/>
                </a:lnTo>
                <a:lnTo>
                  <a:pt x="101384" y="4610"/>
                </a:lnTo>
                <a:lnTo>
                  <a:pt x="100977" y="7683"/>
                </a:lnTo>
                <a:lnTo>
                  <a:pt x="98755" y="13258"/>
                </a:lnTo>
                <a:lnTo>
                  <a:pt x="96532" y="16243"/>
                </a:lnTo>
                <a:lnTo>
                  <a:pt x="95453" y="16637"/>
                </a:lnTo>
                <a:lnTo>
                  <a:pt x="92671" y="20066"/>
                </a:lnTo>
                <a:lnTo>
                  <a:pt x="91821" y="21894"/>
                </a:lnTo>
                <a:lnTo>
                  <a:pt x="89738" y="22733"/>
                </a:lnTo>
                <a:lnTo>
                  <a:pt x="121074" y="22733"/>
                </a:lnTo>
                <a:lnTo>
                  <a:pt x="120408" y="21132"/>
                </a:lnTo>
                <a:lnTo>
                  <a:pt x="120573" y="18986"/>
                </a:lnTo>
                <a:lnTo>
                  <a:pt x="121196" y="16941"/>
                </a:lnTo>
                <a:lnTo>
                  <a:pt x="122175" y="16941"/>
                </a:lnTo>
                <a:lnTo>
                  <a:pt x="123726" y="14808"/>
                </a:lnTo>
                <a:lnTo>
                  <a:pt x="120713" y="14808"/>
                </a:lnTo>
                <a:lnTo>
                  <a:pt x="121368" y="14414"/>
                </a:lnTo>
                <a:lnTo>
                  <a:pt x="113334" y="14414"/>
                </a:lnTo>
                <a:lnTo>
                  <a:pt x="111734" y="13627"/>
                </a:lnTo>
                <a:lnTo>
                  <a:pt x="110578" y="10096"/>
                </a:lnTo>
                <a:lnTo>
                  <a:pt x="111594" y="9334"/>
                </a:lnTo>
                <a:lnTo>
                  <a:pt x="112801" y="7924"/>
                </a:lnTo>
                <a:lnTo>
                  <a:pt x="113207" y="6705"/>
                </a:lnTo>
                <a:lnTo>
                  <a:pt x="112534" y="6438"/>
                </a:lnTo>
                <a:lnTo>
                  <a:pt x="112644" y="5638"/>
                </a:lnTo>
                <a:lnTo>
                  <a:pt x="110667" y="5638"/>
                </a:lnTo>
                <a:lnTo>
                  <a:pt x="109778" y="5156"/>
                </a:lnTo>
                <a:lnTo>
                  <a:pt x="108762" y="3898"/>
                </a:lnTo>
                <a:lnTo>
                  <a:pt x="109016" y="2311"/>
                </a:lnTo>
                <a:lnTo>
                  <a:pt x="110490" y="254"/>
                </a:lnTo>
                <a:lnTo>
                  <a:pt x="108496" y="0"/>
                </a:lnTo>
                <a:close/>
              </a:path>
              <a:path w="125095" h="121920">
                <a:moveTo>
                  <a:pt x="122175" y="16941"/>
                </a:moveTo>
                <a:lnTo>
                  <a:pt x="121196" y="16941"/>
                </a:lnTo>
                <a:lnTo>
                  <a:pt x="122008" y="17170"/>
                </a:lnTo>
                <a:lnTo>
                  <a:pt x="122175" y="16941"/>
                </a:lnTo>
                <a:close/>
              </a:path>
              <a:path w="125095" h="121920">
                <a:moveTo>
                  <a:pt x="124307" y="14008"/>
                </a:moveTo>
                <a:lnTo>
                  <a:pt x="122440" y="14541"/>
                </a:lnTo>
                <a:lnTo>
                  <a:pt x="120713" y="14808"/>
                </a:lnTo>
                <a:lnTo>
                  <a:pt x="123726" y="14808"/>
                </a:lnTo>
                <a:lnTo>
                  <a:pt x="124307" y="14008"/>
                </a:lnTo>
                <a:close/>
              </a:path>
              <a:path w="125095" h="121920">
                <a:moveTo>
                  <a:pt x="116535" y="11125"/>
                </a:moveTo>
                <a:lnTo>
                  <a:pt x="114973" y="12141"/>
                </a:lnTo>
                <a:lnTo>
                  <a:pt x="113334" y="14414"/>
                </a:lnTo>
                <a:lnTo>
                  <a:pt x="121368" y="14414"/>
                </a:lnTo>
                <a:lnTo>
                  <a:pt x="121748" y="14185"/>
                </a:lnTo>
                <a:lnTo>
                  <a:pt x="120040" y="14185"/>
                </a:lnTo>
                <a:lnTo>
                  <a:pt x="118846" y="12941"/>
                </a:lnTo>
                <a:lnTo>
                  <a:pt x="119106" y="11557"/>
                </a:lnTo>
                <a:lnTo>
                  <a:pt x="118046" y="11557"/>
                </a:lnTo>
                <a:lnTo>
                  <a:pt x="116535" y="11125"/>
                </a:lnTo>
                <a:close/>
              </a:path>
              <a:path w="125095" h="121920">
                <a:moveTo>
                  <a:pt x="122186" y="8839"/>
                </a:moveTo>
                <a:lnTo>
                  <a:pt x="120662" y="11696"/>
                </a:lnTo>
                <a:lnTo>
                  <a:pt x="121246" y="12319"/>
                </a:lnTo>
                <a:lnTo>
                  <a:pt x="122275" y="12623"/>
                </a:lnTo>
                <a:lnTo>
                  <a:pt x="120040" y="14185"/>
                </a:lnTo>
                <a:lnTo>
                  <a:pt x="121748" y="14185"/>
                </a:lnTo>
                <a:lnTo>
                  <a:pt x="123291" y="13258"/>
                </a:lnTo>
                <a:lnTo>
                  <a:pt x="124714" y="10680"/>
                </a:lnTo>
                <a:lnTo>
                  <a:pt x="124053" y="10680"/>
                </a:lnTo>
                <a:lnTo>
                  <a:pt x="123952" y="9245"/>
                </a:lnTo>
                <a:lnTo>
                  <a:pt x="122186" y="8839"/>
                </a:lnTo>
                <a:close/>
              </a:path>
              <a:path w="125095" h="121920">
                <a:moveTo>
                  <a:pt x="119113" y="11518"/>
                </a:moveTo>
                <a:lnTo>
                  <a:pt x="118046" y="11557"/>
                </a:lnTo>
                <a:lnTo>
                  <a:pt x="119106" y="11557"/>
                </a:lnTo>
                <a:close/>
              </a:path>
              <a:path w="125095" h="121920">
                <a:moveTo>
                  <a:pt x="111912" y="4660"/>
                </a:moveTo>
                <a:lnTo>
                  <a:pt x="110667" y="5638"/>
                </a:lnTo>
                <a:lnTo>
                  <a:pt x="112644" y="5638"/>
                </a:lnTo>
                <a:lnTo>
                  <a:pt x="112674" y="5422"/>
                </a:lnTo>
                <a:lnTo>
                  <a:pt x="111912" y="466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046955" y="4262636"/>
            <a:ext cx="71120" cy="146685"/>
          </a:xfrm>
          <a:custGeom>
            <a:avLst/>
            <a:gdLst/>
            <a:ahLst/>
            <a:cxnLst/>
            <a:rect l="l" t="t" r="r" b="b"/>
            <a:pathLst>
              <a:path w="71120" h="146685">
                <a:moveTo>
                  <a:pt x="13483" y="142824"/>
                </a:moveTo>
                <a:lnTo>
                  <a:pt x="5956" y="142824"/>
                </a:lnTo>
                <a:lnTo>
                  <a:pt x="6680" y="143700"/>
                </a:lnTo>
                <a:lnTo>
                  <a:pt x="6540" y="145668"/>
                </a:lnTo>
                <a:lnTo>
                  <a:pt x="7086" y="146380"/>
                </a:lnTo>
                <a:lnTo>
                  <a:pt x="8940" y="146164"/>
                </a:lnTo>
                <a:lnTo>
                  <a:pt x="13483" y="142824"/>
                </a:lnTo>
                <a:close/>
              </a:path>
              <a:path w="71120" h="146685">
                <a:moveTo>
                  <a:pt x="17213" y="139801"/>
                </a:moveTo>
                <a:lnTo>
                  <a:pt x="3390" y="139801"/>
                </a:lnTo>
                <a:lnTo>
                  <a:pt x="4444" y="139852"/>
                </a:lnTo>
                <a:lnTo>
                  <a:pt x="4533" y="141566"/>
                </a:lnTo>
                <a:lnTo>
                  <a:pt x="4317" y="142824"/>
                </a:lnTo>
                <a:lnTo>
                  <a:pt x="4991" y="143128"/>
                </a:lnTo>
                <a:lnTo>
                  <a:pt x="5956" y="142824"/>
                </a:lnTo>
                <a:lnTo>
                  <a:pt x="13483" y="142824"/>
                </a:lnTo>
                <a:lnTo>
                  <a:pt x="17213" y="139801"/>
                </a:lnTo>
                <a:close/>
              </a:path>
              <a:path w="71120" h="146685">
                <a:moveTo>
                  <a:pt x="11480" y="92024"/>
                </a:moveTo>
                <a:lnTo>
                  <a:pt x="1813" y="100533"/>
                </a:lnTo>
                <a:lnTo>
                  <a:pt x="2235" y="103555"/>
                </a:lnTo>
                <a:lnTo>
                  <a:pt x="4317" y="105384"/>
                </a:lnTo>
                <a:lnTo>
                  <a:pt x="7823" y="107518"/>
                </a:lnTo>
                <a:lnTo>
                  <a:pt x="9524" y="110718"/>
                </a:lnTo>
                <a:lnTo>
                  <a:pt x="12801" y="111785"/>
                </a:lnTo>
                <a:lnTo>
                  <a:pt x="14135" y="113106"/>
                </a:lnTo>
                <a:lnTo>
                  <a:pt x="14668" y="118427"/>
                </a:lnTo>
                <a:lnTo>
                  <a:pt x="14935" y="118960"/>
                </a:lnTo>
                <a:lnTo>
                  <a:pt x="14312" y="119570"/>
                </a:lnTo>
                <a:lnTo>
                  <a:pt x="14312" y="122427"/>
                </a:lnTo>
                <a:lnTo>
                  <a:pt x="13258" y="124739"/>
                </a:lnTo>
                <a:lnTo>
                  <a:pt x="8407" y="130886"/>
                </a:lnTo>
                <a:lnTo>
                  <a:pt x="4952" y="134505"/>
                </a:lnTo>
                <a:lnTo>
                  <a:pt x="1295" y="137782"/>
                </a:lnTo>
                <a:lnTo>
                  <a:pt x="0" y="139357"/>
                </a:lnTo>
                <a:lnTo>
                  <a:pt x="368" y="140588"/>
                </a:lnTo>
                <a:lnTo>
                  <a:pt x="2857" y="141173"/>
                </a:lnTo>
                <a:lnTo>
                  <a:pt x="3390" y="139801"/>
                </a:lnTo>
                <a:lnTo>
                  <a:pt x="17213" y="139801"/>
                </a:lnTo>
                <a:lnTo>
                  <a:pt x="17386" y="139661"/>
                </a:lnTo>
                <a:lnTo>
                  <a:pt x="21031" y="135877"/>
                </a:lnTo>
                <a:lnTo>
                  <a:pt x="24447" y="131965"/>
                </a:lnTo>
                <a:lnTo>
                  <a:pt x="28625" y="126758"/>
                </a:lnTo>
                <a:lnTo>
                  <a:pt x="30911" y="125272"/>
                </a:lnTo>
                <a:lnTo>
                  <a:pt x="32410" y="125145"/>
                </a:lnTo>
                <a:lnTo>
                  <a:pt x="33426" y="123863"/>
                </a:lnTo>
                <a:lnTo>
                  <a:pt x="33616" y="121907"/>
                </a:lnTo>
                <a:lnTo>
                  <a:pt x="34543" y="120649"/>
                </a:lnTo>
                <a:lnTo>
                  <a:pt x="36944" y="119672"/>
                </a:lnTo>
                <a:lnTo>
                  <a:pt x="38531" y="114884"/>
                </a:lnTo>
                <a:lnTo>
                  <a:pt x="41008" y="111137"/>
                </a:lnTo>
                <a:lnTo>
                  <a:pt x="41008" y="110096"/>
                </a:lnTo>
                <a:lnTo>
                  <a:pt x="42265" y="108927"/>
                </a:lnTo>
                <a:lnTo>
                  <a:pt x="40385" y="107149"/>
                </a:lnTo>
                <a:lnTo>
                  <a:pt x="39859" y="107060"/>
                </a:lnTo>
                <a:lnTo>
                  <a:pt x="36753" y="107060"/>
                </a:lnTo>
                <a:lnTo>
                  <a:pt x="38430" y="105651"/>
                </a:lnTo>
                <a:lnTo>
                  <a:pt x="39941" y="105206"/>
                </a:lnTo>
                <a:lnTo>
                  <a:pt x="45453" y="99352"/>
                </a:lnTo>
                <a:lnTo>
                  <a:pt x="47853" y="98463"/>
                </a:lnTo>
                <a:lnTo>
                  <a:pt x="54377" y="98463"/>
                </a:lnTo>
                <a:lnTo>
                  <a:pt x="54686" y="96126"/>
                </a:lnTo>
                <a:lnTo>
                  <a:pt x="56020" y="92824"/>
                </a:lnTo>
                <a:lnTo>
                  <a:pt x="13563" y="92824"/>
                </a:lnTo>
                <a:lnTo>
                  <a:pt x="11480" y="92024"/>
                </a:lnTo>
                <a:close/>
              </a:path>
              <a:path w="71120" h="146685">
                <a:moveTo>
                  <a:pt x="38353" y="106806"/>
                </a:moveTo>
                <a:lnTo>
                  <a:pt x="36753" y="107060"/>
                </a:lnTo>
                <a:lnTo>
                  <a:pt x="39859" y="107060"/>
                </a:lnTo>
                <a:lnTo>
                  <a:pt x="38353" y="106806"/>
                </a:lnTo>
                <a:close/>
              </a:path>
              <a:path w="71120" h="146685">
                <a:moveTo>
                  <a:pt x="54377" y="98463"/>
                </a:moveTo>
                <a:lnTo>
                  <a:pt x="47853" y="98463"/>
                </a:lnTo>
                <a:lnTo>
                  <a:pt x="51841" y="99085"/>
                </a:lnTo>
                <a:lnTo>
                  <a:pt x="53886" y="99275"/>
                </a:lnTo>
                <a:lnTo>
                  <a:pt x="53479" y="100837"/>
                </a:lnTo>
                <a:lnTo>
                  <a:pt x="53746" y="102527"/>
                </a:lnTo>
                <a:lnTo>
                  <a:pt x="55791" y="100533"/>
                </a:lnTo>
                <a:lnTo>
                  <a:pt x="57264" y="99733"/>
                </a:lnTo>
                <a:lnTo>
                  <a:pt x="54368" y="98526"/>
                </a:lnTo>
                <a:close/>
              </a:path>
              <a:path w="71120" h="146685">
                <a:moveTo>
                  <a:pt x="31359" y="54394"/>
                </a:moveTo>
                <a:lnTo>
                  <a:pt x="25882" y="54394"/>
                </a:lnTo>
                <a:lnTo>
                  <a:pt x="26758" y="56006"/>
                </a:lnTo>
                <a:lnTo>
                  <a:pt x="26987" y="57162"/>
                </a:lnTo>
                <a:lnTo>
                  <a:pt x="28105" y="58013"/>
                </a:lnTo>
                <a:lnTo>
                  <a:pt x="25653" y="59651"/>
                </a:lnTo>
                <a:lnTo>
                  <a:pt x="25615" y="60540"/>
                </a:lnTo>
                <a:lnTo>
                  <a:pt x="26454" y="61391"/>
                </a:lnTo>
                <a:lnTo>
                  <a:pt x="25704" y="63093"/>
                </a:lnTo>
                <a:lnTo>
                  <a:pt x="24269" y="67322"/>
                </a:lnTo>
                <a:lnTo>
                  <a:pt x="24320" y="69456"/>
                </a:lnTo>
                <a:lnTo>
                  <a:pt x="23647" y="70218"/>
                </a:lnTo>
                <a:lnTo>
                  <a:pt x="24904" y="71500"/>
                </a:lnTo>
                <a:lnTo>
                  <a:pt x="24409" y="72402"/>
                </a:lnTo>
                <a:lnTo>
                  <a:pt x="22720" y="72529"/>
                </a:lnTo>
                <a:lnTo>
                  <a:pt x="21653" y="74447"/>
                </a:lnTo>
                <a:lnTo>
                  <a:pt x="21640" y="75666"/>
                </a:lnTo>
                <a:lnTo>
                  <a:pt x="22986" y="77025"/>
                </a:lnTo>
                <a:lnTo>
                  <a:pt x="21564" y="77787"/>
                </a:lnTo>
                <a:lnTo>
                  <a:pt x="20053" y="77914"/>
                </a:lnTo>
                <a:lnTo>
                  <a:pt x="18986" y="80581"/>
                </a:lnTo>
                <a:lnTo>
                  <a:pt x="17348" y="89319"/>
                </a:lnTo>
                <a:lnTo>
                  <a:pt x="17081" y="91401"/>
                </a:lnTo>
                <a:lnTo>
                  <a:pt x="15341" y="92697"/>
                </a:lnTo>
                <a:lnTo>
                  <a:pt x="13563" y="92824"/>
                </a:lnTo>
                <a:lnTo>
                  <a:pt x="56020" y="92824"/>
                </a:lnTo>
                <a:lnTo>
                  <a:pt x="56235" y="92290"/>
                </a:lnTo>
                <a:lnTo>
                  <a:pt x="57607" y="90741"/>
                </a:lnTo>
                <a:lnTo>
                  <a:pt x="61163" y="90741"/>
                </a:lnTo>
                <a:lnTo>
                  <a:pt x="62585" y="88684"/>
                </a:lnTo>
                <a:lnTo>
                  <a:pt x="65798" y="83565"/>
                </a:lnTo>
                <a:lnTo>
                  <a:pt x="65658" y="80187"/>
                </a:lnTo>
                <a:lnTo>
                  <a:pt x="66586" y="77292"/>
                </a:lnTo>
                <a:lnTo>
                  <a:pt x="67144" y="76644"/>
                </a:lnTo>
                <a:lnTo>
                  <a:pt x="52984" y="76644"/>
                </a:lnTo>
                <a:lnTo>
                  <a:pt x="50774" y="75666"/>
                </a:lnTo>
                <a:lnTo>
                  <a:pt x="46066" y="70789"/>
                </a:lnTo>
                <a:lnTo>
                  <a:pt x="44297" y="70789"/>
                </a:lnTo>
                <a:lnTo>
                  <a:pt x="42430" y="68122"/>
                </a:lnTo>
                <a:lnTo>
                  <a:pt x="41719" y="66446"/>
                </a:lnTo>
                <a:lnTo>
                  <a:pt x="42964" y="65112"/>
                </a:lnTo>
                <a:lnTo>
                  <a:pt x="43408" y="62356"/>
                </a:lnTo>
                <a:lnTo>
                  <a:pt x="42112" y="59702"/>
                </a:lnTo>
                <a:lnTo>
                  <a:pt x="35864" y="59702"/>
                </a:lnTo>
                <a:lnTo>
                  <a:pt x="34455" y="58102"/>
                </a:lnTo>
                <a:lnTo>
                  <a:pt x="34188" y="56057"/>
                </a:lnTo>
                <a:lnTo>
                  <a:pt x="31699" y="55702"/>
                </a:lnTo>
                <a:lnTo>
                  <a:pt x="31585" y="54495"/>
                </a:lnTo>
                <a:lnTo>
                  <a:pt x="31359" y="54394"/>
                </a:lnTo>
                <a:close/>
              </a:path>
              <a:path w="71120" h="146685">
                <a:moveTo>
                  <a:pt x="61163" y="90741"/>
                </a:moveTo>
                <a:lnTo>
                  <a:pt x="57607" y="90741"/>
                </a:lnTo>
                <a:lnTo>
                  <a:pt x="59651" y="90830"/>
                </a:lnTo>
                <a:lnTo>
                  <a:pt x="60236" y="91668"/>
                </a:lnTo>
                <a:lnTo>
                  <a:pt x="61163" y="90741"/>
                </a:lnTo>
                <a:close/>
              </a:path>
              <a:path w="71120" h="146685">
                <a:moveTo>
                  <a:pt x="64592" y="69189"/>
                </a:moveTo>
                <a:lnTo>
                  <a:pt x="62014" y="70878"/>
                </a:lnTo>
                <a:lnTo>
                  <a:pt x="57518" y="75564"/>
                </a:lnTo>
                <a:lnTo>
                  <a:pt x="54584" y="75831"/>
                </a:lnTo>
                <a:lnTo>
                  <a:pt x="52984" y="76644"/>
                </a:lnTo>
                <a:lnTo>
                  <a:pt x="67144" y="76644"/>
                </a:lnTo>
                <a:lnTo>
                  <a:pt x="68503" y="75069"/>
                </a:lnTo>
                <a:lnTo>
                  <a:pt x="70624" y="73736"/>
                </a:lnTo>
                <a:lnTo>
                  <a:pt x="70281" y="73151"/>
                </a:lnTo>
                <a:lnTo>
                  <a:pt x="67348" y="72174"/>
                </a:lnTo>
                <a:lnTo>
                  <a:pt x="66281" y="70738"/>
                </a:lnTo>
                <a:lnTo>
                  <a:pt x="67208" y="70434"/>
                </a:lnTo>
                <a:lnTo>
                  <a:pt x="67386" y="69735"/>
                </a:lnTo>
                <a:lnTo>
                  <a:pt x="64592" y="69189"/>
                </a:lnTo>
                <a:close/>
              </a:path>
              <a:path w="71120" h="146685">
                <a:moveTo>
                  <a:pt x="45808" y="70523"/>
                </a:moveTo>
                <a:lnTo>
                  <a:pt x="44297" y="70789"/>
                </a:lnTo>
                <a:lnTo>
                  <a:pt x="46066" y="70789"/>
                </a:lnTo>
                <a:lnTo>
                  <a:pt x="45808" y="70523"/>
                </a:lnTo>
                <a:close/>
              </a:path>
              <a:path w="71120" h="146685">
                <a:moveTo>
                  <a:pt x="36575" y="46113"/>
                </a:moveTo>
                <a:lnTo>
                  <a:pt x="35953" y="47104"/>
                </a:lnTo>
                <a:lnTo>
                  <a:pt x="37731" y="48869"/>
                </a:lnTo>
                <a:lnTo>
                  <a:pt x="37642" y="51269"/>
                </a:lnTo>
                <a:lnTo>
                  <a:pt x="37998" y="52158"/>
                </a:lnTo>
                <a:lnTo>
                  <a:pt x="36131" y="53936"/>
                </a:lnTo>
                <a:lnTo>
                  <a:pt x="36163" y="54546"/>
                </a:lnTo>
                <a:lnTo>
                  <a:pt x="36290" y="55702"/>
                </a:lnTo>
                <a:lnTo>
                  <a:pt x="37820" y="57645"/>
                </a:lnTo>
                <a:lnTo>
                  <a:pt x="37820" y="59067"/>
                </a:lnTo>
                <a:lnTo>
                  <a:pt x="35864" y="59702"/>
                </a:lnTo>
                <a:lnTo>
                  <a:pt x="42112" y="59702"/>
                </a:lnTo>
                <a:lnTo>
                  <a:pt x="41541" y="58534"/>
                </a:lnTo>
                <a:lnTo>
                  <a:pt x="41541" y="56591"/>
                </a:lnTo>
                <a:lnTo>
                  <a:pt x="40754" y="55257"/>
                </a:lnTo>
                <a:lnTo>
                  <a:pt x="41008" y="52857"/>
                </a:lnTo>
                <a:lnTo>
                  <a:pt x="41643" y="51193"/>
                </a:lnTo>
                <a:lnTo>
                  <a:pt x="40385" y="50914"/>
                </a:lnTo>
                <a:lnTo>
                  <a:pt x="40043" y="48171"/>
                </a:lnTo>
                <a:lnTo>
                  <a:pt x="39664" y="47269"/>
                </a:lnTo>
                <a:lnTo>
                  <a:pt x="38531" y="47269"/>
                </a:lnTo>
                <a:lnTo>
                  <a:pt x="36575" y="46113"/>
                </a:lnTo>
                <a:close/>
              </a:path>
              <a:path w="71120" h="146685">
                <a:moveTo>
                  <a:pt x="22809" y="46037"/>
                </a:moveTo>
                <a:lnTo>
                  <a:pt x="21793" y="46037"/>
                </a:lnTo>
                <a:lnTo>
                  <a:pt x="22326" y="49733"/>
                </a:lnTo>
                <a:lnTo>
                  <a:pt x="24015" y="54495"/>
                </a:lnTo>
                <a:lnTo>
                  <a:pt x="25031" y="54851"/>
                </a:lnTo>
                <a:lnTo>
                  <a:pt x="25882" y="54394"/>
                </a:lnTo>
                <a:lnTo>
                  <a:pt x="31359" y="54394"/>
                </a:lnTo>
                <a:lnTo>
                  <a:pt x="30338" y="53936"/>
                </a:lnTo>
                <a:lnTo>
                  <a:pt x="28244" y="53936"/>
                </a:lnTo>
                <a:lnTo>
                  <a:pt x="28054" y="52704"/>
                </a:lnTo>
                <a:lnTo>
                  <a:pt x="29933" y="51625"/>
                </a:lnTo>
                <a:lnTo>
                  <a:pt x="30632" y="49949"/>
                </a:lnTo>
                <a:lnTo>
                  <a:pt x="28676" y="48348"/>
                </a:lnTo>
                <a:lnTo>
                  <a:pt x="29139" y="47459"/>
                </a:lnTo>
                <a:lnTo>
                  <a:pt x="23736" y="47459"/>
                </a:lnTo>
                <a:lnTo>
                  <a:pt x="22809" y="46037"/>
                </a:lnTo>
                <a:close/>
              </a:path>
              <a:path w="71120" h="146685">
                <a:moveTo>
                  <a:pt x="29743" y="53670"/>
                </a:moveTo>
                <a:lnTo>
                  <a:pt x="28244" y="53936"/>
                </a:lnTo>
                <a:lnTo>
                  <a:pt x="30338" y="53936"/>
                </a:lnTo>
                <a:lnTo>
                  <a:pt x="29743" y="53670"/>
                </a:lnTo>
                <a:close/>
              </a:path>
              <a:path w="71120" h="146685">
                <a:moveTo>
                  <a:pt x="32042" y="39941"/>
                </a:moveTo>
                <a:lnTo>
                  <a:pt x="26492" y="39941"/>
                </a:lnTo>
                <a:lnTo>
                  <a:pt x="26600" y="41897"/>
                </a:lnTo>
                <a:lnTo>
                  <a:pt x="25399" y="44043"/>
                </a:lnTo>
                <a:lnTo>
                  <a:pt x="24764" y="45999"/>
                </a:lnTo>
                <a:lnTo>
                  <a:pt x="24625" y="47193"/>
                </a:lnTo>
                <a:lnTo>
                  <a:pt x="23736" y="47459"/>
                </a:lnTo>
                <a:lnTo>
                  <a:pt x="29139" y="47459"/>
                </a:lnTo>
                <a:lnTo>
                  <a:pt x="30111" y="45592"/>
                </a:lnTo>
                <a:lnTo>
                  <a:pt x="31965" y="45148"/>
                </a:lnTo>
                <a:lnTo>
                  <a:pt x="32499" y="42659"/>
                </a:lnTo>
                <a:lnTo>
                  <a:pt x="31699" y="40792"/>
                </a:lnTo>
                <a:lnTo>
                  <a:pt x="32042" y="39941"/>
                </a:lnTo>
                <a:close/>
              </a:path>
              <a:path w="71120" h="146685">
                <a:moveTo>
                  <a:pt x="39408" y="46659"/>
                </a:moveTo>
                <a:lnTo>
                  <a:pt x="38531" y="47269"/>
                </a:lnTo>
                <a:lnTo>
                  <a:pt x="39664" y="47269"/>
                </a:lnTo>
                <a:lnTo>
                  <a:pt x="39408" y="46659"/>
                </a:lnTo>
                <a:close/>
              </a:path>
              <a:path w="71120" h="146685">
                <a:moveTo>
                  <a:pt x="33363" y="22047"/>
                </a:moveTo>
                <a:lnTo>
                  <a:pt x="22453" y="22047"/>
                </a:lnTo>
                <a:lnTo>
                  <a:pt x="20713" y="22580"/>
                </a:lnTo>
                <a:lnTo>
                  <a:pt x="18986" y="24676"/>
                </a:lnTo>
                <a:lnTo>
                  <a:pt x="19608" y="27660"/>
                </a:lnTo>
                <a:lnTo>
                  <a:pt x="21081" y="31038"/>
                </a:lnTo>
                <a:lnTo>
                  <a:pt x="21653" y="37274"/>
                </a:lnTo>
                <a:lnTo>
                  <a:pt x="21691" y="43599"/>
                </a:lnTo>
                <a:lnTo>
                  <a:pt x="22986" y="42964"/>
                </a:lnTo>
                <a:lnTo>
                  <a:pt x="23520" y="40792"/>
                </a:lnTo>
                <a:lnTo>
                  <a:pt x="22898" y="39268"/>
                </a:lnTo>
                <a:lnTo>
                  <a:pt x="23647" y="38607"/>
                </a:lnTo>
                <a:lnTo>
                  <a:pt x="31896" y="38607"/>
                </a:lnTo>
                <a:lnTo>
                  <a:pt x="31432" y="37414"/>
                </a:lnTo>
                <a:lnTo>
                  <a:pt x="31610" y="34670"/>
                </a:lnTo>
                <a:lnTo>
                  <a:pt x="29032" y="32816"/>
                </a:lnTo>
                <a:lnTo>
                  <a:pt x="29298" y="31572"/>
                </a:lnTo>
                <a:lnTo>
                  <a:pt x="32918" y="31572"/>
                </a:lnTo>
                <a:lnTo>
                  <a:pt x="33299" y="29349"/>
                </a:lnTo>
                <a:lnTo>
                  <a:pt x="34188" y="28473"/>
                </a:lnTo>
                <a:lnTo>
                  <a:pt x="34096" y="24676"/>
                </a:lnTo>
                <a:lnTo>
                  <a:pt x="33363" y="22047"/>
                </a:lnTo>
                <a:close/>
              </a:path>
              <a:path w="71120" h="146685">
                <a:moveTo>
                  <a:pt x="31896" y="38607"/>
                </a:moveTo>
                <a:lnTo>
                  <a:pt x="23647" y="38607"/>
                </a:lnTo>
                <a:lnTo>
                  <a:pt x="24524" y="39941"/>
                </a:lnTo>
                <a:lnTo>
                  <a:pt x="24549" y="42075"/>
                </a:lnTo>
                <a:lnTo>
                  <a:pt x="25882" y="41897"/>
                </a:lnTo>
                <a:lnTo>
                  <a:pt x="26068" y="41020"/>
                </a:lnTo>
                <a:lnTo>
                  <a:pt x="26061" y="40792"/>
                </a:lnTo>
                <a:lnTo>
                  <a:pt x="25780" y="40119"/>
                </a:lnTo>
                <a:lnTo>
                  <a:pt x="26492" y="39941"/>
                </a:lnTo>
                <a:lnTo>
                  <a:pt x="32042" y="39941"/>
                </a:lnTo>
                <a:lnTo>
                  <a:pt x="32153" y="39268"/>
                </a:lnTo>
                <a:lnTo>
                  <a:pt x="31896" y="38607"/>
                </a:lnTo>
                <a:close/>
              </a:path>
              <a:path w="71120" h="146685">
                <a:moveTo>
                  <a:pt x="32918" y="31572"/>
                </a:moveTo>
                <a:lnTo>
                  <a:pt x="29298" y="31572"/>
                </a:lnTo>
                <a:lnTo>
                  <a:pt x="30810" y="32461"/>
                </a:lnTo>
                <a:lnTo>
                  <a:pt x="32842" y="32016"/>
                </a:lnTo>
                <a:lnTo>
                  <a:pt x="32918" y="31572"/>
                </a:lnTo>
                <a:close/>
              </a:path>
              <a:path w="71120" h="146685">
                <a:moveTo>
                  <a:pt x="14185" y="622"/>
                </a:moveTo>
                <a:lnTo>
                  <a:pt x="14211" y="1523"/>
                </a:lnTo>
                <a:lnTo>
                  <a:pt x="15659" y="3124"/>
                </a:lnTo>
                <a:lnTo>
                  <a:pt x="18275" y="9499"/>
                </a:lnTo>
                <a:lnTo>
                  <a:pt x="18549" y="11074"/>
                </a:lnTo>
                <a:lnTo>
                  <a:pt x="18545" y="13042"/>
                </a:lnTo>
                <a:lnTo>
                  <a:pt x="18275" y="15862"/>
                </a:lnTo>
                <a:lnTo>
                  <a:pt x="17297" y="16878"/>
                </a:lnTo>
                <a:lnTo>
                  <a:pt x="16357" y="16878"/>
                </a:lnTo>
                <a:lnTo>
                  <a:pt x="15925" y="17551"/>
                </a:lnTo>
                <a:lnTo>
                  <a:pt x="17348" y="22669"/>
                </a:lnTo>
                <a:lnTo>
                  <a:pt x="18059" y="23380"/>
                </a:lnTo>
                <a:lnTo>
                  <a:pt x="19926" y="22047"/>
                </a:lnTo>
                <a:lnTo>
                  <a:pt x="33363" y="22047"/>
                </a:lnTo>
                <a:lnTo>
                  <a:pt x="33361" y="21462"/>
                </a:lnTo>
                <a:lnTo>
                  <a:pt x="29654" y="21462"/>
                </a:lnTo>
                <a:lnTo>
                  <a:pt x="27444" y="19240"/>
                </a:lnTo>
                <a:lnTo>
                  <a:pt x="28778" y="18084"/>
                </a:lnTo>
                <a:lnTo>
                  <a:pt x="27444" y="16852"/>
                </a:lnTo>
                <a:lnTo>
                  <a:pt x="26466" y="16662"/>
                </a:lnTo>
                <a:lnTo>
                  <a:pt x="27355" y="15252"/>
                </a:lnTo>
                <a:lnTo>
                  <a:pt x="29298" y="14363"/>
                </a:lnTo>
                <a:lnTo>
                  <a:pt x="28943" y="13042"/>
                </a:lnTo>
                <a:lnTo>
                  <a:pt x="26644" y="12496"/>
                </a:lnTo>
                <a:lnTo>
                  <a:pt x="26010" y="11899"/>
                </a:lnTo>
                <a:lnTo>
                  <a:pt x="21564" y="11899"/>
                </a:lnTo>
                <a:lnTo>
                  <a:pt x="19964" y="11175"/>
                </a:lnTo>
                <a:lnTo>
                  <a:pt x="20624" y="9220"/>
                </a:lnTo>
                <a:lnTo>
                  <a:pt x="19659" y="7581"/>
                </a:lnTo>
                <a:lnTo>
                  <a:pt x="19037" y="4419"/>
                </a:lnTo>
                <a:lnTo>
                  <a:pt x="19114" y="3124"/>
                </a:lnTo>
                <a:lnTo>
                  <a:pt x="19164" y="1523"/>
                </a:lnTo>
                <a:lnTo>
                  <a:pt x="19837" y="1257"/>
                </a:lnTo>
                <a:lnTo>
                  <a:pt x="19476" y="850"/>
                </a:lnTo>
                <a:lnTo>
                  <a:pt x="17475" y="850"/>
                </a:lnTo>
                <a:lnTo>
                  <a:pt x="14185" y="622"/>
                </a:lnTo>
                <a:close/>
              </a:path>
              <a:path w="71120" h="146685">
                <a:moveTo>
                  <a:pt x="33654" y="19773"/>
                </a:moveTo>
                <a:lnTo>
                  <a:pt x="29654" y="21462"/>
                </a:lnTo>
                <a:lnTo>
                  <a:pt x="33361" y="21462"/>
                </a:lnTo>
                <a:lnTo>
                  <a:pt x="33654" y="19773"/>
                </a:lnTo>
                <a:close/>
              </a:path>
              <a:path w="71120" h="146685">
                <a:moveTo>
                  <a:pt x="23812" y="7975"/>
                </a:moveTo>
                <a:lnTo>
                  <a:pt x="22567" y="8851"/>
                </a:lnTo>
                <a:lnTo>
                  <a:pt x="22593" y="10121"/>
                </a:lnTo>
                <a:lnTo>
                  <a:pt x="21564" y="11899"/>
                </a:lnTo>
                <a:lnTo>
                  <a:pt x="26010" y="11899"/>
                </a:lnTo>
                <a:lnTo>
                  <a:pt x="25794" y="11696"/>
                </a:lnTo>
                <a:lnTo>
                  <a:pt x="23621" y="11696"/>
                </a:lnTo>
                <a:lnTo>
                  <a:pt x="23279" y="9575"/>
                </a:lnTo>
                <a:lnTo>
                  <a:pt x="24244" y="9575"/>
                </a:lnTo>
                <a:lnTo>
                  <a:pt x="25044" y="8153"/>
                </a:lnTo>
                <a:lnTo>
                  <a:pt x="23812" y="7975"/>
                </a:lnTo>
                <a:close/>
              </a:path>
              <a:path w="71120" h="146685">
                <a:moveTo>
                  <a:pt x="25133" y="11074"/>
                </a:moveTo>
                <a:lnTo>
                  <a:pt x="23621" y="11696"/>
                </a:lnTo>
                <a:lnTo>
                  <a:pt x="25794" y="11696"/>
                </a:lnTo>
                <a:lnTo>
                  <a:pt x="25133" y="11074"/>
                </a:lnTo>
                <a:close/>
              </a:path>
              <a:path w="71120" h="146685">
                <a:moveTo>
                  <a:pt x="18719" y="0"/>
                </a:moveTo>
                <a:lnTo>
                  <a:pt x="17475" y="850"/>
                </a:lnTo>
                <a:lnTo>
                  <a:pt x="19476" y="850"/>
                </a:lnTo>
                <a:lnTo>
                  <a:pt x="187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935626" y="4509847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71" y="0"/>
                </a:moveTo>
                <a:lnTo>
                  <a:pt x="0" y="850"/>
                </a:lnTo>
                <a:lnTo>
                  <a:pt x="1104" y="1117"/>
                </a:lnTo>
                <a:lnTo>
                  <a:pt x="13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920604" y="4504602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8166" y="0"/>
                </a:moveTo>
                <a:lnTo>
                  <a:pt x="6045" y="609"/>
                </a:lnTo>
                <a:lnTo>
                  <a:pt x="5676" y="2298"/>
                </a:lnTo>
                <a:lnTo>
                  <a:pt x="5854" y="4686"/>
                </a:lnTo>
                <a:lnTo>
                  <a:pt x="5194" y="6896"/>
                </a:lnTo>
                <a:lnTo>
                  <a:pt x="3365" y="7251"/>
                </a:lnTo>
                <a:lnTo>
                  <a:pt x="3306" y="8851"/>
                </a:lnTo>
                <a:lnTo>
                  <a:pt x="2400" y="9436"/>
                </a:lnTo>
                <a:lnTo>
                  <a:pt x="0" y="11887"/>
                </a:lnTo>
                <a:lnTo>
                  <a:pt x="355" y="12954"/>
                </a:lnTo>
                <a:lnTo>
                  <a:pt x="1511" y="13030"/>
                </a:lnTo>
                <a:lnTo>
                  <a:pt x="3327" y="10909"/>
                </a:lnTo>
                <a:lnTo>
                  <a:pt x="4127" y="10718"/>
                </a:lnTo>
                <a:lnTo>
                  <a:pt x="6931" y="10718"/>
                </a:lnTo>
                <a:lnTo>
                  <a:pt x="7416" y="10363"/>
                </a:lnTo>
                <a:lnTo>
                  <a:pt x="10032" y="9486"/>
                </a:lnTo>
                <a:lnTo>
                  <a:pt x="11189" y="9486"/>
                </a:lnTo>
                <a:lnTo>
                  <a:pt x="11683" y="8851"/>
                </a:lnTo>
                <a:lnTo>
                  <a:pt x="11506" y="7874"/>
                </a:lnTo>
                <a:lnTo>
                  <a:pt x="10388" y="7353"/>
                </a:lnTo>
                <a:lnTo>
                  <a:pt x="9410" y="6400"/>
                </a:lnTo>
                <a:lnTo>
                  <a:pt x="8623" y="6223"/>
                </a:lnTo>
                <a:lnTo>
                  <a:pt x="9728" y="5778"/>
                </a:lnTo>
                <a:lnTo>
                  <a:pt x="11721" y="5778"/>
                </a:lnTo>
                <a:lnTo>
                  <a:pt x="11772" y="5562"/>
                </a:lnTo>
                <a:lnTo>
                  <a:pt x="11335" y="4686"/>
                </a:lnTo>
                <a:lnTo>
                  <a:pt x="10312" y="2171"/>
                </a:lnTo>
                <a:lnTo>
                  <a:pt x="8166" y="0"/>
                </a:lnTo>
                <a:close/>
              </a:path>
              <a:path w="12065" h="13335">
                <a:moveTo>
                  <a:pt x="6931" y="10718"/>
                </a:moveTo>
                <a:lnTo>
                  <a:pt x="4127" y="10718"/>
                </a:lnTo>
                <a:lnTo>
                  <a:pt x="4838" y="11214"/>
                </a:lnTo>
                <a:lnTo>
                  <a:pt x="6134" y="11303"/>
                </a:lnTo>
                <a:lnTo>
                  <a:pt x="6931" y="10718"/>
                </a:lnTo>
                <a:close/>
              </a:path>
              <a:path w="12065" h="13335">
                <a:moveTo>
                  <a:pt x="11189" y="9486"/>
                </a:moveTo>
                <a:lnTo>
                  <a:pt x="10032" y="9486"/>
                </a:lnTo>
                <a:lnTo>
                  <a:pt x="10921" y="9829"/>
                </a:lnTo>
                <a:lnTo>
                  <a:pt x="11189" y="9486"/>
                </a:lnTo>
                <a:close/>
              </a:path>
              <a:path w="12065" h="13335">
                <a:moveTo>
                  <a:pt x="11721" y="5778"/>
                </a:moveTo>
                <a:lnTo>
                  <a:pt x="9728" y="5778"/>
                </a:lnTo>
                <a:lnTo>
                  <a:pt x="10261" y="6362"/>
                </a:lnTo>
                <a:lnTo>
                  <a:pt x="11645" y="6096"/>
                </a:lnTo>
                <a:lnTo>
                  <a:pt x="11721" y="577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868388" y="4587698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6342" y="6832"/>
                </a:moveTo>
                <a:lnTo>
                  <a:pt x="3454" y="6832"/>
                </a:lnTo>
                <a:lnTo>
                  <a:pt x="5943" y="7886"/>
                </a:lnTo>
                <a:lnTo>
                  <a:pt x="6342" y="6832"/>
                </a:lnTo>
                <a:close/>
              </a:path>
              <a:path w="7620" h="8254">
                <a:moveTo>
                  <a:pt x="6032" y="0"/>
                </a:moveTo>
                <a:lnTo>
                  <a:pt x="0" y="6032"/>
                </a:lnTo>
                <a:lnTo>
                  <a:pt x="1244" y="7708"/>
                </a:lnTo>
                <a:lnTo>
                  <a:pt x="3454" y="6832"/>
                </a:lnTo>
                <a:lnTo>
                  <a:pt x="6342" y="6832"/>
                </a:lnTo>
                <a:lnTo>
                  <a:pt x="6477" y="6477"/>
                </a:lnTo>
                <a:lnTo>
                  <a:pt x="5410" y="4254"/>
                </a:lnTo>
                <a:lnTo>
                  <a:pt x="6921" y="2298"/>
                </a:lnTo>
                <a:lnTo>
                  <a:pt x="7277" y="88"/>
                </a:lnTo>
                <a:lnTo>
                  <a:pt x="60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039012" y="4390073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1777" y="0"/>
                </a:moveTo>
                <a:lnTo>
                  <a:pt x="393" y="1879"/>
                </a:lnTo>
                <a:lnTo>
                  <a:pt x="279" y="3670"/>
                </a:lnTo>
                <a:lnTo>
                  <a:pt x="0" y="4330"/>
                </a:lnTo>
                <a:lnTo>
                  <a:pt x="571" y="4229"/>
                </a:lnTo>
                <a:lnTo>
                  <a:pt x="1689" y="2578"/>
                </a:lnTo>
                <a:lnTo>
                  <a:pt x="3263" y="1676"/>
                </a:lnTo>
                <a:lnTo>
                  <a:pt x="3733" y="508"/>
                </a:lnTo>
                <a:lnTo>
                  <a:pt x="17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885217" y="463779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1066" y="2260"/>
                </a:moveTo>
                <a:lnTo>
                  <a:pt x="0" y="3162"/>
                </a:lnTo>
                <a:lnTo>
                  <a:pt x="1955" y="4851"/>
                </a:lnTo>
                <a:lnTo>
                  <a:pt x="4483" y="4584"/>
                </a:lnTo>
                <a:lnTo>
                  <a:pt x="5675" y="2425"/>
                </a:lnTo>
                <a:lnTo>
                  <a:pt x="3111" y="2425"/>
                </a:lnTo>
                <a:lnTo>
                  <a:pt x="1066" y="2260"/>
                </a:lnTo>
                <a:close/>
              </a:path>
              <a:path w="6350" h="5079">
                <a:moveTo>
                  <a:pt x="4660" y="0"/>
                </a:moveTo>
                <a:lnTo>
                  <a:pt x="3111" y="2425"/>
                </a:lnTo>
                <a:lnTo>
                  <a:pt x="5675" y="2425"/>
                </a:lnTo>
                <a:lnTo>
                  <a:pt x="6223" y="1435"/>
                </a:lnTo>
                <a:lnTo>
                  <a:pt x="4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038495" y="439553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133" y="0"/>
                </a:moveTo>
                <a:lnTo>
                  <a:pt x="1028" y="317"/>
                </a:lnTo>
                <a:lnTo>
                  <a:pt x="0" y="1473"/>
                </a:lnTo>
                <a:lnTo>
                  <a:pt x="1130" y="1435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036558" y="439518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2489" y="0"/>
                </a:moveTo>
                <a:lnTo>
                  <a:pt x="0" y="1282"/>
                </a:lnTo>
                <a:lnTo>
                  <a:pt x="1295" y="1193"/>
                </a:lnTo>
                <a:lnTo>
                  <a:pt x="2400" y="660"/>
                </a:lnTo>
                <a:lnTo>
                  <a:pt x="2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085803" y="4301688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1435" y="0"/>
                </a:moveTo>
                <a:lnTo>
                  <a:pt x="0" y="3289"/>
                </a:lnTo>
                <a:lnTo>
                  <a:pt x="1435" y="5067"/>
                </a:lnTo>
                <a:lnTo>
                  <a:pt x="1917" y="4724"/>
                </a:lnTo>
                <a:lnTo>
                  <a:pt x="1612" y="3556"/>
                </a:lnTo>
                <a:lnTo>
                  <a:pt x="2362" y="3022"/>
                </a:lnTo>
                <a:lnTo>
                  <a:pt x="1612" y="1905"/>
                </a:lnTo>
                <a:lnTo>
                  <a:pt x="143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082663" y="430457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39" y="0"/>
                </a:moveTo>
                <a:lnTo>
                  <a:pt x="0" y="444"/>
                </a:lnTo>
                <a:lnTo>
                  <a:pt x="520" y="1206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738191" y="2755921"/>
            <a:ext cx="108940" cy="688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200940" y="3517414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2578" y="0"/>
                </a:moveTo>
                <a:lnTo>
                  <a:pt x="0" y="1854"/>
                </a:lnTo>
                <a:lnTo>
                  <a:pt x="3898" y="1333"/>
                </a:lnTo>
                <a:lnTo>
                  <a:pt x="25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235808" y="351759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777" y="0"/>
                </a:moveTo>
                <a:lnTo>
                  <a:pt x="0" y="2311"/>
                </a:lnTo>
                <a:lnTo>
                  <a:pt x="2133" y="4267"/>
                </a:lnTo>
                <a:lnTo>
                  <a:pt x="2755" y="2044"/>
                </a:lnTo>
                <a:lnTo>
                  <a:pt x="17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223837" y="352167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765" y="0"/>
                </a:moveTo>
                <a:lnTo>
                  <a:pt x="0" y="1244"/>
                </a:lnTo>
                <a:lnTo>
                  <a:pt x="1333" y="3098"/>
                </a:lnTo>
                <a:lnTo>
                  <a:pt x="3898" y="3454"/>
                </a:lnTo>
                <a:lnTo>
                  <a:pt x="17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235632" y="352478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77" y="0"/>
                </a:moveTo>
                <a:lnTo>
                  <a:pt x="0" y="2032"/>
                </a:lnTo>
                <a:lnTo>
                  <a:pt x="1155" y="3365"/>
                </a:lnTo>
                <a:lnTo>
                  <a:pt x="3898" y="2400"/>
                </a:lnTo>
                <a:lnTo>
                  <a:pt x="1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219751" y="3512080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5245" y="0"/>
                </a:moveTo>
                <a:lnTo>
                  <a:pt x="2044" y="88"/>
                </a:lnTo>
                <a:lnTo>
                  <a:pt x="0" y="1600"/>
                </a:lnTo>
                <a:lnTo>
                  <a:pt x="355" y="2768"/>
                </a:lnTo>
                <a:lnTo>
                  <a:pt x="3276" y="4800"/>
                </a:lnTo>
                <a:lnTo>
                  <a:pt x="3378" y="2133"/>
                </a:lnTo>
                <a:lnTo>
                  <a:pt x="524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192637" y="3514370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2044" y="0"/>
                </a:moveTo>
                <a:lnTo>
                  <a:pt x="0" y="1993"/>
                </a:lnTo>
                <a:lnTo>
                  <a:pt x="4546" y="1727"/>
                </a:lnTo>
                <a:lnTo>
                  <a:pt x="5473" y="927"/>
                </a:lnTo>
                <a:lnTo>
                  <a:pt x="20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171487" y="3509266"/>
            <a:ext cx="22225" cy="8890"/>
          </a:xfrm>
          <a:custGeom>
            <a:avLst/>
            <a:gdLst/>
            <a:ahLst/>
            <a:cxnLst/>
            <a:rect l="l" t="t" r="r" b="b"/>
            <a:pathLst>
              <a:path w="22225" h="8889">
                <a:moveTo>
                  <a:pt x="3200" y="0"/>
                </a:moveTo>
                <a:lnTo>
                  <a:pt x="2222" y="1752"/>
                </a:lnTo>
                <a:lnTo>
                  <a:pt x="88" y="2819"/>
                </a:lnTo>
                <a:lnTo>
                  <a:pt x="355" y="4508"/>
                </a:lnTo>
                <a:lnTo>
                  <a:pt x="0" y="5740"/>
                </a:lnTo>
                <a:lnTo>
                  <a:pt x="1066" y="7797"/>
                </a:lnTo>
                <a:lnTo>
                  <a:pt x="6921" y="8064"/>
                </a:lnTo>
                <a:lnTo>
                  <a:pt x="8521" y="8597"/>
                </a:lnTo>
                <a:lnTo>
                  <a:pt x="12776" y="7531"/>
                </a:lnTo>
                <a:lnTo>
                  <a:pt x="16123" y="7531"/>
                </a:lnTo>
                <a:lnTo>
                  <a:pt x="18453" y="6464"/>
                </a:lnTo>
                <a:lnTo>
                  <a:pt x="21653" y="2997"/>
                </a:lnTo>
                <a:lnTo>
                  <a:pt x="19342" y="2298"/>
                </a:lnTo>
                <a:lnTo>
                  <a:pt x="18719" y="787"/>
                </a:lnTo>
                <a:lnTo>
                  <a:pt x="12153" y="787"/>
                </a:lnTo>
                <a:lnTo>
                  <a:pt x="3200" y="0"/>
                </a:lnTo>
                <a:close/>
              </a:path>
              <a:path w="22225" h="8889">
                <a:moveTo>
                  <a:pt x="16123" y="7531"/>
                </a:moveTo>
                <a:lnTo>
                  <a:pt x="12776" y="7531"/>
                </a:lnTo>
                <a:lnTo>
                  <a:pt x="14376" y="8331"/>
                </a:lnTo>
                <a:lnTo>
                  <a:pt x="16123" y="7531"/>
                </a:lnTo>
                <a:close/>
              </a:path>
              <a:path w="22225" h="8889">
                <a:moveTo>
                  <a:pt x="17208" y="76"/>
                </a:moveTo>
                <a:lnTo>
                  <a:pt x="12153" y="787"/>
                </a:lnTo>
                <a:lnTo>
                  <a:pt x="18719" y="787"/>
                </a:lnTo>
                <a:lnTo>
                  <a:pt x="17208" y="7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154670" y="351258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787" y="0"/>
                </a:moveTo>
                <a:lnTo>
                  <a:pt x="0" y="393"/>
                </a:lnTo>
                <a:lnTo>
                  <a:pt x="927" y="2133"/>
                </a:lnTo>
                <a:lnTo>
                  <a:pt x="2616" y="2844"/>
                </a:lnTo>
                <a:lnTo>
                  <a:pt x="4178" y="1739"/>
                </a:lnTo>
                <a:lnTo>
                  <a:pt x="2171" y="1473"/>
                </a:lnTo>
                <a:lnTo>
                  <a:pt x="7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113141" y="3490441"/>
            <a:ext cx="47625" cy="31750"/>
          </a:xfrm>
          <a:custGeom>
            <a:avLst/>
            <a:gdLst/>
            <a:ahLst/>
            <a:cxnLst/>
            <a:rect l="l" t="t" r="r" b="b"/>
            <a:pathLst>
              <a:path w="47625" h="31750">
                <a:moveTo>
                  <a:pt x="10338" y="101"/>
                </a:moveTo>
                <a:lnTo>
                  <a:pt x="6262" y="800"/>
                </a:lnTo>
                <a:lnTo>
                  <a:pt x="5090" y="2933"/>
                </a:lnTo>
                <a:lnTo>
                  <a:pt x="5048" y="3378"/>
                </a:lnTo>
                <a:lnTo>
                  <a:pt x="5334" y="4381"/>
                </a:lnTo>
                <a:lnTo>
                  <a:pt x="4090" y="6692"/>
                </a:lnTo>
                <a:lnTo>
                  <a:pt x="4960" y="8432"/>
                </a:lnTo>
                <a:lnTo>
                  <a:pt x="5026" y="8788"/>
                </a:lnTo>
                <a:lnTo>
                  <a:pt x="4268" y="11302"/>
                </a:lnTo>
                <a:lnTo>
                  <a:pt x="2312" y="12280"/>
                </a:lnTo>
                <a:lnTo>
                  <a:pt x="1956" y="13258"/>
                </a:lnTo>
                <a:lnTo>
                  <a:pt x="3106" y="15811"/>
                </a:lnTo>
                <a:lnTo>
                  <a:pt x="3023" y="17868"/>
                </a:lnTo>
                <a:lnTo>
                  <a:pt x="2845" y="19380"/>
                </a:lnTo>
                <a:lnTo>
                  <a:pt x="32" y="22364"/>
                </a:lnTo>
                <a:lnTo>
                  <a:pt x="0" y="22986"/>
                </a:lnTo>
                <a:lnTo>
                  <a:pt x="127" y="23850"/>
                </a:lnTo>
                <a:lnTo>
                  <a:pt x="1474" y="23952"/>
                </a:lnTo>
                <a:lnTo>
                  <a:pt x="2807" y="26708"/>
                </a:lnTo>
                <a:lnTo>
                  <a:pt x="2007" y="28740"/>
                </a:lnTo>
                <a:lnTo>
                  <a:pt x="4230" y="29629"/>
                </a:lnTo>
                <a:lnTo>
                  <a:pt x="4852" y="30873"/>
                </a:lnTo>
                <a:lnTo>
                  <a:pt x="6452" y="31686"/>
                </a:lnTo>
                <a:lnTo>
                  <a:pt x="7951" y="28041"/>
                </a:lnTo>
                <a:lnTo>
                  <a:pt x="10973" y="24041"/>
                </a:lnTo>
                <a:lnTo>
                  <a:pt x="10605" y="22809"/>
                </a:lnTo>
                <a:lnTo>
                  <a:pt x="11684" y="21018"/>
                </a:lnTo>
                <a:lnTo>
                  <a:pt x="15548" y="21018"/>
                </a:lnTo>
                <a:lnTo>
                  <a:pt x="16295" y="19532"/>
                </a:lnTo>
                <a:lnTo>
                  <a:pt x="28688" y="19532"/>
                </a:lnTo>
                <a:lnTo>
                  <a:pt x="29769" y="19342"/>
                </a:lnTo>
                <a:lnTo>
                  <a:pt x="35032" y="19342"/>
                </a:lnTo>
                <a:lnTo>
                  <a:pt x="35992" y="18986"/>
                </a:lnTo>
                <a:lnTo>
                  <a:pt x="46600" y="18986"/>
                </a:lnTo>
                <a:lnTo>
                  <a:pt x="47435" y="17564"/>
                </a:lnTo>
                <a:lnTo>
                  <a:pt x="46368" y="15811"/>
                </a:lnTo>
                <a:lnTo>
                  <a:pt x="41390" y="12953"/>
                </a:lnTo>
                <a:lnTo>
                  <a:pt x="39536" y="12953"/>
                </a:lnTo>
                <a:lnTo>
                  <a:pt x="36799" y="12064"/>
                </a:lnTo>
                <a:lnTo>
                  <a:pt x="34481" y="12064"/>
                </a:lnTo>
                <a:lnTo>
                  <a:pt x="31204" y="10464"/>
                </a:lnTo>
                <a:lnTo>
                  <a:pt x="27737" y="8432"/>
                </a:lnTo>
                <a:lnTo>
                  <a:pt x="25350" y="8432"/>
                </a:lnTo>
                <a:lnTo>
                  <a:pt x="27026" y="7810"/>
                </a:lnTo>
                <a:lnTo>
                  <a:pt x="37024" y="7810"/>
                </a:lnTo>
                <a:lnTo>
                  <a:pt x="36694" y="7556"/>
                </a:lnTo>
                <a:lnTo>
                  <a:pt x="34925" y="7556"/>
                </a:lnTo>
                <a:lnTo>
                  <a:pt x="30938" y="6743"/>
                </a:lnTo>
                <a:lnTo>
                  <a:pt x="29210" y="3378"/>
                </a:lnTo>
                <a:lnTo>
                  <a:pt x="25705" y="3378"/>
                </a:lnTo>
                <a:lnTo>
                  <a:pt x="24105" y="2222"/>
                </a:lnTo>
                <a:lnTo>
                  <a:pt x="17110" y="711"/>
                </a:lnTo>
                <a:lnTo>
                  <a:pt x="12662" y="711"/>
                </a:lnTo>
                <a:lnTo>
                  <a:pt x="10338" y="101"/>
                </a:lnTo>
                <a:close/>
              </a:path>
              <a:path w="47625" h="31750">
                <a:moveTo>
                  <a:pt x="28688" y="19532"/>
                </a:moveTo>
                <a:lnTo>
                  <a:pt x="16295" y="19532"/>
                </a:lnTo>
                <a:lnTo>
                  <a:pt x="18060" y="20586"/>
                </a:lnTo>
                <a:lnTo>
                  <a:pt x="18250" y="22986"/>
                </a:lnTo>
                <a:lnTo>
                  <a:pt x="19673" y="23875"/>
                </a:lnTo>
                <a:lnTo>
                  <a:pt x="22949" y="22986"/>
                </a:lnTo>
                <a:lnTo>
                  <a:pt x="26239" y="19964"/>
                </a:lnTo>
                <a:lnTo>
                  <a:pt x="28688" y="19532"/>
                </a:lnTo>
                <a:close/>
              </a:path>
              <a:path w="47625" h="31750">
                <a:moveTo>
                  <a:pt x="15548" y="21018"/>
                </a:moveTo>
                <a:lnTo>
                  <a:pt x="11684" y="21018"/>
                </a:lnTo>
                <a:lnTo>
                  <a:pt x="13094" y="22364"/>
                </a:lnTo>
                <a:lnTo>
                  <a:pt x="14783" y="22542"/>
                </a:lnTo>
                <a:lnTo>
                  <a:pt x="15548" y="21018"/>
                </a:lnTo>
                <a:close/>
              </a:path>
              <a:path w="47625" h="31750">
                <a:moveTo>
                  <a:pt x="46600" y="18986"/>
                </a:moveTo>
                <a:lnTo>
                  <a:pt x="35992" y="18986"/>
                </a:lnTo>
                <a:lnTo>
                  <a:pt x="37758" y="20408"/>
                </a:lnTo>
                <a:lnTo>
                  <a:pt x="40602" y="20586"/>
                </a:lnTo>
                <a:lnTo>
                  <a:pt x="44069" y="21475"/>
                </a:lnTo>
                <a:lnTo>
                  <a:pt x="44768" y="19532"/>
                </a:lnTo>
                <a:lnTo>
                  <a:pt x="46279" y="19532"/>
                </a:lnTo>
                <a:lnTo>
                  <a:pt x="46600" y="18986"/>
                </a:lnTo>
                <a:close/>
              </a:path>
              <a:path w="47625" h="31750">
                <a:moveTo>
                  <a:pt x="35032" y="19342"/>
                </a:moveTo>
                <a:lnTo>
                  <a:pt x="29769" y="19342"/>
                </a:lnTo>
                <a:lnTo>
                  <a:pt x="33592" y="19875"/>
                </a:lnTo>
                <a:lnTo>
                  <a:pt x="35032" y="19342"/>
                </a:lnTo>
                <a:close/>
              </a:path>
              <a:path w="47625" h="31750">
                <a:moveTo>
                  <a:pt x="36526" y="11976"/>
                </a:moveTo>
                <a:lnTo>
                  <a:pt x="34481" y="12064"/>
                </a:lnTo>
                <a:lnTo>
                  <a:pt x="36799" y="12064"/>
                </a:lnTo>
                <a:lnTo>
                  <a:pt x="36526" y="11976"/>
                </a:lnTo>
                <a:close/>
              </a:path>
              <a:path w="47625" h="31750">
                <a:moveTo>
                  <a:pt x="37024" y="7810"/>
                </a:moveTo>
                <a:lnTo>
                  <a:pt x="27026" y="7810"/>
                </a:lnTo>
                <a:lnTo>
                  <a:pt x="30493" y="8788"/>
                </a:lnTo>
                <a:lnTo>
                  <a:pt x="35814" y="9309"/>
                </a:lnTo>
                <a:lnTo>
                  <a:pt x="37948" y="8521"/>
                </a:lnTo>
                <a:lnTo>
                  <a:pt x="37024" y="7810"/>
                </a:lnTo>
                <a:close/>
              </a:path>
              <a:path w="47625" h="31750">
                <a:moveTo>
                  <a:pt x="36348" y="7289"/>
                </a:moveTo>
                <a:lnTo>
                  <a:pt x="34925" y="7556"/>
                </a:lnTo>
                <a:lnTo>
                  <a:pt x="36694" y="7556"/>
                </a:lnTo>
                <a:lnTo>
                  <a:pt x="36348" y="7289"/>
                </a:lnTo>
                <a:close/>
              </a:path>
              <a:path w="47625" h="31750">
                <a:moveTo>
                  <a:pt x="28982" y="2933"/>
                </a:moveTo>
                <a:lnTo>
                  <a:pt x="26759" y="2933"/>
                </a:lnTo>
                <a:lnTo>
                  <a:pt x="25705" y="3378"/>
                </a:lnTo>
                <a:lnTo>
                  <a:pt x="29210" y="3378"/>
                </a:lnTo>
                <a:lnTo>
                  <a:pt x="28982" y="2933"/>
                </a:lnTo>
                <a:close/>
              </a:path>
              <a:path w="47625" h="31750">
                <a:moveTo>
                  <a:pt x="13818" y="0"/>
                </a:moveTo>
                <a:lnTo>
                  <a:pt x="12662" y="711"/>
                </a:lnTo>
                <a:lnTo>
                  <a:pt x="17110" y="711"/>
                </a:lnTo>
                <a:lnTo>
                  <a:pt x="1381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641265" y="2287195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1689" y="0"/>
                </a:moveTo>
                <a:lnTo>
                  <a:pt x="266" y="533"/>
                </a:lnTo>
                <a:lnTo>
                  <a:pt x="0" y="2717"/>
                </a:lnTo>
                <a:lnTo>
                  <a:pt x="495" y="4356"/>
                </a:lnTo>
                <a:lnTo>
                  <a:pt x="139" y="6807"/>
                </a:lnTo>
                <a:lnTo>
                  <a:pt x="3822" y="9436"/>
                </a:lnTo>
                <a:lnTo>
                  <a:pt x="5194" y="8140"/>
                </a:lnTo>
                <a:lnTo>
                  <a:pt x="4927" y="2628"/>
                </a:lnTo>
                <a:lnTo>
                  <a:pt x="3289" y="482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639225" y="2277581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19">
                <a:moveTo>
                  <a:pt x="3326" y="0"/>
                </a:moveTo>
                <a:lnTo>
                  <a:pt x="1116" y="482"/>
                </a:lnTo>
                <a:lnTo>
                  <a:pt x="1" y="2666"/>
                </a:lnTo>
                <a:lnTo>
                  <a:pt x="0" y="3695"/>
                </a:lnTo>
                <a:lnTo>
                  <a:pt x="88" y="4533"/>
                </a:lnTo>
                <a:lnTo>
                  <a:pt x="1510" y="6984"/>
                </a:lnTo>
                <a:lnTo>
                  <a:pt x="2386" y="7378"/>
                </a:lnTo>
                <a:lnTo>
                  <a:pt x="5727" y="7111"/>
                </a:lnTo>
                <a:lnTo>
                  <a:pt x="6489" y="5867"/>
                </a:lnTo>
                <a:lnTo>
                  <a:pt x="6184" y="3695"/>
                </a:lnTo>
                <a:lnTo>
                  <a:pt x="4533" y="2666"/>
                </a:lnTo>
                <a:lnTo>
                  <a:pt x="4482" y="838"/>
                </a:lnTo>
                <a:lnTo>
                  <a:pt x="332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645598" y="223577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800" y="0"/>
                </a:moveTo>
                <a:lnTo>
                  <a:pt x="73" y="1511"/>
                </a:lnTo>
                <a:lnTo>
                  <a:pt x="0" y="2933"/>
                </a:lnTo>
                <a:lnTo>
                  <a:pt x="377" y="4445"/>
                </a:lnTo>
                <a:lnTo>
                  <a:pt x="3311" y="4762"/>
                </a:lnTo>
                <a:lnTo>
                  <a:pt x="4289" y="5778"/>
                </a:lnTo>
                <a:lnTo>
                  <a:pt x="6156" y="5867"/>
                </a:lnTo>
                <a:lnTo>
                  <a:pt x="6156" y="4622"/>
                </a:lnTo>
                <a:lnTo>
                  <a:pt x="4784" y="3327"/>
                </a:lnTo>
                <a:lnTo>
                  <a:pt x="3527" y="2933"/>
                </a:lnTo>
                <a:lnTo>
                  <a:pt x="3273" y="876"/>
                </a:lnTo>
                <a:lnTo>
                  <a:pt x="1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852704" y="2298678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2438" y="0"/>
                </a:moveTo>
                <a:lnTo>
                  <a:pt x="482" y="927"/>
                </a:lnTo>
                <a:lnTo>
                  <a:pt x="266" y="2438"/>
                </a:lnTo>
                <a:lnTo>
                  <a:pt x="838" y="3251"/>
                </a:lnTo>
                <a:lnTo>
                  <a:pt x="888" y="5435"/>
                </a:lnTo>
                <a:lnTo>
                  <a:pt x="0" y="7658"/>
                </a:lnTo>
                <a:lnTo>
                  <a:pt x="1193" y="11214"/>
                </a:lnTo>
                <a:lnTo>
                  <a:pt x="2400" y="10236"/>
                </a:lnTo>
                <a:lnTo>
                  <a:pt x="2844" y="7658"/>
                </a:lnTo>
                <a:lnTo>
                  <a:pt x="2438" y="3733"/>
                </a:lnTo>
                <a:lnTo>
                  <a:pt x="2844" y="2362"/>
                </a:lnTo>
                <a:lnTo>
                  <a:pt x="24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596927" y="2252696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39">
                <a:moveTo>
                  <a:pt x="3632" y="0"/>
                </a:moveTo>
                <a:lnTo>
                  <a:pt x="1066" y="2412"/>
                </a:lnTo>
                <a:lnTo>
                  <a:pt x="1155" y="8610"/>
                </a:lnTo>
                <a:lnTo>
                  <a:pt x="0" y="10921"/>
                </a:lnTo>
                <a:lnTo>
                  <a:pt x="0" y="13931"/>
                </a:lnTo>
                <a:lnTo>
                  <a:pt x="2565" y="19176"/>
                </a:lnTo>
                <a:lnTo>
                  <a:pt x="3098" y="22898"/>
                </a:lnTo>
                <a:lnTo>
                  <a:pt x="5232" y="26796"/>
                </a:lnTo>
                <a:lnTo>
                  <a:pt x="6388" y="27774"/>
                </a:lnTo>
                <a:lnTo>
                  <a:pt x="7366" y="25107"/>
                </a:lnTo>
                <a:lnTo>
                  <a:pt x="7099" y="22186"/>
                </a:lnTo>
                <a:lnTo>
                  <a:pt x="4254" y="19176"/>
                </a:lnTo>
                <a:lnTo>
                  <a:pt x="4076" y="15176"/>
                </a:lnTo>
                <a:lnTo>
                  <a:pt x="5232" y="11722"/>
                </a:lnTo>
                <a:lnTo>
                  <a:pt x="5588" y="7988"/>
                </a:lnTo>
                <a:lnTo>
                  <a:pt x="4343" y="5422"/>
                </a:lnTo>
                <a:lnTo>
                  <a:pt x="4343" y="1689"/>
                </a:lnTo>
                <a:lnTo>
                  <a:pt x="36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469165" y="229928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222" y="0"/>
                </a:moveTo>
                <a:lnTo>
                  <a:pt x="0" y="355"/>
                </a:lnTo>
                <a:lnTo>
                  <a:pt x="1333" y="1600"/>
                </a:lnTo>
                <a:lnTo>
                  <a:pt x="1689" y="3365"/>
                </a:lnTo>
                <a:lnTo>
                  <a:pt x="3644" y="4254"/>
                </a:lnTo>
                <a:lnTo>
                  <a:pt x="3737" y="3365"/>
                </a:lnTo>
                <a:lnTo>
                  <a:pt x="3822" y="1600"/>
                </a:lnTo>
                <a:lnTo>
                  <a:pt x="2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657490" y="223836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800" y="0"/>
                </a:moveTo>
                <a:lnTo>
                  <a:pt x="0" y="520"/>
                </a:lnTo>
                <a:lnTo>
                  <a:pt x="1511" y="4127"/>
                </a:lnTo>
                <a:lnTo>
                  <a:pt x="2578" y="4483"/>
                </a:lnTo>
                <a:lnTo>
                  <a:pt x="2755" y="1498"/>
                </a:lnTo>
                <a:lnTo>
                  <a:pt x="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659849" y="2232477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1422" y="4229"/>
                </a:moveTo>
                <a:lnTo>
                  <a:pt x="0" y="4457"/>
                </a:lnTo>
                <a:lnTo>
                  <a:pt x="800" y="6730"/>
                </a:lnTo>
                <a:lnTo>
                  <a:pt x="2882" y="7696"/>
                </a:lnTo>
                <a:lnTo>
                  <a:pt x="5727" y="10731"/>
                </a:lnTo>
                <a:lnTo>
                  <a:pt x="7683" y="11226"/>
                </a:lnTo>
                <a:lnTo>
                  <a:pt x="8521" y="8496"/>
                </a:lnTo>
                <a:lnTo>
                  <a:pt x="8572" y="5880"/>
                </a:lnTo>
                <a:lnTo>
                  <a:pt x="8722" y="5740"/>
                </a:lnTo>
                <a:lnTo>
                  <a:pt x="2654" y="5740"/>
                </a:lnTo>
                <a:lnTo>
                  <a:pt x="1422" y="4229"/>
                </a:lnTo>
                <a:close/>
              </a:path>
              <a:path w="9525" h="11430">
                <a:moveTo>
                  <a:pt x="3911" y="0"/>
                </a:moveTo>
                <a:lnTo>
                  <a:pt x="2793" y="1206"/>
                </a:lnTo>
                <a:lnTo>
                  <a:pt x="3143" y="3301"/>
                </a:lnTo>
                <a:lnTo>
                  <a:pt x="3682" y="4546"/>
                </a:lnTo>
                <a:lnTo>
                  <a:pt x="2654" y="5740"/>
                </a:lnTo>
                <a:lnTo>
                  <a:pt x="8722" y="5740"/>
                </a:lnTo>
                <a:lnTo>
                  <a:pt x="9283" y="5219"/>
                </a:lnTo>
                <a:lnTo>
                  <a:pt x="9156" y="3606"/>
                </a:lnTo>
                <a:lnTo>
                  <a:pt x="7505" y="3301"/>
                </a:lnTo>
                <a:lnTo>
                  <a:pt x="5460" y="304"/>
                </a:lnTo>
                <a:lnTo>
                  <a:pt x="39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696736" y="222660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533" y="0"/>
                </a:moveTo>
                <a:lnTo>
                  <a:pt x="0" y="660"/>
                </a:lnTo>
                <a:lnTo>
                  <a:pt x="50" y="2171"/>
                </a:lnTo>
                <a:lnTo>
                  <a:pt x="1155" y="2755"/>
                </a:lnTo>
                <a:lnTo>
                  <a:pt x="2362" y="2222"/>
                </a:lnTo>
                <a:lnTo>
                  <a:pt x="2311" y="1117"/>
                </a:lnTo>
                <a:lnTo>
                  <a:pt x="5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712063" y="2215866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2095" y="0"/>
                </a:moveTo>
                <a:lnTo>
                  <a:pt x="762" y="0"/>
                </a:lnTo>
                <a:lnTo>
                  <a:pt x="0" y="2057"/>
                </a:lnTo>
                <a:lnTo>
                  <a:pt x="977" y="4229"/>
                </a:lnTo>
                <a:lnTo>
                  <a:pt x="1828" y="4508"/>
                </a:lnTo>
                <a:lnTo>
                  <a:pt x="2540" y="3657"/>
                </a:lnTo>
                <a:lnTo>
                  <a:pt x="3035" y="1473"/>
                </a:lnTo>
                <a:lnTo>
                  <a:pt x="20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713400" y="222161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3416" y="0"/>
                </a:moveTo>
                <a:lnTo>
                  <a:pt x="1917" y="50"/>
                </a:lnTo>
                <a:lnTo>
                  <a:pt x="38" y="1244"/>
                </a:lnTo>
                <a:lnTo>
                  <a:pt x="0" y="2895"/>
                </a:lnTo>
                <a:lnTo>
                  <a:pt x="533" y="3746"/>
                </a:lnTo>
                <a:lnTo>
                  <a:pt x="2222" y="3695"/>
                </a:lnTo>
                <a:lnTo>
                  <a:pt x="3416" y="1955"/>
                </a:lnTo>
                <a:lnTo>
                  <a:pt x="34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702552" y="2220323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1917" y="0"/>
                </a:moveTo>
                <a:lnTo>
                  <a:pt x="1168" y="888"/>
                </a:lnTo>
                <a:lnTo>
                  <a:pt x="711" y="2628"/>
                </a:lnTo>
                <a:lnTo>
                  <a:pt x="0" y="3162"/>
                </a:lnTo>
                <a:lnTo>
                  <a:pt x="622" y="4495"/>
                </a:lnTo>
                <a:lnTo>
                  <a:pt x="2095" y="7124"/>
                </a:lnTo>
                <a:lnTo>
                  <a:pt x="2717" y="8813"/>
                </a:lnTo>
                <a:lnTo>
                  <a:pt x="4368" y="8724"/>
                </a:lnTo>
                <a:lnTo>
                  <a:pt x="5613" y="7035"/>
                </a:lnTo>
                <a:lnTo>
                  <a:pt x="6858" y="6235"/>
                </a:lnTo>
                <a:lnTo>
                  <a:pt x="3556" y="3213"/>
                </a:lnTo>
                <a:lnTo>
                  <a:pt x="3162" y="1333"/>
                </a:lnTo>
                <a:lnTo>
                  <a:pt x="19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841899" y="2302902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200" y="0"/>
                </a:moveTo>
                <a:lnTo>
                  <a:pt x="1511" y="571"/>
                </a:lnTo>
                <a:lnTo>
                  <a:pt x="0" y="3111"/>
                </a:lnTo>
                <a:lnTo>
                  <a:pt x="335" y="4191"/>
                </a:lnTo>
                <a:lnTo>
                  <a:pt x="444" y="7835"/>
                </a:lnTo>
                <a:lnTo>
                  <a:pt x="1244" y="8636"/>
                </a:lnTo>
                <a:lnTo>
                  <a:pt x="3073" y="6946"/>
                </a:lnTo>
                <a:lnTo>
                  <a:pt x="3378" y="4191"/>
                </a:lnTo>
                <a:lnTo>
                  <a:pt x="4038" y="3340"/>
                </a:lnTo>
                <a:lnTo>
                  <a:pt x="4216" y="1028"/>
                </a:lnTo>
                <a:lnTo>
                  <a:pt x="32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635840" y="2252823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1524" y="0"/>
                </a:moveTo>
                <a:lnTo>
                  <a:pt x="228" y="215"/>
                </a:lnTo>
                <a:lnTo>
                  <a:pt x="0" y="2273"/>
                </a:lnTo>
                <a:lnTo>
                  <a:pt x="1206" y="4178"/>
                </a:lnTo>
                <a:lnTo>
                  <a:pt x="1244" y="7213"/>
                </a:lnTo>
                <a:lnTo>
                  <a:pt x="2400" y="8597"/>
                </a:lnTo>
                <a:lnTo>
                  <a:pt x="3517" y="8991"/>
                </a:lnTo>
                <a:lnTo>
                  <a:pt x="5029" y="8496"/>
                </a:lnTo>
                <a:lnTo>
                  <a:pt x="5511" y="6807"/>
                </a:lnTo>
                <a:lnTo>
                  <a:pt x="4229" y="4584"/>
                </a:lnTo>
                <a:lnTo>
                  <a:pt x="3238" y="1739"/>
                </a:lnTo>
                <a:lnTo>
                  <a:pt x="152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605578" y="2259589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1193" y="0"/>
                </a:moveTo>
                <a:lnTo>
                  <a:pt x="88" y="711"/>
                </a:lnTo>
                <a:lnTo>
                  <a:pt x="0" y="2590"/>
                </a:lnTo>
                <a:lnTo>
                  <a:pt x="1727" y="4724"/>
                </a:lnTo>
                <a:lnTo>
                  <a:pt x="2349" y="3695"/>
                </a:lnTo>
                <a:lnTo>
                  <a:pt x="1689" y="2933"/>
                </a:lnTo>
                <a:lnTo>
                  <a:pt x="1689" y="1155"/>
                </a:lnTo>
                <a:lnTo>
                  <a:pt x="11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845410" y="2311223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133" y="0"/>
                </a:moveTo>
                <a:lnTo>
                  <a:pt x="660" y="1206"/>
                </a:lnTo>
                <a:lnTo>
                  <a:pt x="0" y="3568"/>
                </a:lnTo>
                <a:lnTo>
                  <a:pt x="1254" y="6524"/>
                </a:lnTo>
                <a:lnTo>
                  <a:pt x="2311" y="6908"/>
                </a:lnTo>
                <a:lnTo>
                  <a:pt x="2882" y="5168"/>
                </a:lnTo>
                <a:lnTo>
                  <a:pt x="2984" y="1028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451658" y="2724621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1993" y="0"/>
                </a:moveTo>
                <a:lnTo>
                  <a:pt x="304" y="482"/>
                </a:lnTo>
                <a:lnTo>
                  <a:pt x="0" y="1015"/>
                </a:lnTo>
                <a:lnTo>
                  <a:pt x="1066" y="1600"/>
                </a:lnTo>
                <a:lnTo>
                  <a:pt x="2882" y="1600"/>
                </a:lnTo>
                <a:lnTo>
                  <a:pt x="4267" y="761"/>
                </a:lnTo>
                <a:lnTo>
                  <a:pt x="19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456654" y="2639084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39" h="29210">
                <a:moveTo>
                  <a:pt x="5321" y="22529"/>
                </a:moveTo>
                <a:lnTo>
                  <a:pt x="3911" y="22885"/>
                </a:lnTo>
                <a:lnTo>
                  <a:pt x="3733" y="25095"/>
                </a:lnTo>
                <a:lnTo>
                  <a:pt x="5054" y="26085"/>
                </a:lnTo>
                <a:lnTo>
                  <a:pt x="8699" y="26530"/>
                </a:lnTo>
                <a:lnTo>
                  <a:pt x="9321" y="28295"/>
                </a:lnTo>
                <a:lnTo>
                  <a:pt x="11531" y="28740"/>
                </a:lnTo>
                <a:lnTo>
                  <a:pt x="13042" y="27584"/>
                </a:lnTo>
                <a:lnTo>
                  <a:pt x="19608" y="26428"/>
                </a:lnTo>
                <a:lnTo>
                  <a:pt x="23329" y="26428"/>
                </a:lnTo>
                <a:lnTo>
                  <a:pt x="26271" y="23863"/>
                </a:lnTo>
                <a:lnTo>
                  <a:pt x="8788" y="23863"/>
                </a:lnTo>
                <a:lnTo>
                  <a:pt x="5321" y="22529"/>
                </a:lnTo>
                <a:close/>
              </a:path>
              <a:path w="27939" h="29210">
                <a:moveTo>
                  <a:pt x="27128" y="20307"/>
                </a:moveTo>
                <a:lnTo>
                  <a:pt x="13576" y="20307"/>
                </a:lnTo>
                <a:lnTo>
                  <a:pt x="10833" y="23774"/>
                </a:lnTo>
                <a:lnTo>
                  <a:pt x="8788" y="23863"/>
                </a:lnTo>
                <a:lnTo>
                  <a:pt x="26271" y="23863"/>
                </a:lnTo>
                <a:lnTo>
                  <a:pt x="27597" y="22707"/>
                </a:lnTo>
                <a:lnTo>
                  <a:pt x="27128" y="20307"/>
                </a:lnTo>
                <a:close/>
              </a:path>
              <a:path w="27939" h="29210">
                <a:moveTo>
                  <a:pt x="2844" y="9575"/>
                </a:moveTo>
                <a:lnTo>
                  <a:pt x="800" y="10464"/>
                </a:lnTo>
                <a:lnTo>
                  <a:pt x="800" y="12331"/>
                </a:lnTo>
                <a:lnTo>
                  <a:pt x="0" y="14185"/>
                </a:lnTo>
                <a:lnTo>
                  <a:pt x="3289" y="16052"/>
                </a:lnTo>
                <a:lnTo>
                  <a:pt x="1155" y="16675"/>
                </a:lnTo>
                <a:lnTo>
                  <a:pt x="444" y="17564"/>
                </a:lnTo>
                <a:lnTo>
                  <a:pt x="1422" y="19596"/>
                </a:lnTo>
                <a:lnTo>
                  <a:pt x="7277" y="21018"/>
                </a:lnTo>
                <a:lnTo>
                  <a:pt x="8166" y="22174"/>
                </a:lnTo>
                <a:lnTo>
                  <a:pt x="9766" y="22707"/>
                </a:lnTo>
                <a:lnTo>
                  <a:pt x="13576" y="20307"/>
                </a:lnTo>
                <a:lnTo>
                  <a:pt x="27128" y="20307"/>
                </a:lnTo>
                <a:lnTo>
                  <a:pt x="26885" y="19062"/>
                </a:lnTo>
                <a:lnTo>
                  <a:pt x="25463" y="15963"/>
                </a:lnTo>
                <a:lnTo>
                  <a:pt x="23075" y="15786"/>
                </a:lnTo>
                <a:lnTo>
                  <a:pt x="20764" y="14719"/>
                </a:lnTo>
                <a:lnTo>
                  <a:pt x="19747" y="10998"/>
                </a:lnTo>
                <a:lnTo>
                  <a:pt x="5143" y="10998"/>
                </a:lnTo>
                <a:lnTo>
                  <a:pt x="2844" y="9575"/>
                </a:lnTo>
                <a:close/>
              </a:path>
              <a:path w="27939" h="29210">
                <a:moveTo>
                  <a:pt x="4432" y="0"/>
                </a:moveTo>
                <a:lnTo>
                  <a:pt x="4254" y="1498"/>
                </a:lnTo>
                <a:lnTo>
                  <a:pt x="1422" y="4165"/>
                </a:lnTo>
                <a:lnTo>
                  <a:pt x="1422" y="7175"/>
                </a:lnTo>
                <a:lnTo>
                  <a:pt x="4089" y="8686"/>
                </a:lnTo>
                <a:lnTo>
                  <a:pt x="5143" y="10998"/>
                </a:lnTo>
                <a:lnTo>
                  <a:pt x="19747" y="10998"/>
                </a:lnTo>
                <a:lnTo>
                  <a:pt x="19164" y="8864"/>
                </a:lnTo>
                <a:lnTo>
                  <a:pt x="16865" y="4876"/>
                </a:lnTo>
                <a:lnTo>
                  <a:pt x="13042" y="3987"/>
                </a:lnTo>
                <a:lnTo>
                  <a:pt x="10731" y="1422"/>
                </a:lnTo>
                <a:lnTo>
                  <a:pt x="7099" y="1054"/>
                </a:lnTo>
                <a:lnTo>
                  <a:pt x="44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452990" y="2702119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3263" y="0"/>
                </a:moveTo>
                <a:lnTo>
                  <a:pt x="2108" y="50"/>
                </a:lnTo>
                <a:lnTo>
                  <a:pt x="558" y="1473"/>
                </a:lnTo>
                <a:lnTo>
                  <a:pt x="0" y="2184"/>
                </a:lnTo>
                <a:lnTo>
                  <a:pt x="609" y="2832"/>
                </a:lnTo>
                <a:lnTo>
                  <a:pt x="1739" y="2616"/>
                </a:lnTo>
                <a:lnTo>
                  <a:pt x="3111" y="1028"/>
                </a:lnTo>
                <a:lnTo>
                  <a:pt x="326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459968" y="263268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1993" y="0"/>
                </a:moveTo>
                <a:lnTo>
                  <a:pt x="749" y="50"/>
                </a:lnTo>
                <a:lnTo>
                  <a:pt x="0" y="1244"/>
                </a:lnTo>
                <a:lnTo>
                  <a:pt x="1155" y="3289"/>
                </a:lnTo>
                <a:lnTo>
                  <a:pt x="2844" y="3784"/>
                </a:lnTo>
                <a:lnTo>
                  <a:pt x="3378" y="2501"/>
                </a:lnTo>
                <a:lnTo>
                  <a:pt x="19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460589" y="277821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297" y="2133"/>
                </a:moveTo>
                <a:lnTo>
                  <a:pt x="50" y="2133"/>
                </a:lnTo>
                <a:lnTo>
                  <a:pt x="0" y="2844"/>
                </a:lnTo>
                <a:lnTo>
                  <a:pt x="800" y="2539"/>
                </a:lnTo>
                <a:lnTo>
                  <a:pt x="1297" y="2133"/>
                </a:lnTo>
                <a:close/>
              </a:path>
              <a:path w="3175" h="3175">
                <a:moveTo>
                  <a:pt x="2006" y="0"/>
                </a:moveTo>
                <a:lnTo>
                  <a:pt x="0" y="2184"/>
                </a:lnTo>
                <a:lnTo>
                  <a:pt x="1297" y="2133"/>
                </a:lnTo>
                <a:lnTo>
                  <a:pt x="2044" y="1523"/>
                </a:lnTo>
                <a:lnTo>
                  <a:pt x="2882" y="88"/>
                </a:lnTo>
                <a:lnTo>
                  <a:pt x="20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465252" y="2683619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1689" y="0"/>
                </a:moveTo>
                <a:lnTo>
                  <a:pt x="266" y="266"/>
                </a:lnTo>
                <a:lnTo>
                  <a:pt x="0" y="1244"/>
                </a:lnTo>
                <a:lnTo>
                  <a:pt x="711" y="2095"/>
                </a:lnTo>
                <a:lnTo>
                  <a:pt x="4267" y="1473"/>
                </a:lnTo>
                <a:lnTo>
                  <a:pt x="3822" y="139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475248" y="268250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1968" y="0"/>
                </a:moveTo>
                <a:lnTo>
                  <a:pt x="0" y="584"/>
                </a:lnTo>
                <a:lnTo>
                  <a:pt x="673" y="1650"/>
                </a:lnTo>
                <a:lnTo>
                  <a:pt x="2717" y="1562"/>
                </a:lnTo>
                <a:lnTo>
                  <a:pt x="4051" y="800"/>
                </a:lnTo>
                <a:lnTo>
                  <a:pt x="19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447252" y="272443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571" y="0"/>
                </a:moveTo>
                <a:lnTo>
                  <a:pt x="0" y="228"/>
                </a:lnTo>
                <a:lnTo>
                  <a:pt x="571" y="1562"/>
                </a:lnTo>
                <a:lnTo>
                  <a:pt x="1650" y="1028"/>
                </a:lnTo>
                <a:lnTo>
                  <a:pt x="1333" y="177"/>
                </a:lnTo>
                <a:lnTo>
                  <a:pt x="5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547327" y="2831491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88" y="0"/>
                </a:moveTo>
                <a:lnTo>
                  <a:pt x="228" y="406"/>
                </a:lnTo>
                <a:lnTo>
                  <a:pt x="0" y="1739"/>
                </a:lnTo>
                <a:lnTo>
                  <a:pt x="825" y="1244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4460640" y="277884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49" y="0"/>
                </a:moveTo>
                <a:lnTo>
                  <a:pt x="3682" y="406"/>
                </a:lnTo>
                <a:lnTo>
                  <a:pt x="2527" y="1828"/>
                </a:lnTo>
                <a:lnTo>
                  <a:pt x="0" y="4229"/>
                </a:lnTo>
                <a:lnTo>
                  <a:pt x="1015" y="4051"/>
                </a:lnTo>
                <a:lnTo>
                  <a:pt x="2920" y="2501"/>
                </a:lnTo>
                <a:lnTo>
                  <a:pt x="4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4450539" y="272715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879" y="0"/>
                </a:moveTo>
                <a:lnTo>
                  <a:pt x="0" y="939"/>
                </a:lnTo>
                <a:lnTo>
                  <a:pt x="2184" y="1511"/>
                </a:lnTo>
                <a:lnTo>
                  <a:pt x="3073" y="495"/>
                </a:lnTo>
                <a:lnTo>
                  <a:pt x="187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4469295" y="2571880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7467" y="0"/>
                </a:moveTo>
                <a:lnTo>
                  <a:pt x="5511" y="0"/>
                </a:lnTo>
                <a:lnTo>
                  <a:pt x="3378" y="1866"/>
                </a:lnTo>
                <a:lnTo>
                  <a:pt x="1828" y="2044"/>
                </a:lnTo>
                <a:lnTo>
                  <a:pt x="939" y="3556"/>
                </a:lnTo>
                <a:lnTo>
                  <a:pt x="0" y="4229"/>
                </a:lnTo>
                <a:lnTo>
                  <a:pt x="215" y="5600"/>
                </a:lnTo>
                <a:lnTo>
                  <a:pt x="190" y="6718"/>
                </a:lnTo>
                <a:lnTo>
                  <a:pt x="850" y="6807"/>
                </a:lnTo>
                <a:lnTo>
                  <a:pt x="1384" y="6362"/>
                </a:lnTo>
                <a:lnTo>
                  <a:pt x="5384" y="3251"/>
                </a:lnTo>
                <a:lnTo>
                  <a:pt x="7607" y="1282"/>
                </a:lnTo>
                <a:lnTo>
                  <a:pt x="74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4473437" y="2693596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1816" y="0"/>
                </a:moveTo>
                <a:lnTo>
                  <a:pt x="0" y="571"/>
                </a:lnTo>
                <a:lnTo>
                  <a:pt x="0" y="1511"/>
                </a:lnTo>
                <a:lnTo>
                  <a:pt x="1638" y="2362"/>
                </a:lnTo>
                <a:lnTo>
                  <a:pt x="4927" y="1904"/>
                </a:lnTo>
                <a:lnTo>
                  <a:pt x="4660" y="711"/>
                </a:lnTo>
                <a:lnTo>
                  <a:pt x="18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489133" y="2627660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698" y="0"/>
                </a:moveTo>
                <a:lnTo>
                  <a:pt x="0" y="1295"/>
                </a:lnTo>
                <a:lnTo>
                  <a:pt x="2438" y="2984"/>
                </a:lnTo>
                <a:lnTo>
                  <a:pt x="3594" y="2755"/>
                </a:lnTo>
                <a:lnTo>
                  <a:pt x="2832" y="622"/>
                </a:lnTo>
                <a:lnTo>
                  <a:pt x="6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467477" y="2517926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80">
                <a:moveTo>
                  <a:pt x="10417" y="2946"/>
                </a:moveTo>
                <a:lnTo>
                  <a:pt x="7556" y="2946"/>
                </a:lnTo>
                <a:lnTo>
                  <a:pt x="9245" y="3873"/>
                </a:lnTo>
                <a:lnTo>
                  <a:pt x="9906" y="4800"/>
                </a:lnTo>
                <a:lnTo>
                  <a:pt x="10579" y="3111"/>
                </a:lnTo>
                <a:lnTo>
                  <a:pt x="10417" y="2946"/>
                </a:lnTo>
                <a:close/>
              </a:path>
              <a:path w="10795" h="5080">
                <a:moveTo>
                  <a:pt x="2489" y="0"/>
                </a:moveTo>
                <a:lnTo>
                  <a:pt x="1016" y="88"/>
                </a:lnTo>
                <a:lnTo>
                  <a:pt x="0" y="1066"/>
                </a:lnTo>
                <a:lnTo>
                  <a:pt x="393" y="2184"/>
                </a:lnTo>
                <a:lnTo>
                  <a:pt x="2222" y="2527"/>
                </a:lnTo>
                <a:lnTo>
                  <a:pt x="3416" y="3162"/>
                </a:lnTo>
                <a:lnTo>
                  <a:pt x="7556" y="2946"/>
                </a:lnTo>
                <a:lnTo>
                  <a:pt x="10417" y="2946"/>
                </a:lnTo>
                <a:lnTo>
                  <a:pt x="8963" y="1460"/>
                </a:lnTo>
                <a:lnTo>
                  <a:pt x="4800" y="1460"/>
                </a:lnTo>
                <a:lnTo>
                  <a:pt x="2489" y="0"/>
                </a:lnTo>
                <a:close/>
              </a:path>
              <a:path w="10795" h="5080">
                <a:moveTo>
                  <a:pt x="5816" y="711"/>
                </a:moveTo>
                <a:lnTo>
                  <a:pt x="4800" y="1460"/>
                </a:lnTo>
                <a:lnTo>
                  <a:pt x="8963" y="1460"/>
                </a:lnTo>
                <a:lnTo>
                  <a:pt x="8839" y="1333"/>
                </a:lnTo>
                <a:lnTo>
                  <a:pt x="5816" y="71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471062" y="252340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660" y="1003"/>
                </a:moveTo>
                <a:lnTo>
                  <a:pt x="1460" y="977"/>
                </a:lnTo>
                <a:lnTo>
                  <a:pt x="1168" y="0"/>
                </a:lnTo>
                <a:lnTo>
                  <a:pt x="0" y="228"/>
                </a:lnTo>
                <a:lnTo>
                  <a:pt x="660" y="100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4373352" y="2405823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5" h="5714">
                <a:moveTo>
                  <a:pt x="3809" y="0"/>
                </a:moveTo>
                <a:lnTo>
                  <a:pt x="888" y="279"/>
                </a:lnTo>
                <a:lnTo>
                  <a:pt x="0" y="1346"/>
                </a:lnTo>
                <a:lnTo>
                  <a:pt x="2400" y="4178"/>
                </a:lnTo>
                <a:lnTo>
                  <a:pt x="5232" y="4267"/>
                </a:lnTo>
                <a:lnTo>
                  <a:pt x="7365" y="5511"/>
                </a:lnTo>
                <a:lnTo>
                  <a:pt x="10198" y="3911"/>
                </a:lnTo>
                <a:lnTo>
                  <a:pt x="7277" y="1346"/>
                </a:lnTo>
                <a:lnTo>
                  <a:pt x="38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489481" y="2654368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4394" y="2324"/>
                </a:moveTo>
                <a:lnTo>
                  <a:pt x="1295" y="2324"/>
                </a:lnTo>
                <a:lnTo>
                  <a:pt x="1460" y="3784"/>
                </a:lnTo>
                <a:lnTo>
                  <a:pt x="749" y="6235"/>
                </a:lnTo>
                <a:lnTo>
                  <a:pt x="1638" y="7251"/>
                </a:lnTo>
                <a:lnTo>
                  <a:pt x="3238" y="6096"/>
                </a:lnTo>
                <a:lnTo>
                  <a:pt x="4127" y="2578"/>
                </a:lnTo>
                <a:lnTo>
                  <a:pt x="4394" y="2324"/>
                </a:lnTo>
                <a:close/>
              </a:path>
              <a:path w="6350" h="7619">
                <a:moveTo>
                  <a:pt x="1816" y="88"/>
                </a:moveTo>
                <a:lnTo>
                  <a:pt x="0" y="1739"/>
                </a:lnTo>
                <a:lnTo>
                  <a:pt x="0" y="2540"/>
                </a:lnTo>
                <a:lnTo>
                  <a:pt x="1295" y="2324"/>
                </a:lnTo>
                <a:lnTo>
                  <a:pt x="4394" y="2324"/>
                </a:lnTo>
                <a:lnTo>
                  <a:pt x="5905" y="889"/>
                </a:lnTo>
                <a:lnTo>
                  <a:pt x="5504" y="304"/>
                </a:lnTo>
                <a:lnTo>
                  <a:pt x="4038" y="304"/>
                </a:lnTo>
                <a:lnTo>
                  <a:pt x="1816" y="88"/>
                </a:lnTo>
                <a:close/>
              </a:path>
              <a:path w="6350" h="7619">
                <a:moveTo>
                  <a:pt x="5295" y="0"/>
                </a:moveTo>
                <a:lnTo>
                  <a:pt x="4038" y="304"/>
                </a:lnTo>
                <a:lnTo>
                  <a:pt x="5504" y="304"/>
                </a:lnTo>
                <a:lnTo>
                  <a:pt x="5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475341" y="2615426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229" y="0"/>
                </a:moveTo>
                <a:lnTo>
                  <a:pt x="977" y="1549"/>
                </a:lnTo>
                <a:lnTo>
                  <a:pt x="0" y="3200"/>
                </a:lnTo>
                <a:lnTo>
                  <a:pt x="139" y="5689"/>
                </a:lnTo>
                <a:lnTo>
                  <a:pt x="2171" y="6807"/>
                </a:lnTo>
                <a:lnTo>
                  <a:pt x="3784" y="4838"/>
                </a:lnTo>
                <a:lnTo>
                  <a:pt x="3517" y="3416"/>
                </a:lnTo>
                <a:lnTo>
                  <a:pt x="422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483167" y="2615683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438" y="0"/>
                </a:moveTo>
                <a:lnTo>
                  <a:pt x="889" y="711"/>
                </a:lnTo>
                <a:lnTo>
                  <a:pt x="0" y="4813"/>
                </a:lnTo>
                <a:lnTo>
                  <a:pt x="1066" y="5702"/>
                </a:lnTo>
                <a:lnTo>
                  <a:pt x="3238" y="5435"/>
                </a:lnTo>
                <a:lnTo>
                  <a:pt x="5067" y="3429"/>
                </a:lnTo>
                <a:lnTo>
                  <a:pt x="4711" y="939"/>
                </a:lnTo>
                <a:lnTo>
                  <a:pt x="24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482458" y="260664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2260" y="0"/>
                </a:moveTo>
                <a:lnTo>
                  <a:pt x="659" y="1079"/>
                </a:lnTo>
                <a:lnTo>
                  <a:pt x="0" y="2895"/>
                </a:lnTo>
                <a:lnTo>
                  <a:pt x="533" y="4584"/>
                </a:lnTo>
                <a:lnTo>
                  <a:pt x="2184" y="4648"/>
                </a:lnTo>
                <a:lnTo>
                  <a:pt x="4000" y="2806"/>
                </a:lnTo>
                <a:lnTo>
                  <a:pt x="5816" y="2146"/>
                </a:lnTo>
                <a:lnTo>
                  <a:pt x="5905" y="1168"/>
                </a:lnTo>
                <a:lnTo>
                  <a:pt x="3911" y="1079"/>
                </a:lnTo>
                <a:lnTo>
                  <a:pt x="22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469654" y="267987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311" y="0"/>
                </a:moveTo>
                <a:lnTo>
                  <a:pt x="228" y="749"/>
                </a:lnTo>
                <a:lnTo>
                  <a:pt x="0" y="1562"/>
                </a:lnTo>
                <a:lnTo>
                  <a:pt x="2895" y="2844"/>
                </a:lnTo>
                <a:lnTo>
                  <a:pt x="4533" y="2578"/>
                </a:lnTo>
                <a:lnTo>
                  <a:pt x="6096" y="1384"/>
                </a:lnTo>
                <a:lnTo>
                  <a:pt x="4711" y="584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603043" y="275871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3606" y="0"/>
                </a:moveTo>
                <a:lnTo>
                  <a:pt x="2222" y="88"/>
                </a:lnTo>
                <a:lnTo>
                  <a:pt x="660" y="1828"/>
                </a:lnTo>
                <a:lnTo>
                  <a:pt x="444" y="3162"/>
                </a:lnTo>
                <a:lnTo>
                  <a:pt x="0" y="4406"/>
                </a:lnTo>
                <a:lnTo>
                  <a:pt x="1473" y="5702"/>
                </a:lnTo>
                <a:lnTo>
                  <a:pt x="1955" y="6819"/>
                </a:lnTo>
                <a:lnTo>
                  <a:pt x="3111" y="6908"/>
                </a:lnTo>
                <a:lnTo>
                  <a:pt x="4394" y="5702"/>
                </a:lnTo>
                <a:lnTo>
                  <a:pt x="6352" y="5702"/>
                </a:lnTo>
                <a:lnTo>
                  <a:pt x="6705" y="4584"/>
                </a:lnTo>
                <a:lnTo>
                  <a:pt x="5194" y="1866"/>
                </a:lnTo>
                <a:lnTo>
                  <a:pt x="4267" y="1422"/>
                </a:lnTo>
                <a:lnTo>
                  <a:pt x="3606" y="0"/>
                </a:lnTo>
                <a:close/>
              </a:path>
              <a:path w="6985" h="6985">
                <a:moveTo>
                  <a:pt x="6352" y="5702"/>
                </a:moveTo>
                <a:lnTo>
                  <a:pt x="4394" y="5702"/>
                </a:lnTo>
                <a:lnTo>
                  <a:pt x="6311" y="582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4612509" y="276190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295" y="0"/>
                </a:moveTo>
                <a:lnTo>
                  <a:pt x="25" y="939"/>
                </a:lnTo>
                <a:lnTo>
                  <a:pt x="0" y="2311"/>
                </a:lnTo>
                <a:lnTo>
                  <a:pt x="888" y="3187"/>
                </a:lnTo>
                <a:lnTo>
                  <a:pt x="1320" y="2628"/>
                </a:lnTo>
                <a:lnTo>
                  <a:pt x="622" y="1206"/>
                </a:lnTo>
                <a:lnTo>
                  <a:pt x="1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586515" y="276677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38" y="0"/>
                </a:moveTo>
                <a:lnTo>
                  <a:pt x="0" y="711"/>
                </a:lnTo>
                <a:lnTo>
                  <a:pt x="698" y="1689"/>
                </a:lnTo>
                <a:lnTo>
                  <a:pt x="927" y="762"/>
                </a:lnTo>
                <a:lnTo>
                  <a:pt x="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4380097" y="2212988"/>
            <a:ext cx="514984" cy="662940"/>
          </a:xfrm>
          <a:custGeom>
            <a:avLst/>
            <a:gdLst/>
            <a:ahLst/>
            <a:cxnLst/>
            <a:rect l="l" t="t" r="r" b="b"/>
            <a:pathLst>
              <a:path w="514985" h="662939">
                <a:moveTo>
                  <a:pt x="143738" y="654050"/>
                </a:moveTo>
                <a:lnTo>
                  <a:pt x="135420" y="654050"/>
                </a:lnTo>
                <a:lnTo>
                  <a:pt x="133159" y="657860"/>
                </a:lnTo>
                <a:lnTo>
                  <a:pt x="133337" y="659130"/>
                </a:lnTo>
                <a:lnTo>
                  <a:pt x="132499" y="660400"/>
                </a:lnTo>
                <a:lnTo>
                  <a:pt x="131826" y="662940"/>
                </a:lnTo>
                <a:lnTo>
                  <a:pt x="134010" y="662940"/>
                </a:lnTo>
                <a:lnTo>
                  <a:pt x="133908" y="660400"/>
                </a:lnTo>
                <a:lnTo>
                  <a:pt x="134353" y="659130"/>
                </a:lnTo>
                <a:lnTo>
                  <a:pt x="136893" y="659130"/>
                </a:lnTo>
                <a:lnTo>
                  <a:pt x="136931" y="657860"/>
                </a:lnTo>
                <a:lnTo>
                  <a:pt x="137820" y="656590"/>
                </a:lnTo>
                <a:lnTo>
                  <a:pt x="138938" y="655320"/>
                </a:lnTo>
                <a:lnTo>
                  <a:pt x="145643" y="655320"/>
                </a:lnTo>
                <a:lnTo>
                  <a:pt x="143738" y="654050"/>
                </a:lnTo>
                <a:close/>
              </a:path>
              <a:path w="514985" h="662939">
                <a:moveTo>
                  <a:pt x="151244" y="660400"/>
                </a:moveTo>
                <a:lnTo>
                  <a:pt x="142443" y="660400"/>
                </a:lnTo>
                <a:lnTo>
                  <a:pt x="148005" y="662940"/>
                </a:lnTo>
                <a:lnTo>
                  <a:pt x="148717" y="662940"/>
                </a:lnTo>
                <a:lnTo>
                  <a:pt x="148717" y="661670"/>
                </a:lnTo>
                <a:lnTo>
                  <a:pt x="150088" y="661670"/>
                </a:lnTo>
                <a:lnTo>
                  <a:pt x="151244" y="660400"/>
                </a:lnTo>
                <a:close/>
              </a:path>
              <a:path w="514985" h="662939">
                <a:moveTo>
                  <a:pt x="141833" y="651510"/>
                </a:moveTo>
                <a:lnTo>
                  <a:pt x="133197" y="651510"/>
                </a:lnTo>
                <a:lnTo>
                  <a:pt x="131787" y="654050"/>
                </a:lnTo>
                <a:lnTo>
                  <a:pt x="131381" y="656590"/>
                </a:lnTo>
                <a:lnTo>
                  <a:pt x="129159" y="659130"/>
                </a:lnTo>
                <a:lnTo>
                  <a:pt x="128930" y="660400"/>
                </a:lnTo>
                <a:lnTo>
                  <a:pt x="129730" y="660400"/>
                </a:lnTo>
                <a:lnTo>
                  <a:pt x="131737" y="659130"/>
                </a:lnTo>
                <a:lnTo>
                  <a:pt x="133388" y="655320"/>
                </a:lnTo>
                <a:lnTo>
                  <a:pt x="135026" y="654050"/>
                </a:lnTo>
                <a:lnTo>
                  <a:pt x="143738" y="654050"/>
                </a:lnTo>
                <a:lnTo>
                  <a:pt x="141833" y="652780"/>
                </a:lnTo>
                <a:lnTo>
                  <a:pt x="141198" y="652780"/>
                </a:lnTo>
                <a:lnTo>
                  <a:pt x="141833" y="651510"/>
                </a:lnTo>
                <a:close/>
              </a:path>
              <a:path w="514985" h="662939">
                <a:moveTo>
                  <a:pt x="136893" y="659130"/>
                </a:moveTo>
                <a:lnTo>
                  <a:pt x="135204" y="659130"/>
                </a:lnTo>
                <a:lnTo>
                  <a:pt x="136855" y="660400"/>
                </a:lnTo>
                <a:lnTo>
                  <a:pt x="136893" y="659130"/>
                </a:lnTo>
                <a:close/>
              </a:path>
              <a:path w="514985" h="662939">
                <a:moveTo>
                  <a:pt x="145643" y="655320"/>
                </a:moveTo>
                <a:lnTo>
                  <a:pt x="138938" y="655320"/>
                </a:lnTo>
                <a:lnTo>
                  <a:pt x="139992" y="656590"/>
                </a:lnTo>
                <a:lnTo>
                  <a:pt x="139433" y="656590"/>
                </a:lnTo>
                <a:lnTo>
                  <a:pt x="139077" y="659130"/>
                </a:lnTo>
                <a:lnTo>
                  <a:pt x="139331" y="660400"/>
                </a:lnTo>
                <a:lnTo>
                  <a:pt x="151295" y="660400"/>
                </a:lnTo>
                <a:lnTo>
                  <a:pt x="150279" y="659130"/>
                </a:lnTo>
                <a:lnTo>
                  <a:pt x="147167" y="659130"/>
                </a:lnTo>
                <a:lnTo>
                  <a:pt x="146977" y="657860"/>
                </a:lnTo>
                <a:lnTo>
                  <a:pt x="147777" y="657860"/>
                </a:lnTo>
                <a:lnTo>
                  <a:pt x="147739" y="656590"/>
                </a:lnTo>
                <a:lnTo>
                  <a:pt x="145643" y="655320"/>
                </a:lnTo>
                <a:close/>
              </a:path>
              <a:path w="514985" h="662939">
                <a:moveTo>
                  <a:pt x="154076" y="650240"/>
                </a:moveTo>
                <a:lnTo>
                  <a:pt x="129908" y="650240"/>
                </a:lnTo>
                <a:lnTo>
                  <a:pt x="128270" y="652780"/>
                </a:lnTo>
                <a:lnTo>
                  <a:pt x="127609" y="654050"/>
                </a:lnTo>
                <a:lnTo>
                  <a:pt x="128054" y="655320"/>
                </a:lnTo>
                <a:lnTo>
                  <a:pt x="129781" y="654050"/>
                </a:lnTo>
                <a:lnTo>
                  <a:pt x="130721" y="652780"/>
                </a:lnTo>
                <a:lnTo>
                  <a:pt x="131699" y="652780"/>
                </a:lnTo>
                <a:lnTo>
                  <a:pt x="133197" y="651510"/>
                </a:lnTo>
                <a:lnTo>
                  <a:pt x="152628" y="651510"/>
                </a:lnTo>
                <a:lnTo>
                  <a:pt x="154076" y="650240"/>
                </a:lnTo>
                <a:close/>
              </a:path>
              <a:path w="514985" h="662939">
                <a:moveTo>
                  <a:pt x="149847" y="651510"/>
                </a:moveTo>
                <a:lnTo>
                  <a:pt x="145338" y="651510"/>
                </a:lnTo>
                <a:lnTo>
                  <a:pt x="145872" y="652780"/>
                </a:lnTo>
                <a:lnTo>
                  <a:pt x="147688" y="654050"/>
                </a:lnTo>
                <a:lnTo>
                  <a:pt x="149250" y="655320"/>
                </a:lnTo>
                <a:lnTo>
                  <a:pt x="152831" y="655320"/>
                </a:lnTo>
                <a:lnTo>
                  <a:pt x="154393" y="654050"/>
                </a:lnTo>
                <a:lnTo>
                  <a:pt x="154762" y="652780"/>
                </a:lnTo>
                <a:lnTo>
                  <a:pt x="149694" y="652780"/>
                </a:lnTo>
                <a:lnTo>
                  <a:pt x="149847" y="651510"/>
                </a:lnTo>
                <a:close/>
              </a:path>
              <a:path w="514985" h="662939">
                <a:moveTo>
                  <a:pt x="127469" y="651510"/>
                </a:moveTo>
                <a:lnTo>
                  <a:pt x="124536" y="651510"/>
                </a:lnTo>
                <a:lnTo>
                  <a:pt x="124714" y="652780"/>
                </a:lnTo>
                <a:lnTo>
                  <a:pt x="125476" y="654050"/>
                </a:lnTo>
                <a:lnTo>
                  <a:pt x="126047" y="652780"/>
                </a:lnTo>
                <a:lnTo>
                  <a:pt x="127469" y="651510"/>
                </a:lnTo>
                <a:close/>
              </a:path>
              <a:path w="514985" h="662939">
                <a:moveTo>
                  <a:pt x="151168" y="646430"/>
                </a:moveTo>
                <a:lnTo>
                  <a:pt x="125476" y="646430"/>
                </a:lnTo>
                <a:lnTo>
                  <a:pt x="125285" y="648970"/>
                </a:lnTo>
                <a:lnTo>
                  <a:pt x="121869" y="651510"/>
                </a:lnTo>
                <a:lnTo>
                  <a:pt x="121513" y="652780"/>
                </a:lnTo>
                <a:lnTo>
                  <a:pt x="122453" y="652780"/>
                </a:lnTo>
                <a:lnTo>
                  <a:pt x="123736" y="651510"/>
                </a:lnTo>
                <a:lnTo>
                  <a:pt x="127469" y="651510"/>
                </a:lnTo>
                <a:lnTo>
                  <a:pt x="128270" y="650240"/>
                </a:lnTo>
                <a:lnTo>
                  <a:pt x="153873" y="650240"/>
                </a:lnTo>
                <a:lnTo>
                  <a:pt x="151993" y="648970"/>
                </a:lnTo>
                <a:lnTo>
                  <a:pt x="150101" y="648970"/>
                </a:lnTo>
                <a:lnTo>
                  <a:pt x="150368" y="647700"/>
                </a:lnTo>
                <a:lnTo>
                  <a:pt x="151612" y="647700"/>
                </a:lnTo>
                <a:lnTo>
                  <a:pt x="151168" y="646430"/>
                </a:lnTo>
                <a:close/>
              </a:path>
              <a:path w="514985" h="662939">
                <a:moveTo>
                  <a:pt x="144627" y="651510"/>
                </a:moveTo>
                <a:lnTo>
                  <a:pt x="141833" y="651510"/>
                </a:lnTo>
                <a:lnTo>
                  <a:pt x="143738" y="652780"/>
                </a:lnTo>
                <a:lnTo>
                  <a:pt x="144627" y="651510"/>
                </a:lnTo>
                <a:close/>
              </a:path>
              <a:path w="514985" h="662939">
                <a:moveTo>
                  <a:pt x="106756" y="642620"/>
                </a:moveTo>
                <a:lnTo>
                  <a:pt x="102349" y="642620"/>
                </a:lnTo>
                <a:lnTo>
                  <a:pt x="101295" y="643890"/>
                </a:lnTo>
                <a:lnTo>
                  <a:pt x="101650" y="645160"/>
                </a:lnTo>
                <a:lnTo>
                  <a:pt x="105156" y="646430"/>
                </a:lnTo>
                <a:lnTo>
                  <a:pt x="106133" y="646430"/>
                </a:lnTo>
                <a:lnTo>
                  <a:pt x="105562" y="645160"/>
                </a:lnTo>
                <a:lnTo>
                  <a:pt x="105638" y="643890"/>
                </a:lnTo>
                <a:lnTo>
                  <a:pt x="106756" y="642620"/>
                </a:lnTo>
                <a:close/>
              </a:path>
              <a:path w="514985" h="662939">
                <a:moveTo>
                  <a:pt x="156591" y="637540"/>
                </a:moveTo>
                <a:lnTo>
                  <a:pt x="131305" y="637540"/>
                </a:lnTo>
                <a:lnTo>
                  <a:pt x="132105" y="640080"/>
                </a:lnTo>
                <a:lnTo>
                  <a:pt x="132029" y="641350"/>
                </a:lnTo>
                <a:lnTo>
                  <a:pt x="130378" y="642620"/>
                </a:lnTo>
                <a:lnTo>
                  <a:pt x="126580" y="645160"/>
                </a:lnTo>
                <a:lnTo>
                  <a:pt x="124561" y="645160"/>
                </a:lnTo>
                <a:lnTo>
                  <a:pt x="123913" y="646430"/>
                </a:lnTo>
                <a:lnTo>
                  <a:pt x="126517" y="646430"/>
                </a:lnTo>
                <a:lnTo>
                  <a:pt x="129120" y="643890"/>
                </a:lnTo>
                <a:lnTo>
                  <a:pt x="157911" y="643890"/>
                </a:lnTo>
                <a:lnTo>
                  <a:pt x="157378" y="642620"/>
                </a:lnTo>
                <a:lnTo>
                  <a:pt x="155435" y="641350"/>
                </a:lnTo>
                <a:lnTo>
                  <a:pt x="151295" y="641350"/>
                </a:lnTo>
                <a:lnTo>
                  <a:pt x="149428" y="640080"/>
                </a:lnTo>
                <a:lnTo>
                  <a:pt x="156362" y="640080"/>
                </a:lnTo>
                <a:lnTo>
                  <a:pt x="156591" y="637540"/>
                </a:lnTo>
                <a:close/>
              </a:path>
              <a:path w="514985" h="662939">
                <a:moveTo>
                  <a:pt x="148310" y="643890"/>
                </a:moveTo>
                <a:lnTo>
                  <a:pt x="129120" y="643890"/>
                </a:lnTo>
                <a:lnTo>
                  <a:pt x="129438" y="645160"/>
                </a:lnTo>
                <a:lnTo>
                  <a:pt x="126987" y="646430"/>
                </a:lnTo>
                <a:lnTo>
                  <a:pt x="148717" y="646430"/>
                </a:lnTo>
                <a:lnTo>
                  <a:pt x="147828" y="645160"/>
                </a:lnTo>
                <a:lnTo>
                  <a:pt x="148310" y="643890"/>
                </a:lnTo>
                <a:close/>
              </a:path>
              <a:path w="514985" h="662939">
                <a:moveTo>
                  <a:pt x="157607" y="643890"/>
                </a:moveTo>
                <a:lnTo>
                  <a:pt x="148310" y="643890"/>
                </a:lnTo>
                <a:lnTo>
                  <a:pt x="150228" y="645160"/>
                </a:lnTo>
                <a:lnTo>
                  <a:pt x="152539" y="646430"/>
                </a:lnTo>
                <a:lnTo>
                  <a:pt x="155689" y="645160"/>
                </a:lnTo>
                <a:lnTo>
                  <a:pt x="157607" y="643890"/>
                </a:lnTo>
                <a:close/>
              </a:path>
              <a:path w="514985" h="662939">
                <a:moveTo>
                  <a:pt x="109562" y="642620"/>
                </a:moveTo>
                <a:lnTo>
                  <a:pt x="106756" y="642620"/>
                </a:lnTo>
                <a:lnTo>
                  <a:pt x="108127" y="643890"/>
                </a:lnTo>
                <a:lnTo>
                  <a:pt x="109562" y="642620"/>
                </a:lnTo>
                <a:close/>
              </a:path>
              <a:path w="514985" h="662939">
                <a:moveTo>
                  <a:pt x="117373" y="640080"/>
                </a:moveTo>
                <a:lnTo>
                  <a:pt x="105244" y="640080"/>
                </a:lnTo>
                <a:lnTo>
                  <a:pt x="105511" y="641350"/>
                </a:lnTo>
                <a:lnTo>
                  <a:pt x="104178" y="642620"/>
                </a:lnTo>
                <a:lnTo>
                  <a:pt x="112496" y="642620"/>
                </a:lnTo>
                <a:lnTo>
                  <a:pt x="113868" y="643890"/>
                </a:lnTo>
                <a:lnTo>
                  <a:pt x="115074" y="642620"/>
                </a:lnTo>
                <a:lnTo>
                  <a:pt x="116052" y="641350"/>
                </a:lnTo>
                <a:lnTo>
                  <a:pt x="117373" y="640080"/>
                </a:lnTo>
                <a:close/>
              </a:path>
              <a:path w="514985" h="662939">
                <a:moveTo>
                  <a:pt x="153073" y="635000"/>
                </a:moveTo>
                <a:lnTo>
                  <a:pt x="123774" y="635000"/>
                </a:lnTo>
                <a:lnTo>
                  <a:pt x="124904" y="636270"/>
                </a:lnTo>
                <a:lnTo>
                  <a:pt x="125895" y="637540"/>
                </a:lnTo>
                <a:lnTo>
                  <a:pt x="125679" y="640080"/>
                </a:lnTo>
                <a:lnTo>
                  <a:pt x="123850" y="642620"/>
                </a:lnTo>
                <a:lnTo>
                  <a:pt x="122478" y="642620"/>
                </a:lnTo>
                <a:lnTo>
                  <a:pt x="121285" y="643890"/>
                </a:lnTo>
                <a:lnTo>
                  <a:pt x="124294" y="643890"/>
                </a:lnTo>
                <a:lnTo>
                  <a:pt x="128016" y="641350"/>
                </a:lnTo>
                <a:lnTo>
                  <a:pt x="130302" y="637540"/>
                </a:lnTo>
                <a:lnTo>
                  <a:pt x="155028" y="637540"/>
                </a:lnTo>
                <a:lnTo>
                  <a:pt x="153517" y="636270"/>
                </a:lnTo>
                <a:lnTo>
                  <a:pt x="153073" y="635000"/>
                </a:lnTo>
                <a:close/>
              </a:path>
              <a:path w="514985" h="662939">
                <a:moveTo>
                  <a:pt x="123774" y="635000"/>
                </a:moveTo>
                <a:lnTo>
                  <a:pt x="100977" y="635000"/>
                </a:lnTo>
                <a:lnTo>
                  <a:pt x="101511" y="636270"/>
                </a:lnTo>
                <a:lnTo>
                  <a:pt x="103289" y="637540"/>
                </a:lnTo>
                <a:lnTo>
                  <a:pt x="103327" y="640080"/>
                </a:lnTo>
                <a:lnTo>
                  <a:pt x="120472" y="640080"/>
                </a:lnTo>
                <a:lnTo>
                  <a:pt x="122034" y="641350"/>
                </a:lnTo>
                <a:lnTo>
                  <a:pt x="123367" y="640080"/>
                </a:lnTo>
                <a:lnTo>
                  <a:pt x="123583" y="638810"/>
                </a:lnTo>
                <a:lnTo>
                  <a:pt x="122682" y="637540"/>
                </a:lnTo>
                <a:lnTo>
                  <a:pt x="122682" y="636270"/>
                </a:lnTo>
                <a:lnTo>
                  <a:pt x="123774" y="635000"/>
                </a:lnTo>
                <a:close/>
              </a:path>
              <a:path w="514985" h="662939">
                <a:moveTo>
                  <a:pt x="156362" y="640080"/>
                </a:moveTo>
                <a:lnTo>
                  <a:pt x="151790" y="640080"/>
                </a:lnTo>
                <a:lnTo>
                  <a:pt x="154889" y="641350"/>
                </a:lnTo>
                <a:lnTo>
                  <a:pt x="156362" y="640080"/>
                </a:lnTo>
                <a:close/>
              </a:path>
              <a:path w="514985" h="662939">
                <a:moveTo>
                  <a:pt x="156667" y="631190"/>
                </a:moveTo>
                <a:lnTo>
                  <a:pt x="94094" y="631190"/>
                </a:lnTo>
                <a:lnTo>
                  <a:pt x="93954" y="632460"/>
                </a:lnTo>
                <a:lnTo>
                  <a:pt x="95554" y="632460"/>
                </a:lnTo>
                <a:lnTo>
                  <a:pt x="96316" y="633730"/>
                </a:lnTo>
                <a:lnTo>
                  <a:pt x="94488" y="635000"/>
                </a:lnTo>
                <a:lnTo>
                  <a:pt x="95021" y="637540"/>
                </a:lnTo>
                <a:lnTo>
                  <a:pt x="96761" y="637540"/>
                </a:lnTo>
                <a:lnTo>
                  <a:pt x="99695" y="635000"/>
                </a:lnTo>
                <a:lnTo>
                  <a:pt x="158940" y="635000"/>
                </a:lnTo>
                <a:lnTo>
                  <a:pt x="158940" y="633730"/>
                </a:lnTo>
                <a:lnTo>
                  <a:pt x="158089" y="633730"/>
                </a:lnTo>
                <a:lnTo>
                  <a:pt x="156413" y="632460"/>
                </a:lnTo>
                <a:lnTo>
                  <a:pt x="156667" y="631190"/>
                </a:lnTo>
                <a:close/>
              </a:path>
              <a:path w="514985" h="662939">
                <a:moveTo>
                  <a:pt x="158940" y="635000"/>
                </a:moveTo>
                <a:lnTo>
                  <a:pt x="154406" y="635000"/>
                </a:lnTo>
                <a:lnTo>
                  <a:pt x="155511" y="636270"/>
                </a:lnTo>
                <a:lnTo>
                  <a:pt x="156222" y="637540"/>
                </a:lnTo>
                <a:lnTo>
                  <a:pt x="157822" y="636270"/>
                </a:lnTo>
                <a:lnTo>
                  <a:pt x="158940" y="635000"/>
                </a:lnTo>
                <a:close/>
              </a:path>
              <a:path w="514985" h="662939">
                <a:moveTo>
                  <a:pt x="165112" y="622300"/>
                </a:moveTo>
                <a:lnTo>
                  <a:pt x="95021" y="622300"/>
                </a:lnTo>
                <a:lnTo>
                  <a:pt x="95478" y="623570"/>
                </a:lnTo>
                <a:lnTo>
                  <a:pt x="94538" y="623570"/>
                </a:lnTo>
                <a:lnTo>
                  <a:pt x="91909" y="624840"/>
                </a:lnTo>
                <a:lnTo>
                  <a:pt x="91998" y="627380"/>
                </a:lnTo>
                <a:lnTo>
                  <a:pt x="90754" y="628650"/>
                </a:lnTo>
                <a:lnTo>
                  <a:pt x="98628" y="628650"/>
                </a:lnTo>
                <a:lnTo>
                  <a:pt x="99110" y="629920"/>
                </a:lnTo>
                <a:lnTo>
                  <a:pt x="98323" y="631190"/>
                </a:lnTo>
                <a:lnTo>
                  <a:pt x="157518" y="631190"/>
                </a:lnTo>
                <a:lnTo>
                  <a:pt x="158318" y="632460"/>
                </a:lnTo>
                <a:lnTo>
                  <a:pt x="159689" y="632460"/>
                </a:lnTo>
                <a:lnTo>
                  <a:pt x="161112" y="631190"/>
                </a:lnTo>
                <a:lnTo>
                  <a:pt x="161074" y="629920"/>
                </a:lnTo>
                <a:lnTo>
                  <a:pt x="158673" y="629920"/>
                </a:lnTo>
                <a:lnTo>
                  <a:pt x="156845" y="628650"/>
                </a:lnTo>
                <a:lnTo>
                  <a:pt x="156311" y="627380"/>
                </a:lnTo>
                <a:lnTo>
                  <a:pt x="164007" y="627380"/>
                </a:lnTo>
                <a:lnTo>
                  <a:pt x="164134" y="626110"/>
                </a:lnTo>
                <a:lnTo>
                  <a:pt x="165341" y="626110"/>
                </a:lnTo>
                <a:lnTo>
                  <a:pt x="165430" y="624840"/>
                </a:lnTo>
                <a:lnTo>
                  <a:pt x="164846" y="623570"/>
                </a:lnTo>
                <a:lnTo>
                  <a:pt x="165112" y="622300"/>
                </a:lnTo>
                <a:close/>
              </a:path>
              <a:path w="514985" h="662939">
                <a:moveTo>
                  <a:pt x="94856" y="628650"/>
                </a:moveTo>
                <a:lnTo>
                  <a:pt x="88938" y="628650"/>
                </a:lnTo>
                <a:lnTo>
                  <a:pt x="88620" y="629920"/>
                </a:lnTo>
                <a:lnTo>
                  <a:pt x="90322" y="631190"/>
                </a:lnTo>
                <a:lnTo>
                  <a:pt x="93154" y="629920"/>
                </a:lnTo>
                <a:lnTo>
                  <a:pt x="94856" y="628650"/>
                </a:lnTo>
                <a:close/>
              </a:path>
              <a:path w="514985" h="662939">
                <a:moveTo>
                  <a:pt x="164007" y="627380"/>
                </a:moveTo>
                <a:lnTo>
                  <a:pt x="157378" y="627380"/>
                </a:lnTo>
                <a:lnTo>
                  <a:pt x="158800" y="628650"/>
                </a:lnTo>
                <a:lnTo>
                  <a:pt x="160667" y="628650"/>
                </a:lnTo>
                <a:lnTo>
                  <a:pt x="162001" y="629920"/>
                </a:lnTo>
                <a:lnTo>
                  <a:pt x="163334" y="629920"/>
                </a:lnTo>
                <a:lnTo>
                  <a:pt x="164007" y="627380"/>
                </a:lnTo>
                <a:close/>
              </a:path>
              <a:path w="514985" h="662939">
                <a:moveTo>
                  <a:pt x="161467" y="615950"/>
                </a:moveTo>
                <a:lnTo>
                  <a:pt x="95516" y="615950"/>
                </a:lnTo>
                <a:lnTo>
                  <a:pt x="94627" y="617220"/>
                </a:lnTo>
                <a:lnTo>
                  <a:pt x="94932" y="618490"/>
                </a:lnTo>
                <a:lnTo>
                  <a:pt x="93383" y="619760"/>
                </a:lnTo>
                <a:lnTo>
                  <a:pt x="92443" y="621030"/>
                </a:lnTo>
                <a:lnTo>
                  <a:pt x="89382" y="621030"/>
                </a:lnTo>
                <a:lnTo>
                  <a:pt x="88315" y="622300"/>
                </a:lnTo>
                <a:lnTo>
                  <a:pt x="89687" y="623570"/>
                </a:lnTo>
                <a:lnTo>
                  <a:pt x="91465" y="623570"/>
                </a:lnTo>
                <a:lnTo>
                  <a:pt x="92760" y="622300"/>
                </a:lnTo>
                <a:lnTo>
                  <a:pt x="165112" y="622300"/>
                </a:lnTo>
                <a:lnTo>
                  <a:pt x="165379" y="621030"/>
                </a:lnTo>
                <a:lnTo>
                  <a:pt x="165608" y="619760"/>
                </a:lnTo>
                <a:lnTo>
                  <a:pt x="164096" y="618490"/>
                </a:lnTo>
                <a:lnTo>
                  <a:pt x="161467" y="615950"/>
                </a:lnTo>
                <a:close/>
              </a:path>
              <a:path w="514985" h="662939">
                <a:moveTo>
                  <a:pt x="158267" y="613410"/>
                </a:moveTo>
                <a:lnTo>
                  <a:pt x="90932" y="613410"/>
                </a:lnTo>
                <a:lnTo>
                  <a:pt x="89687" y="614680"/>
                </a:lnTo>
                <a:lnTo>
                  <a:pt x="90665" y="615950"/>
                </a:lnTo>
                <a:lnTo>
                  <a:pt x="90360" y="617220"/>
                </a:lnTo>
                <a:lnTo>
                  <a:pt x="88709" y="618490"/>
                </a:lnTo>
                <a:lnTo>
                  <a:pt x="87998" y="619760"/>
                </a:lnTo>
                <a:lnTo>
                  <a:pt x="90182" y="618490"/>
                </a:lnTo>
                <a:lnTo>
                  <a:pt x="91109" y="618490"/>
                </a:lnTo>
                <a:lnTo>
                  <a:pt x="91782" y="617220"/>
                </a:lnTo>
                <a:lnTo>
                  <a:pt x="94754" y="615950"/>
                </a:lnTo>
                <a:lnTo>
                  <a:pt x="159473" y="615950"/>
                </a:lnTo>
                <a:lnTo>
                  <a:pt x="158267" y="614680"/>
                </a:lnTo>
                <a:lnTo>
                  <a:pt x="158267" y="613410"/>
                </a:lnTo>
                <a:close/>
              </a:path>
              <a:path w="514985" h="662939">
                <a:moveTo>
                  <a:pt x="158457" y="608330"/>
                </a:moveTo>
                <a:lnTo>
                  <a:pt x="87109" y="608330"/>
                </a:lnTo>
                <a:lnTo>
                  <a:pt x="88582" y="609600"/>
                </a:lnTo>
                <a:lnTo>
                  <a:pt x="88938" y="610870"/>
                </a:lnTo>
                <a:lnTo>
                  <a:pt x="88049" y="612140"/>
                </a:lnTo>
                <a:lnTo>
                  <a:pt x="89814" y="612140"/>
                </a:lnTo>
                <a:lnTo>
                  <a:pt x="90843" y="613410"/>
                </a:lnTo>
                <a:lnTo>
                  <a:pt x="159689" y="613410"/>
                </a:lnTo>
                <a:lnTo>
                  <a:pt x="160947" y="614680"/>
                </a:lnTo>
                <a:lnTo>
                  <a:pt x="163703" y="615950"/>
                </a:lnTo>
                <a:lnTo>
                  <a:pt x="165252" y="618490"/>
                </a:lnTo>
                <a:lnTo>
                  <a:pt x="166814" y="618490"/>
                </a:lnTo>
                <a:lnTo>
                  <a:pt x="167563" y="617220"/>
                </a:lnTo>
                <a:lnTo>
                  <a:pt x="166763" y="614680"/>
                </a:lnTo>
                <a:lnTo>
                  <a:pt x="165646" y="613410"/>
                </a:lnTo>
                <a:lnTo>
                  <a:pt x="162877" y="612140"/>
                </a:lnTo>
                <a:lnTo>
                  <a:pt x="159346" y="610870"/>
                </a:lnTo>
                <a:lnTo>
                  <a:pt x="158394" y="609600"/>
                </a:lnTo>
                <a:lnTo>
                  <a:pt x="158457" y="608330"/>
                </a:lnTo>
                <a:close/>
              </a:path>
              <a:path w="514985" h="662939">
                <a:moveTo>
                  <a:pt x="165430" y="605790"/>
                </a:moveTo>
                <a:lnTo>
                  <a:pt x="86626" y="605790"/>
                </a:lnTo>
                <a:lnTo>
                  <a:pt x="85331" y="607060"/>
                </a:lnTo>
                <a:lnTo>
                  <a:pt x="84226" y="608330"/>
                </a:lnTo>
                <a:lnTo>
                  <a:pt x="84455" y="609600"/>
                </a:lnTo>
                <a:lnTo>
                  <a:pt x="86271" y="609600"/>
                </a:lnTo>
                <a:lnTo>
                  <a:pt x="87109" y="608330"/>
                </a:lnTo>
                <a:lnTo>
                  <a:pt x="164922" y="608330"/>
                </a:lnTo>
                <a:lnTo>
                  <a:pt x="165392" y="607060"/>
                </a:lnTo>
                <a:lnTo>
                  <a:pt x="165430" y="605790"/>
                </a:lnTo>
                <a:close/>
              </a:path>
              <a:path w="514985" h="662939">
                <a:moveTo>
                  <a:pt x="164922" y="608330"/>
                </a:moveTo>
                <a:lnTo>
                  <a:pt x="159613" y="608330"/>
                </a:lnTo>
                <a:lnTo>
                  <a:pt x="160858" y="609600"/>
                </a:lnTo>
                <a:lnTo>
                  <a:pt x="163918" y="609600"/>
                </a:lnTo>
                <a:lnTo>
                  <a:pt x="164922" y="608330"/>
                </a:lnTo>
                <a:close/>
              </a:path>
              <a:path w="514985" h="662939">
                <a:moveTo>
                  <a:pt x="171780" y="598170"/>
                </a:moveTo>
                <a:lnTo>
                  <a:pt x="88709" y="598170"/>
                </a:lnTo>
                <a:lnTo>
                  <a:pt x="89547" y="599440"/>
                </a:lnTo>
                <a:lnTo>
                  <a:pt x="88760" y="600710"/>
                </a:lnTo>
                <a:lnTo>
                  <a:pt x="88442" y="601980"/>
                </a:lnTo>
                <a:lnTo>
                  <a:pt x="89547" y="603250"/>
                </a:lnTo>
                <a:lnTo>
                  <a:pt x="87376" y="605790"/>
                </a:lnTo>
                <a:lnTo>
                  <a:pt x="167373" y="605790"/>
                </a:lnTo>
                <a:lnTo>
                  <a:pt x="167271" y="608330"/>
                </a:lnTo>
                <a:lnTo>
                  <a:pt x="170802" y="608330"/>
                </a:lnTo>
                <a:lnTo>
                  <a:pt x="172059" y="609600"/>
                </a:lnTo>
                <a:lnTo>
                  <a:pt x="173393" y="609600"/>
                </a:lnTo>
                <a:lnTo>
                  <a:pt x="174167" y="608330"/>
                </a:lnTo>
                <a:lnTo>
                  <a:pt x="175183" y="607060"/>
                </a:lnTo>
                <a:lnTo>
                  <a:pt x="175768" y="607060"/>
                </a:lnTo>
                <a:lnTo>
                  <a:pt x="175336" y="605790"/>
                </a:lnTo>
                <a:lnTo>
                  <a:pt x="173824" y="604520"/>
                </a:lnTo>
                <a:lnTo>
                  <a:pt x="169735" y="604520"/>
                </a:lnTo>
                <a:lnTo>
                  <a:pt x="169875" y="603250"/>
                </a:lnTo>
                <a:lnTo>
                  <a:pt x="169608" y="601980"/>
                </a:lnTo>
                <a:lnTo>
                  <a:pt x="168541" y="600710"/>
                </a:lnTo>
                <a:lnTo>
                  <a:pt x="168490" y="599440"/>
                </a:lnTo>
                <a:lnTo>
                  <a:pt x="173380" y="599440"/>
                </a:lnTo>
                <a:lnTo>
                  <a:pt x="171780" y="598170"/>
                </a:lnTo>
                <a:close/>
              </a:path>
              <a:path w="514985" h="662939">
                <a:moveTo>
                  <a:pt x="173380" y="599440"/>
                </a:moveTo>
                <a:lnTo>
                  <a:pt x="171386" y="599440"/>
                </a:lnTo>
                <a:lnTo>
                  <a:pt x="171653" y="601980"/>
                </a:lnTo>
                <a:lnTo>
                  <a:pt x="172897" y="603250"/>
                </a:lnTo>
                <a:lnTo>
                  <a:pt x="175425" y="603250"/>
                </a:lnTo>
                <a:lnTo>
                  <a:pt x="176314" y="601980"/>
                </a:lnTo>
                <a:lnTo>
                  <a:pt x="175869" y="600710"/>
                </a:lnTo>
                <a:lnTo>
                  <a:pt x="173380" y="599440"/>
                </a:lnTo>
                <a:close/>
              </a:path>
              <a:path w="514985" h="662939">
                <a:moveTo>
                  <a:pt x="175164" y="595630"/>
                </a:moveTo>
                <a:lnTo>
                  <a:pt x="172008" y="595630"/>
                </a:lnTo>
                <a:lnTo>
                  <a:pt x="173113" y="596900"/>
                </a:lnTo>
                <a:lnTo>
                  <a:pt x="175209" y="598170"/>
                </a:lnTo>
                <a:lnTo>
                  <a:pt x="176580" y="599440"/>
                </a:lnTo>
                <a:lnTo>
                  <a:pt x="178104" y="600710"/>
                </a:lnTo>
                <a:lnTo>
                  <a:pt x="178765" y="599440"/>
                </a:lnTo>
                <a:lnTo>
                  <a:pt x="178803" y="598170"/>
                </a:lnTo>
                <a:lnTo>
                  <a:pt x="178320" y="598170"/>
                </a:lnTo>
                <a:lnTo>
                  <a:pt x="175920" y="596900"/>
                </a:lnTo>
                <a:lnTo>
                  <a:pt x="175164" y="595630"/>
                </a:lnTo>
                <a:close/>
              </a:path>
              <a:path w="514985" h="662939">
                <a:moveTo>
                  <a:pt x="178638" y="585470"/>
                </a:moveTo>
                <a:lnTo>
                  <a:pt x="84759" y="585470"/>
                </a:lnTo>
                <a:lnTo>
                  <a:pt x="83693" y="586740"/>
                </a:lnTo>
                <a:lnTo>
                  <a:pt x="80797" y="586740"/>
                </a:lnTo>
                <a:lnTo>
                  <a:pt x="78447" y="588010"/>
                </a:lnTo>
                <a:lnTo>
                  <a:pt x="79781" y="589280"/>
                </a:lnTo>
                <a:lnTo>
                  <a:pt x="87020" y="589280"/>
                </a:lnTo>
                <a:lnTo>
                  <a:pt x="86093" y="590550"/>
                </a:lnTo>
                <a:lnTo>
                  <a:pt x="79425" y="590550"/>
                </a:lnTo>
                <a:lnTo>
                  <a:pt x="78930" y="591820"/>
                </a:lnTo>
                <a:lnTo>
                  <a:pt x="79641" y="593090"/>
                </a:lnTo>
                <a:lnTo>
                  <a:pt x="86271" y="593090"/>
                </a:lnTo>
                <a:lnTo>
                  <a:pt x="86042" y="594360"/>
                </a:lnTo>
                <a:lnTo>
                  <a:pt x="82842" y="595630"/>
                </a:lnTo>
                <a:lnTo>
                  <a:pt x="82410" y="596900"/>
                </a:lnTo>
                <a:lnTo>
                  <a:pt x="83413" y="599440"/>
                </a:lnTo>
                <a:lnTo>
                  <a:pt x="84353" y="599440"/>
                </a:lnTo>
                <a:lnTo>
                  <a:pt x="84886" y="598170"/>
                </a:lnTo>
                <a:lnTo>
                  <a:pt x="171780" y="598170"/>
                </a:lnTo>
                <a:lnTo>
                  <a:pt x="171386" y="595630"/>
                </a:lnTo>
                <a:lnTo>
                  <a:pt x="175164" y="595630"/>
                </a:lnTo>
                <a:lnTo>
                  <a:pt x="174409" y="594360"/>
                </a:lnTo>
                <a:lnTo>
                  <a:pt x="174269" y="593090"/>
                </a:lnTo>
                <a:lnTo>
                  <a:pt x="175158" y="591820"/>
                </a:lnTo>
                <a:lnTo>
                  <a:pt x="186321" y="591820"/>
                </a:lnTo>
                <a:lnTo>
                  <a:pt x="184785" y="590550"/>
                </a:lnTo>
                <a:lnTo>
                  <a:pt x="183032" y="589280"/>
                </a:lnTo>
                <a:lnTo>
                  <a:pt x="180784" y="588010"/>
                </a:lnTo>
                <a:lnTo>
                  <a:pt x="177787" y="588010"/>
                </a:lnTo>
                <a:lnTo>
                  <a:pt x="178142" y="586740"/>
                </a:lnTo>
                <a:lnTo>
                  <a:pt x="178638" y="585470"/>
                </a:lnTo>
                <a:close/>
              </a:path>
              <a:path w="514985" h="662939">
                <a:moveTo>
                  <a:pt x="87960" y="598170"/>
                </a:moveTo>
                <a:lnTo>
                  <a:pt x="86487" y="598170"/>
                </a:lnTo>
                <a:lnTo>
                  <a:pt x="87553" y="599440"/>
                </a:lnTo>
                <a:lnTo>
                  <a:pt x="87960" y="598170"/>
                </a:lnTo>
                <a:close/>
              </a:path>
              <a:path w="514985" h="662939">
                <a:moveTo>
                  <a:pt x="186791" y="591820"/>
                </a:moveTo>
                <a:lnTo>
                  <a:pt x="177114" y="591820"/>
                </a:lnTo>
                <a:lnTo>
                  <a:pt x="177863" y="593090"/>
                </a:lnTo>
                <a:lnTo>
                  <a:pt x="180403" y="594360"/>
                </a:lnTo>
                <a:lnTo>
                  <a:pt x="181876" y="595630"/>
                </a:lnTo>
                <a:lnTo>
                  <a:pt x="182803" y="594360"/>
                </a:lnTo>
                <a:lnTo>
                  <a:pt x="184315" y="594360"/>
                </a:lnTo>
                <a:lnTo>
                  <a:pt x="186131" y="593090"/>
                </a:lnTo>
                <a:lnTo>
                  <a:pt x="186791" y="591820"/>
                </a:lnTo>
                <a:close/>
              </a:path>
              <a:path w="514985" h="662939">
                <a:moveTo>
                  <a:pt x="188455" y="585470"/>
                </a:moveTo>
                <a:lnTo>
                  <a:pt x="180086" y="585470"/>
                </a:lnTo>
                <a:lnTo>
                  <a:pt x="181521" y="586740"/>
                </a:lnTo>
                <a:lnTo>
                  <a:pt x="182549" y="588010"/>
                </a:lnTo>
                <a:lnTo>
                  <a:pt x="183718" y="588010"/>
                </a:lnTo>
                <a:lnTo>
                  <a:pt x="185343" y="590550"/>
                </a:lnTo>
                <a:lnTo>
                  <a:pt x="187706" y="590550"/>
                </a:lnTo>
                <a:lnTo>
                  <a:pt x="188175" y="589280"/>
                </a:lnTo>
                <a:lnTo>
                  <a:pt x="188214" y="588010"/>
                </a:lnTo>
                <a:lnTo>
                  <a:pt x="188455" y="585470"/>
                </a:lnTo>
                <a:close/>
              </a:path>
              <a:path w="514985" h="662939">
                <a:moveTo>
                  <a:pt x="189865" y="580390"/>
                </a:moveTo>
                <a:lnTo>
                  <a:pt x="77952" y="580390"/>
                </a:lnTo>
                <a:lnTo>
                  <a:pt x="76708" y="581660"/>
                </a:lnTo>
                <a:lnTo>
                  <a:pt x="77012" y="584200"/>
                </a:lnTo>
                <a:lnTo>
                  <a:pt x="78714" y="585470"/>
                </a:lnTo>
                <a:lnTo>
                  <a:pt x="80048" y="584200"/>
                </a:lnTo>
                <a:lnTo>
                  <a:pt x="80848" y="582930"/>
                </a:lnTo>
                <a:lnTo>
                  <a:pt x="86537" y="582930"/>
                </a:lnTo>
                <a:lnTo>
                  <a:pt x="87731" y="581660"/>
                </a:lnTo>
                <a:lnTo>
                  <a:pt x="189865" y="581660"/>
                </a:lnTo>
                <a:lnTo>
                  <a:pt x="189865" y="580390"/>
                </a:lnTo>
                <a:close/>
              </a:path>
              <a:path w="514985" h="662939">
                <a:moveTo>
                  <a:pt x="83413" y="584200"/>
                </a:moveTo>
                <a:lnTo>
                  <a:pt x="80886" y="584200"/>
                </a:lnTo>
                <a:lnTo>
                  <a:pt x="82270" y="585470"/>
                </a:lnTo>
                <a:lnTo>
                  <a:pt x="84531" y="585470"/>
                </a:lnTo>
                <a:lnTo>
                  <a:pt x="83413" y="584200"/>
                </a:lnTo>
                <a:close/>
              </a:path>
              <a:path w="514985" h="662939">
                <a:moveTo>
                  <a:pt x="189865" y="581660"/>
                </a:moveTo>
                <a:lnTo>
                  <a:pt x="87731" y="581660"/>
                </a:lnTo>
                <a:lnTo>
                  <a:pt x="88265" y="582930"/>
                </a:lnTo>
                <a:lnTo>
                  <a:pt x="87160" y="584200"/>
                </a:lnTo>
                <a:lnTo>
                  <a:pt x="84531" y="585470"/>
                </a:lnTo>
                <a:lnTo>
                  <a:pt x="187871" y="585470"/>
                </a:lnTo>
                <a:lnTo>
                  <a:pt x="186804" y="584200"/>
                </a:lnTo>
                <a:lnTo>
                  <a:pt x="186855" y="582930"/>
                </a:lnTo>
                <a:lnTo>
                  <a:pt x="189293" y="582930"/>
                </a:lnTo>
                <a:lnTo>
                  <a:pt x="189865" y="581660"/>
                </a:lnTo>
                <a:close/>
              </a:path>
              <a:path w="514985" h="662939">
                <a:moveTo>
                  <a:pt x="182295" y="577850"/>
                </a:moveTo>
                <a:lnTo>
                  <a:pt x="81775" y="577850"/>
                </a:lnTo>
                <a:lnTo>
                  <a:pt x="82359" y="579120"/>
                </a:lnTo>
                <a:lnTo>
                  <a:pt x="80403" y="580390"/>
                </a:lnTo>
                <a:lnTo>
                  <a:pt x="186766" y="580390"/>
                </a:lnTo>
                <a:lnTo>
                  <a:pt x="185470" y="579120"/>
                </a:lnTo>
                <a:lnTo>
                  <a:pt x="183654" y="579120"/>
                </a:lnTo>
                <a:lnTo>
                  <a:pt x="182295" y="577850"/>
                </a:lnTo>
                <a:close/>
              </a:path>
              <a:path w="514985" h="662939">
                <a:moveTo>
                  <a:pt x="79502" y="574040"/>
                </a:moveTo>
                <a:lnTo>
                  <a:pt x="77419" y="575310"/>
                </a:lnTo>
                <a:lnTo>
                  <a:pt x="76835" y="576580"/>
                </a:lnTo>
                <a:lnTo>
                  <a:pt x="77330" y="579120"/>
                </a:lnTo>
                <a:lnTo>
                  <a:pt x="79463" y="579120"/>
                </a:lnTo>
                <a:lnTo>
                  <a:pt x="81775" y="577850"/>
                </a:lnTo>
                <a:lnTo>
                  <a:pt x="182295" y="577850"/>
                </a:lnTo>
                <a:lnTo>
                  <a:pt x="180936" y="576580"/>
                </a:lnTo>
                <a:lnTo>
                  <a:pt x="180454" y="576580"/>
                </a:lnTo>
                <a:lnTo>
                  <a:pt x="181381" y="575310"/>
                </a:lnTo>
                <a:lnTo>
                  <a:pt x="84226" y="575310"/>
                </a:lnTo>
                <a:lnTo>
                  <a:pt x="79502" y="574040"/>
                </a:lnTo>
                <a:close/>
              </a:path>
              <a:path w="514985" h="662939">
                <a:moveTo>
                  <a:pt x="188455" y="574040"/>
                </a:moveTo>
                <a:lnTo>
                  <a:pt x="86931" y="574040"/>
                </a:lnTo>
                <a:lnTo>
                  <a:pt x="84226" y="575310"/>
                </a:lnTo>
                <a:lnTo>
                  <a:pt x="187833" y="575310"/>
                </a:lnTo>
                <a:lnTo>
                  <a:pt x="188455" y="574040"/>
                </a:lnTo>
                <a:close/>
              </a:path>
              <a:path w="514985" h="662939">
                <a:moveTo>
                  <a:pt x="191230" y="571500"/>
                </a:moveTo>
                <a:lnTo>
                  <a:pt x="92087" y="571500"/>
                </a:lnTo>
                <a:lnTo>
                  <a:pt x="91732" y="572770"/>
                </a:lnTo>
                <a:lnTo>
                  <a:pt x="89865" y="574040"/>
                </a:lnTo>
                <a:lnTo>
                  <a:pt x="189382" y="574040"/>
                </a:lnTo>
                <a:lnTo>
                  <a:pt x="190982" y="575310"/>
                </a:lnTo>
                <a:lnTo>
                  <a:pt x="191477" y="572770"/>
                </a:lnTo>
                <a:lnTo>
                  <a:pt x="191230" y="571500"/>
                </a:lnTo>
                <a:close/>
              </a:path>
              <a:path w="514985" h="662939">
                <a:moveTo>
                  <a:pt x="82715" y="572770"/>
                </a:moveTo>
                <a:lnTo>
                  <a:pt x="77774" y="572770"/>
                </a:lnTo>
                <a:lnTo>
                  <a:pt x="78841" y="574040"/>
                </a:lnTo>
                <a:lnTo>
                  <a:pt x="80975" y="574040"/>
                </a:lnTo>
                <a:lnTo>
                  <a:pt x="82715" y="572770"/>
                </a:lnTo>
                <a:close/>
              </a:path>
              <a:path w="514985" h="662939">
                <a:moveTo>
                  <a:pt x="88849" y="568960"/>
                </a:moveTo>
                <a:lnTo>
                  <a:pt x="86004" y="568960"/>
                </a:lnTo>
                <a:lnTo>
                  <a:pt x="83870" y="571500"/>
                </a:lnTo>
                <a:lnTo>
                  <a:pt x="82130" y="572770"/>
                </a:lnTo>
                <a:lnTo>
                  <a:pt x="86131" y="572770"/>
                </a:lnTo>
                <a:lnTo>
                  <a:pt x="88265" y="571500"/>
                </a:lnTo>
                <a:lnTo>
                  <a:pt x="191230" y="571500"/>
                </a:lnTo>
                <a:lnTo>
                  <a:pt x="190982" y="570230"/>
                </a:lnTo>
                <a:lnTo>
                  <a:pt x="90627" y="570230"/>
                </a:lnTo>
                <a:lnTo>
                  <a:pt x="88849" y="568960"/>
                </a:lnTo>
                <a:close/>
              </a:path>
              <a:path w="514985" h="662939">
                <a:moveTo>
                  <a:pt x="188988" y="557530"/>
                </a:moveTo>
                <a:lnTo>
                  <a:pt x="80086" y="557530"/>
                </a:lnTo>
                <a:lnTo>
                  <a:pt x="76669" y="558800"/>
                </a:lnTo>
                <a:lnTo>
                  <a:pt x="74930" y="560070"/>
                </a:lnTo>
                <a:lnTo>
                  <a:pt x="74841" y="561340"/>
                </a:lnTo>
                <a:lnTo>
                  <a:pt x="74485" y="562610"/>
                </a:lnTo>
                <a:lnTo>
                  <a:pt x="75958" y="563880"/>
                </a:lnTo>
                <a:lnTo>
                  <a:pt x="74980" y="565150"/>
                </a:lnTo>
                <a:lnTo>
                  <a:pt x="74625" y="567690"/>
                </a:lnTo>
                <a:lnTo>
                  <a:pt x="75374" y="570230"/>
                </a:lnTo>
                <a:lnTo>
                  <a:pt x="76276" y="570230"/>
                </a:lnTo>
                <a:lnTo>
                  <a:pt x="78092" y="566420"/>
                </a:lnTo>
                <a:lnTo>
                  <a:pt x="79286" y="566420"/>
                </a:lnTo>
                <a:lnTo>
                  <a:pt x="82042" y="563880"/>
                </a:lnTo>
                <a:lnTo>
                  <a:pt x="82943" y="563880"/>
                </a:lnTo>
                <a:lnTo>
                  <a:pt x="84099" y="562610"/>
                </a:lnTo>
                <a:lnTo>
                  <a:pt x="85547" y="561340"/>
                </a:lnTo>
                <a:lnTo>
                  <a:pt x="89687" y="561340"/>
                </a:lnTo>
                <a:lnTo>
                  <a:pt x="90271" y="560070"/>
                </a:lnTo>
                <a:lnTo>
                  <a:pt x="188722" y="560070"/>
                </a:lnTo>
                <a:lnTo>
                  <a:pt x="188633" y="558800"/>
                </a:lnTo>
                <a:lnTo>
                  <a:pt x="188988" y="557530"/>
                </a:lnTo>
                <a:close/>
              </a:path>
              <a:path w="514985" h="662939">
                <a:moveTo>
                  <a:pt x="188722" y="560070"/>
                </a:moveTo>
                <a:lnTo>
                  <a:pt x="95377" y="560070"/>
                </a:lnTo>
                <a:lnTo>
                  <a:pt x="95338" y="561340"/>
                </a:lnTo>
                <a:lnTo>
                  <a:pt x="93827" y="562610"/>
                </a:lnTo>
                <a:lnTo>
                  <a:pt x="93954" y="566420"/>
                </a:lnTo>
                <a:lnTo>
                  <a:pt x="95110" y="567690"/>
                </a:lnTo>
                <a:lnTo>
                  <a:pt x="96050" y="568960"/>
                </a:lnTo>
                <a:lnTo>
                  <a:pt x="92354" y="568960"/>
                </a:lnTo>
                <a:lnTo>
                  <a:pt x="91871" y="570230"/>
                </a:lnTo>
                <a:lnTo>
                  <a:pt x="190982" y="570230"/>
                </a:lnTo>
                <a:lnTo>
                  <a:pt x="190271" y="567690"/>
                </a:lnTo>
                <a:lnTo>
                  <a:pt x="188988" y="566420"/>
                </a:lnTo>
                <a:lnTo>
                  <a:pt x="188366" y="563880"/>
                </a:lnTo>
                <a:lnTo>
                  <a:pt x="189344" y="562610"/>
                </a:lnTo>
                <a:lnTo>
                  <a:pt x="188722" y="560070"/>
                </a:lnTo>
                <a:close/>
              </a:path>
              <a:path w="514985" h="662939">
                <a:moveTo>
                  <a:pt x="90093" y="563880"/>
                </a:moveTo>
                <a:lnTo>
                  <a:pt x="89242" y="565150"/>
                </a:lnTo>
                <a:lnTo>
                  <a:pt x="87782" y="565150"/>
                </a:lnTo>
                <a:lnTo>
                  <a:pt x="87414" y="566420"/>
                </a:lnTo>
                <a:lnTo>
                  <a:pt x="88353" y="566420"/>
                </a:lnTo>
                <a:lnTo>
                  <a:pt x="89382" y="567690"/>
                </a:lnTo>
                <a:lnTo>
                  <a:pt x="91287" y="568960"/>
                </a:lnTo>
                <a:lnTo>
                  <a:pt x="93954" y="568960"/>
                </a:lnTo>
                <a:lnTo>
                  <a:pt x="91948" y="566420"/>
                </a:lnTo>
                <a:lnTo>
                  <a:pt x="90982" y="565150"/>
                </a:lnTo>
                <a:lnTo>
                  <a:pt x="90093" y="563880"/>
                </a:lnTo>
                <a:close/>
              </a:path>
              <a:path w="514985" h="662939">
                <a:moveTo>
                  <a:pt x="89687" y="561340"/>
                </a:moveTo>
                <a:lnTo>
                  <a:pt x="85775" y="561340"/>
                </a:lnTo>
                <a:lnTo>
                  <a:pt x="84670" y="562610"/>
                </a:lnTo>
                <a:lnTo>
                  <a:pt x="84404" y="563880"/>
                </a:lnTo>
                <a:lnTo>
                  <a:pt x="86893" y="563880"/>
                </a:lnTo>
                <a:lnTo>
                  <a:pt x="89687" y="561340"/>
                </a:lnTo>
                <a:close/>
              </a:path>
              <a:path w="514985" h="662939">
                <a:moveTo>
                  <a:pt x="200679" y="558800"/>
                </a:moveTo>
                <a:lnTo>
                  <a:pt x="193471" y="558800"/>
                </a:lnTo>
                <a:lnTo>
                  <a:pt x="194716" y="560070"/>
                </a:lnTo>
                <a:lnTo>
                  <a:pt x="195478" y="562610"/>
                </a:lnTo>
                <a:lnTo>
                  <a:pt x="197878" y="562610"/>
                </a:lnTo>
                <a:lnTo>
                  <a:pt x="200101" y="560070"/>
                </a:lnTo>
                <a:lnTo>
                  <a:pt x="200679" y="558800"/>
                </a:lnTo>
                <a:close/>
              </a:path>
              <a:path w="514985" h="662939">
                <a:moveTo>
                  <a:pt x="93916" y="560070"/>
                </a:moveTo>
                <a:lnTo>
                  <a:pt x="90271" y="560070"/>
                </a:lnTo>
                <a:lnTo>
                  <a:pt x="91516" y="561340"/>
                </a:lnTo>
                <a:lnTo>
                  <a:pt x="92621" y="561340"/>
                </a:lnTo>
                <a:lnTo>
                  <a:pt x="93916" y="560070"/>
                </a:lnTo>
                <a:close/>
              </a:path>
              <a:path w="514985" h="662939">
                <a:moveTo>
                  <a:pt x="201256" y="554990"/>
                </a:moveTo>
                <a:lnTo>
                  <a:pt x="84404" y="554990"/>
                </a:lnTo>
                <a:lnTo>
                  <a:pt x="83693" y="556260"/>
                </a:lnTo>
                <a:lnTo>
                  <a:pt x="81737" y="557530"/>
                </a:lnTo>
                <a:lnTo>
                  <a:pt x="188988" y="557530"/>
                </a:lnTo>
                <a:lnTo>
                  <a:pt x="189738" y="558800"/>
                </a:lnTo>
                <a:lnTo>
                  <a:pt x="190322" y="560070"/>
                </a:lnTo>
                <a:lnTo>
                  <a:pt x="192405" y="560070"/>
                </a:lnTo>
                <a:lnTo>
                  <a:pt x="193471" y="558800"/>
                </a:lnTo>
                <a:lnTo>
                  <a:pt x="200679" y="558800"/>
                </a:lnTo>
                <a:lnTo>
                  <a:pt x="201256" y="557530"/>
                </a:lnTo>
                <a:lnTo>
                  <a:pt x="201256" y="554990"/>
                </a:lnTo>
                <a:close/>
              </a:path>
              <a:path w="514985" h="662939">
                <a:moveTo>
                  <a:pt x="219875" y="547370"/>
                </a:moveTo>
                <a:lnTo>
                  <a:pt x="75730" y="547370"/>
                </a:lnTo>
                <a:lnTo>
                  <a:pt x="76530" y="549910"/>
                </a:lnTo>
                <a:lnTo>
                  <a:pt x="76276" y="551180"/>
                </a:lnTo>
                <a:lnTo>
                  <a:pt x="74764" y="552450"/>
                </a:lnTo>
                <a:lnTo>
                  <a:pt x="74879" y="556260"/>
                </a:lnTo>
                <a:lnTo>
                  <a:pt x="75869" y="557530"/>
                </a:lnTo>
                <a:lnTo>
                  <a:pt x="77597" y="557530"/>
                </a:lnTo>
                <a:lnTo>
                  <a:pt x="79032" y="556260"/>
                </a:lnTo>
                <a:lnTo>
                  <a:pt x="79641" y="554990"/>
                </a:lnTo>
                <a:lnTo>
                  <a:pt x="201256" y="554990"/>
                </a:lnTo>
                <a:lnTo>
                  <a:pt x="200672" y="553720"/>
                </a:lnTo>
                <a:lnTo>
                  <a:pt x="200406" y="552450"/>
                </a:lnTo>
                <a:lnTo>
                  <a:pt x="201345" y="551180"/>
                </a:lnTo>
                <a:lnTo>
                  <a:pt x="202679" y="551180"/>
                </a:lnTo>
                <a:lnTo>
                  <a:pt x="203301" y="549910"/>
                </a:lnTo>
                <a:lnTo>
                  <a:pt x="220853" y="549910"/>
                </a:lnTo>
                <a:lnTo>
                  <a:pt x="221068" y="548640"/>
                </a:lnTo>
                <a:lnTo>
                  <a:pt x="219875" y="547370"/>
                </a:lnTo>
                <a:close/>
              </a:path>
              <a:path w="514985" h="662939">
                <a:moveTo>
                  <a:pt x="208584" y="549910"/>
                </a:moveTo>
                <a:lnTo>
                  <a:pt x="204101" y="549910"/>
                </a:lnTo>
                <a:lnTo>
                  <a:pt x="204901" y="551180"/>
                </a:lnTo>
                <a:lnTo>
                  <a:pt x="205740" y="553720"/>
                </a:lnTo>
                <a:lnTo>
                  <a:pt x="207251" y="553720"/>
                </a:lnTo>
                <a:lnTo>
                  <a:pt x="208407" y="552450"/>
                </a:lnTo>
                <a:lnTo>
                  <a:pt x="208407" y="551180"/>
                </a:lnTo>
                <a:lnTo>
                  <a:pt x="208584" y="549910"/>
                </a:lnTo>
                <a:close/>
              </a:path>
              <a:path w="514985" h="662939">
                <a:moveTo>
                  <a:pt x="220141" y="549910"/>
                </a:moveTo>
                <a:lnTo>
                  <a:pt x="209346" y="549910"/>
                </a:lnTo>
                <a:lnTo>
                  <a:pt x="210007" y="551180"/>
                </a:lnTo>
                <a:lnTo>
                  <a:pt x="210769" y="553720"/>
                </a:lnTo>
                <a:lnTo>
                  <a:pt x="213474" y="553720"/>
                </a:lnTo>
                <a:lnTo>
                  <a:pt x="214503" y="552450"/>
                </a:lnTo>
                <a:lnTo>
                  <a:pt x="215468" y="551180"/>
                </a:lnTo>
                <a:lnTo>
                  <a:pt x="219646" y="551180"/>
                </a:lnTo>
                <a:lnTo>
                  <a:pt x="220141" y="549910"/>
                </a:lnTo>
                <a:close/>
              </a:path>
              <a:path w="514985" h="662939">
                <a:moveTo>
                  <a:pt x="219646" y="551180"/>
                </a:moveTo>
                <a:lnTo>
                  <a:pt x="215468" y="551180"/>
                </a:lnTo>
                <a:lnTo>
                  <a:pt x="216357" y="552450"/>
                </a:lnTo>
                <a:lnTo>
                  <a:pt x="218046" y="552450"/>
                </a:lnTo>
                <a:lnTo>
                  <a:pt x="219646" y="551180"/>
                </a:lnTo>
                <a:close/>
              </a:path>
              <a:path w="514985" h="662939">
                <a:moveTo>
                  <a:pt x="219430" y="542290"/>
                </a:moveTo>
                <a:lnTo>
                  <a:pt x="81648" y="542290"/>
                </a:lnTo>
                <a:lnTo>
                  <a:pt x="80492" y="543560"/>
                </a:lnTo>
                <a:lnTo>
                  <a:pt x="77558" y="544830"/>
                </a:lnTo>
                <a:lnTo>
                  <a:pt x="76085" y="546100"/>
                </a:lnTo>
                <a:lnTo>
                  <a:pt x="73685" y="546100"/>
                </a:lnTo>
                <a:lnTo>
                  <a:pt x="72174" y="547370"/>
                </a:lnTo>
                <a:lnTo>
                  <a:pt x="72529" y="548640"/>
                </a:lnTo>
                <a:lnTo>
                  <a:pt x="73875" y="548640"/>
                </a:lnTo>
                <a:lnTo>
                  <a:pt x="75018" y="547370"/>
                </a:lnTo>
                <a:lnTo>
                  <a:pt x="219875" y="547370"/>
                </a:lnTo>
                <a:lnTo>
                  <a:pt x="218630" y="544830"/>
                </a:lnTo>
                <a:lnTo>
                  <a:pt x="218325" y="543560"/>
                </a:lnTo>
                <a:lnTo>
                  <a:pt x="219430" y="542290"/>
                </a:lnTo>
                <a:close/>
              </a:path>
              <a:path w="514985" h="662939">
                <a:moveTo>
                  <a:pt x="259918" y="533400"/>
                </a:moveTo>
                <a:lnTo>
                  <a:pt x="225488" y="533400"/>
                </a:lnTo>
                <a:lnTo>
                  <a:pt x="226060" y="534670"/>
                </a:lnTo>
                <a:lnTo>
                  <a:pt x="227380" y="535940"/>
                </a:lnTo>
                <a:lnTo>
                  <a:pt x="229349" y="537210"/>
                </a:lnTo>
                <a:lnTo>
                  <a:pt x="230276" y="537210"/>
                </a:lnTo>
                <a:lnTo>
                  <a:pt x="228892" y="538480"/>
                </a:lnTo>
                <a:lnTo>
                  <a:pt x="227304" y="539750"/>
                </a:lnTo>
                <a:lnTo>
                  <a:pt x="226364" y="542290"/>
                </a:lnTo>
                <a:lnTo>
                  <a:pt x="226364" y="543560"/>
                </a:lnTo>
                <a:lnTo>
                  <a:pt x="229082" y="547370"/>
                </a:lnTo>
                <a:lnTo>
                  <a:pt x="230047" y="547370"/>
                </a:lnTo>
                <a:lnTo>
                  <a:pt x="230581" y="546100"/>
                </a:lnTo>
                <a:lnTo>
                  <a:pt x="230543" y="544830"/>
                </a:lnTo>
                <a:lnTo>
                  <a:pt x="231127" y="543560"/>
                </a:lnTo>
                <a:lnTo>
                  <a:pt x="231559" y="541020"/>
                </a:lnTo>
                <a:lnTo>
                  <a:pt x="249745" y="541020"/>
                </a:lnTo>
                <a:lnTo>
                  <a:pt x="249796" y="539750"/>
                </a:lnTo>
                <a:lnTo>
                  <a:pt x="248729" y="538480"/>
                </a:lnTo>
                <a:lnTo>
                  <a:pt x="247738" y="538480"/>
                </a:lnTo>
                <a:lnTo>
                  <a:pt x="246900" y="537210"/>
                </a:lnTo>
                <a:lnTo>
                  <a:pt x="247396" y="535940"/>
                </a:lnTo>
                <a:lnTo>
                  <a:pt x="259689" y="535940"/>
                </a:lnTo>
                <a:lnTo>
                  <a:pt x="259613" y="534670"/>
                </a:lnTo>
                <a:lnTo>
                  <a:pt x="259918" y="533400"/>
                </a:lnTo>
                <a:close/>
              </a:path>
              <a:path w="514985" h="662939">
                <a:moveTo>
                  <a:pt x="249745" y="541020"/>
                </a:moveTo>
                <a:lnTo>
                  <a:pt x="232194" y="541020"/>
                </a:lnTo>
                <a:lnTo>
                  <a:pt x="232765" y="542290"/>
                </a:lnTo>
                <a:lnTo>
                  <a:pt x="232105" y="543560"/>
                </a:lnTo>
                <a:lnTo>
                  <a:pt x="231965" y="544830"/>
                </a:lnTo>
                <a:lnTo>
                  <a:pt x="233083" y="547370"/>
                </a:lnTo>
                <a:lnTo>
                  <a:pt x="238010" y="547370"/>
                </a:lnTo>
                <a:lnTo>
                  <a:pt x="238366" y="546100"/>
                </a:lnTo>
                <a:lnTo>
                  <a:pt x="238099" y="544830"/>
                </a:lnTo>
                <a:lnTo>
                  <a:pt x="238810" y="543560"/>
                </a:lnTo>
                <a:lnTo>
                  <a:pt x="246056" y="543560"/>
                </a:lnTo>
                <a:lnTo>
                  <a:pt x="247611" y="542290"/>
                </a:lnTo>
                <a:lnTo>
                  <a:pt x="249694" y="542290"/>
                </a:lnTo>
                <a:lnTo>
                  <a:pt x="249745" y="541020"/>
                </a:lnTo>
                <a:close/>
              </a:path>
              <a:path w="514985" h="662939">
                <a:moveTo>
                  <a:pt x="246056" y="543560"/>
                </a:moveTo>
                <a:lnTo>
                  <a:pt x="240271" y="543560"/>
                </a:lnTo>
                <a:lnTo>
                  <a:pt x="239826" y="544830"/>
                </a:lnTo>
                <a:lnTo>
                  <a:pt x="239699" y="546100"/>
                </a:lnTo>
                <a:lnTo>
                  <a:pt x="240944" y="547370"/>
                </a:lnTo>
                <a:lnTo>
                  <a:pt x="242633" y="546100"/>
                </a:lnTo>
                <a:lnTo>
                  <a:pt x="244500" y="544830"/>
                </a:lnTo>
                <a:lnTo>
                  <a:pt x="246056" y="543560"/>
                </a:lnTo>
                <a:close/>
              </a:path>
              <a:path w="514985" h="662939">
                <a:moveTo>
                  <a:pt x="82359" y="538480"/>
                </a:moveTo>
                <a:lnTo>
                  <a:pt x="72885" y="538480"/>
                </a:lnTo>
                <a:lnTo>
                  <a:pt x="74879" y="539750"/>
                </a:lnTo>
                <a:lnTo>
                  <a:pt x="73380" y="541020"/>
                </a:lnTo>
                <a:lnTo>
                  <a:pt x="73152" y="542290"/>
                </a:lnTo>
                <a:lnTo>
                  <a:pt x="74676" y="542290"/>
                </a:lnTo>
                <a:lnTo>
                  <a:pt x="74269" y="543560"/>
                </a:lnTo>
                <a:lnTo>
                  <a:pt x="74841" y="544830"/>
                </a:lnTo>
                <a:lnTo>
                  <a:pt x="75780" y="544830"/>
                </a:lnTo>
                <a:lnTo>
                  <a:pt x="77330" y="543560"/>
                </a:lnTo>
                <a:lnTo>
                  <a:pt x="79375" y="542290"/>
                </a:lnTo>
                <a:lnTo>
                  <a:pt x="80670" y="541020"/>
                </a:lnTo>
                <a:lnTo>
                  <a:pt x="81153" y="539750"/>
                </a:lnTo>
                <a:lnTo>
                  <a:pt x="82359" y="538480"/>
                </a:lnTo>
                <a:close/>
              </a:path>
              <a:path w="514985" h="662939">
                <a:moveTo>
                  <a:pt x="84455" y="539750"/>
                </a:moveTo>
                <a:lnTo>
                  <a:pt x="83553" y="539750"/>
                </a:lnTo>
                <a:lnTo>
                  <a:pt x="82981" y="542290"/>
                </a:lnTo>
                <a:lnTo>
                  <a:pt x="220230" y="542290"/>
                </a:lnTo>
                <a:lnTo>
                  <a:pt x="220586" y="544830"/>
                </a:lnTo>
                <a:lnTo>
                  <a:pt x="221703" y="544830"/>
                </a:lnTo>
                <a:lnTo>
                  <a:pt x="223431" y="542290"/>
                </a:lnTo>
                <a:lnTo>
                  <a:pt x="223837" y="541020"/>
                </a:lnTo>
                <a:lnTo>
                  <a:pt x="85242" y="541020"/>
                </a:lnTo>
                <a:lnTo>
                  <a:pt x="84455" y="539750"/>
                </a:lnTo>
                <a:close/>
              </a:path>
              <a:path w="514985" h="662939">
                <a:moveTo>
                  <a:pt x="223659" y="535940"/>
                </a:moveTo>
                <a:lnTo>
                  <a:pt x="88442" y="535940"/>
                </a:lnTo>
                <a:lnTo>
                  <a:pt x="89725" y="537210"/>
                </a:lnTo>
                <a:lnTo>
                  <a:pt x="90271" y="538480"/>
                </a:lnTo>
                <a:lnTo>
                  <a:pt x="92354" y="538480"/>
                </a:lnTo>
                <a:lnTo>
                  <a:pt x="92887" y="539750"/>
                </a:lnTo>
                <a:lnTo>
                  <a:pt x="86220" y="539750"/>
                </a:lnTo>
                <a:lnTo>
                  <a:pt x="85242" y="541020"/>
                </a:lnTo>
                <a:lnTo>
                  <a:pt x="223837" y="541020"/>
                </a:lnTo>
                <a:lnTo>
                  <a:pt x="224764" y="539750"/>
                </a:lnTo>
                <a:lnTo>
                  <a:pt x="225171" y="538480"/>
                </a:lnTo>
                <a:lnTo>
                  <a:pt x="223659" y="535940"/>
                </a:lnTo>
                <a:close/>
              </a:path>
              <a:path w="514985" h="662939">
                <a:moveTo>
                  <a:pt x="258288" y="537210"/>
                </a:moveTo>
                <a:lnTo>
                  <a:pt x="253555" y="537210"/>
                </a:lnTo>
                <a:lnTo>
                  <a:pt x="254292" y="538480"/>
                </a:lnTo>
                <a:lnTo>
                  <a:pt x="254355" y="539750"/>
                </a:lnTo>
                <a:lnTo>
                  <a:pt x="256247" y="539750"/>
                </a:lnTo>
                <a:lnTo>
                  <a:pt x="258288" y="537210"/>
                </a:lnTo>
                <a:close/>
              </a:path>
              <a:path w="514985" h="662939">
                <a:moveTo>
                  <a:pt x="75780" y="533400"/>
                </a:moveTo>
                <a:lnTo>
                  <a:pt x="74574" y="533400"/>
                </a:lnTo>
                <a:lnTo>
                  <a:pt x="73291" y="534670"/>
                </a:lnTo>
                <a:lnTo>
                  <a:pt x="70446" y="535940"/>
                </a:lnTo>
                <a:lnTo>
                  <a:pt x="70129" y="537210"/>
                </a:lnTo>
                <a:lnTo>
                  <a:pt x="71869" y="538480"/>
                </a:lnTo>
                <a:lnTo>
                  <a:pt x="83731" y="538480"/>
                </a:lnTo>
                <a:lnTo>
                  <a:pt x="88442" y="535940"/>
                </a:lnTo>
                <a:lnTo>
                  <a:pt x="223520" y="535940"/>
                </a:lnTo>
                <a:lnTo>
                  <a:pt x="224358" y="534670"/>
                </a:lnTo>
                <a:lnTo>
                  <a:pt x="76631" y="534670"/>
                </a:lnTo>
                <a:lnTo>
                  <a:pt x="75780" y="533400"/>
                </a:lnTo>
                <a:close/>
              </a:path>
              <a:path w="514985" h="662939">
                <a:moveTo>
                  <a:pt x="259308" y="535940"/>
                </a:moveTo>
                <a:lnTo>
                  <a:pt x="248373" y="535940"/>
                </a:lnTo>
                <a:lnTo>
                  <a:pt x="249072" y="537210"/>
                </a:lnTo>
                <a:lnTo>
                  <a:pt x="251396" y="538480"/>
                </a:lnTo>
                <a:lnTo>
                  <a:pt x="252361" y="538480"/>
                </a:lnTo>
                <a:lnTo>
                  <a:pt x="252488" y="537210"/>
                </a:lnTo>
                <a:lnTo>
                  <a:pt x="258288" y="537210"/>
                </a:lnTo>
                <a:lnTo>
                  <a:pt x="259308" y="535940"/>
                </a:lnTo>
                <a:close/>
              </a:path>
              <a:path w="514985" h="662939">
                <a:moveTo>
                  <a:pt x="260680" y="532130"/>
                </a:moveTo>
                <a:lnTo>
                  <a:pt x="82410" y="532130"/>
                </a:lnTo>
                <a:lnTo>
                  <a:pt x="80543" y="533400"/>
                </a:lnTo>
                <a:lnTo>
                  <a:pt x="78625" y="534670"/>
                </a:lnTo>
                <a:lnTo>
                  <a:pt x="224358" y="534670"/>
                </a:lnTo>
                <a:lnTo>
                  <a:pt x="225488" y="533400"/>
                </a:lnTo>
                <a:lnTo>
                  <a:pt x="259918" y="533400"/>
                </a:lnTo>
                <a:lnTo>
                  <a:pt x="260680" y="532130"/>
                </a:lnTo>
                <a:close/>
              </a:path>
              <a:path w="514985" h="662939">
                <a:moveTo>
                  <a:pt x="265391" y="530860"/>
                </a:moveTo>
                <a:lnTo>
                  <a:pt x="84582" y="530860"/>
                </a:lnTo>
                <a:lnTo>
                  <a:pt x="83997" y="532130"/>
                </a:lnTo>
                <a:lnTo>
                  <a:pt x="261734" y="532130"/>
                </a:lnTo>
                <a:lnTo>
                  <a:pt x="261302" y="533400"/>
                </a:lnTo>
                <a:lnTo>
                  <a:pt x="261835" y="533400"/>
                </a:lnTo>
                <a:lnTo>
                  <a:pt x="262458" y="534670"/>
                </a:lnTo>
                <a:lnTo>
                  <a:pt x="263702" y="533400"/>
                </a:lnTo>
                <a:lnTo>
                  <a:pt x="265391" y="530860"/>
                </a:lnTo>
                <a:close/>
              </a:path>
              <a:path w="514985" h="662939">
                <a:moveTo>
                  <a:pt x="274231" y="516890"/>
                </a:moveTo>
                <a:lnTo>
                  <a:pt x="94488" y="516890"/>
                </a:lnTo>
                <a:lnTo>
                  <a:pt x="91376" y="518160"/>
                </a:lnTo>
                <a:lnTo>
                  <a:pt x="87515" y="519430"/>
                </a:lnTo>
                <a:lnTo>
                  <a:pt x="83553" y="524510"/>
                </a:lnTo>
                <a:lnTo>
                  <a:pt x="81686" y="527050"/>
                </a:lnTo>
                <a:lnTo>
                  <a:pt x="78181" y="527050"/>
                </a:lnTo>
                <a:lnTo>
                  <a:pt x="76441" y="528320"/>
                </a:lnTo>
                <a:lnTo>
                  <a:pt x="69684" y="530860"/>
                </a:lnTo>
                <a:lnTo>
                  <a:pt x="68224" y="532130"/>
                </a:lnTo>
                <a:lnTo>
                  <a:pt x="71729" y="532130"/>
                </a:lnTo>
                <a:lnTo>
                  <a:pt x="71564" y="533400"/>
                </a:lnTo>
                <a:lnTo>
                  <a:pt x="74002" y="532130"/>
                </a:lnTo>
                <a:lnTo>
                  <a:pt x="74980" y="530860"/>
                </a:lnTo>
                <a:lnTo>
                  <a:pt x="265391" y="530860"/>
                </a:lnTo>
                <a:lnTo>
                  <a:pt x="266014" y="529590"/>
                </a:lnTo>
                <a:lnTo>
                  <a:pt x="265709" y="528320"/>
                </a:lnTo>
                <a:lnTo>
                  <a:pt x="265925" y="527050"/>
                </a:lnTo>
                <a:lnTo>
                  <a:pt x="268630" y="523240"/>
                </a:lnTo>
                <a:lnTo>
                  <a:pt x="270586" y="523240"/>
                </a:lnTo>
                <a:lnTo>
                  <a:pt x="271653" y="521970"/>
                </a:lnTo>
                <a:lnTo>
                  <a:pt x="270852" y="519430"/>
                </a:lnTo>
                <a:lnTo>
                  <a:pt x="274104" y="519430"/>
                </a:lnTo>
                <a:lnTo>
                  <a:pt x="274548" y="518160"/>
                </a:lnTo>
                <a:lnTo>
                  <a:pt x="274231" y="516890"/>
                </a:lnTo>
                <a:close/>
              </a:path>
              <a:path w="514985" h="662939">
                <a:moveTo>
                  <a:pt x="82448" y="530860"/>
                </a:moveTo>
                <a:lnTo>
                  <a:pt x="75907" y="530860"/>
                </a:lnTo>
                <a:lnTo>
                  <a:pt x="77470" y="532130"/>
                </a:lnTo>
                <a:lnTo>
                  <a:pt x="78486" y="533400"/>
                </a:lnTo>
                <a:lnTo>
                  <a:pt x="80137" y="532130"/>
                </a:lnTo>
                <a:lnTo>
                  <a:pt x="82448" y="530860"/>
                </a:lnTo>
                <a:close/>
              </a:path>
              <a:path w="514985" h="662939">
                <a:moveTo>
                  <a:pt x="70269" y="520700"/>
                </a:moveTo>
                <a:lnTo>
                  <a:pt x="69024" y="520700"/>
                </a:lnTo>
                <a:lnTo>
                  <a:pt x="67691" y="523240"/>
                </a:lnTo>
                <a:lnTo>
                  <a:pt x="67779" y="527050"/>
                </a:lnTo>
                <a:lnTo>
                  <a:pt x="67068" y="528320"/>
                </a:lnTo>
                <a:lnTo>
                  <a:pt x="67462" y="529590"/>
                </a:lnTo>
                <a:lnTo>
                  <a:pt x="69202" y="529590"/>
                </a:lnTo>
                <a:lnTo>
                  <a:pt x="74002" y="527050"/>
                </a:lnTo>
                <a:lnTo>
                  <a:pt x="75285" y="525780"/>
                </a:lnTo>
                <a:lnTo>
                  <a:pt x="79375" y="525780"/>
                </a:lnTo>
                <a:lnTo>
                  <a:pt x="81648" y="524510"/>
                </a:lnTo>
                <a:lnTo>
                  <a:pt x="82918" y="521970"/>
                </a:lnTo>
                <a:lnTo>
                  <a:pt x="72174" y="521970"/>
                </a:lnTo>
                <a:lnTo>
                  <a:pt x="70269" y="520700"/>
                </a:lnTo>
                <a:close/>
              </a:path>
              <a:path w="514985" h="662939">
                <a:moveTo>
                  <a:pt x="84931" y="519430"/>
                </a:moveTo>
                <a:lnTo>
                  <a:pt x="76276" y="519430"/>
                </a:lnTo>
                <a:lnTo>
                  <a:pt x="77863" y="520700"/>
                </a:lnTo>
                <a:lnTo>
                  <a:pt x="78486" y="521970"/>
                </a:lnTo>
                <a:lnTo>
                  <a:pt x="82918" y="521970"/>
                </a:lnTo>
                <a:lnTo>
                  <a:pt x="83553" y="520700"/>
                </a:lnTo>
                <a:lnTo>
                  <a:pt x="84931" y="519430"/>
                </a:lnTo>
                <a:close/>
              </a:path>
              <a:path w="514985" h="662939">
                <a:moveTo>
                  <a:pt x="73152" y="516890"/>
                </a:moveTo>
                <a:lnTo>
                  <a:pt x="70980" y="516890"/>
                </a:lnTo>
                <a:lnTo>
                  <a:pt x="70764" y="518160"/>
                </a:lnTo>
                <a:lnTo>
                  <a:pt x="71424" y="520700"/>
                </a:lnTo>
                <a:lnTo>
                  <a:pt x="72796" y="520700"/>
                </a:lnTo>
                <a:lnTo>
                  <a:pt x="74180" y="519430"/>
                </a:lnTo>
                <a:lnTo>
                  <a:pt x="84931" y="519430"/>
                </a:lnTo>
                <a:lnTo>
                  <a:pt x="86309" y="518160"/>
                </a:lnTo>
                <a:lnTo>
                  <a:pt x="75285" y="518160"/>
                </a:lnTo>
                <a:lnTo>
                  <a:pt x="73152" y="516890"/>
                </a:lnTo>
                <a:close/>
              </a:path>
              <a:path w="514985" h="662939">
                <a:moveTo>
                  <a:pt x="95415" y="514350"/>
                </a:moveTo>
                <a:lnTo>
                  <a:pt x="76136" y="514350"/>
                </a:lnTo>
                <a:lnTo>
                  <a:pt x="75958" y="515620"/>
                </a:lnTo>
                <a:lnTo>
                  <a:pt x="76631" y="516890"/>
                </a:lnTo>
                <a:lnTo>
                  <a:pt x="79108" y="516890"/>
                </a:lnTo>
                <a:lnTo>
                  <a:pt x="79463" y="518160"/>
                </a:lnTo>
                <a:lnTo>
                  <a:pt x="86309" y="518160"/>
                </a:lnTo>
                <a:lnTo>
                  <a:pt x="92532" y="515620"/>
                </a:lnTo>
                <a:lnTo>
                  <a:pt x="95415" y="514350"/>
                </a:lnTo>
                <a:close/>
              </a:path>
              <a:path w="514985" h="662939">
                <a:moveTo>
                  <a:pt x="71158" y="508000"/>
                </a:moveTo>
                <a:lnTo>
                  <a:pt x="68808" y="508000"/>
                </a:lnTo>
                <a:lnTo>
                  <a:pt x="68668" y="509270"/>
                </a:lnTo>
                <a:lnTo>
                  <a:pt x="69862" y="510540"/>
                </a:lnTo>
                <a:lnTo>
                  <a:pt x="81648" y="510540"/>
                </a:lnTo>
                <a:lnTo>
                  <a:pt x="82042" y="511810"/>
                </a:lnTo>
                <a:lnTo>
                  <a:pt x="82042" y="513080"/>
                </a:lnTo>
                <a:lnTo>
                  <a:pt x="82448" y="514350"/>
                </a:lnTo>
                <a:lnTo>
                  <a:pt x="95415" y="514350"/>
                </a:lnTo>
                <a:lnTo>
                  <a:pt x="97116" y="515620"/>
                </a:lnTo>
                <a:lnTo>
                  <a:pt x="97243" y="515620"/>
                </a:lnTo>
                <a:lnTo>
                  <a:pt x="96227" y="516890"/>
                </a:lnTo>
                <a:lnTo>
                  <a:pt x="274408" y="516890"/>
                </a:lnTo>
                <a:lnTo>
                  <a:pt x="275653" y="518160"/>
                </a:lnTo>
                <a:lnTo>
                  <a:pt x="275793" y="516890"/>
                </a:lnTo>
                <a:lnTo>
                  <a:pt x="275793" y="515620"/>
                </a:lnTo>
                <a:lnTo>
                  <a:pt x="276148" y="514350"/>
                </a:lnTo>
                <a:lnTo>
                  <a:pt x="277698" y="513080"/>
                </a:lnTo>
                <a:lnTo>
                  <a:pt x="279209" y="513080"/>
                </a:lnTo>
                <a:lnTo>
                  <a:pt x="279298" y="511810"/>
                </a:lnTo>
                <a:lnTo>
                  <a:pt x="279031" y="510540"/>
                </a:lnTo>
                <a:lnTo>
                  <a:pt x="279565" y="509270"/>
                </a:lnTo>
                <a:lnTo>
                  <a:pt x="72707" y="509270"/>
                </a:lnTo>
                <a:lnTo>
                  <a:pt x="71158" y="508000"/>
                </a:lnTo>
                <a:close/>
              </a:path>
              <a:path w="514985" h="662939">
                <a:moveTo>
                  <a:pt x="80225" y="510540"/>
                </a:moveTo>
                <a:lnTo>
                  <a:pt x="72136" y="510540"/>
                </a:lnTo>
                <a:lnTo>
                  <a:pt x="77508" y="511810"/>
                </a:lnTo>
                <a:lnTo>
                  <a:pt x="79375" y="511810"/>
                </a:lnTo>
                <a:lnTo>
                  <a:pt x="80225" y="510540"/>
                </a:lnTo>
                <a:close/>
              </a:path>
              <a:path w="514985" h="662939">
                <a:moveTo>
                  <a:pt x="290296" y="500380"/>
                </a:moveTo>
                <a:lnTo>
                  <a:pt x="109245" y="500380"/>
                </a:lnTo>
                <a:lnTo>
                  <a:pt x="109651" y="501650"/>
                </a:lnTo>
                <a:lnTo>
                  <a:pt x="108089" y="501650"/>
                </a:lnTo>
                <a:lnTo>
                  <a:pt x="106667" y="502920"/>
                </a:lnTo>
                <a:lnTo>
                  <a:pt x="90271" y="502920"/>
                </a:lnTo>
                <a:lnTo>
                  <a:pt x="90538" y="504190"/>
                </a:lnTo>
                <a:lnTo>
                  <a:pt x="89331" y="505460"/>
                </a:lnTo>
                <a:lnTo>
                  <a:pt x="70358" y="505460"/>
                </a:lnTo>
                <a:lnTo>
                  <a:pt x="70269" y="506730"/>
                </a:lnTo>
                <a:lnTo>
                  <a:pt x="71018" y="508000"/>
                </a:lnTo>
                <a:lnTo>
                  <a:pt x="73647" y="508000"/>
                </a:lnTo>
                <a:lnTo>
                  <a:pt x="72707" y="509270"/>
                </a:lnTo>
                <a:lnTo>
                  <a:pt x="279565" y="509270"/>
                </a:lnTo>
                <a:lnTo>
                  <a:pt x="281165" y="510540"/>
                </a:lnTo>
                <a:lnTo>
                  <a:pt x="282143" y="509270"/>
                </a:lnTo>
                <a:lnTo>
                  <a:pt x="283883" y="506730"/>
                </a:lnTo>
                <a:lnTo>
                  <a:pt x="288772" y="506730"/>
                </a:lnTo>
                <a:lnTo>
                  <a:pt x="290017" y="505460"/>
                </a:lnTo>
                <a:lnTo>
                  <a:pt x="290537" y="501650"/>
                </a:lnTo>
                <a:lnTo>
                  <a:pt x="290296" y="500380"/>
                </a:lnTo>
                <a:close/>
              </a:path>
              <a:path w="514985" h="662939">
                <a:moveTo>
                  <a:pt x="76835" y="504190"/>
                </a:moveTo>
                <a:lnTo>
                  <a:pt x="74447" y="504190"/>
                </a:lnTo>
                <a:lnTo>
                  <a:pt x="73736" y="505460"/>
                </a:lnTo>
                <a:lnTo>
                  <a:pt x="84810" y="505460"/>
                </a:lnTo>
                <a:lnTo>
                  <a:pt x="76835" y="504190"/>
                </a:lnTo>
                <a:close/>
              </a:path>
              <a:path w="514985" h="662939">
                <a:moveTo>
                  <a:pt x="86448" y="504190"/>
                </a:moveTo>
                <a:lnTo>
                  <a:pt x="84810" y="505460"/>
                </a:lnTo>
                <a:lnTo>
                  <a:pt x="89331" y="505460"/>
                </a:lnTo>
                <a:lnTo>
                  <a:pt x="86448" y="504190"/>
                </a:lnTo>
                <a:close/>
              </a:path>
              <a:path w="514985" h="662939">
                <a:moveTo>
                  <a:pt x="88087" y="492760"/>
                </a:moveTo>
                <a:lnTo>
                  <a:pt x="86677" y="492760"/>
                </a:lnTo>
                <a:lnTo>
                  <a:pt x="85204" y="494030"/>
                </a:lnTo>
                <a:lnTo>
                  <a:pt x="81241" y="494030"/>
                </a:lnTo>
                <a:lnTo>
                  <a:pt x="79197" y="495300"/>
                </a:lnTo>
                <a:lnTo>
                  <a:pt x="78308" y="496570"/>
                </a:lnTo>
                <a:lnTo>
                  <a:pt x="75996" y="497840"/>
                </a:lnTo>
                <a:lnTo>
                  <a:pt x="74358" y="499110"/>
                </a:lnTo>
                <a:lnTo>
                  <a:pt x="72275" y="500380"/>
                </a:lnTo>
                <a:lnTo>
                  <a:pt x="70980" y="501650"/>
                </a:lnTo>
                <a:lnTo>
                  <a:pt x="70764" y="504190"/>
                </a:lnTo>
                <a:lnTo>
                  <a:pt x="71335" y="504190"/>
                </a:lnTo>
                <a:lnTo>
                  <a:pt x="72974" y="502920"/>
                </a:lnTo>
                <a:lnTo>
                  <a:pt x="79552" y="502920"/>
                </a:lnTo>
                <a:lnTo>
                  <a:pt x="83731" y="501650"/>
                </a:lnTo>
                <a:lnTo>
                  <a:pt x="103327" y="501650"/>
                </a:lnTo>
                <a:lnTo>
                  <a:pt x="100799" y="500380"/>
                </a:lnTo>
                <a:lnTo>
                  <a:pt x="98272" y="497840"/>
                </a:lnTo>
                <a:lnTo>
                  <a:pt x="95783" y="496570"/>
                </a:lnTo>
                <a:lnTo>
                  <a:pt x="93548" y="496570"/>
                </a:lnTo>
                <a:lnTo>
                  <a:pt x="91287" y="495300"/>
                </a:lnTo>
                <a:lnTo>
                  <a:pt x="88709" y="494030"/>
                </a:lnTo>
                <a:lnTo>
                  <a:pt x="83108" y="494030"/>
                </a:lnTo>
                <a:lnTo>
                  <a:pt x="82486" y="492760"/>
                </a:lnTo>
                <a:lnTo>
                  <a:pt x="88087" y="492760"/>
                </a:lnTo>
                <a:close/>
              </a:path>
              <a:path w="514985" h="662939">
                <a:moveTo>
                  <a:pt x="103327" y="501650"/>
                </a:moveTo>
                <a:lnTo>
                  <a:pt x="83731" y="501650"/>
                </a:lnTo>
                <a:lnTo>
                  <a:pt x="87287" y="502920"/>
                </a:lnTo>
                <a:lnTo>
                  <a:pt x="106667" y="502920"/>
                </a:lnTo>
                <a:lnTo>
                  <a:pt x="103327" y="501650"/>
                </a:lnTo>
                <a:close/>
              </a:path>
              <a:path w="514985" h="662939">
                <a:moveTo>
                  <a:pt x="82880" y="485140"/>
                </a:moveTo>
                <a:lnTo>
                  <a:pt x="81915" y="485140"/>
                </a:lnTo>
                <a:lnTo>
                  <a:pt x="81153" y="486410"/>
                </a:lnTo>
                <a:lnTo>
                  <a:pt x="81153" y="487680"/>
                </a:lnTo>
                <a:lnTo>
                  <a:pt x="79819" y="488950"/>
                </a:lnTo>
                <a:lnTo>
                  <a:pt x="101333" y="488950"/>
                </a:lnTo>
                <a:lnTo>
                  <a:pt x="102311" y="490220"/>
                </a:lnTo>
                <a:lnTo>
                  <a:pt x="101777" y="491490"/>
                </a:lnTo>
                <a:lnTo>
                  <a:pt x="108356" y="491490"/>
                </a:lnTo>
                <a:lnTo>
                  <a:pt x="108940" y="492760"/>
                </a:lnTo>
                <a:lnTo>
                  <a:pt x="107823" y="494030"/>
                </a:lnTo>
                <a:lnTo>
                  <a:pt x="104711" y="495300"/>
                </a:lnTo>
                <a:lnTo>
                  <a:pt x="99872" y="495300"/>
                </a:lnTo>
                <a:lnTo>
                  <a:pt x="99733" y="496570"/>
                </a:lnTo>
                <a:lnTo>
                  <a:pt x="102044" y="499110"/>
                </a:lnTo>
                <a:lnTo>
                  <a:pt x="104711" y="501650"/>
                </a:lnTo>
                <a:lnTo>
                  <a:pt x="106438" y="501650"/>
                </a:lnTo>
                <a:lnTo>
                  <a:pt x="107200" y="500380"/>
                </a:lnTo>
                <a:lnTo>
                  <a:pt x="290296" y="500380"/>
                </a:lnTo>
                <a:lnTo>
                  <a:pt x="290055" y="499110"/>
                </a:lnTo>
                <a:lnTo>
                  <a:pt x="288239" y="499110"/>
                </a:lnTo>
                <a:lnTo>
                  <a:pt x="288899" y="496570"/>
                </a:lnTo>
                <a:lnTo>
                  <a:pt x="288950" y="495300"/>
                </a:lnTo>
                <a:lnTo>
                  <a:pt x="288328" y="492760"/>
                </a:lnTo>
                <a:lnTo>
                  <a:pt x="287210" y="492760"/>
                </a:lnTo>
                <a:lnTo>
                  <a:pt x="286410" y="490220"/>
                </a:lnTo>
                <a:lnTo>
                  <a:pt x="106045" y="490220"/>
                </a:lnTo>
                <a:lnTo>
                  <a:pt x="105638" y="488950"/>
                </a:lnTo>
                <a:lnTo>
                  <a:pt x="103555" y="487680"/>
                </a:lnTo>
                <a:lnTo>
                  <a:pt x="87109" y="487680"/>
                </a:lnTo>
                <a:lnTo>
                  <a:pt x="84759" y="486410"/>
                </a:lnTo>
                <a:lnTo>
                  <a:pt x="82880" y="485140"/>
                </a:lnTo>
                <a:close/>
              </a:path>
              <a:path w="514985" h="662939">
                <a:moveTo>
                  <a:pt x="350329" y="487680"/>
                </a:moveTo>
                <a:lnTo>
                  <a:pt x="288010" y="487680"/>
                </a:lnTo>
                <a:lnTo>
                  <a:pt x="288721" y="490220"/>
                </a:lnTo>
                <a:lnTo>
                  <a:pt x="289737" y="491490"/>
                </a:lnTo>
                <a:lnTo>
                  <a:pt x="289661" y="494030"/>
                </a:lnTo>
                <a:lnTo>
                  <a:pt x="290868" y="495300"/>
                </a:lnTo>
                <a:lnTo>
                  <a:pt x="292150" y="496570"/>
                </a:lnTo>
                <a:lnTo>
                  <a:pt x="293166" y="497840"/>
                </a:lnTo>
                <a:lnTo>
                  <a:pt x="292582" y="499110"/>
                </a:lnTo>
                <a:lnTo>
                  <a:pt x="293382" y="500380"/>
                </a:lnTo>
                <a:lnTo>
                  <a:pt x="295122" y="501650"/>
                </a:lnTo>
                <a:lnTo>
                  <a:pt x="296646" y="501650"/>
                </a:lnTo>
                <a:lnTo>
                  <a:pt x="297395" y="500380"/>
                </a:lnTo>
                <a:lnTo>
                  <a:pt x="307835" y="500380"/>
                </a:lnTo>
                <a:lnTo>
                  <a:pt x="308279" y="497840"/>
                </a:lnTo>
                <a:lnTo>
                  <a:pt x="309346" y="497840"/>
                </a:lnTo>
                <a:lnTo>
                  <a:pt x="309346" y="496570"/>
                </a:lnTo>
                <a:lnTo>
                  <a:pt x="324065" y="496570"/>
                </a:lnTo>
                <a:lnTo>
                  <a:pt x="323926" y="495300"/>
                </a:lnTo>
                <a:lnTo>
                  <a:pt x="325259" y="494030"/>
                </a:lnTo>
                <a:lnTo>
                  <a:pt x="327926" y="494030"/>
                </a:lnTo>
                <a:lnTo>
                  <a:pt x="327875" y="492760"/>
                </a:lnTo>
                <a:lnTo>
                  <a:pt x="331393" y="492760"/>
                </a:lnTo>
                <a:lnTo>
                  <a:pt x="331660" y="491490"/>
                </a:lnTo>
                <a:lnTo>
                  <a:pt x="343039" y="491490"/>
                </a:lnTo>
                <a:lnTo>
                  <a:pt x="345173" y="490220"/>
                </a:lnTo>
                <a:lnTo>
                  <a:pt x="348595" y="490220"/>
                </a:lnTo>
                <a:lnTo>
                  <a:pt x="348957" y="488950"/>
                </a:lnTo>
                <a:lnTo>
                  <a:pt x="350329" y="487680"/>
                </a:lnTo>
                <a:close/>
              </a:path>
              <a:path w="514985" h="662939">
                <a:moveTo>
                  <a:pt x="304241" y="500380"/>
                </a:moveTo>
                <a:lnTo>
                  <a:pt x="298462" y="500380"/>
                </a:lnTo>
                <a:lnTo>
                  <a:pt x="299567" y="501650"/>
                </a:lnTo>
                <a:lnTo>
                  <a:pt x="303390" y="501650"/>
                </a:lnTo>
                <a:lnTo>
                  <a:pt x="304241" y="500380"/>
                </a:lnTo>
                <a:close/>
              </a:path>
              <a:path w="514985" h="662939">
                <a:moveTo>
                  <a:pt x="318909" y="496570"/>
                </a:moveTo>
                <a:lnTo>
                  <a:pt x="311607" y="496570"/>
                </a:lnTo>
                <a:lnTo>
                  <a:pt x="314020" y="500380"/>
                </a:lnTo>
                <a:lnTo>
                  <a:pt x="316687" y="500380"/>
                </a:lnTo>
                <a:lnTo>
                  <a:pt x="317969" y="499110"/>
                </a:lnTo>
                <a:lnTo>
                  <a:pt x="318236" y="497840"/>
                </a:lnTo>
                <a:lnTo>
                  <a:pt x="318909" y="496570"/>
                </a:lnTo>
                <a:close/>
              </a:path>
              <a:path w="514985" h="662939">
                <a:moveTo>
                  <a:pt x="320598" y="496570"/>
                </a:moveTo>
                <a:lnTo>
                  <a:pt x="318909" y="496570"/>
                </a:lnTo>
                <a:lnTo>
                  <a:pt x="319532" y="497840"/>
                </a:lnTo>
                <a:lnTo>
                  <a:pt x="320408" y="497840"/>
                </a:lnTo>
                <a:lnTo>
                  <a:pt x="320598" y="496570"/>
                </a:lnTo>
                <a:close/>
              </a:path>
              <a:path w="514985" h="662939">
                <a:moveTo>
                  <a:pt x="80937" y="491490"/>
                </a:moveTo>
                <a:lnTo>
                  <a:pt x="77114" y="491490"/>
                </a:lnTo>
                <a:lnTo>
                  <a:pt x="74447" y="495300"/>
                </a:lnTo>
                <a:lnTo>
                  <a:pt x="75285" y="496570"/>
                </a:lnTo>
                <a:lnTo>
                  <a:pt x="76974" y="495300"/>
                </a:lnTo>
                <a:lnTo>
                  <a:pt x="79336" y="492760"/>
                </a:lnTo>
                <a:lnTo>
                  <a:pt x="80937" y="491490"/>
                </a:lnTo>
                <a:close/>
              </a:path>
              <a:path w="514985" h="662939">
                <a:moveTo>
                  <a:pt x="97116" y="490220"/>
                </a:moveTo>
                <a:lnTo>
                  <a:pt x="87553" y="490220"/>
                </a:lnTo>
                <a:lnTo>
                  <a:pt x="87782" y="491490"/>
                </a:lnTo>
                <a:lnTo>
                  <a:pt x="90982" y="491490"/>
                </a:lnTo>
                <a:lnTo>
                  <a:pt x="93332" y="495300"/>
                </a:lnTo>
                <a:lnTo>
                  <a:pt x="94538" y="495300"/>
                </a:lnTo>
                <a:lnTo>
                  <a:pt x="96316" y="494030"/>
                </a:lnTo>
                <a:lnTo>
                  <a:pt x="97688" y="492760"/>
                </a:lnTo>
                <a:lnTo>
                  <a:pt x="97650" y="491490"/>
                </a:lnTo>
                <a:lnTo>
                  <a:pt x="97116" y="490220"/>
                </a:lnTo>
                <a:close/>
              </a:path>
              <a:path w="514985" h="662939">
                <a:moveTo>
                  <a:pt x="327926" y="494030"/>
                </a:moveTo>
                <a:lnTo>
                  <a:pt x="325259" y="494030"/>
                </a:lnTo>
                <a:lnTo>
                  <a:pt x="327126" y="495300"/>
                </a:lnTo>
                <a:lnTo>
                  <a:pt x="327926" y="494030"/>
                </a:lnTo>
                <a:close/>
              </a:path>
              <a:path w="514985" h="662939">
                <a:moveTo>
                  <a:pt x="331393" y="492760"/>
                </a:moveTo>
                <a:lnTo>
                  <a:pt x="328587" y="492760"/>
                </a:lnTo>
                <a:lnTo>
                  <a:pt x="328853" y="494030"/>
                </a:lnTo>
                <a:lnTo>
                  <a:pt x="330060" y="495300"/>
                </a:lnTo>
                <a:lnTo>
                  <a:pt x="331127" y="494030"/>
                </a:lnTo>
                <a:lnTo>
                  <a:pt x="331393" y="492760"/>
                </a:lnTo>
                <a:close/>
              </a:path>
              <a:path w="514985" h="662939">
                <a:moveTo>
                  <a:pt x="100622" y="490220"/>
                </a:moveTo>
                <a:lnTo>
                  <a:pt x="99326" y="491490"/>
                </a:lnTo>
                <a:lnTo>
                  <a:pt x="99733" y="492760"/>
                </a:lnTo>
                <a:lnTo>
                  <a:pt x="101155" y="494030"/>
                </a:lnTo>
                <a:lnTo>
                  <a:pt x="104267" y="494030"/>
                </a:lnTo>
                <a:lnTo>
                  <a:pt x="104940" y="492760"/>
                </a:lnTo>
                <a:lnTo>
                  <a:pt x="104216" y="492760"/>
                </a:lnTo>
                <a:lnTo>
                  <a:pt x="104267" y="491490"/>
                </a:lnTo>
                <a:lnTo>
                  <a:pt x="101777" y="491490"/>
                </a:lnTo>
                <a:lnTo>
                  <a:pt x="100622" y="490220"/>
                </a:lnTo>
                <a:close/>
              </a:path>
              <a:path w="514985" h="662939">
                <a:moveTo>
                  <a:pt x="335572" y="491490"/>
                </a:moveTo>
                <a:lnTo>
                  <a:pt x="332371" y="491490"/>
                </a:lnTo>
                <a:lnTo>
                  <a:pt x="333476" y="494030"/>
                </a:lnTo>
                <a:lnTo>
                  <a:pt x="334327" y="494030"/>
                </a:lnTo>
                <a:lnTo>
                  <a:pt x="335572" y="491490"/>
                </a:lnTo>
                <a:close/>
              </a:path>
              <a:path w="514985" h="662939">
                <a:moveTo>
                  <a:pt x="340410" y="491490"/>
                </a:moveTo>
                <a:lnTo>
                  <a:pt x="336321" y="491490"/>
                </a:lnTo>
                <a:lnTo>
                  <a:pt x="336956" y="492760"/>
                </a:lnTo>
                <a:lnTo>
                  <a:pt x="339610" y="492760"/>
                </a:lnTo>
                <a:lnTo>
                  <a:pt x="340410" y="491490"/>
                </a:lnTo>
                <a:close/>
              </a:path>
              <a:path w="514985" h="662939">
                <a:moveTo>
                  <a:pt x="97066" y="488950"/>
                </a:moveTo>
                <a:lnTo>
                  <a:pt x="79070" y="488950"/>
                </a:lnTo>
                <a:lnTo>
                  <a:pt x="79070" y="490220"/>
                </a:lnTo>
                <a:lnTo>
                  <a:pt x="78219" y="491490"/>
                </a:lnTo>
                <a:lnTo>
                  <a:pt x="85775" y="491490"/>
                </a:lnTo>
                <a:lnTo>
                  <a:pt x="86753" y="490220"/>
                </a:lnTo>
                <a:lnTo>
                  <a:pt x="97116" y="490220"/>
                </a:lnTo>
                <a:lnTo>
                  <a:pt x="97066" y="488950"/>
                </a:lnTo>
                <a:close/>
              </a:path>
              <a:path w="514985" h="662939">
                <a:moveTo>
                  <a:pt x="348595" y="490220"/>
                </a:moveTo>
                <a:lnTo>
                  <a:pt x="346557" y="490220"/>
                </a:lnTo>
                <a:lnTo>
                  <a:pt x="347306" y="491490"/>
                </a:lnTo>
                <a:lnTo>
                  <a:pt x="348234" y="491490"/>
                </a:lnTo>
                <a:lnTo>
                  <a:pt x="348595" y="490220"/>
                </a:lnTo>
                <a:close/>
              </a:path>
              <a:path w="514985" h="662939">
                <a:moveTo>
                  <a:pt x="355968" y="481330"/>
                </a:moveTo>
                <a:lnTo>
                  <a:pt x="100266" y="481330"/>
                </a:lnTo>
                <a:lnTo>
                  <a:pt x="100761" y="482600"/>
                </a:lnTo>
                <a:lnTo>
                  <a:pt x="105689" y="486410"/>
                </a:lnTo>
                <a:lnTo>
                  <a:pt x="107696" y="488950"/>
                </a:lnTo>
                <a:lnTo>
                  <a:pt x="107784" y="490220"/>
                </a:lnTo>
                <a:lnTo>
                  <a:pt x="286410" y="490220"/>
                </a:lnTo>
                <a:lnTo>
                  <a:pt x="285826" y="488950"/>
                </a:lnTo>
                <a:lnTo>
                  <a:pt x="286105" y="487680"/>
                </a:lnTo>
                <a:lnTo>
                  <a:pt x="352729" y="487680"/>
                </a:lnTo>
                <a:lnTo>
                  <a:pt x="353402" y="486410"/>
                </a:lnTo>
                <a:lnTo>
                  <a:pt x="355523" y="486410"/>
                </a:lnTo>
                <a:lnTo>
                  <a:pt x="356730" y="485140"/>
                </a:lnTo>
                <a:lnTo>
                  <a:pt x="355879" y="482600"/>
                </a:lnTo>
                <a:lnTo>
                  <a:pt x="355968" y="481330"/>
                </a:lnTo>
                <a:close/>
              </a:path>
              <a:path w="514985" h="662939">
                <a:moveTo>
                  <a:pt x="99910" y="485140"/>
                </a:moveTo>
                <a:lnTo>
                  <a:pt x="97599" y="485140"/>
                </a:lnTo>
                <a:lnTo>
                  <a:pt x="96621" y="486410"/>
                </a:lnTo>
                <a:lnTo>
                  <a:pt x="90220" y="486410"/>
                </a:lnTo>
                <a:lnTo>
                  <a:pt x="90576" y="487680"/>
                </a:lnTo>
                <a:lnTo>
                  <a:pt x="103555" y="487680"/>
                </a:lnTo>
                <a:lnTo>
                  <a:pt x="101028" y="486410"/>
                </a:lnTo>
                <a:lnTo>
                  <a:pt x="99910" y="485140"/>
                </a:lnTo>
                <a:close/>
              </a:path>
              <a:path w="514985" h="662939">
                <a:moveTo>
                  <a:pt x="81915" y="478790"/>
                </a:moveTo>
                <a:lnTo>
                  <a:pt x="80886" y="480060"/>
                </a:lnTo>
                <a:lnTo>
                  <a:pt x="81203" y="480060"/>
                </a:lnTo>
                <a:lnTo>
                  <a:pt x="82626" y="481330"/>
                </a:lnTo>
                <a:lnTo>
                  <a:pt x="83108" y="482600"/>
                </a:lnTo>
                <a:lnTo>
                  <a:pt x="86169" y="485140"/>
                </a:lnTo>
                <a:lnTo>
                  <a:pt x="87515" y="486410"/>
                </a:lnTo>
                <a:lnTo>
                  <a:pt x="95021" y="486410"/>
                </a:lnTo>
                <a:lnTo>
                  <a:pt x="92906" y="485140"/>
                </a:lnTo>
                <a:lnTo>
                  <a:pt x="89204" y="485140"/>
                </a:lnTo>
                <a:lnTo>
                  <a:pt x="84670" y="480060"/>
                </a:lnTo>
                <a:lnTo>
                  <a:pt x="81915" y="478790"/>
                </a:lnTo>
                <a:close/>
              </a:path>
              <a:path w="514985" h="662939">
                <a:moveTo>
                  <a:pt x="88188" y="480060"/>
                </a:moveTo>
                <a:lnTo>
                  <a:pt x="88760" y="482600"/>
                </a:lnTo>
                <a:lnTo>
                  <a:pt x="89547" y="483870"/>
                </a:lnTo>
                <a:lnTo>
                  <a:pt x="89204" y="485140"/>
                </a:lnTo>
                <a:lnTo>
                  <a:pt x="92906" y="485140"/>
                </a:lnTo>
                <a:lnTo>
                  <a:pt x="90792" y="483870"/>
                </a:lnTo>
                <a:lnTo>
                  <a:pt x="90182" y="482600"/>
                </a:lnTo>
                <a:lnTo>
                  <a:pt x="88887" y="481330"/>
                </a:lnTo>
                <a:lnTo>
                  <a:pt x="88188" y="480060"/>
                </a:lnTo>
                <a:close/>
              </a:path>
              <a:path w="514985" h="662939">
                <a:moveTo>
                  <a:pt x="365836" y="476250"/>
                </a:moveTo>
                <a:lnTo>
                  <a:pt x="105333" y="476250"/>
                </a:lnTo>
                <a:lnTo>
                  <a:pt x="104355" y="477520"/>
                </a:lnTo>
                <a:lnTo>
                  <a:pt x="103555" y="478790"/>
                </a:lnTo>
                <a:lnTo>
                  <a:pt x="103327" y="480060"/>
                </a:lnTo>
                <a:lnTo>
                  <a:pt x="100495" y="481330"/>
                </a:lnTo>
                <a:lnTo>
                  <a:pt x="356997" y="481330"/>
                </a:lnTo>
                <a:lnTo>
                  <a:pt x="358457" y="482600"/>
                </a:lnTo>
                <a:lnTo>
                  <a:pt x="359041" y="483870"/>
                </a:lnTo>
                <a:lnTo>
                  <a:pt x="359968" y="483870"/>
                </a:lnTo>
                <a:lnTo>
                  <a:pt x="362419" y="482600"/>
                </a:lnTo>
                <a:lnTo>
                  <a:pt x="362470" y="480060"/>
                </a:lnTo>
                <a:lnTo>
                  <a:pt x="361530" y="480060"/>
                </a:lnTo>
                <a:lnTo>
                  <a:pt x="361797" y="478790"/>
                </a:lnTo>
                <a:lnTo>
                  <a:pt x="363258" y="477520"/>
                </a:lnTo>
                <a:lnTo>
                  <a:pt x="366331" y="477520"/>
                </a:lnTo>
                <a:lnTo>
                  <a:pt x="365836" y="476250"/>
                </a:lnTo>
                <a:close/>
              </a:path>
              <a:path w="514985" h="662939">
                <a:moveTo>
                  <a:pt x="365836" y="474980"/>
                </a:moveTo>
                <a:lnTo>
                  <a:pt x="90627" y="474980"/>
                </a:lnTo>
                <a:lnTo>
                  <a:pt x="89649" y="476250"/>
                </a:lnTo>
                <a:lnTo>
                  <a:pt x="88392" y="477520"/>
                </a:lnTo>
                <a:lnTo>
                  <a:pt x="88849" y="478790"/>
                </a:lnTo>
                <a:lnTo>
                  <a:pt x="90665" y="478790"/>
                </a:lnTo>
                <a:lnTo>
                  <a:pt x="91782" y="480060"/>
                </a:lnTo>
                <a:lnTo>
                  <a:pt x="99555" y="480060"/>
                </a:lnTo>
                <a:lnTo>
                  <a:pt x="100355" y="478790"/>
                </a:lnTo>
                <a:lnTo>
                  <a:pt x="98577" y="477520"/>
                </a:lnTo>
                <a:lnTo>
                  <a:pt x="98044" y="477520"/>
                </a:lnTo>
                <a:lnTo>
                  <a:pt x="98894" y="476250"/>
                </a:lnTo>
                <a:lnTo>
                  <a:pt x="365836" y="476250"/>
                </a:lnTo>
                <a:lnTo>
                  <a:pt x="365836" y="474980"/>
                </a:lnTo>
                <a:close/>
              </a:path>
              <a:path w="514985" h="662939">
                <a:moveTo>
                  <a:pt x="366331" y="477520"/>
                </a:moveTo>
                <a:lnTo>
                  <a:pt x="363258" y="477520"/>
                </a:lnTo>
                <a:lnTo>
                  <a:pt x="363715" y="478790"/>
                </a:lnTo>
                <a:lnTo>
                  <a:pt x="365175" y="480060"/>
                </a:lnTo>
                <a:lnTo>
                  <a:pt x="366331" y="477520"/>
                </a:lnTo>
                <a:close/>
              </a:path>
              <a:path w="514985" h="662939">
                <a:moveTo>
                  <a:pt x="89293" y="474980"/>
                </a:moveTo>
                <a:lnTo>
                  <a:pt x="86448" y="474980"/>
                </a:lnTo>
                <a:lnTo>
                  <a:pt x="86931" y="476250"/>
                </a:lnTo>
                <a:lnTo>
                  <a:pt x="89293" y="474980"/>
                </a:lnTo>
                <a:close/>
              </a:path>
              <a:path w="514985" h="662939">
                <a:moveTo>
                  <a:pt x="369976" y="474980"/>
                </a:moveTo>
                <a:lnTo>
                  <a:pt x="366776" y="474980"/>
                </a:lnTo>
                <a:lnTo>
                  <a:pt x="367131" y="476250"/>
                </a:lnTo>
                <a:lnTo>
                  <a:pt x="368769" y="476250"/>
                </a:lnTo>
                <a:lnTo>
                  <a:pt x="369976" y="474980"/>
                </a:lnTo>
                <a:close/>
              </a:path>
              <a:path w="514985" h="662939">
                <a:moveTo>
                  <a:pt x="96837" y="472440"/>
                </a:moveTo>
                <a:lnTo>
                  <a:pt x="94094" y="472440"/>
                </a:lnTo>
                <a:lnTo>
                  <a:pt x="92671" y="473710"/>
                </a:lnTo>
                <a:lnTo>
                  <a:pt x="89420" y="474980"/>
                </a:lnTo>
                <a:lnTo>
                  <a:pt x="372325" y="474980"/>
                </a:lnTo>
                <a:lnTo>
                  <a:pt x="372414" y="473710"/>
                </a:lnTo>
                <a:lnTo>
                  <a:pt x="97599" y="473710"/>
                </a:lnTo>
                <a:lnTo>
                  <a:pt x="96837" y="472440"/>
                </a:lnTo>
                <a:close/>
              </a:path>
              <a:path w="514985" h="662939">
                <a:moveTo>
                  <a:pt x="101777" y="472440"/>
                </a:moveTo>
                <a:lnTo>
                  <a:pt x="99644" y="472440"/>
                </a:lnTo>
                <a:lnTo>
                  <a:pt x="97599" y="473710"/>
                </a:lnTo>
                <a:lnTo>
                  <a:pt x="104444" y="473710"/>
                </a:lnTo>
                <a:lnTo>
                  <a:pt x="101777" y="472440"/>
                </a:lnTo>
                <a:close/>
              </a:path>
              <a:path w="514985" h="662939">
                <a:moveTo>
                  <a:pt x="377215" y="469900"/>
                </a:moveTo>
                <a:lnTo>
                  <a:pt x="106578" y="469900"/>
                </a:lnTo>
                <a:lnTo>
                  <a:pt x="105689" y="471170"/>
                </a:lnTo>
                <a:lnTo>
                  <a:pt x="104482" y="472440"/>
                </a:lnTo>
                <a:lnTo>
                  <a:pt x="104444" y="473710"/>
                </a:lnTo>
                <a:lnTo>
                  <a:pt x="372414" y="473710"/>
                </a:lnTo>
                <a:lnTo>
                  <a:pt x="372110" y="472440"/>
                </a:lnTo>
                <a:lnTo>
                  <a:pt x="372681" y="471170"/>
                </a:lnTo>
                <a:lnTo>
                  <a:pt x="377304" y="471170"/>
                </a:lnTo>
                <a:lnTo>
                  <a:pt x="377215" y="469900"/>
                </a:lnTo>
                <a:close/>
              </a:path>
              <a:path w="514985" h="662939">
                <a:moveTo>
                  <a:pt x="377304" y="471170"/>
                </a:moveTo>
                <a:lnTo>
                  <a:pt x="372681" y="471170"/>
                </a:lnTo>
                <a:lnTo>
                  <a:pt x="373519" y="472440"/>
                </a:lnTo>
                <a:lnTo>
                  <a:pt x="376021" y="472440"/>
                </a:lnTo>
                <a:lnTo>
                  <a:pt x="377304" y="471170"/>
                </a:lnTo>
                <a:close/>
              </a:path>
              <a:path w="514985" h="662939">
                <a:moveTo>
                  <a:pt x="376732" y="467360"/>
                </a:moveTo>
                <a:lnTo>
                  <a:pt x="108267" y="467360"/>
                </a:lnTo>
                <a:lnTo>
                  <a:pt x="108800" y="468630"/>
                </a:lnTo>
                <a:lnTo>
                  <a:pt x="108127" y="469900"/>
                </a:lnTo>
                <a:lnTo>
                  <a:pt x="376555" y="469900"/>
                </a:lnTo>
                <a:lnTo>
                  <a:pt x="376288" y="468630"/>
                </a:lnTo>
                <a:lnTo>
                  <a:pt x="376732" y="467360"/>
                </a:lnTo>
                <a:close/>
              </a:path>
              <a:path w="514985" h="662939">
                <a:moveTo>
                  <a:pt x="108178" y="458470"/>
                </a:moveTo>
                <a:lnTo>
                  <a:pt x="107200" y="459740"/>
                </a:lnTo>
                <a:lnTo>
                  <a:pt x="107429" y="462280"/>
                </a:lnTo>
                <a:lnTo>
                  <a:pt x="105994" y="466090"/>
                </a:lnTo>
                <a:lnTo>
                  <a:pt x="104800" y="468630"/>
                </a:lnTo>
                <a:lnTo>
                  <a:pt x="106438" y="468630"/>
                </a:lnTo>
                <a:lnTo>
                  <a:pt x="108267" y="467360"/>
                </a:lnTo>
                <a:lnTo>
                  <a:pt x="380377" y="467360"/>
                </a:lnTo>
                <a:lnTo>
                  <a:pt x="380949" y="466090"/>
                </a:lnTo>
                <a:lnTo>
                  <a:pt x="384594" y="466090"/>
                </a:lnTo>
                <a:lnTo>
                  <a:pt x="383349" y="464820"/>
                </a:lnTo>
                <a:lnTo>
                  <a:pt x="114185" y="464820"/>
                </a:lnTo>
                <a:lnTo>
                  <a:pt x="113296" y="463550"/>
                </a:lnTo>
                <a:lnTo>
                  <a:pt x="109689" y="463550"/>
                </a:lnTo>
                <a:lnTo>
                  <a:pt x="109689" y="462280"/>
                </a:lnTo>
                <a:lnTo>
                  <a:pt x="110185" y="462280"/>
                </a:lnTo>
                <a:lnTo>
                  <a:pt x="108978" y="459740"/>
                </a:lnTo>
                <a:lnTo>
                  <a:pt x="108178" y="458470"/>
                </a:lnTo>
                <a:close/>
              </a:path>
              <a:path w="514985" h="662939">
                <a:moveTo>
                  <a:pt x="380377" y="467360"/>
                </a:moveTo>
                <a:lnTo>
                  <a:pt x="378955" y="467360"/>
                </a:lnTo>
                <a:lnTo>
                  <a:pt x="380022" y="468630"/>
                </a:lnTo>
                <a:lnTo>
                  <a:pt x="380377" y="467360"/>
                </a:lnTo>
                <a:close/>
              </a:path>
              <a:path w="514985" h="662939">
                <a:moveTo>
                  <a:pt x="384594" y="466090"/>
                </a:moveTo>
                <a:lnTo>
                  <a:pt x="381977" y="466090"/>
                </a:lnTo>
                <a:lnTo>
                  <a:pt x="382866" y="467360"/>
                </a:lnTo>
                <a:lnTo>
                  <a:pt x="384822" y="467360"/>
                </a:lnTo>
                <a:lnTo>
                  <a:pt x="384594" y="466090"/>
                </a:lnTo>
                <a:close/>
              </a:path>
              <a:path w="514985" h="662939">
                <a:moveTo>
                  <a:pt x="385216" y="462280"/>
                </a:moveTo>
                <a:lnTo>
                  <a:pt x="116408" y="462280"/>
                </a:lnTo>
                <a:lnTo>
                  <a:pt x="117779" y="463550"/>
                </a:lnTo>
                <a:lnTo>
                  <a:pt x="118046" y="464820"/>
                </a:lnTo>
                <a:lnTo>
                  <a:pt x="383349" y="464820"/>
                </a:lnTo>
                <a:lnTo>
                  <a:pt x="383349" y="463550"/>
                </a:lnTo>
                <a:lnTo>
                  <a:pt x="385216" y="462280"/>
                </a:lnTo>
                <a:close/>
              </a:path>
              <a:path w="514985" h="662939">
                <a:moveTo>
                  <a:pt x="392290" y="458470"/>
                </a:moveTo>
                <a:lnTo>
                  <a:pt x="389216" y="459740"/>
                </a:lnTo>
                <a:lnTo>
                  <a:pt x="117563" y="459740"/>
                </a:lnTo>
                <a:lnTo>
                  <a:pt x="117690" y="461010"/>
                </a:lnTo>
                <a:lnTo>
                  <a:pt x="115290" y="461010"/>
                </a:lnTo>
                <a:lnTo>
                  <a:pt x="113385" y="462280"/>
                </a:lnTo>
                <a:lnTo>
                  <a:pt x="385216" y="462280"/>
                </a:lnTo>
                <a:lnTo>
                  <a:pt x="386283" y="463550"/>
                </a:lnTo>
                <a:lnTo>
                  <a:pt x="388861" y="462280"/>
                </a:lnTo>
                <a:lnTo>
                  <a:pt x="391134" y="461010"/>
                </a:lnTo>
                <a:lnTo>
                  <a:pt x="392290" y="459740"/>
                </a:lnTo>
                <a:lnTo>
                  <a:pt x="392290" y="458470"/>
                </a:lnTo>
                <a:close/>
              </a:path>
              <a:path w="514985" h="662939">
                <a:moveTo>
                  <a:pt x="342823" y="458470"/>
                </a:moveTo>
                <a:lnTo>
                  <a:pt x="114630" y="458470"/>
                </a:lnTo>
                <a:lnTo>
                  <a:pt x="115239" y="459740"/>
                </a:lnTo>
                <a:lnTo>
                  <a:pt x="343928" y="459740"/>
                </a:lnTo>
                <a:lnTo>
                  <a:pt x="342823" y="458470"/>
                </a:lnTo>
                <a:close/>
              </a:path>
              <a:path w="514985" h="662939">
                <a:moveTo>
                  <a:pt x="352463" y="455930"/>
                </a:moveTo>
                <a:lnTo>
                  <a:pt x="347840" y="455930"/>
                </a:lnTo>
                <a:lnTo>
                  <a:pt x="344766" y="458470"/>
                </a:lnTo>
                <a:lnTo>
                  <a:pt x="343928" y="459740"/>
                </a:lnTo>
                <a:lnTo>
                  <a:pt x="386372" y="459740"/>
                </a:lnTo>
                <a:lnTo>
                  <a:pt x="385533" y="458470"/>
                </a:lnTo>
                <a:lnTo>
                  <a:pt x="377355" y="458470"/>
                </a:lnTo>
                <a:lnTo>
                  <a:pt x="374637" y="457200"/>
                </a:lnTo>
                <a:lnTo>
                  <a:pt x="353441" y="457200"/>
                </a:lnTo>
                <a:lnTo>
                  <a:pt x="352463" y="455930"/>
                </a:lnTo>
                <a:close/>
              </a:path>
              <a:path w="514985" h="662939">
                <a:moveTo>
                  <a:pt x="354063" y="452120"/>
                </a:moveTo>
                <a:lnTo>
                  <a:pt x="115163" y="452120"/>
                </a:lnTo>
                <a:lnTo>
                  <a:pt x="113868" y="453390"/>
                </a:lnTo>
                <a:lnTo>
                  <a:pt x="112090" y="455930"/>
                </a:lnTo>
                <a:lnTo>
                  <a:pt x="110985" y="455930"/>
                </a:lnTo>
                <a:lnTo>
                  <a:pt x="109918" y="457200"/>
                </a:lnTo>
                <a:lnTo>
                  <a:pt x="109829" y="458470"/>
                </a:lnTo>
                <a:lnTo>
                  <a:pt x="337705" y="458470"/>
                </a:lnTo>
                <a:lnTo>
                  <a:pt x="336194" y="457200"/>
                </a:lnTo>
                <a:lnTo>
                  <a:pt x="333933" y="457200"/>
                </a:lnTo>
                <a:lnTo>
                  <a:pt x="335267" y="455930"/>
                </a:lnTo>
                <a:lnTo>
                  <a:pt x="337477" y="454660"/>
                </a:lnTo>
                <a:lnTo>
                  <a:pt x="346062" y="454660"/>
                </a:lnTo>
                <a:lnTo>
                  <a:pt x="346951" y="453390"/>
                </a:lnTo>
                <a:lnTo>
                  <a:pt x="353352" y="453390"/>
                </a:lnTo>
                <a:lnTo>
                  <a:pt x="354063" y="452120"/>
                </a:lnTo>
                <a:close/>
              </a:path>
              <a:path w="514985" h="662939">
                <a:moveTo>
                  <a:pt x="346062" y="454660"/>
                </a:moveTo>
                <a:lnTo>
                  <a:pt x="337477" y="454660"/>
                </a:lnTo>
                <a:lnTo>
                  <a:pt x="338823" y="455930"/>
                </a:lnTo>
                <a:lnTo>
                  <a:pt x="340410" y="457200"/>
                </a:lnTo>
                <a:lnTo>
                  <a:pt x="342328" y="455930"/>
                </a:lnTo>
                <a:lnTo>
                  <a:pt x="345173" y="455930"/>
                </a:lnTo>
                <a:lnTo>
                  <a:pt x="346062" y="454660"/>
                </a:lnTo>
                <a:close/>
              </a:path>
              <a:path w="514985" h="662939">
                <a:moveTo>
                  <a:pt x="364604" y="452120"/>
                </a:moveTo>
                <a:lnTo>
                  <a:pt x="363169" y="452120"/>
                </a:lnTo>
                <a:lnTo>
                  <a:pt x="359791" y="454660"/>
                </a:lnTo>
                <a:lnTo>
                  <a:pt x="358152" y="455930"/>
                </a:lnTo>
                <a:lnTo>
                  <a:pt x="354812" y="455930"/>
                </a:lnTo>
                <a:lnTo>
                  <a:pt x="353441" y="457200"/>
                </a:lnTo>
                <a:lnTo>
                  <a:pt x="374637" y="457200"/>
                </a:lnTo>
                <a:lnTo>
                  <a:pt x="371170" y="455930"/>
                </a:lnTo>
                <a:lnTo>
                  <a:pt x="367969" y="453390"/>
                </a:lnTo>
                <a:lnTo>
                  <a:pt x="364248" y="453390"/>
                </a:lnTo>
                <a:lnTo>
                  <a:pt x="364604" y="452120"/>
                </a:lnTo>
                <a:close/>
              </a:path>
              <a:path w="514985" h="662939">
                <a:moveTo>
                  <a:pt x="353352" y="453390"/>
                </a:moveTo>
                <a:lnTo>
                  <a:pt x="348907" y="453390"/>
                </a:lnTo>
                <a:lnTo>
                  <a:pt x="351358" y="454660"/>
                </a:lnTo>
                <a:lnTo>
                  <a:pt x="353352" y="453390"/>
                </a:lnTo>
                <a:close/>
              </a:path>
              <a:path w="514985" h="662939">
                <a:moveTo>
                  <a:pt x="367131" y="452120"/>
                </a:moveTo>
                <a:lnTo>
                  <a:pt x="366280" y="452120"/>
                </a:lnTo>
                <a:lnTo>
                  <a:pt x="364820" y="453390"/>
                </a:lnTo>
                <a:lnTo>
                  <a:pt x="367969" y="453390"/>
                </a:lnTo>
                <a:lnTo>
                  <a:pt x="367131" y="452120"/>
                </a:lnTo>
                <a:close/>
              </a:path>
              <a:path w="514985" h="662939">
                <a:moveTo>
                  <a:pt x="399103" y="449580"/>
                </a:moveTo>
                <a:lnTo>
                  <a:pt x="395224" y="449580"/>
                </a:lnTo>
                <a:lnTo>
                  <a:pt x="395846" y="450850"/>
                </a:lnTo>
                <a:lnTo>
                  <a:pt x="395262" y="452120"/>
                </a:lnTo>
                <a:lnTo>
                  <a:pt x="395757" y="453390"/>
                </a:lnTo>
                <a:lnTo>
                  <a:pt x="397929" y="453390"/>
                </a:lnTo>
                <a:lnTo>
                  <a:pt x="399084" y="452120"/>
                </a:lnTo>
                <a:lnTo>
                  <a:pt x="399262" y="450850"/>
                </a:lnTo>
                <a:lnTo>
                  <a:pt x="399103" y="449580"/>
                </a:lnTo>
                <a:close/>
              </a:path>
              <a:path w="514985" h="662939">
                <a:moveTo>
                  <a:pt x="352336" y="450850"/>
                </a:moveTo>
                <a:lnTo>
                  <a:pt x="118262" y="450850"/>
                </a:lnTo>
                <a:lnTo>
                  <a:pt x="118579" y="452120"/>
                </a:lnTo>
                <a:lnTo>
                  <a:pt x="353441" y="452120"/>
                </a:lnTo>
                <a:lnTo>
                  <a:pt x="352336" y="450850"/>
                </a:lnTo>
                <a:close/>
              </a:path>
              <a:path w="514985" h="662939">
                <a:moveTo>
                  <a:pt x="394639" y="426720"/>
                </a:moveTo>
                <a:lnTo>
                  <a:pt x="371906" y="426720"/>
                </a:lnTo>
                <a:lnTo>
                  <a:pt x="372529" y="427990"/>
                </a:lnTo>
                <a:lnTo>
                  <a:pt x="371703" y="429260"/>
                </a:lnTo>
                <a:lnTo>
                  <a:pt x="371309" y="431800"/>
                </a:lnTo>
                <a:lnTo>
                  <a:pt x="371754" y="434340"/>
                </a:lnTo>
                <a:lnTo>
                  <a:pt x="373087" y="435610"/>
                </a:lnTo>
                <a:lnTo>
                  <a:pt x="374192" y="438150"/>
                </a:lnTo>
                <a:lnTo>
                  <a:pt x="374815" y="441960"/>
                </a:lnTo>
                <a:lnTo>
                  <a:pt x="375932" y="443230"/>
                </a:lnTo>
                <a:lnTo>
                  <a:pt x="377571" y="445770"/>
                </a:lnTo>
                <a:lnTo>
                  <a:pt x="379488" y="448310"/>
                </a:lnTo>
                <a:lnTo>
                  <a:pt x="382409" y="450850"/>
                </a:lnTo>
                <a:lnTo>
                  <a:pt x="383705" y="452120"/>
                </a:lnTo>
                <a:lnTo>
                  <a:pt x="385267" y="452120"/>
                </a:lnTo>
                <a:lnTo>
                  <a:pt x="386816" y="450850"/>
                </a:lnTo>
                <a:lnTo>
                  <a:pt x="389089" y="450850"/>
                </a:lnTo>
                <a:lnTo>
                  <a:pt x="389197" y="448310"/>
                </a:lnTo>
                <a:lnTo>
                  <a:pt x="389128" y="443230"/>
                </a:lnTo>
                <a:lnTo>
                  <a:pt x="389623" y="440690"/>
                </a:lnTo>
                <a:lnTo>
                  <a:pt x="390245" y="439420"/>
                </a:lnTo>
                <a:lnTo>
                  <a:pt x="398335" y="439420"/>
                </a:lnTo>
                <a:lnTo>
                  <a:pt x="398995" y="438150"/>
                </a:lnTo>
                <a:lnTo>
                  <a:pt x="399313" y="436880"/>
                </a:lnTo>
                <a:lnTo>
                  <a:pt x="396379" y="436880"/>
                </a:lnTo>
                <a:lnTo>
                  <a:pt x="396290" y="435610"/>
                </a:lnTo>
                <a:lnTo>
                  <a:pt x="396811" y="434340"/>
                </a:lnTo>
                <a:lnTo>
                  <a:pt x="398945" y="434340"/>
                </a:lnTo>
                <a:lnTo>
                  <a:pt x="400024" y="433070"/>
                </a:lnTo>
                <a:lnTo>
                  <a:pt x="400132" y="431800"/>
                </a:lnTo>
                <a:lnTo>
                  <a:pt x="394068" y="431800"/>
                </a:lnTo>
                <a:lnTo>
                  <a:pt x="393890" y="430530"/>
                </a:lnTo>
                <a:lnTo>
                  <a:pt x="394512" y="427990"/>
                </a:lnTo>
                <a:lnTo>
                  <a:pt x="394639" y="426720"/>
                </a:lnTo>
                <a:close/>
              </a:path>
              <a:path w="514985" h="662939">
                <a:moveTo>
                  <a:pt x="389089" y="450850"/>
                </a:moveTo>
                <a:lnTo>
                  <a:pt x="386816" y="450850"/>
                </a:lnTo>
                <a:lnTo>
                  <a:pt x="388289" y="452120"/>
                </a:lnTo>
                <a:lnTo>
                  <a:pt x="389089" y="450850"/>
                </a:lnTo>
                <a:close/>
              </a:path>
              <a:path w="514985" h="662939">
                <a:moveTo>
                  <a:pt x="340664" y="438150"/>
                </a:moveTo>
                <a:lnTo>
                  <a:pt x="108851" y="438150"/>
                </a:lnTo>
                <a:lnTo>
                  <a:pt x="110007" y="439420"/>
                </a:lnTo>
                <a:lnTo>
                  <a:pt x="122072" y="439420"/>
                </a:lnTo>
                <a:lnTo>
                  <a:pt x="122339" y="440690"/>
                </a:lnTo>
                <a:lnTo>
                  <a:pt x="120738" y="440690"/>
                </a:lnTo>
                <a:lnTo>
                  <a:pt x="119138" y="441960"/>
                </a:lnTo>
                <a:lnTo>
                  <a:pt x="119138" y="443230"/>
                </a:lnTo>
                <a:lnTo>
                  <a:pt x="120561" y="443230"/>
                </a:lnTo>
                <a:lnTo>
                  <a:pt x="121716" y="444500"/>
                </a:lnTo>
                <a:lnTo>
                  <a:pt x="120129" y="444500"/>
                </a:lnTo>
                <a:lnTo>
                  <a:pt x="120027" y="445770"/>
                </a:lnTo>
                <a:lnTo>
                  <a:pt x="118338" y="447040"/>
                </a:lnTo>
                <a:lnTo>
                  <a:pt x="117297" y="448310"/>
                </a:lnTo>
                <a:lnTo>
                  <a:pt x="114973" y="448310"/>
                </a:lnTo>
                <a:lnTo>
                  <a:pt x="114223" y="449580"/>
                </a:lnTo>
                <a:lnTo>
                  <a:pt x="114846" y="450850"/>
                </a:lnTo>
                <a:lnTo>
                  <a:pt x="324777" y="450850"/>
                </a:lnTo>
                <a:lnTo>
                  <a:pt x="325577" y="449580"/>
                </a:lnTo>
                <a:lnTo>
                  <a:pt x="327533" y="447040"/>
                </a:lnTo>
                <a:lnTo>
                  <a:pt x="331038" y="447040"/>
                </a:lnTo>
                <a:lnTo>
                  <a:pt x="335305" y="445770"/>
                </a:lnTo>
                <a:lnTo>
                  <a:pt x="336816" y="444500"/>
                </a:lnTo>
                <a:lnTo>
                  <a:pt x="336829" y="443230"/>
                </a:lnTo>
                <a:lnTo>
                  <a:pt x="337489" y="441960"/>
                </a:lnTo>
                <a:lnTo>
                  <a:pt x="339915" y="441960"/>
                </a:lnTo>
                <a:lnTo>
                  <a:pt x="341007" y="439420"/>
                </a:lnTo>
                <a:lnTo>
                  <a:pt x="340664" y="438150"/>
                </a:lnTo>
                <a:close/>
              </a:path>
              <a:path w="514985" h="662939">
                <a:moveTo>
                  <a:pt x="336156" y="449580"/>
                </a:moveTo>
                <a:lnTo>
                  <a:pt x="329349" y="449580"/>
                </a:lnTo>
                <a:lnTo>
                  <a:pt x="325297" y="450850"/>
                </a:lnTo>
                <a:lnTo>
                  <a:pt x="338772" y="450850"/>
                </a:lnTo>
                <a:lnTo>
                  <a:pt x="336156" y="449580"/>
                </a:lnTo>
                <a:close/>
              </a:path>
              <a:path w="514985" h="662939">
                <a:moveTo>
                  <a:pt x="346824" y="449580"/>
                </a:moveTo>
                <a:lnTo>
                  <a:pt x="343179" y="449580"/>
                </a:lnTo>
                <a:lnTo>
                  <a:pt x="340779" y="450850"/>
                </a:lnTo>
                <a:lnTo>
                  <a:pt x="348551" y="450850"/>
                </a:lnTo>
                <a:lnTo>
                  <a:pt x="346824" y="449580"/>
                </a:lnTo>
                <a:close/>
              </a:path>
              <a:path w="514985" h="662939">
                <a:moveTo>
                  <a:pt x="399351" y="439420"/>
                </a:moveTo>
                <a:lnTo>
                  <a:pt x="390956" y="439420"/>
                </a:lnTo>
                <a:lnTo>
                  <a:pt x="391668" y="440690"/>
                </a:lnTo>
                <a:lnTo>
                  <a:pt x="391083" y="443230"/>
                </a:lnTo>
                <a:lnTo>
                  <a:pt x="391083" y="444500"/>
                </a:lnTo>
                <a:lnTo>
                  <a:pt x="391934" y="447040"/>
                </a:lnTo>
                <a:lnTo>
                  <a:pt x="390867" y="448310"/>
                </a:lnTo>
                <a:lnTo>
                  <a:pt x="390728" y="450850"/>
                </a:lnTo>
                <a:lnTo>
                  <a:pt x="391883" y="450850"/>
                </a:lnTo>
                <a:lnTo>
                  <a:pt x="392734" y="449580"/>
                </a:lnTo>
                <a:lnTo>
                  <a:pt x="399103" y="449580"/>
                </a:lnTo>
                <a:lnTo>
                  <a:pt x="398945" y="448310"/>
                </a:lnTo>
                <a:lnTo>
                  <a:pt x="398995" y="444500"/>
                </a:lnTo>
                <a:lnTo>
                  <a:pt x="399580" y="443230"/>
                </a:lnTo>
                <a:lnTo>
                  <a:pt x="399656" y="440690"/>
                </a:lnTo>
                <a:lnTo>
                  <a:pt x="400100" y="440690"/>
                </a:lnTo>
                <a:lnTo>
                  <a:pt x="399351" y="439420"/>
                </a:lnTo>
                <a:close/>
              </a:path>
              <a:path w="514985" h="662939">
                <a:moveTo>
                  <a:pt x="334098" y="448310"/>
                </a:moveTo>
                <a:lnTo>
                  <a:pt x="332143" y="449580"/>
                </a:lnTo>
                <a:lnTo>
                  <a:pt x="335343" y="449580"/>
                </a:lnTo>
                <a:lnTo>
                  <a:pt x="334098" y="448310"/>
                </a:lnTo>
                <a:close/>
              </a:path>
              <a:path w="514985" h="662939">
                <a:moveTo>
                  <a:pt x="118694" y="439420"/>
                </a:moveTo>
                <a:lnTo>
                  <a:pt x="113296" y="439420"/>
                </a:lnTo>
                <a:lnTo>
                  <a:pt x="114617" y="440690"/>
                </a:lnTo>
                <a:lnTo>
                  <a:pt x="116751" y="440690"/>
                </a:lnTo>
                <a:lnTo>
                  <a:pt x="118694" y="439420"/>
                </a:lnTo>
                <a:close/>
              </a:path>
              <a:path w="514985" h="662939">
                <a:moveTo>
                  <a:pt x="337693" y="436880"/>
                </a:moveTo>
                <a:lnTo>
                  <a:pt x="104241" y="436880"/>
                </a:lnTo>
                <a:lnTo>
                  <a:pt x="105752" y="438150"/>
                </a:lnTo>
                <a:lnTo>
                  <a:pt x="107708" y="439420"/>
                </a:lnTo>
                <a:lnTo>
                  <a:pt x="108851" y="438150"/>
                </a:lnTo>
                <a:lnTo>
                  <a:pt x="339648" y="438150"/>
                </a:lnTo>
                <a:lnTo>
                  <a:pt x="337693" y="436880"/>
                </a:lnTo>
                <a:close/>
              </a:path>
              <a:path w="514985" h="662939">
                <a:moveTo>
                  <a:pt x="362102" y="431800"/>
                </a:moveTo>
                <a:lnTo>
                  <a:pt x="342988" y="431800"/>
                </a:lnTo>
                <a:lnTo>
                  <a:pt x="343750" y="433070"/>
                </a:lnTo>
                <a:lnTo>
                  <a:pt x="343662" y="434340"/>
                </a:lnTo>
                <a:lnTo>
                  <a:pt x="344957" y="436880"/>
                </a:lnTo>
                <a:lnTo>
                  <a:pt x="346456" y="438150"/>
                </a:lnTo>
                <a:lnTo>
                  <a:pt x="348589" y="436880"/>
                </a:lnTo>
                <a:lnTo>
                  <a:pt x="351663" y="436880"/>
                </a:lnTo>
                <a:lnTo>
                  <a:pt x="357657" y="434340"/>
                </a:lnTo>
                <a:lnTo>
                  <a:pt x="359397" y="434340"/>
                </a:lnTo>
                <a:lnTo>
                  <a:pt x="360819" y="433070"/>
                </a:lnTo>
                <a:lnTo>
                  <a:pt x="362102" y="431800"/>
                </a:lnTo>
                <a:close/>
              </a:path>
              <a:path w="514985" h="662939">
                <a:moveTo>
                  <a:pt x="89916" y="414020"/>
                </a:moveTo>
                <a:lnTo>
                  <a:pt x="88798" y="414020"/>
                </a:lnTo>
                <a:lnTo>
                  <a:pt x="86537" y="415290"/>
                </a:lnTo>
                <a:lnTo>
                  <a:pt x="83921" y="416560"/>
                </a:lnTo>
                <a:lnTo>
                  <a:pt x="83921" y="417830"/>
                </a:lnTo>
                <a:lnTo>
                  <a:pt x="85077" y="419100"/>
                </a:lnTo>
                <a:lnTo>
                  <a:pt x="86487" y="421640"/>
                </a:lnTo>
                <a:lnTo>
                  <a:pt x="87477" y="424180"/>
                </a:lnTo>
                <a:lnTo>
                  <a:pt x="87198" y="425450"/>
                </a:lnTo>
                <a:lnTo>
                  <a:pt x="89509" y="427990"/>
                </a:lnTo>
                <a:lnTo>
                  <a:pt x="92887" y="429260"/>
                </a:lnTo>
                <a:lnTo>
                  <a:pt x="97231" y="430530"/>
                </a:lnTo>
                <a:lnTo>
                  <a:pt x="99885" y="433070"/>
                </a:lnTo>
                <a:lnTo>
                  <a:pt x="100787" y="434340"/>
                </a:lnTo>
                <a:lnTo>
                  <a:pt x="100876" y="435610"/>
                </a:lnTo>
                <a:lnTo>
                  <a:pt x="102285" y="436880"/>
                </a:lnTo>
                <a:lnTo>
                  <a:pt x="337185" y="436880"/>
                </a:lnTo>
                <a:lnTo>
                  <a:pt x="338886" y="435610"/>
                </a:lnTo>
                <a:lnTo>
                  <a:pt x="342595" y="435610"/>
                </a:lnTo>
                <a:lnTo>
                  <a:pt x="342239" y="434340"/>
                </a:lnTo>
                <a:lnTo>
                  <a:pt x="341566" y="433070"/>
                </a:lnTo>
                <a:lnTo>
                  <a:pt x="118630" y="433070"/>
                </a:lnTo>
                <a:lnTo>
                  <a:pt x="116357" y="431800"/>
                </a:lnTo>
                <a:lnTo>
                  <a:pt x="114490" y="430530"/>
                </a:lnTo>
                <a:lnTo>
                  <a:pt x="112318" y="427990"/>
                </a:lnTo>
                <a:lnTo>
                  <a:pt x="110629" y="426720"/>
                </a:lnTo>
                <a:lnTo>
                  <a:pt x="109156" y="421640"/>
                </a:lnTo>
                <a:lnTo>
                  <a:pt x="108000" y="420370"/>
                </a:lnTo>
                <a:lnTo>
                  <a:pt x="106438" y="420370"/>
                </a:lnTo>
                <a:lnTo>
                  <a:pt x="105029" y="419100"/>
                </a:lnTo>
                <a:lnTo>
                  <a:pt x="103073" y="417830"/>
                </a:lnTo>
                <a:lnTo>
                  <a:pt x="98272" y="417830"/>
                </a:lnTo>
                <a:lnTo>
                  <a:pt x="95834" y="416560"/>
                </a:lnTo>
                <a:lnTo>
                  <a:pt x="93649" y="415290"/>
                </a:lnTo>
                <a:lnTo>
                  <a:pt x="91427" y="415290"/>
                </a:lnTo>
                <a:lnTo>
                  <a:pt x="89916" y="414020"/>
                </a:lnTo>
                <a:close/>
              </a:path>
              <a:path w="514985" h="662939">
                <a:moveTo>
                  <a:pt x="342595" y="435610"/>
                </a:moveTo>
                <a:lnTo>
                  <a:pt x="340004" y="435610"/>
                </a:lnTo>
                <a:lnTo>
                  <a:pt x="341833" y="436880"/>
                </a:lnTo>
                <a:lnTo>
                  <a:pt x="342595" y="435610"/>
                </a:lnTo>
                <a:close/>
              </a:path>
              <a:path w="514985" h="662939">
                <a:moveTo>
                  <a:pt x="398780" y="435610"/>
                </a:moveTo>
                <a:lnTo>
                  <a:pt x="396379" y="436880"/>
                </a:lnTo>
                <a:lnTo>
                  <a:pt x="399313" y="436880"/>
                </a:lnTo>
                <a:lnTo>
                  <a:pt x="398780" y="435610"/>
                </a:lnTo>
                <a:close/>
              </a:path>
              <a:path w="514985" h="662939">
                <a:moveTo>
                  <a:pt x="364629" y="429260"/>
                </a:moveTo>
                <a:lnTo>
                  <a:pt x="120446" y="429260"/>
                </a:lnTo>
                <a:lnTo>
                  <a:pt x="121069" y="430530"/>
                </a:lnTo>
                <a:lnTo>
                  <a:pt x="119824" y="431800"/>
                </a:lnTo>
                <a:lnTo>
                  <a:pt x="118630" y="433070"/>
                </a:lnTo>
                <a:lnTo>
                  <a:pt x="341566" y="433070"/>
                </a:lnTo>
                <a:lnTo>
                  <a:pt x="341668" y="431800"/>
                </a:lnTo>
                <a:lnTo>
                  <a:pt x="362102" y="431800"/>
                </a:lnTo>
                <a:lnTo>
                  <a:pt x="363715" y="430530"/>
                </a:lnTo>
                <a:lnTo>
                  <a:pt x="364629" y="429260"/>
                </a:lnTo>
                <a:close/>
              </a:path>
              <a:path w="514985" h="662939">
                <a:moveTo>
                  <a:pt x="399973" y="424180"/>
                </a:moveTo>
                <a:lnTo>
                  <a:pt x="399084" y="424180"/>
                </a:lnTo>
                <a:lnTo>
                  <a:pt x="397217" y="425450"/>
                </a:lnTo>
                <a:lnTo>
                  <a:pt x="395617" y="427990"/>
                </a:lnTo>
                <a:lnTo>
                  <a:pt x="395122" y="431800"/>
                </a:lnTo>
                <a:lnTo>
                  <a:pt x="400132" y="431800"/>
                </a:lnTo>
                <a:lnTo>
                  <a:pt x="400240" y="430530"/>
                </a:lnTo>
                <a:lnTo>
                  <a:pt x="398284" y="430530"/>
                </a:lnTo>
                <a:lnTo>
                  <a:pt x="397979" y="429260"/>
                </a:lnTo>
                <a:lnTo>
                  <a:pt x="398818" y="427990"/>
                </a:lnTo>
                <a:lnTo>
                  <a:pt x="399973" y="425450"/>
                </a:lnTo>
                <a:lnTo>
                  <a:pt x="399973" y="424180"/>
                </a:lnTo>
                <a:close/>
              </a:path>
              <a:path w="514985" h="662939">
                <a:moveTo>
                  <a:pt x="114896" y="425450"/>
                </a:moveTo>
                <a:lnTo>
                  <a:pt x="114401" y="425450"/>
                </a:lnTo>
                <a:lnTo>
                  <a:pt x="114261" y="426720"/>
                </a:lnTo>
                <a:lnTo>
                  <a:pt x="116713" y="429260"/>
                </a:lnTo>
                <a:lnTo>
                  <a:pt x="118097" y="430530"/>
                </a:lnTo>
                <a:lnTo>
                  <a:pt x="119151" y="430530"/>
                </a:lnTo>
                <a:lnTo>
                  <a:pt x="120446" y="429260"/>
                </a:lnTo>
                <a:lnTo>
                  <a:pt x="364629" y="429260"/>
                </a:lnTo>
                <a:lnTo>
                  <a:pt x="364051" y="427990"/>
                </a:lnTo>
                <a:lnTo>
                  <a:pt x="117119" y="427990"/>
                </a:lnTo>
                <a:lnTo>
                  <a:pt x="114896" y="425450"/>
                </a:lnTo>
                <a:close/>
              </a:path>
              <a:path w="514985" h="662939">
                <a:moveTo>
                  <a:pt x="114846" y="419100"/>
                </a:moveTo>
                <a:lnTo>
                  <a:pt x="113652" y="419100"/>
                </a:lnTo>
                <a:lnTo>
                  <a:pt x="114312" y="421640"/>
                </a:lnTo>
                <a:lnTo>
                  <a:pt x="117017" y="422910"/>
                </a:lnTo>
                <a:lnTo>
                  <a:pt x="120053" y="425450"/>
                </a:lnTo>
                <a:lnTo>
                  <a:pt x="119824" y="426720"/>
                </a:lnTo>
                <a:lnTo>
                  <a:pt x="118452" y="426720"/>
                </a:lnTo>
                <a:lnTo>
                  <a:pt x="118313" y="427990"/>
                </a:lnTo>
                <a:lnTo>
                  <a:pt x="364051" y="427990"/>
                </a:lnTo>
                <a:lnTo>
                  <a:pt x="363474" y="426720"/>
                </a:lnTo>
                <a:lnTo>
                  <a:pt x="362851" y="424180"/>
                </a:lnTo>
                <a:lnTo>
                  <a:pt x="359575" y="424180"/>
                </a:lnTo>
                <a:lnTo>
                  <a:pt x="356870" y="422910"/>
                </a:lnTo>
                <a:lnTo>
                  <a:pt x="341388" y="422910"/>
                </a:lnTo>
                <a:lnTo>
                  <a:pt x="339877" y="421640"/>
                </a:lnTo>
                <a:lnTo>
                  <a:pt x="116408" y="421640"/>
                </a:lnTo>
                <a:lnTo>
                  <a:pt x="114846" y="419100"/>
                </a:lnTo>
                <a:close/>
              </a:path>
              <a:path w="514985" h="662939">
                <a:moveTo>
                  <a:pt x="390334" y="419100"/>
                </a:moveTo>
                <a:lnTo>
                  <a:pt x="361264" y="419100"/>
                </a:lnTo>
                <a:lnTo>
                  <a:pt x="362153" y="420370"/>
                </a:lnTo>
                <a:lnTo>
                  <a:pt x="362407" y="421640"/>
                </a:lnTo>
                <a:lnTo>
                  <a:pt x="366407" y="426720"/>
                </a:lnTo>
                <a:lnTo>
                  <a:pt x="368007" y="427990"/>
                </a:lnTo>
                <a:lnTo>
                  <a:pt x="368808" y="426720"/>
                </a:lnTo>
                <a:lnTo>
                  <a:pt x="394639" y="426720"/>
                </a:lnTo>
                <a:lnTo>
                  <a:pt x="394068" y="425450"/>
                </a:lnTo>
                <a:lnTo>
                  <a:pt x="393979" y="424180"/>
                </a:lnTo>
                <a:lnTo>
                  <a:pt x="394563" y="422910"/>
                </a:lnTo>
                <a:lnTo>
                  <a:pt x="398106" y="420370"/>
                </a:lnTo>
                <a:lnTo>
                  <a:pt x="389890" y="420370"/>
                </a:lnTo>
                <a:lnTo>
                  <a:pt x="390334" y="419100"/>
                </a:lnTo>
                <a:close/>
              </a:path>
              <a:path w="514985" h="662939">
                <a:moveTo>
                  <a:pt x="349199" y="419100"/>
                </a:moveTo>
                <a:lnTo>
                  <a:pt x="346710" y="420370"/>
                </a:lnTo>
                <a:lnTo>
                  <a:pt x="345287" y="420370"/>
                </a:lnTo>
                <a:lnTo>
                  <a:pt x="342988" y="422910"/>
                </a:lnTo>
                <a:lnTo>
                  <a:pt x="350710" y="422910"/>
                </a:lnTo>
                <a:lnTo>
                  <a:pt x="349808" y="421640"/>
                </a:lnTo>
                <a:lnTo>
                  <a:pt x="349808" y="420370"/>
                </a:lnTo>
                <a:lnTo>
                  <a:pt x="349199" y="419100"/>
                </a:lnTo>
                <a:close/>
              </a:path>
              <a:path w="514985" h="662939">
                <a:moveTo>
                  <a:pt x="354164" y="421640"/>
                </a:moveTo>
                <a:lnTo>
                  <a:pt x="353187" y="421640"/>
                </a:lnTo>
                <a:lnTo>
                  <a:pt x="350710" y="422910"/>
                </a:lnTo>
                <a:lnTo>
                  <a:pt x="356870" y="422910"/>
                </a:lnTo>
                <a:lnTo>
                  <a:pt x="354164" y="421640"/>
                </a:lnTo>
                <a:close/>
              </a:path>
              <a:path w="514985" h="662939">
                <a:moveTo>
                  <a:pt x="112179" y="412750"/>
                </a:moveTo>
                <a:lnTo>
                  <a:pt x="111645" y="414020"/>
                </a:lnTo>
                <a:lnTo>
                  <a:pt x="112268" y="415290"/>
                </a:lnTo>
                <a:lnTo>
                  <a:pt x="114312" y="416560"/>
                </a:lnTo>
                <a:lnTo>
                  <a:pt x="116751" y="419100"/>
                </a:lnTo>
                <a:lnTo>
                  <a:pt x="117779" y="421640"/>
                </a:lnTo>
                <a:lnTo>
                  <a:pt x="339877" y="421640"/>
                </a:lnTo>
                <a:lnTo>
                  <a:pt x="339712" y="420370"/>
                </a:lnTo>
                <a:lnTo>
                  <a:pt x="342811" y="420370"/>
                </a:lnTo>
                <a:lnTo>
                  <a:pt x="343954" y="419100"/>
                </a:lnTo>
                <a:lnTo>
                  <a:pt x="347065" y="419100"/>
                </a:lnTo>
                <a:lnTo>
                  <a:pt x="344998" y="415290"/>
                </a:lnTo>
                <a:lnTo>
                  <a:pt x="119113" y="415290"/>
                </a:lnTo>
                <a:lnTo>
                  <a:pt x="114541" y="414020"/>
                </a:lnTo>
                <a:lnTo>
                  <a:pt x="112179" y="412750"/>
                </a:lnTo>
                <a:close/>
              </a:path>
              <a:path w="514985" h="662939">
                <a:moveTo>
                  <a:pt x="342811" y="420370"/>
                </a:moveTo>
                <a:lnTo>
                  <a:pt x="339712" y="420370"/>
                </a:lnTo>
                <a:lnTo>
                  <a:pt x="341122" y="421640"/>
                </a:lnTo>
                <a:lnTo>
                  <a:pt x="342811" y="420370"/>
                </a:lnTo>
                <a:close/>
              </a:path>
              <a:path w="514985" h="662939">
                <a:moveTo>
                  <a:pt x="389661" y="407670"/>
                </a:moveTo>
                <a:lnTo>
                  <a:pt x="344576" y="407670"/>
                </a:lnTo>
                <a:lnTo>
                  <a:pt x="345732" y="408940"/>
                </a:lnTo>
                <a:lnTo>
                  <a:pt x="346532" y="411480"/>
                </a:lnTo>
                <a:lnTo>
                  <a:pt x="347599" y="412750"/>
                </a:lnTo>
                <a:lnTo>
                  <a:pt x="347687" y="414020"/>
                </a:lnTo>
                <a:lnTo>
                  <a:pt x="350532" y="416560"/>
                </a:lnTo>
                <a:lnTo>
                  <a:pt x="350532" y="417830"/>
                </a:lnTo>
                <a:lnTo>
                  <a:pt x="352120" y="419100"/>
                </a:lnTo>
                <a:lnTo>
                  <a:pt x="353187" y="420370"/>
                </a:lnTo>
                <a:lnTo>
                  <a:pt x="354609" y="419100"/>
                </a:lnTo>
                <a:lnTo>
                  <a:pt x="390334" y="419100"/>
                </a:lnTo>
                <a:lnTo>
                  <a:pt x="391312" y="416560"/>
                </a:lnTo>
                <a:lnTo>
                  <a:pt x="392645" y="416560"/>
                </a:lnTo>
                <a:lnTo>
                  <a:pt x="393712" y="414020"/>
                </a:lnTo>
                <a:lnTo>
                  <a:pt x="393839" y="412750"/>
                </a:lnTo>
                <a:lnTo>
                  <a:pt x="392861" y="412750"/>
                </a:lnTo>
                <a:lnTo>
                  <a:pt x="392061" y="410210"/>
                </a:lnTo>
                <a:lnTo>
                  <a:pt x="390194" y="410210"/>
                </a:lnTo>
                <a:lnTo>
                  <a:pt x="389661" y="407670"/>
                </a:lnTo>
                <a:close/>
              </a:path>
              <a:path w="514985" h="662939">
                <a:moveTo>
                  <a:pt x="359740" y="419100"/>
                </a:moveTo>
                <a:lnTo>
                  <a:pt x="355498" y="419100"/>
                </a:lnTo>
                <a:lnTo>
                  <a:pt x="357454" y="420370"/>
                </a:lnTo>
                <a:lnTo>
                  <a:pt x="359740" y="419100"/>
                </a:lnTo>
                <a:close/>
              </a:path>
              <a:path w="514985" h="662939">
                <a:moveTo>
                  <a:pt x="395490" y="416560"/>
                </a:moveTo>
                <a:lnTo>
                  <a:pt x="394817" y="416560"/>
                </a:lnTo>
                <a:lnTo>
                  <a:pt x="393534" y="417830"/>
                </a:lnTo>
                <a:lnTo>
                  <a:pt x="391566" y="419100"/>
                </a:lnTo>
                <a:lnTo>
                  <a:pt x="389978" y="420370"/>
                </a:lnTo>
                <a:lnTo>
                  <a:pt x="394017" y="420370"/>
                </a:lnTo>
                <a:lnTo>
                  <a:pt x="394779" y="417830"/>
                </a:lnTo>
                <a:lnTo>
                  <a:pt x="395490" y="416560"/>
                </a:lnTo>
                <a:close/>
              </a:path>
              <a:path w="514985" h="662939">
                <a:moveTo>
                  <a:pt x="397700" y="417830"/>
                </a:moveTo>
                <a:lnTo>
                  <a:pt x="396240" y="417830"/>
                </a:lnTo>
                <a:lnTo>
                  <a:pt x="395401" y="419100"/>
                </a:lnTo>
                <a:lnTo>
                  <a:pt x="394779" y="419100"/>
                </a:lnTo>
                <a:lnTo>
                  <a:pt x="394017" y="420370"/>
                </a:lnTo>
                <a:lnTo>
                  <a:pt x="398106" y="420370"/>
                </a:lnTo>
                <a:lnTo>
                  <a:pt x="398868" y="419100"/>
                </a:lnTo>
                <a:lnTo>
                  <a:pt x="397700" y="417830"/>
                </a:lnTo>
                <a:close/>
              </a:path>
              <a:path w="514985" h="662939">
                <a:moveTo>
                  <a:pt x="344144" y="410210"/>
                </a:moveTo>
                <a:lnTo>
                  <a:pt x="118846" y="410210"/>
                </a:lnTo>
                <a:lnTo>
                  <a:pt x="120662" y="412750"/>
                </a:lnTo>
                <a:lnTo>
                  <a:pt x="120446" y="414020"/>
                </a:lnTo>
                <a:lnTo>
                  <a:pt x="119113" y="415290"/>
                </a:lnTo>
                <a:lnTo>
                  <a:pt x="344998" y="415290"/>
                </a:lnTo>
                <a:lnTo>
                  <a:pt x="344309" y="414020"/>
                </a:lnTo>
                <a:lnTo>
                  <a:pt x="340944" y="414020"/>
                </a:lnTo>
                <a:lnTo>
                  <a:pt x="341744" y="412750"/>
                </a:lnTo>
                <a:lnTo>
                  <a:pt x="344043" y="411480"/>
                </a:lnTo>
                <a:lnTo>
                  <a:pt x="344144" y="410210"/>
                </a:lnTo>
                <a:close/>
              </a:path>
              <a:path w="514985" h="662939">
                <a:moveTo>
                  <a:pt x="116281" y="407670"/>
                </a:moveTo>
                <a:lnTo>
                  <a:pt x="115290" y="407670"/>
                </a:lnTo>
                <a:lnTo>
                  <a:pt x="112534" y="408940"/>
                </a:lnTo>
                <a:lnTo>
                  <a:pt x="111734" y="410210"/>
                </a:lnTo>
                <a:lnTo>
                  <a:pt x="112229" y="411480"/>
                </a:lnTo>
                <a:lnTo>
                  <a:pt x="116281" y="411480"/>
                </a:lnTo>
                <a:lnTo>
                  <a:pt x="117779" y="410210"/>
                </a:lnTo>
                <a:lnTo>
                  <a:pt x="344144" y="410210"/>
                </a:lnTo>
                <a:lnTo>
                  <a:pt x="343877" y="408940"/>
                </a:lnTo>
                <a:lnTo>
                  <a:pt x="118046" y="408940"/>
                </a:lnTo>
                <a:lnTo>
                  <a:pt x="116281" y="407670"/>
                </a:lnTo>
                <a:close/>
              </a:path>
              <a:path w="514985" h="662939">
                <a:moveTo>
                  <a:pt x="383349" y="403860"/>
                </a:moveTo>
                <a:lnTo>
                  <a:pt x="111556" y="403860"/>
                </a:lnTo>
                <a:lnTo>
                  <a:pt x="109512" y="407670"/>
                </a:lnTo>
                <a:lnTo>
                  <a:pt x="108178" y="408940"/>
                </a:lnTo>
                <a:lnTo>
                  <a:pt x="108267" y="410210"/>
                </a:lnTo>
                <a:lnTo>
                  <a:pt x="109334" y="410210"/>
                </a:lnTo>
                <a:lnTo>
                  <a:pt x="112623" y="407670"/>
                </a:lnTo>
                <a:lnTo>
                  <a:pt x="113601" y="406400"/>
                </a:lnTo>
                <a:lnTo>
                  <a:pt x="115163" y="406400"/>
                </a:lnTo>
                <a:lnTo>
                  <a:pt x="115874" y="405130"/>
                </a:lnTo>
                <a:lnTo>
                  <a:pt x="383616" y="405130"/>
                </a:lnTo>
                <a:lnTo>
                  <a:pt x="383349" y="403860"/>
                </a:lnTo>
                <a:close/>
              </a:path>
              <a:path w="514985" h="662939">
                <a:moveTo>
                  <a:pt x="384949" y="405130"/>
                </a:moveTo>
                <a:lnTo>
                  <a:pt x="116801" y="405130"/>
                </a:lnTo>
                <a:lnTo>
                  <a:pt x="118186" y="406400"/>
                </a:lnTo>
                <a:lnTo>
                  <a:pt x="118402" y="407670"/>
                </a:lnTo>
                <a:lnTo>
                  <a:pt x="118046" y="408940"/>
                </a:lnTo>
                <a:lnTo>
                  <a:pt x="343877" y="408940"/>
                </a:lnTo>
                <a:lnTo>
                  <a:pt x="344576" y="407670"/>
                </a:lnTo>
                <a:lnTo>
                  <a:pt x="388366" y="407670"/>
                </a:lnTo>
                <a:lnTo>
                  <a:pt x="386638" y="406400"/>
                </a:lnTo>
                <a:lnTo>
                  <a:pt x="385749" y="406400"/>
                </a:lnTo>
                <a:lnTo>
                  <a:pt x="384949" y="405130"/>
                </a:lnTo>
                <a:close/>
              </a:path>
              <a:path w="514985" h="662939">
                <a:moveTo>
                  <a:pt x="376326" y="398780"/>
                </a:moveTo>
                <a:lnTo>
                  <a:pt x="371970" y="398780"/>
                </a:lnTo>
                <a:lnTo>
                  <a:pt x="370103" y="401320"/>
                </a:lnTo>
                <a:lnTo>
                  <a:pt x="118097" y="401320"/>
                </a:lnTo>
                <a:lnTo>
                  <a:pt x="117297" y="402590"/>
                </a:lnTo>
                <a:lnTo>
                  <a:pt x="115684" y="402590"/>
                </a:lnTo>
                <a:lnTo>
                  <a:pt x="114046" y="403860"/>
                </a:lnTo>
                <a:lnTo>
                  <a:pt x="382828" y="403860"/>
                </a:lnTo>
                <a:lnTo>
                  <a:pt x="379133" y="400050"/>
                </a:lnTo>
                <a:lnTo>
                  <a:pt x="378460" y="400050"/>
                </a:lnTo>
                <a:lnTo>
                  <a:pt x="376326" y="398780"/>
                </a:lnTo>
                <a:close/>
              </a:path>
              <a:path w="514985" h="662939">
                <a:moveTo>
                  <a:pt x="366382" y="397510"/>
                </a:moveTo>
                <a:lnTo>
                  <a:pt x="112801" y="397510"/>
                </a:lnTo>
                <a:lnTo>
                  <a:pt x="109778" y="398780"/>
                </a:lnTo>
                <a:lnTo>
                  <a:pt x="108318" y="400050"/>
                </a:lnTo>
                <a:lnTo>
                  <a:pt x="106972" y="400050"/>
                </a:lnTo>
                <a:lnTo>
                  <a:pt x="107022" y="401320"/>
                </a:lnTo>
                <a:lnTo>
                  <a:pt x="107784" y="402590"/>
                </a:lnTo>
                <a:lnTo>
                  <a:pt x="113106" y="402590"/>
                </a:lnTo>
                <a:lnTo>
                  <a:pt x="114757" y="401320"/>
                </a:lnTo>
                <a:lnTo>
                  <a:pt x="370103" y="401320"/>
                </a:lnTo>
                <a:lnTo>
                  <a:pt x="370332" y="400050"/>
                </a:lnTo>
                <a:lnTo>
                  <a:pt x="369798" y="398780"/>
                </a:lnTo>
                <a:lnTo>
                  <a:pt x="366382" y="397510"/>
                </a:lnTo>
                <a:close/>
              </a:path>
              <a:path w="514985" h="662939">
                <a:moveTo>
                  <a:pt x="98361" y="396240"/>
                </a:moveTo>
                <a:lnTo>
                  <a:pt x="85826" y="396240"/>
                </a:lnTo>
                <a:lnTo>
                  <a:pt x="86753" y="397510"/>
                </a:lnTo>
                <a:lnTo>
                  <a:pt x="87337" y="398780"/>
                </a:lnTo>
                <a:lnTo>
                  <a:pt x="87160" y="400050"/>
                </a:lnTo>
                <a:lnTo>
                  <a:pt x="88315" y="401320"/>
                </a:lnTo>
                <a:lnTo>
                  <a:pt x="91376" y="401320"/>
                </a:lnTo>
                <a:lnTo>
                  <a:pt x="93065" y="400050"/>
                </a:lnTo>
                <a:lnTo>
                  <a:pt x="96761" y="400050"/>
                </a:lnTo>
                <a:lnTo>
                  <a:pt x="97777" y="398780"/>
                </a:lnTo>
                <a:lnTo>
                  <a:pt x="98361" y="396240"/>
                </a:lnTo>
                <a:close/>
              </a:path>
              <a:path w="514985" h="662939">
                <a:moveTo>
                  <a:pt x="103344" y="378460"/>
                </a:moveTo>
                <a:lnTo>
                  <a:pt x="98234" y="378460"/>
                </a:lnTo>
                <a:lnTo>
                  <a:pt x="98856" y="379730"/>
                </a:lnTo>
                <a:lnTo>
                  <a:pt x="96888" y="383540"/>
                </a:lnTo>
                <a:lnTo>
                  <a:pt x="94132" y="387350"/>
                </a:lnTo>
                <a:lnTo>
                  <a:pt x="88188" y="387350"/>
                </a:lnTo>
                <a:lnTo>
                  <a:pt x="87071" y="388620"/>
                </a:lnTo>
                <a:lnTo>
                  <a:pt x="84353" y="388620"/>
                </a:lnTo>
                <a:lnTo>
                  <a:pt x="82092" y="389890"/>
                </a:lnTo>
                <a:lnTo>
                  <a:pt x="82092" y="391160"/>
                </a:lnTo>
                <a:lnTo>
                  <a:pt x="82880" y="392430"/>
                </a:lnTo>
                <a:lnTo>
                  <a:pt x="83375" y="393700"/>
                </a:lnTo>
                <a:lnTo>
                  <a:pt x="82804" y="394970"/>
                </a:lnTo>
                <a:lnTo>
                  <a:pt x="83642" y="397510"/>
                </a:lnTo>
                <a:lnTo>
                  <a:pt x="84353" y="397510"/>
                </a:lnTo>
                <a:lnTo>
                  <a:pt x="84759" y="396240"/>
                </a:lnTo>
                <a:lnTo>
                  <a:pt x="98361" y="396240"/>
                </a:lnTo>
                <a:lnTo>
                  <a:pt x="97917" y="394970"/>
                </a:lnTo>
                <a:lnTo>
                  <a:pt x="96837" y="393700"/>
                </a:lnTo>
                <a:lnTo>
                  <a:pt x="99110" y="393700"/>
                </a:lnTo>
                <a:lnTo>
                  <a:pt x="99377" y="392430"/>
                </a:lnTo>
                <a:lnTo>
                  <a:pt x="99733" y="389890"/>
                </a:lnTo>
                <a:lnTo>
                  <a:pt x="104182" y="389890"/>
                </a:lnTo>
                <a:lnTo>
                  <a:pt x="104267" y="387350"/>
                </a:lnTo>
                <a:lnTo>
                  <a:pt x="104406" y="384810"/>
                </a:lnTo>
                <a:lnTo>
                  <a:pt x="102844" y="381000"/>
                </a:lnTo>
                <a:lnTo>
                  <a:pt x="103344" y="378460"/>
                </a:lnTo>
                <a:close/>
              </a:path>
              <a:path w="514985" h="662939">
                <a:moveTo>
                  <a:pt x="357924" y="387350"/>
                </a:moveTo>
                <a:lnTo>
                  <a:pt x="110363" y="387350"/>
                </a:lnTo>
                <a:lnTo>
                  <a:pt x="109385" y="391160"/>
                </a:lnTo>
                <a:lnTo>
                  <a:pt x="107734" y="392430"/>
                </a:lnTo>
                <a:lnTo>
                  <a:pt x="108585" y="393700"/>
                </a:lnTo>
                <a:lnTo>
                  <a:pt x="118973" y="393700"/>
                </a:lnTo>
                <a:lnTo>
                  <a:pt x="119735" y="394970"/>
                </a:lnTo>
                <a:lnTo>
                  <a:pt x="119468" y="396240"/>
                </a:lnTo>
                <a:lnTo>
                  <a:pt x="116751" y="397510"/>
                </a:lnTo>
                <a:lnTo>
                  <a:pt x="360908" y="397510"/>
                </a:lnTo>
                <a:lnTo>
                  <a:pt x="362597" y="396240"/>
                </a:lnTo>
                <a:lnTo>
                  <a:pt x="373748" y="396240"/>
                </a:lnTo>
                <a:lnTo>
                  <a:pt x="375043" y="394970"/>
                </a:lnTo>
                <a:lnTo>
                  <a:pt x="375526" y="391160"/>
                </a:lnTo>
                <a:lnTo>
                  <a:pt x="361823" y="391160"/>
                </a:lnTo>
                <a:lnTo>
                  <a:pt x="361810" y="389890"/>
                </a:lnTo>
                <a:lnTo>
                  <a:pt x="356374" y="389890"/>
                </a:lnTo>
                <a:lnTo>
                  <a:pt x="355358" y="388620"/>
                </a:lnTo>
                <a:lnTo>
                  <a:pt x="355752" y="388620"/>
                </a:lnTo>
                <a:lnTo>
                  <a:pt x="357924" y="387350"/>
                </a:lnTo>
                <a:close/>
              </a:path>
              <a:path w="514985" h="662939">
                <a:moveTo>
                  <a:pt x="373748" y="396240"/>
                </a:moveTo>
                <a:lnTo>
                  <a:pt x="369265" y="396240"/>
                </a:lnTo>
                <a:lnTo>
                  <a:pt x="371259" y="397510"/>
                </a:lnTo>
                <a:lnTo>
                  <a:pt x="373748" y="396240"/>
                </a:lnTo>
                <a:close/>
              </a:path>
              <a:path w="514985" h="662939">
                <a:moveTo>
                  <a:pt x="117817" y="393700"/>
                </a:moveTo>
                <a:lnTo>
                  <a:pt x="111467" y="393700"/>
                </a:lnTo>
                <a:lnTo>
                  <a:pt x="112496" y="394970"/>
                </a:lnTo>
                <a:lnTo>
                  <a:pt x="114007" y="396240"/>
                </a:lnTo>
                <a:lnTo>
                  <a:pt x="116052" y="394970"/>
                </a:lnTo>
                <a:lnTo>
                  <a:pt x="117817" y="393700"/>
                </a:lnTo>
                <a:close/>
              </a:path>
              <a:path w="514985" h="662939">
                <a:moveTo>
                  <a:pt x="104182" y="389890"/>
                </a:moveTo>
                <a:lnTo>
                  <a:pt x="99733" y="389890"/>
                </a:lnTo>
                <a:lnTo>
                  <a:pt x="100761" y="391160"/>
                </a:lnTo>
                <a:lnTo>
                  <a:pt x="102133" y="392430"/>
                </a:lnTo>
                <a:lnTo>
                  <a:pt x="103251" y="392430"/>
                </a:lnTo>
                <a:lnTo>
                  <a:pt x="104140" y="391160"/>
                </a:lnTo>
                <a:lnTo>
                  <a:pt x="104182" y="389890"/>
                </a:lnTo>
                <a:close/>
              </a:path>
              <a:path w="514985" h="662939">
                <a:moveTo>
                  <a:pt x="351650" y="375920"/>
                </a:moveTo>
                <a:lnTo>
                  <a:pt x="104673" y="375920"/>
                </a:lnTo>
                <a:lnTo>
                  <a:pt x="104800" y="377190"/>
                </a:lnTo>
                <a:lnTo>
                  <a:pt x="104000" y="379730"/>
                </a:lnTo>
                <a:lnTo>
                  <a:pt x="104317" y="382270"/>
                </a:lnTo>
                <a:lnTo>
                  <a:pt x="105460" y="384810"/>
                </a:lnTo>
                <a:lnTo>
                  <a:pt x="105384" y="387350"/>
                </a:lnTo>
                <a:lnTo>
                  <a:pt x="104762" y="389890"/>
                </a:lnTo>
                <a:lnTo>
                  <a:pt x="104584" y="392430"/>
                </a:lnTo>
                <a:lnTo>
                  <a:pt x="105511" y="392430"/>
                </a:lnTo>
                <a:lnTo>
                  <a:pt x="106095" y="391160"/>
                </a:lnTo>
                <a:lnTo>
                  <a:pt x="107962" y="389890"/>
                </a:lnTo>
                <a:lnTo>
                  <a:pt x="108051" y="388620"/>
                </a:lnTo>
                <a:lnTo>
                  <a:pt x="110236" y="386080"/>
                </a:lnTo>
                <a:lnTo>
                  <a:pt x="112229" y="384810"/>
                </a:lnTo>
                <a:lnTo>
                  <a:pt x="357479" y="384810"/>
                </a:lnTo>
                <a:lnTo>
                  <a:pt x="358457" y="383540"/>
                </a:lnTo>
                <a:lnTo>
                  <a:pt x="372325" y="383540"/>
                </a:lnTo>
                <a:lnTo>
                  <a:pt x="373481" y="382270"/>
                </a:lnTo>
                <a:lnTo>
                  <a:pt x="374548" y="382270"/>
                </a:lnTo>
                <a:lnTo>
                  <a:pt x="375043" y="381000"/>
                </a:lnTo>
                <a:lnTo>
                  <a:pt x="374510" y="379730"/>
                </a:lnTo>
                <a:lnTo>
                  <a:pt x="352374" y="379730"/>
                </a:lnTo>
                <a:lnTo>
                  <a:pt x="351536" y="378460"/>
                </a:lnTo>
                <a:lnTo>
                  <a:pt x="350735" y="377190"/>
                </a:lnTo>
                <a:lnTo>
                  <a:pt x="350253" y="377190"/>
                </a:lnTo>
                <a:lnTo>
                  <a:pt x="351650" y="375920"/>
                </a:lnTo>
                <a:close/>
              </a:path>
              <a:path w="514985" h="662939">
                <a:moveTo>
                  <a:pt x="370408" y="387350"/>
                </a:moveTo>
                <a:lnTo>
                  <a:pt x="368452" y="387350"/>
                </a:lnTo>
                <a:lnTo>
                  <a:pt x="366369" y="388620"/>
                </a:lnTo>
                <a:lnTo>
                  <a:pt x="363689" y="388620"/>
                </a:lnTo>
                <a:lnTo>
                  <a:pt x="362381" y="391160"/>
                </a:lnTo>
                <a:lnTo>
                  <a:pt x="375526" y="391160"/>
                </a:lnTo>
                <a:lnTo>
                  <a:pt x="375170" y="389890"/>
                </a:lnTo>
                <a:lnTo>
                  <a:pt x="373392" y="389890"/>
                </a:lnTo>
                <a:lnTo>
                  <a:pt x="370408" y="387350"/>
                </a:lnTo>
                <a:close/>
              </a:path>
              <a:path w="514985" h="662939">
                <a:moveTo>
                  <a:pt x="361797" y="388620"/>
                </a:moveTo>
                <a:lnTo>
                  <a:pt x="357530" y="388620"/>
                </a:lnTo>
                <a:lnTo>
                  <a:pt x="356374" y="389890"/>
                </a:lnTo>
                <a:lnTo>
                  <a:pt x="361810" y="389890"/>
                </a:lnTo>
                <a:lnTo>
                  <a:pt x="361797" y="388620"/>
                </a:lnTo>
                <a:close/>
              </a:path>
              <a:path w="514985" h="662939">
                <a:moveTo>
                  <a:pt x="92925" y="386080"/>
                </a:moveTo>
                <a:lnTo>
                  <a:pt x="89420" y="387350"/>
                </a:lnTo>
                <a:lnTo>
                  <a:pt x="94132" y="387350"/>
                </a:lnTo>
                <a:lnTo>
                  <a:pt x="92925" y="386080"/>
                </a:lnTo>
                <a:close/>
              </a:path>
              <a:path w="514985" h="662939">
                <a:moveTo>
                  <a:pt x="354203" y="384810"/>
                </a:moveTo>
                <a:lnTo>
                  <a:pt x="113068" y="384810"/>
                </a:lnTo>
                <a:lnTo>
                  <a:pt x="113207" y="386080"/>
                </a:lnTo>
                <a:lnTo>
                  <a:pt x="111467" y="387350"/>
                </a:lnTo>
                <a:lnTo>
                  <a:pt x="360057" y="387350"/>
                </a:lnTo>
                <a:lnTo>
                  <a:pt x="360680" y="386080"/>
                </a:lnTo>
                <a:lnTo>
                  <a:pt x="355523" y="386080"/>
                </a:lnTo>
                <a:lnTo>
                  <a:pt x="354203" y="384810"/>
                </a:lnTo>
                <a:close/>
              </a:path>
              <a:path w="514985" h="662939">
                <a:moveTo>
                  <a:pt x="360108" y="384810"/>
                </a:moveTo>
                <a:lnTo>
                  <a:pt x="357746" y="384810"/>
                </a:lnTo>
                <a:lnTo>
                  <a:pt x="355523" y="386080"/>
                </a:lnTo>
                <a:lnTo>
                  <a:pt x="360680" y="386080"/>
                </a:lnTo>
                <a:lnTo>
                  <a:pt x="360108" y="384810"/>
                </a:lnTo>
                <a:close/>
              </a:path>
              <a:path w="514985" h="662939">
                <a:moveTo>
                  <a:pt x="368592" y="383540"/>
                </a:moveTo>
                <a:lnTo>
                  <a:pt x="360870" y="383540"/>
                </a:lnTo>
                <a:lnTo>
                  <a:pt x="363042" y="386080"/>
                </a:lnTo>
                <a:lnTo>
                  <a:pt x="366547" y="386080"/>
                </a:lnTo>
                <a:lnTo>
                  <a:pt x="368592" y="383540"/>
                </a:lnTo>
                <a:close/>
              </a:path>
              <a:path w="514985" h="662939">
                <a:moveTo>
                  <a:pt x="353606" y="374650"/>
                </a:moveTo>
                <a:lnTo>
                  <a:pt x="94005" y="374650"/>
                </a:lnTo>
                <a:lnTo>
                  <a:pt x="93421" y="375920"/>
                </a:lnTo>
                <a:lnTo>
                  <a:pt x="93510" y="377190"/>
                </a:lnTo>
                <a:lnTo>
                  <a:pt x="93065" y="377190"/>
                </a:lnTo>
                <a:lnTo>
                  <a:pt x="91465" y="378460"/>
                </a:lnTo>
                <a:lnTo>
                  <a:pt x="88938" y="381000"/>
                </a:lnTo>
                <a:lnTo>
                  <a:pt x="86804" y="382270"/>
                </a:lnTo>
                <a:lnTo>
                  <a:pt x="86753" y="383540"/>
                </a:lnTo>
                <a:lnTo>
                  <a:pt x="88442" y="384810"/>
                </a:lnTo>
                <a:lnTo>
                  <a:pt x="93776" y="384810"/>
                </a:lnTo>
                <a:lnTo>
                  <a:pt x="95732" y="382270"/>
                </a:lnTo>
                <a:lnTo>
                  <a:pt x="96926" y="379730"/>
                </a:lnTo>
                <a:lnTo>
                  <a:pt x="98234" y="378460"/>
                </a:lnTo>
                <a:lnTo>
                  <a:pt x="103344" y="378460"/>
                </a:lnTo>
                <a:lnTo>
                  <a:pt x="103593" y="377190"/>
                </a:lnTo>
                <a:lnTo>
                  <a:pt x="104051" y="375920"/>
                </a:lnTo>
                <a:lnTo>
                  <a:pt x="351650" y="375920"/>
                </a:lnTo>
                <a:lnTo>
                  <a:pt x="353606" y="374650"/>
                </a:lnTo>
                <a:close/>
              </a:path>
              <a:path w="514985" h="662939">
                <a:moveTo>
                  <a:pt x="358406" y="377190"/>
                </a:moveTo>
                <a:lnTo>
                  <a:pt x="354368" y="377190"/>
                </a:lnTo>
                <a:lnTo>
                  <a:pt x="353961" y="378460"/>
                </a:lnTo>
                <a:lnTo>
                  <a:pt x="353339" y="379730"/>
                </a:lnTo>
                <a:lnTo>
                  <a:pt x="374510" y="379730"/>
                </a:lnTo>
                <a:lnTo>
                  <a:pt x="372910" y="378460"/>
                </a:lnTo>
                <a:lnTo>
                  <a:pt x="359994" y="378460"/>
                </a:lnTo>
                <a:lnTo>
                  <a:pt x="358406" y="377190"/>
                </a:lnTo>
                <a:close/>
              </a:path>
              <a:path w="514985" h="662939">
                <a:moveTo>
                  <a:pt x="367792" y="375920"/>
                </a:moveTo>
                <a:lnTo>
                  <a:pt x="361873" y="375920"/>
                </a:lnTo>
                <a:lnTo>
                  <a:pt x="361581" y="377190"/>
                </a:lnTo>
                <a:lnTo>
                  <a:pt x="359994" y="378460"/>
                </a:lnTo>
                <a:lnTo>
                  <a:pt x="372910" y="378460"/>
                </a:lnTo>
                <a:lnTo>
                  <a:pt x="370243" y="377190"/>
                </a:lnTo>
                <a:lnTo>
                  <a:pt x="368681" y="377190"/>
                </a:lnTo>
                <a:lnTo>
                  <a:pt x="367792" y="375920"/>
                </a:lnTo>
                <a:close/>
              </a:path>
              <a:path w="514985" h="662939">
                <a:moveTo>
                  <a:pt x="387223" y="363220"/>
                </a:moveTo>
                <a:lnTo>
                  <a:pt x="385927" y="363220"/>
                </a:lnTo>
                <a:lnTo>
                  <a:pt x="385178" y="364490"/>
                </a:lnTo>
                <a:lnTo>
                  <a:pt x="385178" y="365760"/>
                </a:lnTo>
                <a:lnTo>
                  <a:pt x="386016" y="367030"/>
                </a:lnTo>
                <a:lnTo>
                  <a:pt x="390956" y="372110"/>
                </a:lnTo>
                <a:lnTo>
                  <a:pt x="393001" y="374650"/>
                </a:lnTo>
                <a:lnTo>
                  <a:pt x="396328" y="375920"/>
                </a:lnTo>
                <a:lnTo>
                  <a:pt x="398335" y="377190"/>
                </a:lnTo>
                <a:lnTo>
                  <a:pt x="399618" y="378460"/>
                </a:lnTo>
                <a:lnTo>
                  <a:pt x="401218" y="377190"/>
                </a:lnTo>
                <a:lnTo>
                  <a:pt x="401535" y="377190"/>
                </a:lnTo>
                <a:lnTo>
                  <a:pt x="402513" y="374650"/>
                </a:lnTo>
                <a:lnTo>
                  <a:pt x="405041" y="374650"/>
                </a:lnTo>
                <a:lnTo>
                  <a:pt x="406196" y="373380"/>
                </a:lnTo>
                <a:lnTo>
                  <a:pt x="406247" y="372110"/>
                </a:lnTo>
                <a:lnTo>
                  <a:pt x="407670" y="370840"/>
                </a:lnTo>
                <a:lnTo>
                  <a:pt x="417271" y="370840"/>
                </a:lnTo>
                <a:lnTo>
                  <a:pt x="417576" y="368300"/>
                </a:lnTo>
                <a:lnTo>
                  <a:pt x="395528" y="368300"/>
                </a:lnTo>
                <a:lnTo>
                  <a:pt x="393217" y="367030"/>
                </a:lnTo>
                <a:lnTo>
                  <a:pt x="389039" y="364490"/>
                </a:lnTo>
                <a:lnTo>
                  <a:pt x="387794" y="364490"/>
                </a:lnTo>
                <a:lnTo>
                  <a:pt x="387223" y="363220"/>
                </a:lnTo>
                <a:close/>
              </a:path>
              <a:path w="514985" h="662939">
                <a:moveTo>
                  <a:pt x="358609" y="370840"/>
                </a:moveTo>
                <a:lnTo>
                  <a:pt x="94856" y="370840"/>
                </a:lnTo>
                <a:lnTo>
                  <a:pt x="95338" y="372110"/>
                </a:lnTo>
                <a:lnTo>
                  <a:pt x="95516" y="373380"/>
                </a:lnTo>
                <a:lnTo>
                  <a:pt x="96189" y="373380"/>
                </a:lnTo>
                <a:lnTo>
                  <a:pt x="95250" y="374650"/>
                </a:lnTo>
                <a:lnTo>
                  <a:pt x="353606" y="374650"/>
                </a:lnTo>
                <a:lnTo>
                  <a:pt x="356209" y="375920"/>
                </a:lnTo>
                <a:lnTo>
                  <a:pt x="359854" y="375920"/>
                </a:lnTo>
                <a:lnTo>
                  <a:pt x="361137" y="374650"/>
                </a:lnTo>
                <a:lnTo>
                  <a:pt x="360959" y="373380"/>
                </a:lnTo>
                <a:lnTo>
                  <a:pt x="359676" y="372110"/>
                </a:lnTo>
                <a:lnTo>
                  <a:pt x="358609" y="370840"/>
                </a:lnTo>
                <a:close/>
              </a:path>
              <a:path w="514985" h="662939">
                <a:moveTo>
                  <a:pt x="370420" y="372110"/>
                </a:moveTo>
                <a:lnTo>
                  <a:pt x="363562" y="372110"/>
                </a:lnTo>
                <a:lnTo>
                  <a:pt x="365137" y="373380"/>
                </a:lnTo>
                <a:lnTo>
                  <a:pt x="368947" y="373380"/>
                </a:lnTo>
                <a:lnTo>
                  <a:pt x="370420" y="372110"/>
                </a:lnTo>
                <a:close/>
              </a:path>
              <a:path w="514985" h="662939">
                <a:moveTo>
                  <a:pt x="92621" y="368300"/>
                </a:moveTo>
                <a:lnTo>
                  <a:pt x="91376" y="368300"/>
                </a:lnTo>
                <a:lnTo>
                  <a:pt x="88887" y="370840"/>
                </a:lnTo>
                <a:lnTo>
                  <a:pt x="88315" y="372110"/>
                </a:lnTo>
                <a:lnTo>
                  <a:pt x="94132" y="372110"/>
                </a:lnTo>
                <a:lnTo>
                  <a:pt x="94856" y="370840"/>
                </a:lnTo>
                <a:lnTo>
                  <a:pt x="358609" y="370840"/>
                </a:lnTo>
                <a:lnTo>
                  <a:pt x="357543" y="369570"/>
                </a:lnTo>
                <a:lnTo>
                  <a:pt x="94005" y="369570"/>
                </a:lnTo>
                <a:lnTo>
                  <a:pt x="92621" y="368300"/>
                </a:lnTo>
                <a:close/>
              </a:path>
              <a:path w="514985" h="662939">
                <a:moveTo>
                  <a:pt x="375932" y="364490"/>
                </a:moveTo>
                <a:lnTo>
                  <a:pt x="356171" y="364490"/>
                </a:lnTo>
                <a:lnTo>
                  <a:pt x="356628" y="365760"/>
                </a:lnTo>
                <a:lnTo>
                  <a:pt x="356641" y="367030"/>
                </a:lnTo>
                <a:lnTo>
                  <a:pt x="358076" y="368300"/>
                </a:lnTo>
                <a:lnTo>
                  <a:pt x="360718" y="370840"/>
                </a:lnTo>
                <a:lnTo>
                  <a:pt x="361137" y="372110"/>
                </a:lnTo>
                <a:lnTo>
                  <a:pt x="372237" y="372110"/>
                </a:lnTo>
                <a:lnTo>
                  <a:pt x="373214" y="370840"/>
                </a:lnTo>
                <a:lnTo>
                  <a:pt x="374637" y="369570"/>
                </a:lnTo>
                <a:lnTo>
                  <a:pt x="376504" y="368300"/>
                </a:lnTo>
                <a:lnTo>
                  <a:pt x="377748" y="368300"/>
                </a:lnTo>
                <a:lnTo>
                  <a:pt x="378028" y="367030"/>
                </a:lnTo>
                <a:lnTo>
                  <a:pt x="377482" y="365760"/>
                </a:lnTo>
                <a:lnTo>
                  <a:pt x="375932" y="364490"/>
                </a:lnTo>
                <a:close/>
              </a:path>
              <a:path w="514985" h="662939">
                <a:moveTo>
                  <a:pt x="417271" y="370840"/>
                </a:moveTo>
                <a:lnTo>
                  <a:pt x="408952" y="370840"/>
                </a:lnTo>
                <a:lnTo>
                  <a:pt x="410413" y="372110"/>
                </a:lnTo>
                <a:lnTo>
                  <a:pt x="416648" y="372110"/>
                </a:lnTo>
                <a:lnTo>
                  <a:pt x="417271" y="370840"/>
                </a:lnTo>
                <a:close/>
              </a:path>
              <a:path w="514985" h="662939">
                <a:moveTo>
                  <a:pt x="401929" y="353060"/>
                </a:moveTo>
                <a:lnTo>
                  <a:pt x="98856" y="353060"/>
                </a:lnTo>
                <a:lnTo>
                  <a:pt x="100304" y="354330"/>
                </a:lnTo>
                <a:lnTo>
                  <a:pt x="100761" y="355600"/>
                </a:lnTo>
                <a:lnTo>
                  <a:pt x="100495" y="358140"/>
                </a:lnTo>
                <a:lnTo>
                  <a:pt x="101206" y="360680"/>
                </a:lnTo>
                <a:lnTo>
                  <a:pt x="98793" y="363220"/>
                </a:lnTo>
                <a:lnTo>
                  <a:pt x="98488" y="364490"/>
                </a:lnTo>
                <a:lnTo>
                  <a:pt x="99377" y="365760"/>
                </a:lnTo>
                <a:lnTo>
                  <a:pt x="97917" y="368300"/>
                </a:lnTo>
                <a:lnTo>
                  <a:pt x="95554" y="369570"/>
                </a:lnTo>
                <a:lnTo>
                  <a:pt x="357543" y="369570"/>
                </a:lnTo>
                <a:lnTo>
                  <a:pt x="355536" y="368300"/>
                </a:lnTo>
                <a:lnTo>
                  <a:pt x="354698" y="367030"/>
                </a:lnTo>
                <a:lnTo>
                  <a:pt x="354901" y="365760"/>
                </a:lnTo>
                <a:lnTo>
                  <a:pt x="355320" y="364490"/>
                </a:lnTo>
                <a:lnTo>
                  <a:pt x="375932" y="364490"/>
                </a:lnTo>
                <a:lnTo>
                  <a:pt x="375653" y="363220"/>
                </a:lnTo>
                <a:lnTo>
                  <a:pt x="373037" y="359410"/>
                </a:lnTo>
                <a:lnTo>
                  <a:pt x="371170" y="358140"/>
                </a:lnTo>
                <a:lnTo>
                  <a:pt x="371081" y="356870"/>
                </a:lnTo>
                <a:lnTo>
                  <a:pt x="371386" y="355600"/>
                </a:lnTo>
                <a:lnTo>
                  <a:pt x="404107" y="355600"/>
                </a:lnTo>
                <a:lnTo>
                  <a:pt x="403707" y="354330"/>
                </a:lnTo>
                <a:lnTo>
                  <a:pt x="402513" y="354330"/>
                </a:lnTo>
                <a:lnTo>
                  <a:pt x="401929" y="353060"/>
                </a:lnTo>
                <a:close/>
              </a:path>
              <a:path w="514985" h="662939">
                <a:moveTo>
                  <a:pt x="404107" y="355600"/>
                </a:moveTo>
                <a:lnTo>
                  <a:pt x="372287" y="355600"/>
                </a:lnTo>
                <a:lnTo>
                  <a:pt x="373126" y="356870"/>
                </a:lnTo>
                <a:lnTo>
                  <a:pt x="373392" y="358140"/>
                </a:lnTo>
                <a:lnTo>
                  <a:pt x="374383" y="359410"/>
                </a:lnTo>
                <a:lnTo>
                  <a:pt x="376859" y="363220"/>
                </a:lnTo>
                <a:lnTo>
                  <a:pt x="380784" y="368300"/>
                </a:lnTo>
                <a:lnTo>
                  <a:pt x="381355" y="368300"/>
                </a:lnTo>
                <a:lnTo>
                  <a:pt x="381749" y="367030"/>
                </a:lnTo>
                <a:lnTo>
                  <a:pt x="381660" y="365760"/>
                </a:lnTo>
                <a:lnTo>
                  <a:pt x="382104" y="361950"/>
                </a:lnTo>
                <a:lnTo>
                  <a:pt x="382320" y="360680"/>
                </a:lnTo>
                <a:lnTo>
                  <a:pt x="383311" y="359410"/>
                </a:lnTo>
                <a:lnTo>
                  <a:pt x="406082" y="359410"/>
                </a:lnTo>
                <a:lnTo>
                  <a:pt x="405841" y="358140"/>
                </a:lnTo>
                <a:lnTo>
                  <a:pt x="404507" y="356870"/>
                </a:lnTo>
                <a:lnTo>
                  <a:pt x="404107" y="355600"/>
                </a:lnTo>
                <a:close/>
              </a:path>
              <a:path w="514985" h="662939">
                <a:moveTo>
                  <a:pt x="417576" y="365760"/>
                </a:moveTo>
                <a:lnTo>
                  <a:pt x="398818" y="365760"/>
                </a:lnTo>
                <a:lnTo>
                  <a:pt x="399757" y="367030"/>
                </a:lnTo>
                <a:lnTo>
                  <a:pt x="399529" y="368300"/>
                </a:lnTo>
                <a:lnTo>
                  <a:pt x="417576" y="368300"/>
                </a:lnTo>
                <a:lnTo>
                  <a:pt x="417576" y="365760"/>
                </a:lnTo>
                <a:close/>
              </a:path>
              <a:path w="514985" h="662939">
                <a:moveTo>
                  <a:pt x="406082" y="359410"/>
                </a:moveTo>
                <a:lnTo>
                  <a:pt x="385356" y="359410"/>
                </a:lnTo>
                <a:lnTo>
                  <a:pt x="385267" y="360680"/>
                </a:lnTo>
                <a:lnTo>
                  <a:pt x="385800" y="361950"/>
                </a:lnTo>
                <a:lnTo>
                  <a:pt x="387172" y="361950"/>
                </a:lnTo>
                <a:lnTo>
                  <a:pt x="391083" y="363220"/>
                </a:lnTo>
                <a:lnTo>
                  <a:pt x="394690" y="365760"/>
                </a:lnTo>
                <a:lnTo>
                  <a:pt x="396646" y="367030"/>
                </a:lnTo>
                <a:lnTo>
                  <a:pt x="397840" y="365760"/>
                </a:lnTo>
                <a:lnTo>
                  <a:pt x="417576" y="365760"/>
                </a:lnTo>
                <a:lnTo>
                  <a:pt x="418465" y="364490"/>
                </a:lnTo>
                <a:lnTo>
                  <a:pt x="406107" y="364490"/>
                </a:lnTo>
                <a:lnTo>
                  <a:pt x="405752" y="363220"/>
                </a:lnTo>
                <a:lnTo>
                  <a:pt x="406323" y="360680"/>
                </a:lnTo>
                <a:lnTo>
                  <a:pt x="406082" y="359410"/>
                </a:lnTo>
                <a:close/>
              </a:path>
              <a:path w="514985" h="662939">
                <a:moveTo>
                  <a:pt x="408241" y="354330"/>
                </a:moveTo>
                <a:lnTo>
                  <a:pt x="407441" y="354330"/>
                </a:lnTo>
                <a:lnTo>
                  <a:pt x="406641" y="355600"/>
                </a:lnTo>
                <a:lnTo>
                  <a:pt x="406603" y="358140"/>
                </a:lnTo>
                <a:lnTo>
                  <a:pt x="407441" y="359410"/>
                </a:lnTo>
                <a:lnTo>
                  <a:pt x="407670" y="360680"/>
                </a:lnTo>
                <a:lnTo>
                  <a:pt x="406819" y="361950"/>
                </a:lnTo>
                <a:lnTo>
                  <a:pt x="406107" y="364490"/>
                </a:lnTo>
                <a:lnTo>
                  <a:pt x="418465" y="364490"/>
                </a:lnTo>
                <a:lnTo>
                  <a:pt x="420103" y="361950"/>
                </a:lnTo>
                <a:lnTo>
                  <a:pt x="420204" y="359410"/>
                </a:lnTo>
                <a:lnTo>
                  <a:pt x="412648" y="359410"/>
                </a:lnTo>
                <a:lnTo>
                  <a:pt x="411048" y="358140"/>
                </a:lnTo>
                <a:lnTo>
                  <a:pt x="410108" y="356870"/>
                </a:lnTo>
                <a:lnTo>
                  <a:pt x="408990" y="355600"/>
                </a:lnTo>
                <a:lnTo>
                  <a:pt x="408241" y="354330"/>
                </a:lnTo>
                <a:close/>
              </a:path>
              <a:path w="514985" h="662939">
                <a:moveTo>
                  <a:pt x="417931" y="358140"/>
                </a:moveTo>
                <a:lnTo>
                  <a:pt x="415937" y="359410"/>
                </a:lnTo>
                <a:lnTo>
                  <a:pt x="419620" y="359410"/>
                </a:lnTo>
                <a:lnTo>
                  <a:pt x="417931" y="358140"/>
                </a:lnTo>
                <a:close/>
              </a:path>
              <a:path w="514985" h="662939">
                <a:moveTo>
                  <a:pt x="415601" y="317500"/>
                </a:moveTo>
                <a:lnTo>
                  <a:pt x="98399" y="317500"/>
                </a:lnTo>
                <a:lnTo>
                  <a:pt x="97650" y="320040"/>
                </a:lnTo>
                <a:lnTo>
                  <a:pt x="96888" y="321310"/>
                </a:lnTo>
                <a:lnTo>
                  <a:pt x="97459" y="323850"/>
                </a:lnTo>
                <a:lnTo>
                  <a:pt x="97243" y="325120"/>
                </a:lnTo>
                <a:lnTo>
                  <a:pt x="98361" y="326390"/>
                </a:lnTo>
                <a:lnTo>
                  <a:pt x="98793" y="328930"/>
                </a:lnTo>
                <a:lnTo>
                  <a:pt x="97739" y="331470"/>
                </a:lnTo>
                <a:lnTo>
                  <a:pt x="97739" y="332740"/>
                </a:lnTo>
                <a:lnTo>
                  <a:pt x="98399" y="334010"/>
                </a:lnTo>
                <a:lnTo>
                  <a:pt x="96316" y="334010"/>
                </a:lnTo>
                <a:lnTo>
                  <a:pt x="96837" y="336550"/>
                </a:lnTo>
                <a:lnTo>
                  <a:pt x="98183" y="337820"/>
                </a:lnTo>
                <a:lnTo>
                  <a:pt x="98132" y="339090"/>
                </a:lnTo>
                <a:lnTo>
                  <a:pt x="97688" y="339090"/>
                </a:lnTo>
                <a:lnTo>
                  <a:pt x="96443" y="340360"/>
                </a:lnTo>
                <a:lnTo>
                  <a:pt x="96799" y="341630"/>
                </a:lnTo>
                <a:lnTo>
                  <a:pt x="97459" y="342900"/>
                </a:lnTo>
                <a:lnTo>
                  <a:pt x="99021" y="342900"/>
                </a:lnTo>
                <a:lnTo>
                  <a:pt x="99910" y="344170"/>
                </a:lnTo>
                <a:lnTo>
                  <a:pt x="99999" y="345440"/>
                </a:lnTo>
                <a:lnTo>
                  <a:pt x="98717" y="346710"/>
                </a:lnTo>
                <a:lnTo>
                  <a:pt x="98666" y="347980"/>
                </a:lnTo>
                <a:lnTo>
                  <a:pt x="97116" y="349250"/>
                </a:lnTo>
                <a:lnTo>
                  <a:pt x="96139" y="350520"/>
                </a:lnTo>
                <a:lnTo>
                  <a:pt x="93332" y="350520"/>
                </a:lnTo>
                <a:lnTo>
                  <a:pt x="93154" y="351790"/>
                </a:lnTo>
                <a:lnTo>
                  <a:pt x="96354" y="351790"/>
                </a:lnTo>
                <a:lnTo>
                  <a:pt x="97599" y="353060"/>
                </a:lnTo>
                <a:lnTo>
                  <a:pt x="402107" y="353060"/>
                </a:lnTo>
                <a:lnTo>
                  <a:pt x="403352" y="351790"/>
                </a:lnTo>
                <a:lnTo>
                  <a:pt x="405180" y="349250"/>
                </a:lnTo>
                <a:lnTo>
                  <a:pt x="405180" y="347980"/>
                </a:lnTo>
                <a:lnTo>
                  <a:pt x="404418" y="346710"/>
                </a:lnTo>
                <a:lnTo>
                  <a:pt x="403136" y="346710"/>
                </a:lnTo>
                <a:lnTo>
                  <a:pt x="404202" y="345440"/>
                </a:lnTo>
                <a:lnTo>
                  <a:pt x="407352" y="345440"/>
                </a:lnTo>
                <a:lnTo>
                  <a:pt x="408152" y="342900"/>
                </a:lnTo>
                <a:lnTo>
                  <a:pt x="407924" y="340360"/>
                </a:lnTo>
                <a:lnTo>
                  <a:pt x="407225" y="339090"/>
                </a:lnTo>
                <a:lnTo>
                  <a:pt x="407225" y="337820"/>
                </a:lnTo>
                <a:lnTo>
                  <a:pt x="422979" y="337820"/>
                </a:lnTo>
                <a:lnTo>
                  <a:pt x="422071" y="336550"/>
                </a:lnTo>
                <a:lnTo>
                  <a:pt x="417220" y="336550"/>
                </a:lnTo>
                <a:lnTo>
                  <a:pt x="417042" y="335280"/>
                </a:lnTo>
                <a:lnTo>
                  <a:pt x="418236" y="335280"/>
                </a:lnTo>
                <a:lnTo>
                  <a:pt x="419125" y="334010"/>
                </a:lnTo>
                <a:lnTo>
                  <a:pt x="98399" y="334010"/>
                </a:lnTo>
                <a:lnTo>
                  <a:pt x="97294" y="332740"/>
                </a:lnTo>
                <a:lnTo>
                  <a:pt x="419303" y="332740"/>
                </a:lnTo>
                <a:lnTo>
                  <a:pt x="419658" y="330200"/>
                </a:lnTo>
                <a:lnTo>
                  <a:pt x="420154" y="328930"/>
                </a:lnTo>
                <a:lnTo>
                  <a:pt x="409575" y="328930"/>
                </a:lnTo>
                <a:lnTo>
                  <a:pt x="408914" y="327660"/>
                </a:lnTo>
                <a:lnTo>
                  <a:pt x="408457" y="325120"/>
                </a:lnTo>
                <a:lnTo>
                  <a:pt x="407720" y="323850"/>
                </a:lnTo>
                <a:lnTo>
                  <a:pt x="407670" y="322580"/>
                </a:lnTo>
                <a:lnTo>
                  <a:pt x="421703" y="322580"/>
                </a:lnTo>
                <a:lnTo>
                  <a:pt x="417271" y="318770"/>
                </a:lnTo>
                <a:lnTo>
                  <a:pt x="415601" y="317500"/>
                </a:lnTo>
                <a:close/>
              </a:path>
              <a:path w="514985" h="662939">
                <a:moveTo>
                  <a:pt x="431266" y="339090"/>
                </a:moveTo>
                <a:lnTo>
                  <a:pt x="427405" y="339090"/>
                </a:lnTo>
                <a:lnTo>
                  <a:pt x="426605" y="340360"/>
                </a:lnTo>
                <a:lnTo>
                  <a:pt x="414286" y="340360"/>
                </a:lnTo>
                <a:lnTo>
                  <a:pt x="415975" y="341630"/>
                </a:lnTo>
                <a:lnTo>
                  <a:pt x="417893" y="342900"/>
                </a:lnTo>
                <a:lnTo>
                  <a:pt x="419887" y="342900"/>
                </a:lnTo>
                <a:lnTo>
                  <a:pt x="422554" y="345440"/>
                </a:lnTo>
                <a:lnTo>
                  <a:pt x="422465" y="346710"/>
                </a:lnTo>
                <a:lnTo>
                  <a:pt x="423265" y="349250"/>
                </a:lnTo>
                <a:lnTo>
                  <a:pt x="424599" y="349250"/>
                </a:lnTo>
                <a:lnTo>
                  <a:pt x="424954" y="350520"/>
                </a:lnTo>
                <a:lnTo>
                  <a:pt x="426148" y="351790"/>
                </a:lnTo>
                <a:lnTo>
                  <a:pt x="428904" y="350520"/>
                </a:lnTo>
                <a:lnTo>
                  <a:pt x="431088" y="346710"/>
                </a:lnTo>
                <a:lnTo>
                  <a:pt x="431927" y="344170"/>
                </a:lnTo>
                <a:lnTo>
                  <a:pt x="430911" y="342900"/>
                </a:lnTo>
                <a:lnTo>
                  <a:pt x="430606" y="341630"/>
                </a:lnTo>
                <a:lnTo>
                  <a:pt x="431444" y="340360"/>
                </a:lnTo>
                <a:lnTo>
                  <a:pt x="431266" y="339090"/>
                </a:lnTo>
                <a:close/>
              </a:path>
              <a:path w="514985" h="662939">
                <a:moveTo>
                  <a:pt x="422979" y="337820"/>
                </a:moveTo>
                <a:lnTo>
                  <a:pt x="408063" y="337820"/>
                </a:lnTo>
                <a:lnTo>
                  <a:pt x="409308" y="339090"/>
                </a:lnTo>
                <a:lnTo>
                  <a:pt x="410159" y="341630"/>
                </a:lnTo>
                <a:lnTo>
                  <a:pt x="412686" y="341630"/>
                </a:lnTo>
                <a:lnTo>
                  <a:pt x="414286" y="340360"/>
                </a:lnTo>
                <a:lnTo>
                  <a:pt x="426605" y="340360"/>
                </a:lnTo>
                <a:lnTo>
                  <a:pt x="423887" y="339090"/>
                </a:lnTo>
                <a:lnTo>
                  <a:pt x="422979" y="337820"/>
                </a:lnTo>
                <a:close/>
              </a:path>
              <a:path w="514985" h="662939">
                <a:moveTo>
                  <a:pt x="417449" y="326390"/>
                </a:moveTo>
                <a:lnTo>
                  <a:pt x="416153" y="326390"/>
                </a:lnTo>
                <a:lnTo>
                  <a:pt x="414159" y="328930"/>
                </a:lnTo>
                <a:lnTo>
                  <a:pt x="420154" y="328930"/>
                </a:lnTo>
                <a:lnTo>
                  <a:pt x="420293" y="327660"/>
                </a:lnTo>
                <a:lnTo>
                  <a:pt x="417449" y="326390"/>
                </a:lnTo>
                <a:close/>
              </a:path>
              <a:path w="514985" h="662939">
                <a:moveTo>
                  <a:pt x="421703" y="322580"/>
                </a:moveTo>
                <a:lnTo>
                  <a:pt x="409270" y="322580"/>
                </a:lnTo>
                <a:lnTo>
                  <a:pt x="409714" y="323850"/>
                </a:lnTo>
                <a:lnTo>
                  <a:pt x="409270" y="325120"/>
                </a:lnTo>
                <a:lnTo>
                  <a:pt x="409892" y="326390"/>
                </a:lnTo>
                <a:lnTo>
                  <a:pt x="411759" y="327660"/>
                </a:lnTo>
                <a:lnTo>
                  <a:pt x="413258" y="327660"/>
                </a:lnTo>
                <a:lnTo>
                  <a:pt x="415442" y="325120"/>
                </a:lnTo>
                <a:lnTo>
                  <a:pt x="416953" y="323850"/>
                </a:lnTo>
                <a:lnTo>
                  <a:pt x="422198" y="323850"/>
                </a:lnTo>
                <a:lnTo>
                  <a:pt x="421703" y="322580"/>
                </a:lnTo>
                <a:close/>
              </a:path>
              <a:path w="514985" h="662939">
                <a:moveTo>
                  <a:pt x="431977" y="307340"/>
                </a:moveTo>
                <a:lnTo>
                  <a:pt x="410286" y="307340"/>
                </a:lnTo>
                <a:lnTo>
                  <a:pt x="411441" y="308610"/>
                </a:lnTo>
                <a:lnTo>
                  <a:pt x="414248" y="311150"/>
                </a:lnTo>
                <a:lnTo>
                  <a:pt x="415086" y="313690"/>
                </a:lnTo>
                <a:lnTo>
                  <a:pt x="415175" y="314960"/>
                </a:lnTo>
                <a:lnTo>
                  <a:pt x="417271" y="316230"/>
                </a:lnTo>
                <a:lnTo>
                  <a:pt x="419582" y="318770"/>
                </a:lnTo>
                <a:lnTo>
                  <a:pt x="422338" y="321310"/>
                </a:lnTo>
                <a:lnTo>
                  <a:pt x="425983" y="321310"/>
                </a:lnTo>
                <a:lnTo>
                  <a:pt x="426504" y="322580"/>
                </a:lnTo>
                <a:lnTo>
                  <a:pt x="425043" y="323850"/>
                </a:lnTo>
                <a:lnTo>
                  <a:pt x="426021" y="326390"/>
                </a:lnTo>
                <a:lnTo>
                  <a:pt x="427177" y="327660"/>
                </a:lnTo>
                <a:lnTo>
                  <a:pt x="428459" y="326390"/>
                </a:lnTo>
                <a:lnTo>
                  <a:pt x="429844" y="325120"/>
                </a:lnTo>
                <a:lnTo>
                  <a:pt x="431126" y="321310"/>
                </a:lnTo>
                <a:lnTo>
                  <a:pt x="431850" y="320040"/>
                </a:lnTo>
                <a:lnTo>
                  <a:pt x="432206" y="318770"/>
                </a:lnTo>
                <a:lnTo>
                  <a:pt x="431711" y="316230"/>
                </a:lnTo>
                <a:lnTo>
                  <a:pt x="431977" y="316230"/>
                </a:lnTo>
                <a:lnTo>
                  <a:pt x="431800" y="312420"/>
                </a:lnTo>
                <a:lnTo>
                  <a:pt x="430860" y="311150"/>
                </a:lnTo>
                <a:lnTo>
                  <a:pt x="431038" y="309880"/>
                </a:lnTo>
                <a:lnTo>
                  <a:pt x="431304" y="308610"/>
                </a:lnTo>
                <a:lnTo>
                  <a:pt x="433793" y="308610"/>
                </a:lnTo>
                <a:lnTo>
                  <a:pt x="431977" y="307340"/>
                </a:lnTo>
                <a:close/>
              </a:path>
              <a:path w="514985" h="662939">
                <a:moveTo>
                  <a:pt x="422198" y="323850"/>
                </a:moveTo>
                <a:lnTo>
                  <a:pt x="419087" y="323850"/>
                </a:lnTo>
                <a:lnTo>
                  <a:pt x="420458" y="325120"/>
                </a:lnTo>
                <a:lnTo>
                  <a:pt x="421525" y="325120"/>
                </a:lnTo>
                <a:lnTo>
                  <a:pt x="422198" y="323850"/>
                </a:lnTo>
                <a:close/>
              </a:path>
              <a:path w="514985" h="662939">
                <a:moveTo>
                  <a:pt x="415620" y="298450"/>
                </a:moveTo>
                <a:lnTo>
                  <a:pt x="94665" y="298450"/>
                </a:lnTo>
                <a:lnTo>
                  <a:pt x="93954" y="299720"/>
                </a:lnTo>
                <a:lnTo>
                  <a:pt x="93916" y="300990"/>
                </a:lnTo>
                <a:lnTo>
                  <a:pt x="95199" y="303530"/>
                </a:lnTo>
                <a:lnTo>
                  <a:pt x="96761" y="303530"/>
                </a:lnTo>
                <a:lnTo>
                  <a:pt x="97332" y="306070"/>
                </a:lnTo>
                <a:lnTo>
                  <a:pt x="98793" y="307340"/>
                </a:lnTo>
                <a:lnTo>
                  <a:pt x="99910" y="308610"/>
                </a:lnTo>
                <a:lnTo>
                  <a:pt x="100139" y="311150"/>
                </a:lnTo>
                <a:lnTo>
                  <a:pt x="99466" y="312420"/>
                </a:lnTo>
                <a:lnTo>
                  <a:pt x="97510" y="313690"/>
                </a:lnTo>
                <a:lnTo>
                  <a:pt x="95643" y="314960"/>
                </a:lnTo>
                <a:lnTo>
                  <a:pt x="95072" y="316230"/>
                </a:lnTo>
                <a:lnTo>
                  <a:pt x="93827" y="318770"/>
                </a:lnTo>
                <a:lnTo>
                  <a:pt x="92583" y="318770"/>
                </a:lnTo>
                <a:lnTo>
                  <a:pt x="90398" y="320040"/>
                </a:lnTo>
                <a:lnTo>
                  <a:pt x="89687" y="321310"/>
                </a:lnTo>
                <a:lnTo>
                  <a:pt x="91909" y="321310"/>
                </a:lnTo>
                <a:lnTo>
                  <a:pt x="92887" y="320040"/>
                </a:lnTo>
                <a:lnTo>
                  <a:pt x="94183" y="320040"/>
                </a:lnTo>
                <a:lnTo>
                  <a:pt x="96316" y="317500"/>
                </a:lnTo>
                <a:lnTo>
                  <a:pt x="415601" y="317500"/>
                </a:lnTo>
                <a:lnTo>
                  <a:pt x="413931" y="316230"/>
                </a:lnTo>
                <a:lnTo>
                  <a:pt x="410819" y="316230"/>
                </a:lnTo>
                <a:lnTo>
                  <a:pt x="407263" y="313690"/>
                </a:lnTo>
                <a:lnTo>
                  <a:pt x="405345" y="312420"/>
                </a:lnTo>
                <a:lnTo>
                  <a:pt x="405180" y="309880"/>
                </a:lnTo>
                <a:lnTo>
                  <a:pt x="405307" y="308610"/>
                </a:lnTo>
                <a:lnTo>
                  <a:pt x="409714" y="308610"/>
                </a:lnTo>
                <a:lnTo>
                  <a:pt x="409841" y="307340"/>
                </a:lnTo>
                <a:lnTo>
                  <a:pt x="431977" y="307340"/>
                </a:lnTo>
                <a:lnTo>
                  <a:pt x="430682" y="304800"/>
                </a:lnTo>
                <a:lnTo>
                  <a:pt x="429399" y="303530"/>
                </a:lnTo>
                <a:lnTo>
                  <a:pt x="427710" y="302260"/>
                </a:lnTo>
                <a:lnTo>
                  <a:pt x="426237" y="302260"/>
                </a:lnTo>
                <a:lnTo>
                  <a:pt x="424954" y="300990"/>
                </a:lnTo>
                <a:lnTo>
                  <a:pt x="416204" y="300990"/>
                </a:lnTo>
                <a:lnTo>
                  <a:pt x="415709" y="299720"/>
                </a:lnTo>
                <a:lnTo>
                  <a:pt x="415226" y="299720"/>
                </a:lnTo>
                <a:lnTo>
                  <a:pt x="415620" y="298450"/>
                </a:lnTo>
                <a:close/>
              </a:path>
              <a:path w="514985" h="662939">
                <a:moveTo>
                  <a:pt x="409714" y="308610"/>
                </a:moveTo>
                <a:lnTo>
                  <a:pt x="405307" y="308610"/>
                </a:lnTo>
                <a:lnTo>
                  <a:pt x="406285" y="309880"/>
                </a:lnTo>
                <a:lnTo>
                  <a:pt x="407479" y="312420"/>
                </a:lnTo>
                <a:lnTo>
                  <a:pt x="408914" y="313690"/>
                </a:lnTo>
                <a:lnTo>
                  <a:pt x="411759" y="313690"/>
                </a:lnTo>
                <a:lnTo>
                  <a:pt x="412381" y="312420"/>
                </a:lnTo>
                <a:lnTo>
                  <a:pt x="412330" y="311150"/>
                </a:lnTo>
                <a:lnTo>
                  <a:pt x="410286" y="309880"/>
                </a:lnTo>
                <a:lnTo>
                  <a:pt x="409714" y="308610"/>
                </a:lnTo>
                <a:close/>
              </a:path>
              <a:path w="514985" h="662939">
                <a:moveTo>
                  <a:pt x="433793" y="308610"/>
                </a:moveTo>
                <a:lnTo>
                  <a:pt x="431304" y="308610"/>
                </a:lnTo>
                <a:lnTo>
                  <a:pt x="432155" y="309880"/>
                </a:lnTo>
                <a:lnTo>
                  <a:pt x="434200" y="309880"/>
                </a:lnTo>
                <a:lnTo>
                  <a:pt x="433793" y="308610"/>
                </a:lnTo>
                <a:close/>
              </a:path>
              <a:path w="514985" h="662939">
                <a:moveTo>
                  <a:pt x="420014" y="298450"/>
                </a:moveTo>
                <a:lnTo>
                  <a:pt x="415620" y="298450"/>
                </a:lnTo>
                <a:lnTo>
                  <a:pt x="416115" y="299720"/>
                </a:lnTo>
                <a:lnTo>
                  <a:pt x="417398" y="299720"/>
                </a:lnTo>
                <a:lnTo>
                  <a:pt x="420014" y="298450"/>
                </a:lnTo>
                <a:close/>
              </a:path>
              <a:path w="514985" h="662939">
                <a:moveTo>
                  <a:pt x="425704" y="298450"/>
                </a:moveTo>
                <a:lnTo>
                  <a:pt x="423227" y="298450"/>
                </a:lnTo>
                <a:lnTo>
                  <a:pt x="424370" y="299720"/>
                </a:lnTo>
                <a:lnTo>
                  <a:pt x="425704" y="298450"/>
                </a:lnTo>
                <a:close/>
              </a:path>
              <a:path w="514985" h="662939">
                <a:moveTo>
                  <a:pt x="431215" y="298450"/>
                </a:moveTo>
                <a:lnTo>
                  <a:pt x="428866" y="298450"/>
                </a:lnTo>
                <a:lnTo>
                  <a:pt x="429895" y="299720"/>
                </a:lnTo>
                <a:lnTo>
                  <a:pt x="431215" y="298450"/>
                </a:lnTo>
                <a:close/>
              </a:path>
              <a:path w="514985" h="662939">
                <a:moveTo>
                  <a:pt x="410959" y="285750"/>
                </a:moveTo>
                <a:lnTo>
                  <a:pt x="87160" y="285750"/>
                </a:lnTo>
                <a:lnTo>
                  <a:pt x="87109" y="287020"/>
                </a:lnTo>
                <a:lnTo>
                  <a:pt x="88087" y="288290"/>
                </a:lnTo>
                <a:lnTo>
                  <a:pt x="89027" y="289560"/>
                </a:lnTo>
                <a:lnTo>
                  <a:pt x="89115" y="290830"/>
                </a:lnTo>
                <a:lnTo>
                  <a:pt x="93294" y="293370"/>
                </a:lnTo>
                <a:lnTo>
                  <a:pt x="94221" y="295910"/>
                </a:lnTo>
                <a:lnTo>
                  <a:pt x="94183" y="298450"/>
                </a:lnTo>
                <a:lnTo>
                  <a:pt x="431711" y="298450"/>
                </a:lnTo>
                <a:lnTo>
                  <a:pt x="431444" y="297180"/>
                </a:lnTo>
                <a:lnTo>
                  <a:pt x="431406" y="294640"/>
                </a:lnTo>
                <a:lnTo>
                  <a:pt x="431304" y="293370"/>
                </a:lnTo>
                <a:lnTo>
                  <a:pt x="416560" y="293370"/>
                </a:lnTo>
                <a:lnTo>
                  <a:pt x="416471" y="290830"/>
                </a:lnTo>
                <a:lnTo>
                  <a:pt x="416687" y="289560"/>
                </a:lnTo>
                <a:lnTo>
                  <a:pt x="416293" y="288290"/>
                </a:lnTo>
                <a:lnTo>
                  <a:pt x="411759" y="288290"/>
                </a:lnTo>
                <a:lnTo>
                  <a:pt x="410324" y="287020"/>
                </a:lnTo>
                <a:lnTo>
                  <a:pt x="410959" y="285750"/>
                </a:lnTo>
                <a:close/>
              </a:path>
              <a:path w="514985" h="662939">
                <a:moveTo>
                  <a:pt x="422503" y="292100"/>
                </a:moveTo>
                <a:lnTo>
                  <a:pt x="417982" y="292100"/>
                </a:lnTo>
                <a:lnTo>
                  <a:pt x="417220" y="293370"/>
                </a:lnTo>
                <a:lnTo>
                  <a:pt x="423583" y="293370"/>
                </a:lnTo>
                <a:lnTo>
                  <a:pt x="422503" y="292100"/>
                </a:lnTo>
                <a:close/>
              </a:path>
              <a:path w="514985" h="662939">
                <a:moveTo>
                  <a:pt x="430415" y="292100"/>
                </a:moveTo>
                <a:lnTo>
                  <a:pt x="429399" y="293370"/>
                </a:lnTo>
                <a:lnTo>
                  <a:pt x="431304" y="293370"/>
                </a:lnTo>
                <a:lnTo>
                  <a:pt x="430415" y="292100"/>
                </a:lnTo>
                <a:close/>
              </a:path>
              <a:path w="514985" h="662939">
                <a:moveTo>
                  <a:pt x="425577" y="270510"/>
                </a:moveTo>
                <a:lnTo>
                  <a:pt x="92925" y="270510"/>
                </a:lnTo>
                <a:lnTo>
                  <a:pt x="93954" y="271780"/>
                </a:lnTo>
                <a:lnTo>
                  <a:pt x="93192" y="273050"/>
                </a:lnTo>
                <a:lnTo>
                  <a:pt x="93649" y="274320"/>
                </a:lnTo>
                <a:lnTo>
                  <a:pt x="93649" y="275590"/>
                </a:lnTo>
                <a:lnTo>
                  <a:pt x="92494" y="276860"/>
                </a:lnTo>
                <a:lnTo>
                  <a:pt x="91376" y="279400"/>
                </a:lnTo>
                <a:lnTo>
                  <a:pt x="89954" y="279400"/>
                </a:lnTo>
                <a:lnTo>
                  <a:pt x="89954" y="280670"/>
                </a:lnTo>
                <a:lnTo>
                  <a:pt x="92494" y="280670"/>
                </a:lnTo>
                <a:lnTo>
                  <a:pt x="91782" y="283210"/>
                </a:lnTo>
                <a:lnTo>
                  <a:pt x="90398" y="283210"/>
                </a:lnTo>
                <a:lnTo>
                  <a:pt x="87960" y="285750"/>
                </a:lnTo>
                <a:lnTo>
                  <a:pt x="412254" y="285750"/>
                </a:lnTo>
                <a:lnTo>
                  <a:pt x="414604" y="287020"/>
                </a:lnTo>
                <a:lnTo>
                  <a:pt x="415493" y="287020"/>
                </a:lnTo>
                <a:lnTo>
                  <a:pt x="415391" y="285750"/>
                </a:lnTo>
                <a:lnTo>
                  <a:pt x="414680" y="284480"/>
                </a:lnTo>
                <a:lnTo>
                  <a:pt x="415531" y="283210"/>
                </a:lnTo>
                <a:lnTo>
                  <a:pt x="415226" y="281940"/>
                </a:lnTo>
                <a:lnTo>
                  <a:pt x="414604" y="280670"/>
                </a:lnTo>
                <a:lnTo>
                  <a:pt x="415442" y="279400"/>
                </a:lnTo>
                <a:lnTo>
                  <a:pt x="414947" y="278130"/>
                </a:lnTo>
                <a:lnTo>
                  <a:pt x="414769" y="276860"/>
                </a:lnTo>
                <a:lnTo>
                  <a:pt x="422001" y="276860"/>
                </a:lnTo>
                <a:lnTo>
                  <a:pt x="423443" y="275590"/>
                </a:lnTo>
                <a:lnTo>
                  <a:pt x="425094" y="275590"/>
                </a:lnTo>
                <a:lnTo>
                  <a:pt x="425221" y="274320"/>
                </a:lnTo>
                <a:lnTo>
                  <a:pt x="424599" y="274320"/>
                </a:lnTo>
                <a:lnTo>
                  <a:pt x="422503" y="273050"/>
                </a:lnTo>
                <a:lnTo>
                  <a:pt x="420370" y="273050"/>
                </a:lnTo>
                <a:lnTo>
                  <a:pt x="421932" y="271780"/>
                </a:lnTo>
                <a:lnTo>
                  <a:pt x="426199" y="271780"/>
                </a:lnTo>
                <a:lnTo>
                  <a:pt x="425577" y="270510"/>
                </a:lnTo>
                <a:close/>
              </a:path>
              <a:path w="514985" h="662939">
                <a:moveTo>
                  <a:pt x="447831" y="271780"/>
                </a:moveTo>
                <a:lnTo>
                  <a:pt x="434238" y="271780"/>
                </a:lnTo>
                <a:lnTo>
                  <a:pt x="435533" y="274320"/>
                </a:lnTo>
                <a:lnTo>
                  <a:pt x="435127" y="275590"/>
                </a:lnTo>
                <a:lnTo>
                  <a:pt x="435571" y="276860"/>
                </a:lnTo>
                <a:lnTo>
                  <a:pt x="439356" y="276860"/>
                </a:lnTo>
                <a:lnTo>
                  <a:pt x="440512" y="278130"/>
                </a:lnTo>
                <a:lnTo>
                  <a:pt x="443052" y="279400"/>
                </a:lnTo>
                <a:lnTo>
                  <a:pt x="444195" y="280670"/>
                </a:lnTo>
                <a:lnTo>
                  <a:pt x="445008" y="281940"/>
                </a:lnTo>
                <a:lnTo>
                  <a:pt x="445490" y="280670"/>
                </a:lnTo>
                <a:lnTo>
                  <a:pt x="445795" y="278130"/>
                </a:lnTo>
                <a:lnTo>
                  <a:pt x="446951" y="276860"/>
                </a:lnTo>
                <a:lnTo>
                  <a:pt x="447890" y="274320"/>
                </a:lnTo>
                <a:lnTo>
                  <a:pt x="447624" y="273050"/>
                </a:lnTo>
                <a:lnTo>
                  <a:pt x="447831" y="271780"/>
                </a:lnTo>
                <a:close/>
              </a:path>
              <a:path w="514985" h="662939">
                <a:moveTo>
                  <a:pt x="422001" y="276860"/>
                </a:moveTo>
                <a:lnTo>
                  <a:pt x="416598" y="276860"/>
                </a:lnTo>
                <a:lnTo>
                  <a:pt x="416509" y="278130"/>
                </a:lnTo>
                <a:lnTo>
                  <a:pt x="417347" y="279400"/>
                </a:lnTo>
                <a:lnTo>
                  <a:pt x="418693" y="279400"/>
                </a:lnTo>
                <a:lnTo>
                  <a:pt x="420560" y="278130"/>
                </a:lnTo>
                <a:lnTo>
                  <a:pt x="422001" y="276860"/>
                </a:lnTo>
                <a:close/>
              </a:path>
              <a:path w="514985" h="662939">
                <a:moveTo>
                  <a:pt x="426199" y="271780"/>
                </a:moveTo>
                <a:lnTo>
                  <a:pt x="424205" y="271780"/>
                </a:lnTo>
                <a:lnTo>
                  <a:pt x="425132" y="273050"/>
                </a:lnTo>
                <a:lnTo>
                  <a:pt x="426326" y="273050"/>
                </a:lnTo>
                <a:lnTo>
                  <a:pt x="426199" y="271780"/>
                </a:lnTo>
                <a:close/>
              </a:path>
              <a:path w="514985" h="662939">
                <a:moveTo>
                  <a:pt x="443750" y="257810"/>
                </a:moveTo>
                <a:lnTo>
                  <a:pt x="442874" y="257810"/>
                </a:lnTo>
                <a:lnTo>
                  <a:pt x="441883" y="260350"/>
                </a:lnTo>
                <a:lnTo>
                  <a:pt x="439712" y="262890"/>
                </a:lnTo>
                <a:lnTo>
                  <a:pt x="85331" y="262890"/>
                </a:lnTo>
                <a:lnTo>
                  <a:pt x="86448" y="264160"/>
                </a:lnTo>
                <a:lnTo>
                  <a:pt x="87160" y="265430"/>
                </a:lnTo>
                <a:lnTo>
                  <a:pt x="89814" y="267970"/>
                </a:lnTo>
                <a:lnTo>
                  <a:pt x="91732" y="270510"/>
                </a:lnTo>
                <a:lnTo>
                  <a:pt x="429526" y="270510"/>
                </a:lnTo>
                <a:lnTo>
                  <a:pt x="431088" y="271780"/>
                </a:lnTo>
                <a:lnTo>
                  <a:pt x="432244" y="273050"/>
                </a:lnTo>
                <a:lnTo>
                  <a:pt x="433133" y="271780"/>
                </a:lnTo>
                <a:lnTo>
                  <a:pt x="447831" y="271780"/>
                </a:lnTo>
                <a:lnTo>
                  <a:pt x="448246" y="269240"/>
                </a:lnTo>
                <a:lnTo>
                  <a:pt x="448551" y="266700"/>
                </a:lnTo>
                <a:lnTo>
                  <a:pt x="449313" y="265430"/>
                </a:lnTo>
                <a:lnTo>
                  <a:pt x="449440" y="264160"/>
                </a:lnTo>
                <a:lnTo>
                  <a:pt x="448818" y="261620"/>
                </a:lnTo>
                <a:lnTo>
                  <a:pt x="446913" y="261620"/>
                </a:lnTo>
                <a:lnTo>
                  <a:pt x="445528" y="260350"/>
                </a:lnTo>
                <a:lnTo>
                  <a:pt x="444601" y="260350"/>
                </a:lnTo>
                <a:lnTo>
                  <a:pt x="443941" y="259080"/>
                </a:lnTo>
                <a:lnTo>
                  <a:pt x="443750" y="257810"/>
                </a:lnTo>
                <a:close/>
              </a:path>
              <a:path w="514985" h="662939">
                <a:moveTo>
                  <a:pt x="436956" y="257810"/>
                </a:moveTo>
                <a:lnTo>
                  <a:pt x="76936" y="257810"/>
                </a:lnTo>
                <a:lnTo>
                  <a:pt x="77952" y="259080"/>
                </a:lnTo>
                <a:lnTo>
                  <a:pt x="79108" y="260350"/>
                </a:lnTo>
                <a:lnTo>
                  <a:pt x="80797" y="261620"/>
                </a:lnTo>
                <a:lnTo>
                  <a:pt x="82092" y="262890"/>
                </a:lnTo>
                <a:lnTo>
                  <a:pt x="82537" y="264160"/>
                </a:lnTo>
                <a:lnTo>
                  <a:pt x="84455" y="264160"/>
                </a:lnTo>
                <a:lnTo>
                  <a:pt x="85331" y="262890"/>
                </a:lnTo>
                <a:lnTo>
                  <a:pt x="438289" y="262890"/>
                </a:lnTo>
                <a:lnTo>
                  <a:pt x="437400" y="261620"/>
                </a:lnTo>
                <a:lnTo>
                  <a:pt x="437705" y="261620"/>
                </a:lnTo>
                <a:lnTo>
                  <a:pt x="437756" y="259080"/>
                </a:lnTo>
                <a:lnTo>
                  <a:pt x="436956" y="257810"/>
                </a:lnTo>
                <a:close/>
              </a:path>
              <a:path w="514985" h="662939">
                <a:moveTo>
                  <a:pt x="432993" y="251460"/>
                </a:moveTo>
                <a:lnTo>
                  <a:pt x="70523" y="251460"/>
                </a:lnTo>
                <a:lnTo>
                  <a:pt x="72745" y="254000"/>
                </a:lnTo>
                <a:lnTo>
                  <a:pt x="75577" y="256540"/>
                </a:lnTo>
                <a:lnTo>
                  <a:pt x="75158" y="257810"/>
                </a:lnTo>
                <a:lnTo>
                  <a:pt x="75336" y="259080"/>
                </a:lnTo>
                <a:lnTo>
                  <a:pt x="76352" y="259080"/>
                </a:lnTo>
                <a:lnTo>
                  <a:pt x="76936" y="257810"/>
                </a:lnTo>
                <a:lnTo>
                  <a:pt x="433260" y="257810"/>
                </a:lnTo>
                <a:lnTo>
                  <a:pt x="432473" y="256540"/>
                </a:lnTo>
                <a:lnTo>
                  <a:pt x="433362" y="256540"/>
                </a:lnTo>
                <a:lnTo>
                  <a:pt x="433489" y="255270"/>
                </a:lnTo>
                <a:lnTo>
                  <a:pt x="431888" y="255270"/>
                </a:lnTo>
                <a:lnTo>
                  <a:pt x="431215" y="254000"/>
                </a:lnTo>
                <a:lnTo>
                  <a:pt x="431800" y="252730"/>
                </a:lnTo>
                <a:lnTo>
                  <a:pt x="434060" y="252730"/>
                </a:lnTo>
                <a:lnTo>
                  <a:pt x="432993" y="251460"/>
                </a:lnTo>
                <a:close/>
              </a:path>
              <a:path w="514985" h="662939">
                <a:moveTo>
                  <a:pt x="434060" y="252730"/>
                </a:moveTo>
                <a:lnTo>
                  <a:pt x="432371" y="252730"/>
                </a:lnTo>
                <a:lnTo>
                  <a:pt x="434060" y="254000"/>
                </a:lnTo>
                <a:lnTo>
                  <a:pt x="434060" y="252730"/>
                </a:lnTo>
                <a:close/>
              </a:path>
              <a:path w="514985" h="662939">
                <a:moveTo>
                  <a:pt x="439305" y="247650"/>
                </a:moveTo>
                <a:lnTo>
                  <a:pt x="433793" y="247650"/>
                </a:lnTo>
                <a:lnTo>
                  <a:pt x="434555" y="248920"/>
                </a:lnTo>
                <a:lnTo>
                  <a:pt x="435889" y="248920"/>
                </a:lnTo>
                <a:lnTo>
                  <a:pt x="436194" y="250190"/>
                </a:lnTo>
                <a:lnTo>
                  <a:pt x="438772" y="252730"/>
                </a:lnTo>
                <a:lnTo>
                  <a:pt x="440601" y="254000"/>
                </a:lnTo>
                <a:lnTo>
                  <a:pt x="442023" y="254000"/>
                </a:lnTo>
                <a:lnTo>
                  <a:pt x="442874" y="252730"/>
                </a:lnTo>
                <a:lnTo>
                  <a:pt x="441756" y="248920"/>
                </a:lnTo>
                <a:lnTo>
                  <a:pt x="439305" y="247650"/>
                </a:lnTo>
                <a:close/>
              </a:path>
              <a:path w="514985" h="662939">
                <a:moveTo>
                  <a:pt x="432562" y="229870"/>
                </a:moveTo>
                <a:lnTo>
                  <a:pt x="5588" y="229870"/>
                </a:lnTo>
                <a:lnTo>
                  <a:pt x="4521" y="231140"/>
                </a:lnTo>
                <a:lnTo>
                  <a:pt x="4432" y="233680"/>
                </a:lnTo>
                <a:lnTo>
                  <a:pt x="6388" y="236220"/>
                </a:lnTo>
                <a:lnTo>
                  <a:pt x="7620" y="237490"/>
                </a:lnTo>
                <a:lnTo>
                  <a:pt x="9309" y="241300"/>
                </a:lnTo>
                <a:lnTo>
                  <a:pt x="11874" y="242570"/>
                </a:lnTo>
                <a:lnTo>
                  <a:pt x="10896" y="243840"/>
                </a:lnTo>
                <a:lnTo>
                  <a:pt x="12407" y="245110"/>
                </a:lnTo>
                <a:lnTo>
                  <a:pt x="14363" y="246380"/>
                </a:lnTo>
                <a:lnTo>
                  <a:pt x="16675" y="248920"/>
                </a:lnTo>
                <a:lnTo>
                  <a:pt x="19151" y="250190"/>
                </a:lnTo>
                <a:lnTo>
                  <a:pt x="21196" y="251460"/>
                </a:lnTo>
                <a:lnTo>
                  <a:pt x="22974" y="252730"/>
                </a:lnTo>
                <a:lnTo>
                  <a:pt x="23507" y="252730"/>
                </a:lnTo>
                <a:lnTo>
                  <a:pt x="23685" y="250190"/>
                </a:lnTo>
                <a:lnTo>
                  <a:pt x="23241" y="247650"/>
                </a:lnTo>
                <a:lnTo>
                  <a:pt x="23241" y="245110"/>
                </a:lnTo>
                <a:lnTo>
                  <a:pt x="24295" y="245110"/>
                </a:lnTo>
                <a:lnTo>
                  <a:pt x="24917" y="242570"/>
                </a:lnTo>
                <a:lnTo>
                  <a:pt x="25184" y="240030"/>
                </a:lnTo>
                <a:lnTo>
                  <a:pt x="432574" y="240030"/>
                </a:lnTo>
                <a:lnTo>
                  <a:pt x="431927" y="238760"/>
                </a:lnTo>
                <a:lnTo>
                  <a:pt x="430339" y="238760"/>
                </a:lnTo>
                <a:lnTo>
                  <a:pt x="428904" y="237490"/>
                </a:lnTo>
                <a:lnTo>
                  <a:pt x="428866" y="236220"/>
                </a:lnTo>
                <a:lnTo>
                  <a:pt x="429895" y="234950"/>
                </a:lnTo>
                <a:lnTo>
                  <a:pt x="430161" y="233680"/>
                </a:lnTo>
                <a:lnTo>
                  <a:pt x="429399" y="233680"/>
                </a:lnTo>
                <a:lnTo>
                  <a:pt x="429133" y="232410"/>
                </a:lnTo>
                <a:lnTo>
                  <a:pt x="430060" y="231140"/>
                </a:lnTo>
                <a:lnTo>
                  <a:pt x="431406" y="231140"/>
                </a:lnTo>
                <a:lnTo>
                  <a:pt x="432562" y="229870"/>
                </a:lnTo>
                <a:close/>
              </a:path>
              <a:path w="514985" h="662939">
                <a:moveTo>
                  <a:pt x="435127" y="245110"/>
                </a:moveTo>
                <a:lnTo>
                  <a:pt x="47904" y="245110"/>
                </a:lnTo>
                <a:lnTo>
                  <a:pt x="48615" y="246380"/>
                </a:lnTo>
                <a:lnTo>
                  <a:pt x="48882" y="248920"/>
                </a:lnTo>
                <a:lnTo>
                  <a:pt x="47726" y="250190"/>
                </a:lnTo>
                <a:lnTo>
                  <a:pt x="47815" y="252730"/>
                </a:lnTo>
                <a:lnTo>
                  <a:pt x="48780" y="251460"/>
                </a:lnTo>
                <a:lnTo>
                  <a:pt x="51003" y="250190"/>
                </a:lnTo>
                <a:lnTo>
                  <a:pt x="52336" y="247650"/>
                </a:lnTo>
                <a:lnTo>
                  <a:pt x="53936" y="246380"/>
                </a:lnTo>
                <a:lnTo>
                  <a:pt x="437362" y="246380"/>
                </a:lnTo>
                <a:lnTo>
                  <a:pt x="435127" y="245110"/>
                </a:lnTo>
                <a:close/>
              </a:path>
              <a:path w="514985" h="662939">
                <a:moveTo>
                  <a:pt x="432473" y="248920"/>
                </a:moveTo>
                <a:lnTo>
                  <a:pt x="63068" y="248920"/>
                </a:lnTo>
                <a:lnTo>
                  <a:pt x="66446" y="252730"/>
                </a:lnTo>
                <a:lnTo>
                  <a:pt x="68402" y="252730"/>
                </a:lnTo>
                <a:lnTo>
                  <a:pt x="69634" y="251460"/>
                </a:lnTo>
                <a:lnTo>
                  <a:pt x="432993" y="251460"/>
                </a:lnTo>
                <a:lnTo>
                  <a:pt x="432473" y="248920"/>
                </a:lnTo>
                <a:close/>
              </a:path>
              <a:path w="514985" h="662939">
                <a:moveTo>
                  <a:pt x="434771" y="243840"/>
                </a:moveTo>
                <a:lnTo>
                  <a:pt x="36639" y="243840"/>
                </a:lnTo>
                <a:lnTo>
                  <a:pt x="37084" y="245110"/>
                </a:lnTo>
                <a:lnTo>
                  <a:pt x="35217" y="246380"/>
                </a:lnTo>
                <a:lnTo>
                  <a:pt x="34150" y="248920"/>
                </a:lnTo>
                <a:lnTo>
                  <a:pt x="34417" y="251460"/>
                </a:lnTo>
                <a:lnTo>
                  <a:pt x="36995" y="251460"/>
                </a:lnTo>
                <a:lnTo>
                  <a:pt x="38138" y="246380"/>
                </a:lnTo>
                <a:lnTo>
                  <a:pt x="38506" y="245110"/>
                </a:lnTo>
                <a:lnTo>
                  <a:pt x="435127" y="245110"/>
                </a:lnTo>
                <a:lnTo>
                  <a:pt x="434771" y="243840"/>
                </a:lnTo>
                <a:close/>
              </a:path>
              <a:path w="514985" h="662939">
                <a:moveTo>
                  <a:pt x="45593" y="245110"/>
                </a:moveTo>
                <a:lnTo>
                  <a:pt x="38506" y="245110"/>
                </a:lnTo>
                <a:lnTo>
                  <a:pt x="39916" y="246380"/>
                </a:lnTo>
                <a:lnTo>
                  <a:pt x="41338" y="248920"/>
                </a:lnTo>
                <a:lnTo>
                  <a:pt x="42583" y="250190"/>
                </a:lnTo>
                <a:lnTo>
                  <a:pt x="44259" y="248920"/>
                </a:lnTo>
                <a:lnTo>
                  <a:pt x="44348" y="247650"/>
                </a:lnTo>
                <a:lnTo>
                  <a:pt x="45593" y="245110"/>
                </a:lnTo>
                <a:close/>
              </a:path>
              <a:path w="514985" h="662939">
                <a:moveTo>
                  <a:pt x="437362" y="246380"/>
                </a:moveTo>
                <a:lnTo>
                  <a:pt x="58635" y="246380"/>
                </a:lnTo>
                <a:lnTo>
                  <a:pt x="60325" y="248920"/>
                </a:lnTo>
                <a:lnTo>
                  <a:pt x="432866" y="248920"/>
                </a:lnTo>
                <a:lnTo>
                  <a:pt x="433793" y="247650"/>
                </a:lnTo>
                <a:lnTo>
                  <a:pt x="439305" y="247650"/>
                </a:lnTo>
                <a:lnTo>
                  <a:pt x="437362" y="246380"/>
                </a:lnTo>
                <a:close/>
              </a:path>
              <a:path w="514985" h="662939">
                <a:moveTo>
                  <a:pt x="432574" y="240030"/>
                </a:moveTo>
                <a:lnTo>
                  <a:pt x="27139" y="240030"/>
                </a:lnTo>
                <a:lnTo>
                  <a:pt x="27673" y="242570"/>
                </a:lnTo>
                <a:lnTo>
                  <a:pt x="28562" y="245110"/>
                </a:lnTo>
                <a:lnTo>
                  <a:pt x="28562" y="246380"/>
                </a:lnTo>
                <a:lnTo>
                  <a:pt x="29006" y="247650"/>
                </a:lnTo>
                <a:lnTo>
                  <a:pt x="29705" y="246380"/>
                </a:lnTo>
                <a:lnTo>
                  <a:pt x="30327" y="245110"/>
                </a:lnTo>
                <a:lnTo>
                  <a:pt x="32016" y="245110"/>
                </a:lnTo>
                <a:lnTo>
                  <a:pt x="34328" y="243840"/>
                </a:lnTo>
                <a:lnTo>
                  <a:pt x="434771" y="243840"/>
                </a:lnTo>
                <a:lnTo>
                  <a:pt x="434416" y="242570"/>
                </a:lnTo>
                <a:lnTo>
                  <a:pt x="433222" y="241300"/>
                </a:lnTo>
                <a:lnTo>
                  <a:pt x="432574" y="240030"/>
                </a:lnTo>
                <a:close/>
              </a:path>
              <a:path w="514985" h="662939">
                <a:moveTo>
                  <a:pt x="443598" y="223520"/>
                </a:moveTo>
                <a:lnTo>
                  <a:pt x="12954" y="223520"/>
                </a:lnTo>
                <a:lnTo>
                  <a:pt x="16141" y="224790"/>
                </a:lnTo>
                <a:lnTo>
                  <a:pt x="18618" y="224790"/>
                </a:lnTo>
                <a:lnTo>
                  <a:pt x="18719" y="226060"/>
                </a:lnTo>
                <a:lnTo>
                  <a:pt x="17741" y="227330"/>
                </a:lnTo>
                <a:lnTo>
                  <a:pt x="16141" y="228600"/>
                </a:lnTo>
                <a:lnTo>
                  <a:pt x="10198" y="228600"/>
                </a:lnTo>
                <a:lnTo>
                  <a:pt x="8864" y="229870"/>
                </a:lnTo>
                <a:lnTo>
                  <a:pt x="432562" y="229870"/>
                </a:lnTo>
                <a:lnTo>
                  <a:pt x="434060" y="231140"/>
                </a:lnTo>
                <a:lnTo>
                  <a:pt x="434962" y="232410"/>
                </a:lnTo>
                <a:lnTo>
                  <a:pt x="433184" y="233680"/>
                </a:lnTo>
                <a:lnTo>
                  <a:pt x="434149" y="233680"/>
                </a:lnTo>
                <a:lnTo>
                  <a:pt x="435622" y="234950"/>
                </a:lnTo>
                <a:lnTo>
                  <a:pt x="435622" y="236220"/>
                </a:lnTo>
                <a:lnTo>
                  <a:pt x="436105" y="237490"/>
                </a:lnTo>
                <a:lnTo>
                  <a:pt x="437756" y="237490"/>
                </a:lnTo>
                <a:lnTo>
                  <a:pt x="439801" y="236220"/>
                </a:lnTo>
                <a:lnTo>
                  <a:pt x="440740" y="233680"/>
                </a:lnTo>
                <a:lnTo>
                  <a:pt x="441083" y="229870"/>
                </a:lnTo>
                <a:lnTo>
                  <a:pt x="442328" y="228600"/>
                </a:lnTo>
                <a:lnTo>
                  <a:pt x="442734" y="227330"/>
                </a:lnTo>
                <a:lnTo>
                  <a:pt x="442175" y="224790"/>
                </a:lnTo>
                <a:lnTo>
                  <a:pt x="443598" y="223520"/>
                </a:lnTo>
                <a:close/>
              </a:path>
              <a:path w="514985" h="662939">
                <a:moveTo>
                  <a:pt x="41770" y="205740"/>
                </a:moveTo>
                <a:lnTo>
                  <a:pt x="29540" y="205740"/>
                </a:lnTo>
                <a:lnTo>
                  <a:pt x="32639" y="208280"/>
                </a:lnTo>
                <a:lnTo>
                  <a:pt x="36461" y="209550"/>
                </a:lnTo>
                <a:lnTo>
                  <a:pt x="38582" y="209550"/>
                </a:lnTo>
                <a:lnTo>
                  <a:pt x="40538" y="210820"/>
                </a:lnTo>
                <a:lnTo>
                  <a:pt x="2209" y="210820"/>
                </a:lnTo>
                <a:lnTo>
                  <a:pt x="2921" y="212090"/>
                </a:lnTo>
                <a:lnTo>
                  <a:pt x="12052" y="212090"/>
                </a:lnTo>
                <a:lnTo>
                  <a:pt x="11087" y="213360"/>
                </a:lnTo>
                <a:lnTo>
                  <a:pt x="10109" y="215900"/>
                </a:lnTo>
                <a:lnTo>
                  <a:pt x="8331" y="217170"/>
                </a:lnTo>
                <a:lnTo>
                  <a:pt x="6908" y="218440"/>
                </a:lnTo>
                <a:lnTo>
                  <a:pt x="7277" y="220980"/>
                </a:lnTo>
                <a:lnTo>
                  <a:pt x="10896" y="224790"/>
                </a:lnTo>
                <a:lnTo>
                  <a:pt x="11798" y="223520"/>
                </a:lnTo>
                <a:lnTo>
                  <a:pt x="443598" y="223520"/>
                </a:lnTo>
                <a:lnTo>
                  <a:pt x="445363" y="222250"/>
                </a:lnTo>
                <a:lnTo>
                  <a:pt x="445985" y="218440"/>
                </a:lnTo>
                <a:lnTo>
                  <a:pt x="445630" y="215900"/>
                </a:lnTo>
                <a:lnTo>
                  <a:pt x="444576" y="214630"/>
                </a:lnTo>
                <a:lnTo>
                  <a:pt x="445719" y="209550"/>
                </a:lnTo>
                <a:lnTo>
                  <a:pt x="446786" y="207010"/>
                </a:lnTo>
                <a:lnTo>
                  <a:pt x="43688" y="207010"/>
                </a:lnTo>
                <a:lnTo>
                  <a:pt x="41770" y="205740"/>
                </a:lnTo>
                <a:close/>
              </a:path>
              <a:path w="514985" h="662939">
                <a:moveTo>
                  <a:pt x="9309" y="212090"/>
                </a:moveTo>
                <a:lnTo>
                  <a:pt x="1409" y="212090"/>
                </a:lnTo>
                <a:lnTo>
                  <a:pt x="800" y="214630"/>
                </a:lnTo>
                <a:lnTo>
                  <a:pt x="1498" y="217170"/>
                </a:lnTo>
                <a:lnTo>
                  <a:pt x="4064" y="217170"/>
                </a:lnTo>
                <a:lnTo>
                  <a:pt x="5499" y="215900"/>
                </a:lnTo>
                <a:lnTo>
                  <a:pt x="7797" y="215900"/>
                </a:lnTo>
                <a:lnTo>
                  <a:pt x="9309" y="212090"/>
                </a:lnTo>
                <a:close/>
              </a:path>
              <a:path w="514985" h="662939">
                <a:moveTo>
                  <a:pt x="4432" y="205740"/>
                </a:moveTo>
                <a:lnTo>
                  <a:pt x="1943" y="205740"/>
                </a:lnTo>
                <a:lnTo>
                  <a:pt x="0" y="208280"/>
                </a:lnTo>
                <a:lnTo>
                  <a:pt x="0" y="212090"/>
                </a:lnTo>
                <a:lnTo>
                  <a:pt x="876" y="210820"/>
                </a:lnTo>
                <a:lnTo>
                  <a:pt x="34683" y="210820"/>
                </a:lnTo>
                <a:lnTo>
                  <a:pt x="30251" y="208280"/>
                </a:lnTo>
                <a:lnTo>
                  <a:pt x="28473" y="208280"/>
                </a:lnTo>
                <a:lnTo>
                  <a:pt x="25019" y="207010"/>
                </a:lnTo>
                <a:lnTo>
                  <a:pt x="5676" y="207010"/>
                </a:lnTo>
                <a:lnTo>
                  <a:pt x="4432" y="205740"/>
                </a:lnTo>
                <a:close/>
              </a:path>
              <a:path w="514985" h="662939">
                <a:moveTo>
                  <a:pt x="9575" y="201930"/>
                </a:moveTo>
                <a:lnTo>
                  <a:pt x="5499" y="203200"/>
                </a:lnTo>
                <a:lnTo>
                  <a:pt x="5676" y="207010"/>
                </a:lnTo>
                <a:lnTo>
                  <a:pt x="25019" y="207010"/>
                </a:lnTo>
                <a:lnTo>
                  <a:pt x="20751" y="205740"/>
                </a:lnTo>
                <a:lnTo>
                  <a:pt x="16408" y="205740"/>
                </a:lnTo>
                <a:lnTo>
                  <a:pt x="13652" y="203200"/>
                </a:lnTo>
                <a:lnTo>
                  <a:pt x="9575" y="201930"/>
                </a:lnTo>
                <a:close/>
              </a:path>
              <a:path w="514985" h="662939">
                <a:moveTo>
                  <a:pt x="449364" y="194310"/>
                </a:moveTo>
                <a:lnTo>
                  <a:pt x="42799" y="194310"/>
                </a:lnTo>
                <a:lnTo>
                  <a:pt x="42659" y="195580"/>
                </a:lnTo>
                <a:lnTo>
                  <a:pt x="43688" y="196850"/>
                </a:lnTo>
                <a:lnTo>
                  <a:pt x="44843" y="196850"/>
                </a:lnTo>
                <a:lnTo>
                  <a:pt x="46228" y="198120"/>
                </a:lnTo>
                <a:lnTo>
                  <a:pt x="46532" y="200660"/>
                </a:lnTo>
                <a:lnTo>
                  <a:pt x="45694" y="200660"/>
                </a:lnTo>
                <a:lnTo>
                  <a:pt x="42938" y="203200"/>
                </a:lnTo>
                <a:lnTo>
                  <a:pt x="43065" y="204470"/>
                </a:lnTo>
                <a:lnTo>
                  <a:pt x="43776" y="205740"/>
                </a:lnTo>
                <a:lnTo>
                  <a:pt x="43688" y="207010"/>
                </a:lnTo>
                <a:lnTo>
                  <a:pt x="446786" y="207010"/>
                </a:lnTo>
                <a:lnTo>
                  <a:pt x="446874" y="203200"/>
                </a:lnTo>
                <a:lnTo>
                  <a:pt x="448475" y="201930"/>
                </a:lnTo>
                <a:lnTo>
                  <a:pt x="448652" y="199390"/>
                </a:lnTo>
                <a:lnTo>
                  <a:pt x="449453" y="196850"/>
                </a:lnTo>
                <a:lnTo>
                  <a:pt x="449364" y="194310"/>
                </a:lnTo>
                <a:close/>
              </a:path>
              <a:path w="514985" h="662939">
                <a:moveTo>
                  <a:pt x="34061" y="200660"/>
                </a:moveTo>
                <a:lnTo>
                  <a:pt x="25819" y="200660"/>
                </a:lnTo>
                <a:lnTo>
                  <a:pt x="21463" y="201930"/>
                </a:lnTo>
                <a:lnTo>
                  <a:pt x="21196" y="203200"/>
                </a:lnTo>
                <a:lnTo>
                  <a:pt x="23507" y="204470"/>
                </a:lnTo>
                <a:lnTo>
                  <a:pt x="26962" y="205740"/>
                </a:lnTo>
                <a:lnTo>
                  <a:pt x="41021" y="205740"/>
                </a:lnTo>
                <a:lnTo>
                  <a:pt x="39560" y="204470"/>
                </a:lnTo>
                <a:lnTo>
                  <a:pt x="37871" y="203200"/>
                </a:lnTo>
                <a:lnTo>
                  <a:pt x="34061" y="200660"/>
                </a:lnTo>
                <a:close/>
              </a:path>
              <a:path w="514985" h="662939">
                <a:moveTo>
                  <a:pt x="454205" y="187960"/>
                </a:moveTo>
                <a:lnTo>
                  <a:pt x="22174" y="187960"/>
                </a:lnTo>
                <a:lnTo>
                  <a:pt x="18262" y="190500"/>
                </a:lnTo>
                <a:lnTo>
                  <a:pt x="15735" y="191770"/>
                </a:lnTo>
                <a:lnTo>
                  <a:pt x="15290" y="191770"/>
                </a:lnTo>
                <a:lnTo>
                  <a:pt x="19202" y="195580"/>
                </a:lnTo>
                <a:lnTo>
                  <a:pt x="22123" y="196850"/>
                </a:lnTo>
                <a:lnTo>
                  <a:pt x="25514" y="196850"/>
                </a:lnTo>
                <a:lnTo>
                  <a:pt x="26403" y="195580"/>
                </a:lnTo>
                <a:lnTo>
                  <a:pt x="26885" y="193040"/>
                </a:lnTo>
                <a:lnTo>
                  <a:pt x="25768" y="191770"/>
                </a:lnTo>
                <a:lnTo>
                  <a:pt x="25374" y="190500"/>
                </a:lnTo>
                <a:lnTo>
                  <a:pt x="452640" y="190500"/>
                </a:lnTo>
                <a:lnTo>
                  <a:pt x="454205" y="187960"/>
                </a:lnTo>
                <a:close/>
              </a:path>
              <a:path w="514985" h="662939">
                <a:moveTo>
                  <a:pt x="452640" y="190500"/>
                </a:moveTo>
                <a:lnTo>
                  <a:pt x="27203" y="190500"/>
                </a:lnTo>
                <a:lnTo>
                  <a:pt x="28968" y="193040"/>
                </a:lnTo>
                <a:lnTo>
                  <a:pt x="29552" y="193040"/>
                </a:lnTo>
                <a:lnTo>
                  <a:pt x="29425" y="194310"/>
                </a:lnTo>
                <a:lnTo>
                  <a:pt x="31457" y="195580"/>
                </a:lnTo>
                <a:lnTo>
                  <a:pt x="35102" y="196850"/>
                </a:lnTo>
                <a:lnTo>
                  <a:pt x="37642" y="195580"/>
                </a:lnTo>
                <a:lnTo>
                  <a:pt x="39814" y="194310"/>
                </a:lnTo>
                <a:lnTo>
                  <a:pt x="449364" y="194310"/>
                </a:lnTo>
                <a:lnTo>
                  <a:pt x="451040" y="193040"/>
                </a:lnTo>
                <a:lnTo>
                  <a:pt x="452640" y="190500"/>
                </a:lnTo>
                <a:close/>
              </a:path>
              <a:path w="514985" h="662939">
                <a:moveTo>
                  <a:pt x="460216" y="180340"/>
                </a:moveTo>
                <a:lnTo>
                  <a:pt x="20129" y="180340"/>
                </a:lnTo>
                <a:lnTo>
                  <a:pt x="20535" y="181610"/>
                </a:lnTo>
                <a:lnTo>
                  <a:pt x="18973" y="184150"/>
                </a:lnTo>
                <a:lnTo>
                  <a:pt x="16929" y="185420"/>
                </a:lnTo>
                <a:lnTo>
                  <a:pt x="14579" y="186690"/>
                </a:lnTo>
                <a:lnTo>
                  <a:pt x="13766" y="186690"/>
                </a:lnTo>
                <a:lnTo>
                  <a:pt x="14224" y="189230"/>
                </a:lnTo>
                <a:lnTo>
                  <a:pt x="16357" y="189230"/>
                </a:lnTo>
                <a:lnTo>
                  <a:pt x="18224" y="187960"/>
                </a:lnTo>
                <a:lnTo>
                  <a:pt x="454205" y="187960"/>
                </a:lnTo>
                <a:lnTo>
                  <a:pt x="456552" y="184150"/>
                </a:lnTo>
                <a:lnTo>
                  <a:pt x="458495" y="181610"/>
                </a:lnTo>
                <a:lnTo>
                  <a:pt x="460216" y="180340"/>
                </a:lnTo>
                <a:close/>
              </a:path>
              <a:path w="514985" h="662939">
                <a:moveTo>
                  <a:pt x="442645" y="168910"/>
                </a:moveTo>
                <a:lnTo>
                  <a:pt x="3505" y="168910"/>
                </a:lnTo>
                <a:lnTo>
                  <a:pt x="4889" y="170180"/>
                </a:lnTo>
                <a:lnTo>
                  <a:pt x="7239" y="175260"/>
                </a:lnTo>
                <a:lnTo>
                  <a:pt x="8318" y="176530"/>
                </a:lnTo>
                <a:lnTo>
                  <a:pt x="10350" y="176530"/>
                </a:lnTo>
                <a:lnTo>
                  <a:pt x="11277" y="177800"/>
                </a:lnTo>
                <a:lnTo>
                  <a:pt x="11912" y="177800"/>
                </a:lnTo>
                <a:lnTo>
                  <a:pt x="9512" y="180340"/>
                </a:lnTo>
                <a:lnTo>
                  <a:pt x="8978" y="181610"/>
                </a:lnTo>
                <a:lnTo>
                  <a:pt x="9956" y="182880"/>
                </a:lnTo>
                <a:lnTo>
                  <a:pt x="11988" y="184150"/>
                </a:lnTo>
                <a:lnTo>
                  <a:pt x="14846" y="182880"/>
                </a:lnTo>
                <a:lnTo>
                  <a:pt x="17195" y="181610"/>
                </a:lnTo>
                <a:lnTo>
                  <a:pt x="18173" y="180340"/>
                </a:lnTo>
                <a:lnTo>
                  <a:pt x="460216" y="180340"/>
                </a:lnTo>
                <a:lnTo>
                  <a:pt x="461937" y="179070"/>
                </a:lnTo>
                <a:lnTo>
                  <a:pt x="462775" y="176530"/>
                </a:lnTo>
                <a:lnTo>
                  <a:pt x="464515" y="175260"/>
                </a:lnTo>
                <a:lnTo>
                  <a:pt x="465404" y="172720"/>
                </a:lnTo>
                <a:lnTo>
                  <a:pt x="445795" y="172720"/>
                </a:lnTo>
                <a:lnTo>
                  <a:pt x="443623" y="171450"/>
                </a:lnTo>
                <a:lnTo>
                  <a:pt x="442683" y="170180"/>
                </a:lnTo>
                <a:lnTo>
                  <a:pt x="442645" y="168910"/>
                </a:lnTo>
                <a:close/>
              </a:path>
              <a:path w="514985" h="662939">
                <a:moveTo>
                  <a:pt x="463092" y="163830"/>
                </a:moveTo>
                <a:lnTo>
                  <a:pt x="461264" y="163830"/>
                </a:lnTo>
                <a:lnTo>
                  <a:pt x="458076" y="165100"/>
                </a:lnTo>
                <a:lnTo>
                  <a:pt x="454558" y="166370"/>
                </a:lnTo>
                <a:lnTo>
                  <a:pt x="451802" y="167640"/>
                </a:lnTo>
                <a:lnTo>
                  <a:pt x="450164" y="170180"/>
                </a:lnTo>
                <a:lnTo>
                  <a:pt x="447662" y="171450"/>
                </a:lnTo>
                <a:lnTo>
                  <a:pt x="447040" y="172720"/>
                </a:lnTo>
                <a:lnTo>
                  <a:pt x="465404" y="172720"/>
                </a:lnTo>
                <a:lnTo>
                  <a:pt x="465848" y="171450"/>
                </a:lnTo>
                <a:lnTo>
                  <a:pt x="468553" y="168910"/>
                </a:lnTo>
                <a:lnTo>
                  <a:pt x="469265" y="168910"/>
                </a:lnTo>
                <a:lnTo>
                  <a:pt x="468960" y="167640"/>
                </a:lnTo>
                <a:lnTo>
                  <a:pt x="467448" y="166370"/>
                </a:lnTo>
                <a:lnTo>
                  <a:pt x="465175" y="166370"/>
                </a:lnTo>
                <a:lnTo>
                  <a:pt x="463092" y="163830"/>
                </a:lnTo>
                <a:close/>
              </a:path>
              <a:path w="514985" h="662939">
                <a:moveTo>
                  <a:pt x="5994" y="162560"/>
                </a:moveTo>
                <a:lnTo>
                  <a:pt x="5245" y="163830"/>
                </a:lnTo>
                <a:lnTo>
                  <a:pt x="4038" y="165100"/>
                </a:lnTo>
                <a:lnTo>
                  <a:pt x="1905" y="166370"/>
                </a:lnTo>
                <a:lnTo>
                  <a:pt x="444" y="166370"/>
                </a:lnTo>
                <a:lnTo>
                  <a:pt x="1333" y="168910"/>
                </a:lnTo>
                <a:lnTo>
                  <a:pt x="445084" y="168910"/>
                </a:lnTo>
                <a:lnTo>
                  <a:pt x="445046" y="166370"/>
                </a:lnTo>
                <a:lnTo>
                  <a:pt x="444550" y="165100"/>
                </a:lnTo>
                <a:lnTo>
                  <a:pt x="442874" y="165100"/>
                </a:lnTo>
                <a:lnTo>
                  <a:pt x="441617" y="163830"/>
                </a:lnTo>
                <a:lnTo>
                  <a:pt x="6667" y="163830"/>
                </a:lnTo>
                <a:lnTo>
                  <a:pt x="5994" y="162560"/>
                </a:lnTo>
                <a:close/>
              </a:path>
              <a:path w="514985" h="662939">
                <a:moveTo>
                  <a:pt x="479755" y="151130"/>
                </a:moveTo>
                <a:lnTo>
                  <a:pt x="29819" y="151130"/>
                </a:lnTo>
                <a:lnTo>
                  <a:pt x="29197" y="152400"/>
                </a:lnTo>
                <a:lnTo>
                  <a:pt x="25946" y="152400"/>
                </a:lnTo>
                <a:lnTo>
                  <a:pt x="25247" y="153670"/>
                </a:lnTo>
                <a:lnTo>
                  <a:pt x="13677" y="153670"/>
                </a:lnTo>
                <a:lnTo>
                  <a:pt x="12319" y="154940"/>
                </a:lnTo>
                <a:lnTo>
                  <a:pt x="10388" y="154940"/>
                </a:lnTo>
                <a:lnTo>
                  <a:pt x="10617" y="156210"/>
                </a:lnTo>
                <a:lnTo>
                  <a:pt x="10388" y="157480"/>
                </a:lnTo>
                <a:lnTo>
                  <a:pt x="6578" y="158750"/>
                </a:lnTo>
                <a:lnTo>
                  <a:pt x="4572" y="158750"/>
                </a:lnTo>
                <a:lnTo>
                  <a:pt x="3822" y="160020"/>
                </a:lnTo>
                <a:lnTo>
                  <a:pt x="4660" y="161290"/>
                </a:lnTo>
                <a:lnTo>
                  <a:pt x="6616" y="161290"/>
                </a:lnTo>
                <a:lnTo>
                  <a:pt x="7950" y="162560"/>
                </a:lnTo>
                <a:lnTo>
                  <a:pt x="8128" y="163830"/>
                </a:lnTo>
                <a:lnTo>
                  <a:pt x="443268" y="163830"/>
                </a:lnTo>
                <a:lnTo>
                  <a:pt x="444296" y="162560"/>
                </a:lnTo>
                <a:lnTo>
                  <a:pt x="446773" y="161290"/>
                </a:lnTo>
                <a:lnTo>
                  <a:pt x="448284" y="158750"/>
                </a:lnTo>
                <a:lnTo>
                  <a:pt x="450329" y="156210"/>
                </a:lnTo>
                <a:lnTo>
                  <a:pt x="479132" y="156210"/>
                </a:lnTo>
                <a:lnTo>
                  <a:pt x="480949" y="154940"/>
                </a:lnTo>
                <a:lnTo>
                  <a:pt x="480910" y="152400"/>
                </a:lnTo>
                <a:lnTo>
                  <a:pt x="29197" y="152400"/>
                </a:lnTo>
                <a:lnTo>
                  <a:pt x="27559" y="151130"/>
                </a:lnTo>
                <a:lnTo>
                  <a:pt x="479755" y="151130"/>
                </a:lnTo>
                <a:close/>
              </a:path>
              <a:path w="514985" h="662939">
                <a:moveTo>
                  <a:pt x="476288" y="156210"/>
                </a:moveTo>
                <a:lnTo>
                  <a:pt x="452107" y="156210"/>
                </a:lnTo>
                <a:lnTo>
                  <a:pt x="455180" y="157480"/>
                </a:lnTo>
                <a:lnTo>
                  <a:pt x="459930" y="161290"/>
                </a:lnTo>
                <a:lnTo>
                  <a:pt x="461365" y="162560"/>
                </a:lnTo>
                <a:lnTo>
                  <a:pt x="465759" y="162560"/>
                </a:lnTo>
                <a:lnTo>
                  <a:pt x="468071" y="161290"/>
                </a:lnTo>
                <a:lnTo>
                  <a:pt x="474599" y="161290"/>
                </a:lnTo>
                <a:lnTo>
                  <a:pt x="476643" y="160020"/>
                </a:lnTo>
                <a:lnTo>
                  <a:pt x="476783" y="157480"/>
                </a:lnTo>
                <a:lnTo>
                  <a:pt x="476288" y="156210"/>
                </a:lnTo>
                <a:close/>
              </a:path>
              <a:path w="514985" h="662939">
                <a:moveTo>
                  <a:pt x="474599" y="161290"/>
                </a:moveTo>
                <a:lnTo>
                  <a:pt x="468071" y="161290"/>
                </a:lnTo>
                <a:lnTo>
                  <a:pt x="470154" y="162560"/>
                </a:lnTo>
                <a:lnTo>
                  <a:pt x="474599" y="161290"/>
                </a:lnTo>
                <a:close/>
              </a:path>
              <a:path w="514985" h="662939">
                <a:moveTo>
                  <a:pt x="21145" y="152400"/>
                </a:moveTo>
                <a:lnTo>
                  <a:pt x="19735" y="152400"/>
                </a:lnTo>
                <a:lnTo>
                  <a:pt x="18135" y="153670"/>
                </a:lnTo>
                <a:lnTo>
                  <a:pt x="22847" y="153670"/>
                </a:lnTo>
                <a:lnTo>
                  <a:pt x="21145" y="152400"/>
                </a:lnTo>
                <a:close/>
              </a:path>
              <a:path w="514985" h="662939">
                <a:moveTo>
                  <a:pt x="44932" y="148590"/>
                </a:moveTo>
                <a:lnTo>
                  <a:pt x="43014" y="148590"/>
                </a:lnTo>
                <a:lnTo>
                  <a:pt x="33909" y="151130"/>
                </a:lnTo>
                <a:lnTo>
                  <a:pt x="471043" y="151130"/>
                </a:lnTo>
                <a:lnTo>
                  <a:pt x="470198" y="149860"/>
                </a:lnTo>
                <a:lnTo>
                  <a:pt x="45694" y="149860"/>
                </a:lnTo>
                <a:lnTo>
                  <a:pt x="44932" y="148590"/>
                </a:lnTo>
                <a:close/>
              </a:path>
              <a:path w="514985" h="662939">
                <a:moveTo>
                  <a:pt x="475348" y="148590"/>
                </a:moveTo>
                <a:lnTo>
                  <a:pt x="473443" y="148590"/>
                </a:lnTo>
                <a:lnTo>
                  <a:pt x="472020" y="149860"/>
                </a:lnTo>
                <a:lnTo>
                  <a:pt x="471043" y="151130"/>
                </a:lnTo>
                <a:lnTo>
                  <a:pt x="477532" y="151130"/>
                </a:lnTo>
                <a:lnTo>
                  <a:pt x="476694" y="149860"/>
                </a:lnTo>
                <a:lnTo>
                  <a:pt x="475348" y="148590"/>
                </a:lnTo>
                <a:close/>
              </a:path>
              <a:path w="514985" h="662939">
                <a:moveTo>
                  <a:pt x="69913" y="144780"/>
                </a:moveTo>
                <a:lnTo>
                  <a:pt x="49199" y="144780"/>
                </a:lnTo>
                <a:lnTo>
                  <a:pt x="46050" y="146050"/>
                </a:lnTo>
                <a:lnTo>
                  <a:pt x="45339" y="147320"/>
                </a:lnTo>
                <a:lnTo>
                  <a:pt x="46355" y="148590"/>
                </a:lnTo>
                <a:lnTo>
                  <a:pt x="45694" y="149860"/>
                </a:lnTo>
                <a:lnTo>
                  <a:pt x="399415" y="149860"/>
                </a:lnTo>
                <a:lnTo>
                  <a:pt x="398881" y="148590"/>
                </a:lnTo>
                <a:lnTo>
                  <a:pt x="73558" y="148590"/>
                </a:lnTo>
                <a:lnTo>
                  <a:pt x="71069" y="146050"/>
                </a:lnTo>
                <a:lnTo>
                  <a:pt x="69913" y="144780"/>
                </a:lnTo>
                <a:close/>
              </a:path>
              <a:path w="514985" h="662939">
                <a:moveTo>
                  <a:pt x="407746" y="139700"/>
                </a:moveTo>
                <a:lnTo>
                  <a:pt x="406946" y="139700"/>
                </a:lnTo>
                <a:lnTo>
                  <a:pt x="404558" y="140970"/>
                </a:lnTo>
                <a:lnTo>
                  <a:pt x="402869" y="144780"/>
                </a:lnTo>
                <a:lnTo>
                  <a:pt x="400558" y="147320"/>
                </a:lnTo>
                <a:lnTo>
                  <a:pt x="400126" y="148590"/>
                </a:lnTo>
                <a:lnTo>
                  <a:pt x="399415" y="149860"/>
                </a:lnTo>
                <a:lnTo>
                  <a:pt x="470198" y="149860"/>
                </a:lnTo>
                <a:lnTo>
                  <a:pt x="469353" y="148590"/>
                </a:lnTo>
                <a:lnTo>
                  <a:pt x="449757" y="148590"/>
                </a:lnTo>
                <a:lnTo>
                  <a:pt x="447713" y="147320"/>
                </a:lnTo>
                <a:lnTo>
                  <a:pt x="451751" y="147320"/>
                </a:lnTo>
                <a:lnTo>
                  <a:pt x="453707" y="146050"/>
                </a:lnTo>
                <a:lnTo>
                  <a:pt x="465404" y="146050"/>
                </a:lnTo>
                <a:lnTo>
                  <a:pt x="466458" y="144780"/>
                </a:lnTo>
                <a:lnTo>
                  <a:pt x="467309" y="143510"/>
                </a:lnTo>
                <a:lnTo>
                  <a:pt x="487959" y="143510"/>
                </a:lnTo>
                <a:lnTo>
                  <a:pt x="489800" y="142240"/>
                </a:lnTo>
                <a:lnTo>
                  <a:pt x="493052" y="142240"/>
                </a:lnTo>
                <a:lnTo>
                  <a:pt x="493852" y="140970"/>
                </a:lnTo>
                <a:lnTo>
                  <a:pt x="408368" y="140970"/>
                </a:lnTo>
                <a:lnTo>
                  <a:pt x="407746" y="139700"/>
                </a:lnTo>
                <a:close/>
              </a:path>
              <a:path w="514985" h="662939">
                <a:moveTo>
                  <a:pt x="405269" y="138430"/>
                </a:moveTo>
                <a:lnTo>
                  <a:pt x="82600" y="138430"/>
                </a:lnTo>
                <a:lnTo>
                  <a:pt x="80619" y="142240"/>
                </a:lnTo>
                <a:lnTo>
                  <a:pt x="79070" y="144780"/>
                </a:lnTo>
                <a:lnTo>
                  <a:pt x="77012" y="146050"/>
                </a:lnTo>
                <a:lnTo>
                  <a:pt x="76835" y="147320"/>
                </a:lnTo>
                <a:lnTo>
                  <a:pt x="75374" y="148590"/>
                </a:lnTo>
                <a:lnTo>
                  <a:pt x="398881" y="148590"/>
                </a:lnTo>
                <a:lnTo>
                  <a:pt x="399935" y="146050"/>
                </a:lnTo>
                <a:lnTo>
                  <a:pt x="399846" y="144780"/>
                </a:lnTo>
                <a:lnTo>
                  <a:pt x="399757" y="142240"/>
                </a:lnTo>
                <a:lnTo>
                  <a:pt x="401726" y="142240"/>
                </a:lnTo>
                <a:lnTo>
                  <a:pt x="402247" y="140970"/>
                </a:lnTo>
                <a:lnTo>
                  <a:pt x="405269" y="138430"/>
                </a:lnTo>
                <a:close/>
              </a:path>
              <a:path w="514985" h="662939">
                <a:moveTo>
                  <a:pt x="459663" y="147320"/>
                </a:moveTo>
                <a:lnTo>
                  <a:pt x="457847" y="147320"/>
                </a:lnTo>
                <a:lnTo>
                  <a:pt x="456336" y="148590"/>
                </a:lnTo>
                <a:lnTo>
                  <a:pt x="461670" y="148590"/>
                </a:lnTo>
                <a:lnTo>
                  <a:pt x="459663" y="147320"/>
                </a:lnTo>
                <a:close/>
              </a:path>
              <a:path w="514985" h="662939">
                <a:moveTo>
                  <a:pt x="461670" y="146050"/>
                </a:moveTo>
                <a:lnTo>
                  <a:pt x="458292" y="146050"/>
                </a:lnTo>
                <a:lnTo>
                  <a:pt x="460375" y="147320"/>
                </a:lnTo>
                <a:lnTo>
                  <a:pt x="461670" y="146050"/>
                </a:lnTo>
                <a:close/>
              </a:path>
              <a:path w="514985" h="662939">
                <a:moveTo>
                  <a:pt x="487959" y="143510"/>
                </a:moveTo>
                <a:lnTo>
                  <a:pt x="473798" y="143510"/>
                </a:lnTo>
                <a:lnTo>
                  <a:pt x="474776" y="144780"/>
                </a:lnTo>
                <a:lnTo>
                  <a:pt x="476821" y="144780"/>
                </a:lnTo>
                <a:lnTo>
                  <a:pt x="478777" y="146050"/>
                </a:lnTo>
                <a:lnTo>
                  <a:pt x="483895" y="146050"/>
                </a:lnTo>
                <a:lnTo>
                  <a:pt x="486117" y="144780"/>
                </a:lnTo>
                <a:lnTo>
                  <a:pt x="487959" y="143510"/>
                </a:lnTo>
                <a:close/>
              </a:path>
              <a:path w="514985" h="662939">
                <a:moveTo>
                  <a:pt x="55511" y="143510"/>
                </a:moveTo>
                <a:lnTo>
                  <a:pt x="53022" y="144780"/>
                </a:lnTo>
                <a:lnTo>
                  <a:pt x="56883" y="144780"/>
                </a:lnTo>
                <a:lnTo>
                  <a:pt x="55511" y="143510"/>
                </a:lnTo>
                <a:close/>
              </a:path>
              <a:path w="514985" h="662939">
                <a:moveTo>
                  <a:pt x="66929" y="143510"/>
                </a:moveTo>
                <a:lnTo>
                  <a:pt x="61290" y="143510"/>
                </a:lnTo>
                <a:lnTo>
                  <a:pt x="59105" y="144780"/>
                </a:lnTo>
                <a:lnTo>
                  <a:pt x="67779" y="144780"/>
                </a:lnTo>
                <a:lnTo>
                  <a:pt x="66929" y="143510"/>
                </a:lnTo>
                <a:close/>
              </a:path>
              <a:path w="514985" h="662939">
                <a:moveTo>
                  <a:pt x="470204" y="143510"/>
                </a:moveTo>
                <a:lnTo>
                  <a:pt x="467309" y="143510"/>
                </a:lnTo>
                <a:lnTo>
                  <a:pt x="468782" y="144780"/>
                </a:lnTo>
                <a:lnTo>
                  <a:pt x="469760" y="144780"/>
                </a:lnTo>
                <a:lnTo>
                  <a:pt x="470204" y="143510"/>
                </a:lnTo>
                <a:close/>
              </a:path>
              <a:path w="514985" h="662939">
                <a:moveTo>
                  <a:pt x="473176" y="99060"/>
                </a:moveTo>
                <a:lnTo>
                  <a:pt x="471805" y="100330"/>
                </a:lnTo>
                <a:lnTo>
                  <a:pt x="471093" y="101600"/>
                </a:lnTo>
                <a:lnTo>
                  <a:pt x="471449" y="102870"/>
                </a:lnTo>
                <a:lnTo>
                  <a:pt x="471182" y="105410"/>
                </a:lnTo>
                <a:lnTo>
                  <a:pt x="470306" y="107950"/>
                </a:lnTo>
                <a:lnTo>
                  <a:pt x="468972" y="107950"/>
                </a:lnTo>
                <a:lnTo>
                  <a:pt x="469684" y="109220"/>
                </a:lnTo>
                <a:lnTo>
                  <a:pt x="469138" y="110490"/>
                </a:lnTo>
                <a:lnTo>
                  <a:pt x="466750" y="111760"/>
                </a:lnTo>
                <a:lnTo>
                  <a:pt x="461695" y="111760"/>
                </a:lnTo>
                <a:lnTo>
                  <a:pt x="460717" y="114300"/>
                </a:lnTo>
                <a:lnTo>
                  <a:pt x="459295" y="116840"/>
                </a:lnTo>
                <a:lnTo>
                  <a:pt x="447052" y="116840"/>
                </a:lnTo>
                <a:lnTo>
                  <a:pt x="445719" y="118110"/>
                </a:lnTo>
                <a:lnTo>
                  <a:pt x="443687" y="119380"/>
                </a:lnTo>
                <a:lnTo>
                  <a:pt x="441642" y="119380"/>
                </a:lnTo>
                <a:lnTo>
                  <a:pt x="439508" y="121920"/>
                </a:lnTo>
                <a:lnTo>
                  <a:pt x="436232" y="123190"/>
                </a:lnTo>
                <a:lnTo>
                  <a:pt x="430377" y="123190"/>
                </a:lnTo>
                <a:lnTo>
                  <a:pt x="430110" y="124460"/>
                </a:lnTo>
                <a:lnTo>
                  <a:pt x="428599" y="125730"/>
                </a:lnTo>
                <a:lnTo>
                  <a:pt x="424967" y="125730"/>
                </a:lnTo>
                <a:lnTo>
                  <a:pt x="423189" y="127000"/>
                </a:lnTo>
                <a:lnTo>
                  <a:pt x="420446" y="129540"/>
                </a:lnTo>
                <a:lnTo>
                  <a:pt x="416267" y="133350"/>
                </a:lnTo>
                <a:lnTo>
                  <a:pt x="415912" y="134620"/>
                </a:lnTo>
                <a:lnTo>
                  <a:pt x="414578" y="135890"/>
                </a:lnTo>
                <a:lnTo>
                  <a:pt x="410324" y="138430"/>
                </a:lnTo>
                <a:lnTo>
                  <a:pt x="408368" y="140970"/>
                </a:lnTo>
                <a:lnTo>
                  <a:pt x="493852" y="140970"/>
                </a:lnTo>
                <a:lnTo>
                  <a:pt x="493852" y="139700"/>
                </a:lnTo>
                <a:lnTo>
                  <a:pt x="493001" y="139700"/>
                </a:lnTo>
                <a:lnTo>
                  <a:pt x="491667" y="137160"/>
                </a:lnTo>
                <a:lnTo>
                  <a:pt x="491629" y="135890"/>
                </a:lnTo>
                <a:lnTo>
                  <a:pt x="490867" y="134620"/>
                </a:lnTo>
                <a:lnTo>
                  <a:pt x="492023" y="132080"/>
                </a:lnTo>
                <a:lnTo>
                  <a:pt x="493763" y="130810"/>
                </a:lnTo>
                <a:lnTo>
                  <a:pt x="502983" y="130810"/>
                </a:lnTo>
                <a:lnTo>
                  <a:pt x="504825" y="128270"/>
                </a:lnTo>
                <a:lnTo>
                  <a:pt x="506920" y="127000"/>
                </a:lnTo>
                <a:lnTo>
                  <a:pt x="508342" y="125730"/>
                </a:lnTo>
                <a:lnTo>
                  <a:pt x="509003" y="124460"/>
                </a:lnTo>
                <a:lnTo>
                  <a:pt x="511009" y="123190"/>
                </a:lnTo>
                <a:lnTo>
                  <a:pt x="513359" y="121920"/>
                </a:lnTo>
                <a:lnTo>
                  <a:pt x="514286" y="120650"/>
                </a:lnTo>
                <a:lnTo>
                  <a:pt x="514565" y="118110"/>
                </a:lnTo>
                <a:lnTo>
                  <a:pt x="513499" y="114300"/>
                </a:lnTo>
                <a:lnTo>
                  <a:pt x="511810" y="113030"/>
                </a:lnTo>
                <a:lnTo>
                  <a:pt x="511175" y="111760"/>
                </a:lnTo>
                <a:lnTo>
                  <a:pt x="507580" y="107950"/>
                </a:lnTo>
                <a:lnTo>
                  <a:pt x="507365" y="106680"/>
                </a:lnTo>
                <a:lnTo>
                  <a:pt x="506476" y="105410"/>
                </a:lnTo>
                <a:lnTo>
                  <a:pt x="504063" y="104140"/>
                </a:lnTo>
                <a:lnTo>
                  <a:pt x="502742" y="104140"/>
                </a:lnTo>
                <a:lnTo>
                  <a:pt x="501307" y="102870"/>
                </a:lnTo>
                <a:lnTo>
                  <a:pt x="499224" y="101600"/>
                </a:lnTo>
                <a:lnTo>
                  <a:pt x="475983" y="101600"/>
                </a:lnTo>
                <a:lnTo>
                  <a:pt x="473760" y="100330"/>
                </a:lnTo>
                <a:lnTo>
                  <a:pt x="473176" y="99060"/>
                </a:lnTo>
                <a:close/>
              </a:path>
              <a:path w="514985" h="662939">
                <a:moveTo>
                  <a:pt x="438340" y="110490"/>
                </a:moveTo>
                <a:lnTo>
                  <a:pt x="105041" y="110490"/>
                </a:lnTo>
                <a:lnTo>
                  <a:pt x="105041" y="111760"/>
                </a:lnTo>
                <a:lnTo>
                  <a:pt x="105486" y="113030"/>
                </a:lnTo>
                <a:lnTo>
                  <a:pt x="105117" y="114300"/>
                </a:lnTo>
                <a:lnTo>
                  <a:pt x="102108" y="115570"/>
                </a:lnTo>
                <a:lnTo>
                  <a:pt x="99631" y="116840"/>
                </a:lnTo>
                <a:lnTo>
                  <a:pt x="94475" y="116840"/>
                </a:lnTo>
                <a:lnTo>
                  <a:pt x="94043" y="118110"/>
                </a:lnTo>
                <a:lnTo>
                  <a:pt x="94310" y="119380"/>
                </a:lnTo>
                <a:lnTo>
                  <a:pt x="96342" y="120650"/>
                </a:lnTo>
                <a:lnTo>
                  <a:pt x="99009" y="120650"/>
                </a:lnTo>
                <a:lnTo>
                  <a:pt x="99631" y="121920"/>
                </a:lnTo>
                <a:lnTo>
                  <a:pt x="99009" y="123190"/>
                </a:lnTo>
                <a:lnTo>
                  <a:pt x="96443" y="124460"/>
                </a:lnTo>
                <a:lnTo>
                  <a:pt x="91287" y="124460"/>
                </a:lnTo>
                <a:lnTo>
                  <a:pt x="89420" y="127000"/>
                </a:lnTo>
                <a:lnTo>
                  <a:pt x="89509" y="129540"/>
                </a:lnTo>
                <a:lnTo>
                  <a:pt x="91198" y="129540"/>
                </a:lnTo>
                <a:lnTo>
                  <a:pt x="90398" y="132080"/>
                </a:lnTo>
                <a:lnTo>
                  <a:pt x="88442" y="133350"/>
                </a:lnTo>
                <a:lnTo>
                  <a:pt x="86321" y="135890"/>
                </a:lnTo>
                <a:lnTo>
                  <a:pt x="85432" y="138430"/>
                </a:lnTo>
                <a:lnTo>
                  <a:pt x="407047" y="138430"/>
                </a:lnTo>
                <a:lnTo>
                  <a:pt x="409435" y="135890"/>
                </a:lnTo>
                <a:lnTo>
                  <a:pt x="412724" y="133350"/>
                </a:lnTo>
                <a:lnTo>
                  <a:pt x="413600" y="130810"/>
                </a:lnTo>
                <a:lnTo>
                  <a:pt x="415747" y="129540"/>
                </a:lnTo>
                <a:lnTo>
                  <a:pt x="417868" y="127000"/>
                </a:lnTo>
                <a:lnTo>
                  <a:pt x="418744" y="124460"/>
                </a:lnTo>
                <a:lnTo>
                  <a:pt x="418401" y="123190"/>
                </a:lnTo>
                <a:lnTo>
                  <a:pt x="419100" y="121920"/>
                </a:lnTo>
                <a:lnTo>
                  <a:pt x="422389" y="121920"/>
                </a:lnTo>
                <a:lnTo>
                  <a:pt x="424434" y="120650"/>
                </a:lnTo>
                <a:lnTo>
                  <a:pt x="424611" y="119380"/>
                </a:lnTo>
                <a:lnTo>
                  <a:pt x="426300" y="116840"/>
                </a:lnTo>
                <a:lnTo>
                  <a:pt x="99631" y="116840"/>
                </a:lnTo>
                <a:lnTo>
                  <a:pt x="96520" y="115570"/>
                </a:lnTo>
                <a:lnTo>
                  <a:pt x="430199" y="115570"/>
                </a:lnTo>
                <a:lnTo>
                  <a:pt x="432142" y="114300"/>
                </a:lnTo>
                <a:lnTo>
                  <a:pt x="434187" y="114300"/>
                </a:lnTo>
                <a:lnTo>
                  <a:pt x="438340" y="110490"/>
                </a:lnTo>
                <a:close/>
              </a:path>
              <a:path w="514985" h="662939">
                <a:moveTo>
                  <a:pt x="502983" y="130810"/>
                </a:moveTo>
                <a:lnTo>
                  <a:pt x="495096" y="130810"/>
                </a:lnTo>
                <a:lnTo>
                  <a:pt x="498475" y="133350"/>
                </a:lnTo>
                <a:lnTo>
                  <a:pt x="501142" y="133350"/>
                </a:lnTo>
                <a:lnTo>
                  <a:pt x="502983" y="130810"/>
                </a:lnTo>
                <a:close/>
              </a:path>
              <a:path w="514985" h="662939">
                <a:moveTo>
                  <a:pt x="422389" y="121920"/>
                </a:moveTo>
                <a:lnTo>
                  <a:pt x="419100" y="121920"/>
                </a:lnTo>
                <a:lnTo>
                  <a:pt x="419544" y="123190"/>
                </a:lnTo>
                <a:lnTo>
                  <a:pt x="420878" y="123190"/>
                </a:lnTo>
                <a:lnTo>
                  <a:pt x="422389" y="121920"/>
                </a:lnTo>
                <a:close/>
              </a:path>
              <a:path w="514985" h="662939">
                <a:moveTo>
                  <a:pt x="430199" y="115570"/>
                </a:moveTo>
                <a:lnTo>
                  <a:pt x="427177" y="115570"/>
                </a:lnTo>
                <a:lnTo>
                  <a:pt x="428688" y="116840"/>
                </a:lnTo>
                <a:lnTo>
                  <a:pt x="430199" y="115570"/>
                </a:lnTo>
                <a:close/>
              </a:path>
              <a:path w="514985" h="662939">
                <a:moveTo>
                  <a:pt x="457962" y="104140"/>
                </a:moveTo>
                <a:lnTo>
                  <a:pt x="456730" y="104140"/>
                </a:lnTo>
                <a:lnTo>
                  <a:pt x="455930" y="105410"/>
                </a:lnTo>
                <a:lnTo>
                  <a:pt x="454507" y="107950"/>
                </a:lnTo>
                <a:lnTo>
                  <a:pt x="454507" y="109220"/>
                </a:lnTo>
                <a:lnTo>
                  <a:pt x="453707" y="111760"/>
                </a:lnTo>
                <a:lnTo>
                  <a:pt x="450430" y="114300"/>
                </a:lnTo>
                <a:lnTo>
                  <a:pt x="448741" y="116840"/>
                </a:lnTo>
                <a:lnTo>
                  <a:pt x="459295" y="116840"/>
                </a:lnTo>
                <a:lnTo>
                  <a:pt x="459206" y="115570"/>
                </a:lnTo>
                <a:lnTo>
                  <a:pt x="459740" y="114300"/>
                </a:lnTo>
                <a:lnTo>
                  <a:pt x="459295" y="111760"/>
                </a:lnTo>
                <a:lnTo>
                  <a:pt x="458317" y="110490"/>
                </a:lnTo>
                <a:lnTo>
                  <a:pt x="458851" y="109220"/>
                </a:lnTo>
                <a:lnTo>
                  <a:pt x="458851" y="106680"/>
                </a:lnTo>
                <a:lnTo>
                  <a:pt x="457873" y="105410"/>
                </a:lnTo>
                <a:lnTo>
                  <a:pt x="457962" y="104140"/>
                </a:lnTo>
                <a:close/>
              </a:path>
              <a:path w="514985" h="662939">
                <a:moveTo>
                  <a:pt x="95453" y="113030"/>
                </a:moveTo>
                <a:lnTo>
                  <a:pt x="87109" y="113030"/>
                </a:lnTo>
                <a:lnTo>
                  <a:pt x="89331" y="114300"/>
                </a:lnTo>
                <a:lnTo>
                  <a:pt x="90131" y="115570"/>
                </a:lnTo>
                <a:lnTo>
                  <a:pt x="91998" y="115570"/>
                </a:lnTo>
                <a:lnTo>
                  <a:pt x="94310" y="114300"/>
                </a:lnTo>
                <a:lnTo>
                  <a:pt x="95453" y="113030"/>
                </a:lnTo>
                <a:close/>
              </a:path>
              <a:path w="514985" h="662939">
                <a:moveTo>
                  <a:pt x="85775" y="113030"/>
                </a:moveTo>
                <a:lnTo>
                  <a:pt x="81965" y="113030"/>
                </a:lnTo>
                <a:lnTo>
                  <a:pt x="83388" y="114300"/>
                </a:lnTo>
                <a:lnTo>
                  <a:pt x="84543" y="114300"/>
                </a:lnTo>
                <a:lnTo>
                  <a:pt x="85775" y="113030"/>
                </a:lnTo>
                <a:close/>
              </a:path>
              <a:path w="514985" h="662939">
                <a:moveTo>
                  <a:pt x="426542" y="100330"/>
                </a:moveTo>
                <a:lnTo>
                  <a:pt x="424434" y="100330"/>
                </a:lnTo>
                <a:lnTo>
                  <a:pt x="422554" y="102870"/>
                </a:lnTo>
                <a:lnTo>
                  <a:pt x="83121" y="102870"/>
                </a:lnTo>
                <a:lnTo>
                  <a:pt x="82232" y="104140"/>
                </a:lnTo>
                <a:lnTo>
                  <a:pt x="80899" y="105410"/>
                </a:lnTo>
                <a:lnTo>
                  <a:pt x="79222" y="106680"/>
                </a:lnTo>
                <a:lnTo>
                  <a:pt x="78689" y="107950"/>
                </a:lnTo>
                <a:lnTo>
                  <a:pt x="78955" y="109220"/>
                </a:lnTo>
                <a:lnTo>
                  <a:pt x="79578" y="110490"/>
                </a:lnTo>
                <a:lnTo>
                  <a:pt x="79489" y="113030"/>
                </a:lnTo>
                <a:lnTo>
                  <a:pt x="95453" y="113030"/>
                </a:lnTo>
                <a:lnTo>
                  <a:pt x="97497" y="114300"/>
                </a:lnTo>
                <a:lnTo>
                  <a:pt x="101219" y="114300"/>
                </a:lnTo>
                <a:lnTo>
                  <a:pt x="102552" y="113030"/>
                </a:lnTo>
                <a:lnTo>
                  <a:pt x="102641" y="111760"/>
                </a:lnTo>
                <a:lnTo>
                  <a:pt x="104241" y="110490"/>
                </a:lnTo>
                <a:lnTo>
                  <a:pt x="438340" y="110490"/>
                </a:lnTo>
                <a:lnTo>
                  <a:pt x="441109" y="107950"/>
                </a:lnTo>
                <a:lnTo>
                  <a:pt x="442150" y="106680"/>
                </a:lnTo>
                <a:lnTo>
                  <a:pt x="442645" y="104140"/>
                </a:lnTo>
                <a:lnTo>
                  <a:pt x="443560" y="101600"/>
                </a:lnTo>
                <a:lnTo>
                  <a:pt x="427774" y="101600"/>
                </a:lnTo>
                <a:lnTo>
                  <a:pt x="426542" y="100330"/>
                </a:lnTo>
                <a:close/>
              </a:path>
              <a:path w="514985" h="662939">
                <a:moveTo>
                  <a:pt x="462140" y="107950"/>
                </a:moveTo>
                <a:lnTo>
                  <a:pt x="461162" y="109220"/>
                </a:lnTo>
                <a:lnTo>
                  <a:pt x="461162" y="111760"/>
                </a:lnTo>
                <a:lnTo>
                  <a:pt x="464616" y="111760"/>
                </a:lnTo>
                <a:lnTo>
                  <a:pt x="463283" y="110490"/>
                </a:lnTo>
                <a:lnTo>
                  <a:pt x="463118" y="109220"/>
                </a:lnTo>
                <a:lnTo>
                  <a:pt x="462140" y="107950"/>
                </a:lnTo>
                <a:close/>
              </a:path>
              <a:path w="514985" h="662939">
                <a:moveTo>
                  <a:pt x="116979" y="76200"/>
                </a:moveTo>
                <a:lnTo>
                  <a:pt x="115824" y="77470"/>
                </a:lnTo>
                <a:lnTo>
                  <a:pt x="114134" y="77470"/>
                </a:lnTo>
                <a:lnTo>
                  <a:pt x="112445" y="78740"/>
                </a:lnTo>
                <a:lnTo>
                  <a:pt x="110629" y="80010"/>
                </a:lnTo>
                <a:lnTo>
                  <a:pt x="108229" y="81280"/>
                </a:lnTo>
                <a:lnTo>
                  <a:pt x="107467" y="82550"/>
                </a:lnTo>
                <a:lnTo>
                  <a:pt x="107645" y="85090"/>
                </a:lnTo>
                <a:lnTo>
                  <a:pt x="104838" y="87630"/>
                </a:lnTo>
                <a:lnTo>
                  <a:pt x="103822" y="88900"/>
                </a:lnTo>
                <a:lnTo>
                  <a:pt x="101155" y="88900"/>
                </a:lnTo>
                <a:lnTo>
                  <a:pt x="101600" y="90170"/>
                </a:lnTo>
                <a:lnTo>
                  <a:pt x="96583" y="90170"/>
                </a:lnTo>
                <a:lnTo>
                  <a:pt x="94932" y="91440"/>
                </a:lnTo>
                <a:lnTo>
                  <a:pt x="93649" y="92710"/>
                </a:lnTo>
                <a:lnTo>
                  <a:pt x="89916" y="93980"/>
                </a:lnTo>
                <a:lnTo>
                  <a:pt x="89687" y="95250"/>
                </a:lnTo>
                <a:lnTo>
                  <a:pt x="88392" y="96520"/>
                </a:lnTo>
                <a:lnTo>
                  <a:pt x="86169" y="97790"/>
                </a:lnTo>
                <a:lnTo>
                  <a:pt x="84404" y="97790"/>
                </a:lnTo>
                <a:lnTo>
                  <a:pt x="83642" y="99060"/>
                </a:lnTo>
                <a:lnTo>
                  <a:pt x="83870" y="100330"/>
                </a:lnTo>
                <a:lnTo>
                  <a:pt x="84709" y="101600"/>
                </a:lnTo>
                <a:lnTo>
                  <a:pt x="84366" y="102870"/>
                </a:lnTo>
                <a:lnTo>
                  <a:pt x="401624" y="102870"/>
                </a:lnTo>
                <a:lnTo>
                  <a:pt x="401396" y="101600"/>
                </a:lnTo>
                <a:lnTo>
                  <a:pt x="401980" y="99060"/>
                </a:lnTo>
                <a:lnTo>
                  <a:pt x="401789" y="97790"/>
                </a:lnTo>
                <a:lnTo>
                  <a:pt x="402463" y="96520"/>
                </a:lnTo>
                <a:lnTo>
                  <a:pt x="403047" y="95250"/>
                </a:lnTo>
                <a:lnTo>
                  <a:pt x="353923" y="95250"/>
                </a:lnTo>
                <a:lnTo>
                  <a:pt x="352945" y="93980"/>
                </a:lnTo>
                <a:lnTo>
                  <a:pt x="118402" y="93980"/>
                </a:lnTo>
                <a:lnTo>
                  <a:pt x="118935" y="88900"/>
                </a:lnTo>
                <a:lnTo>
                  <a:pt x="118846" y="86360"/>
                </a:lnTo>
                <a:lnTo>
                  <a:pt x="118186" y="83820"/>
                </a:lnTo>
                <a:lnTo>
                  <a:pt x="118313" y="80010"/>
                </a:lnTo>
                <a:lnTo>
                  <a:pt x="117690" y="77470"/>
                </a:lnTo>
                <a:lnTo>
                  <a:pt x="116979" y="76200"/>
                </a:lnTo>
                <a:close/>
              </a:path>
              <a:path w="514985" h="662939">
                <a:moveTo>
                  <a:pt x="420725" y="101600"/>
                </a:moveTo>
                <a:lnTo>
                  <a:pt x="405218" y="101600"/>
                </a:lnTo>
                <a:lnTo>
                  <a:pt x="402551" y="102870"/>
                </a:lnTo>
                <a:lnTo>
                  <a:pt x="422554" y="102870"/>
                </a:lnTo>
                <a:lnTo>
                  <a:pt x="420725" y="101600"/>
                </a:lnTo>
                <a:close/>
              </a:path>
              <a:path w="514985" h="662939">
                <a:moveTo>
                  <a:pt x="415442" y="100330"/>
                </a:moveTo>
                <a:lnTo>
                  <a:pt x="410959" y="100330"/>
                </a:lnTo>
                <a:lnTo>
                  <a:pt x="408647" y="101600"/>
                </a:lnTo>
                <a:lnTo>
                  <a:pt x="419354" y="101600"/>
                </a:lnTo>
                <a:lnTo>
                  <a:pt x="415442" y="100330"/>
                </a:lnTo>
                <a:close/>
              </a:path>
              <a:path w="514985" h="662939">
                <a:moveTo>
                  <a:pt x="446151" y="87630"/>
                </a:moveTo>
                <a:lnTo>
                  <a:pt x="431533" y="87630"/>
                </a:lnTo>
                <a:lnTo>
                  <a:pt x="431177" y="90170"/>
                </a:lnTo>
                <a:lnTo>
                  <a:pt x="431622" y="91440"/>
                </a:lnTo>
                <a:lnTo>
                  <a:pt x="430961" y="92710"/>
                </a:lnTo>
                <a:lnTo>
                  <a:pt x="430834" y="95250"/>
                </a:lnTo>
                <a:lnTo>
                  <a:pt x="429907" y="99060"/>
                </a:lnTo>
                <a:lnTo>
                  <a:pt x="427774" y="101600"/>
                </a:lnTo>
                <a:lnTo>
                  <a:pt x="443560" y="101600"/>
                </a:lnTo>
                <a:lnTo>
                  <a:pt x="444474" y="99060"/>
                </a:lnTo>
                <a:lnTo>
                  <a:pt x="446646" y="96520"/>
                </a:lnTo>
                <a:lnTo>
                  <a:pt x="446557" y="95250"/>
                </a:lnTo>
                <a:lnTo>
                  <a:pt x="446646" y="90170"/>
                </a:lnTo>
                <a:lnTo>
                  <a:pt x="446151" y="87630"/>
                </a:lnTo>
                <a:close/>
              </a:path>
              <a:path w="514985" h="662939">
                <a:moveTo>
                  <a:pt x="490067" y="97790"/>
                </a:moveTo>
                <a:lnTo>
                  <a:pt x="482828" y="97790"/>
                </a:lnTo>
                <a:lnTo>
                  <a:pt x="479539" y="99060"/>
                </a:lnTo>
                <a:lnTo>
                  <a:pt x="478383" y="100330"/>
                </a:lnTo>
                <a:lnTo>
                  <a:pt x="475983" y="101600"/>
                </a:lnTo>
                <a:lnTo>
                  <a:pt x="496697" y="101600"/>
                </a:lnTo>
                <a:lnTo>
                  <a:pt x="493268" y="100330"/>
                </a:lnTo>
                <a:lnTo>
                  <a:pt x="490067" y="97790"/>
                </a:lnTo>
                <a:close/>
              </a:path>
              <a:path w="514985" h="662939">
                <a:moveTo>
                  <a:pt x="416775" y="88900"/>
                </a:moveTo>
                <a:lnTo>
                  <a:pt x="363880" y="88900"/>
                </a:lnTo>
                <a:lnTo>
                  <a:pt x="361746" y="90170"/>
                </a:lnTo>
                <a:lnTo>
                  <a:pt x="360057" y="90170"/>
                </a:lnTo>
                <a:lnTo>
                  <a:pt x="358013" y="91440"/>
                </a:lnTo>
                <a:lnTo>
                  <a:pt x="356463" y="92710"/>
                </a:lnTo>
                <a:lnTo>
                  <a:pt x="356196" y="93980"/>
                </a:lnTo>
                <a:lnTo>
                  <a:pt x="355219" y="95250"/>
                </a:lnTo>
                <a:lnTo>
                  <a:pt x="403047" y="95250"/>
                </a:lnTo>
                <a:lnTo>
                  <a:pt x="404025" y="96520"/>
                </a:lnTo>
                <a:lnTo>
                  <a:pt x="405130" y="96520"/>
                </a:lnTo>
                <a:lnTo>
                  <a:pt x="407885" y="95250"/>
                </a:lnTo>
                <a:lnTo>
                  <a:pt x="413753" y="93980"/>
                </a:lnTo>
                <a:lnTo>
                  <a:pt x="415124" y="93980"/>
                </a:lnTo>
                <a:lnTo>
                  <a:pt x="416471" y="91440"/>
                </a:lnTo>
                <a:lnTo>
                  <a:pt x="416775" y="88900"/>
                </a:lnTo>
                <a:close/>
              </a:path>
              <a:path w="514985" h="662939">
                <a:moveTo>
                  <a:pt x="125323" y="74930"/>
                </a:moveTo>
                <a:lnTo>
                  <a:pt x="124485" y="74930"/>
                </a:lnTo>
                <a:lnTo>
                  <a:pt x="123291" y="76200"/>
                </a:lnTo>
                <a:lnTo>
                  <a:pt x="121335" y="76200"/>
                </a:lnTo>
                <a:lnTo>
                  <a:pt x="120053" y="77470"/>
                </a:lnTo>
                <a:lnTo>
                  <a:pt x="120180" y="81280"/>
                </a:lnTo>
                <a:lnTo>
                  <a:pt x="119773" y="82550"/>
                </a:lnTo>
                <a:lnTo>
                  <a:pt x="119875" y="85090"/>
                </a:lnTo>
                <a:lnTo>
                  <a:pt x="120840" y="87630"/>
                </a:lnTo>
                <a:lnTo>
                  <a:pt x="120319" y="91440"/>
                </a:lnTo>
                <a:lnTo>
                  <a:pt x="119380" y="93980"/>
                </a:lnTo>
                <a:lnTo>
                  <a:pt x="352945" y="93980"/>
                </a:lnTo>
                <a:lnTo>
                  <a:pt x="352945" y="92710"/>
                </a:lnTo>
                <a:lnTo>
                  <a:pt x="352602" y="90170"/>
                </a:lnTo>
                <a:lnTo>
                  <a:pt x="351358" y="88900"/>
                </a:lnTo>
                <a:lnTo>
                  <a:pt x="278320" y="88900"/>
                </a:lnTo>
                <a:lnTo>
                  <a:pt x="277342" y="87630"/>
                </a:lnTo>
                <a:lnTo>
                  <a:pt x="277482" y="86360"/>
                </a:lnTo>
                <a:lnTo>
                  <a:pt x="264591" y="86360"/>
                </a:lnTo>
                <a:lnTo>
                  <a:pt x="261962" y="83820"/>
                </a:lnTo>
                <a:lnTo>
                  <a:pt x="259918" y="83820"/>
                </a:lnTo>
                <a:lnTo>
                  <a:pt x="258902" y="82550"/>
                </a:lnTo>
                <a:lnTo>
                  <a:pt x="130670" y="82550"/>
                </a:lnTo>
                <a:lnTo>
                  <a:pt x="128714" y="81280"/>
                </a:lnTo>
                <a:lnTo>
                  <a:pt x="128219" y="80010"/>
                </a:lnTo>
                <a:lnTo>
                  <a:pt x="128358" y="77470"/>
                </a:lnTo>
                <a:lnTo>
                  <a:pt x="126403" y="77470"/>
                </a:lnTo>
                <a:lnTo>
                  <a:pt x="125691" y="76200"/>
                </a:lnTo>
                <a:lnTo>
                  <a:pt x="125323" y="74930"/>
                </a:lnTo>
                <a:close/>
              </a:path>
              <a:path w="514985" h="662939">
                <a:moveTo>
                  <a:pt x="103466" y="87630"/>
                </a:moveTo>
                <a:lnTo>
                  <a:pt x="99910" y="87630"/>
                </a:lnTo>
                <a:lnTo>
                  <a:pt x="99733" y="88900"/>
                </a:lnTo>
                <a:lnTo>
                  <a:pt x="103822" y="88900"/>
                </a:lnTo>
                <a:lnTo>
                  <a:pt x="103466" y="87630"/>
                </a:lnTo>
                <a:close/>
              </a:path>
              <a:path w="514985" h="662939">
                <a:moveTo>
                  <a:pt x="272097" y="36830"/>
                </a:moveTo>
                <a:lnTo>
                  <a:pt x="267131" y="36830"/>
                </a:lnTo>
                <a:lnTo>
                  <a:pt x="267398" y="39370"/>
                </a:lnTo>
                <a:lnTo>
                  <a:pt x="268554" y="41910"/>
                </a:lnTo>
                <a:lnTo>
                  <a:pt x="267576" y="44450"/>
                </a:lnTo>
                <a:lnTo>
                  <a:pt x="268732" y="46990"/>
                </a:lnTo>
                <a:lnTo>
                  <a:pt x="270052" y="49530"/>
                </a:lnTo>
                <a:lnTo>
                  <a:pt x="269697" y="52070"/>
                </a:lnTo>
                <a:lnTo>
                  <a:pt x="270497" y="53340"/>
                </a:lnTo>
                <a:lnTo>
                  <a:pt x="271170" y="57150"/>
                </a:lnTo>
                <a:lnTo>
                  <a:pt x="270725" y="57150"/>
                </a:lnTo>
                <a:lnTo>
                  <a:pt x="270637" y="59690"/>
                </a:lnTo>
                <a:lnTo>
                  <a:pt x="272415" y="63500"/>
                </a:lnTo>
                <a:lnTo>
                  <a:pt x="272948" y="64770"/>
                </a:lnTo>
                <a:lnTo>
                  <a:pt x="272364" y="68580"/>
                </a:lnTo>
                <a:lnTo>
                  <a:pt x="272326" y="69850"/>
                </a:lnTo>
                <a:lnTo>
                  <a:pt x="273748" y="72390"/>
                </a:lnTo>
                <a:lnTo>
                  <a:pt x="274497" y="74930"/>
                </a:lnTo>
                <a:lnTo>
                  <a:pt x="274497" y="76200"/>
                </a:lnTo>
                <a:lnTo>
                  <a:pt x="277025" y="78740"/>
                </a:lnTo>
                <a:lnTo>
                  <a:pt x="278104" y="80010"/>
                </a:lnTo>
                <a:lnTo>
                  <a:pt x="278015" y="82550"/>
                </a:lnTo>
                <a:lnTo>
                  <a:pt x="278904" y="83820"/>
                </a:lnTo>
                <a:lnTo>
                  <a:pt x="280543" y="83820"/>
                </a:lnTo>
                <a:lnTo>
                  <a:pt x="280543" y="85090"/>
                </a:lnTo>
                <a:lnTo>
                  <a:pt x="281343" y="86360"/>
                </a:lnTo>
                <a:lnTo>
                  <a:pt x="283654" y="87630"/>
                </a:lnTo>
                <a:lnTo>
                  <a:pt x="284467" y="88900"/>
                </a:lnTo>
                <a:lnTo>
                  <a:pt x="351358" y="88900"/>
                </a:lnTo>
                <a:lnTo>
                  <a:pt x="351396" y="87630"/>
                </a:lnTo>
                <a:lnTo>
                  <a:pt x="352552" y="86360"/>
                </a:lnTo>
                <a:lnTo>
                  <a:pt x="354279" y="86360"/>
                </a:lnTo>
                <a:lnTo>
                  <a:pt x="356768" y="85090"/>
                </a:lnTo>
                <a:lnTo>
                  <a:pt x="359003" y="85090"/>
                </a:lnTo>
                <a:lnTo>
                  <a:pt x="360730" y="83820"/>
                </a:lnTo>
                <a:lnTo>
                  <a:pt x="361619" y="82550"/>
                </a:lnTo>
                <a:lnTo>
                  <a:pt x="363347" y="82550"/>
                </a:lnTo>
                <a:lnTo>
                  <a:pt x="366725" y="81280"/>
                </a:lnTo>
                <a:lnTo>
                  <a:pt x="369138" y="81280"/>
                </a:lnTo>
                <a:lnTo>
                  <a:pt x="370992" y="80010"/>
                </a:lnTo>
                <a:lnTo>
                  <a:pt x="374015" y="80010"/>
                </a:lnTo>
                <a:lnTo>
                  <a:pt x="375627" y="78740"/>
                </a:lnTo>
                <a:lnTo>
                  <a:pt x="376237" y="77470"/>
                </a:lnTo>
                <a:lnTo>
                  <a:pt x="375653" y="76200"/>
                </a:lnTo>
                <a:lnTo>
                  <a:pt x="374548" y="74930"/>
                </a:lnTo>
                <a:lnTo>
                  <a:pt x="371259" y="74930"/>
                </a:lnTo>
                <a:lnTo>
                  <a:pt x="371525" y="73660"/>
                </a:lnTo>
                <a:lnTo>
                  <a:pt x="447929" y="73660"/>
                </a:lnTo>
                <a:lnTo>
                  <a:pt x="450024" y="72390"/>
                </a:lnTo>
                <a:lnTo>
                  <a:pt x="450735" y="71120"/>
                </a:lnTo>
                <a:lnTo>
                  <a:pt x="450684" y="69850"/>
                </a:lnTo>
                <a:lnTo>
                  <a:pt x="454329" y="69850"/>
                </a:lnTo>
                <a:lnTo>
                  <a:pt x="456603" y="67310"/>
                </a:lnTo>
                <a:lnTo>
                  <a:pt x="458025" y="67310"/>
                </a:lnTo>
                <a:lnTo>
                  <a:pt x="458076" y="64770"/>
                </a:lnTo>
                <a:lnTo>
                  <a:pt x="458381" y="63500"/>
                </a:lnTo>
                <a:lnTo>
                  <a:pt x="315747" y="63500"/>
                </a:lnTo>
                <a:lnTo>
                  <a:pt x="312902" y="60960"/>
                </a:lnTo>
                <a:lnTo>
                  <a:pt x="309803" y="59690"/>
                </a:lnTo>
                <a:lnTo>
                  <a:pt x="306616" y="59690"/>
                </a:lnTo>
                <a:lnTo>
                  <a:pt x="304749" y="58420"/>
                </a:lnTo>
                <a:lnTo>
                  <a:pt x="304038" y="55880"/>
                </a:lnTo>
                <a:lnTo>
                  <a:pt x="304038" y="53340"/>
                </a:lnTo>
                <a:lnTo>
                  <a:pt x="302704" y="49530"/>
                </a:lnTo>
                <a:lnTo>
                  <a:pt x="303593" y="46990"/>
                </a:lnTo>
                <a:lnTo>
                  <a:pt x="303593" y="44450"/>
                </a:lnTo>
                <a:lnTo>
                  <a:pt x="301371" y="43180"/>
                </a:lnTo>
                <a:lnTo>
                  <a:pt x="283362" y="43180"/>
                </a:lnTo>
                <a:lnTo>
                  <a:pt x="279996" y="41910"/>
                </a:lnTo>
                <a:lnTo>
                  <a:pt x="277129" y="38100"/>
                </a:lnTo>
                <a:lnTo>
                  <a:pt x="272986" y="38100"/>
                </a:lnTo>
                <a:lnTo>
                  <a:pt x="272097" y="36830"/>
                </a:lnTo>
                <a:close/>
              </a:path>
              <a:path w="514985" h="662939">
                <a:moveTo>
                  <a:pt x="418731" y="86360"/>
                </a:moveTo>
                <a:lnTo>
                  <a:pt x="368325" y="86360"/>
                </a:lnTo>
                <a:lnTo>
                  <a:pt x="366864" y="88900"/>
                </a:lnTo>
                <a:lnTo>
                  <a:pt x="418376" y="88900"/>
                </a:lnTo>
                <a:lnTo>
                  <a:pt x="418731" y="86360"/>
                </a:lnTo>
                <a:close/>
              </a:path>
              <a:path w="514985" h="662939">
                <a:moveTo>
                  <a:pt x="272415" y="81280"/>
                </a:moveTo>
                <a:lnTo>
                  <a:pt x="272008" y="81280"/>
                </a:lnTo>
                <a:lnTo>
                  <a:pt x="270941" y="82550"/>
                </a:lnTo>
                <a:lnTo>
                  <a:pt x="269163" y="85090"/>
                </a:lnTo>
                <a:lnTo>
                  <a:pt x="266547" y="86360"/>
                </a:lnTo>
                <a:lnTo>
                  <a:pt x="277482" y="86360"/>
                </a:lnTo>
                <a:lnTo>
                  <a:pt x="276821" y="85090"/>
                </a:lnTo>
                <a:lnTo>
                  <a:pt x="272770" y="85090"/>
                </a:lnTo>
                <a:lnTo>
                  <a:pt x="272275" y="83820"/>
                </a:lnTo>
                <a:lnTo>
                  <a:pt x="272415" y="81280"/>
                </a:lnTo>
                <a:close/>
              </a:path>
              <a:path w="514985" h="662939">
                <a:moveTo>
                  <a:pt x="378104" y="83820"/>
                </a:moveTo>
                <a:lnTo>
                  <a:pt x="376466" y="83820"/>
                </a:lnTo>
                <a:lnTo>
                  <a:pt x="371487" y="86360"/>
                </a:lnTo>
                <a:lnTo>
                  <a:pt x="377799" y="86360"/>
                </a:lnTo>
                <a:lnTo>
                  <a:pt x="378104" y="85090"/>
                </a:lnTo>
                <a:lnTo>
                  <a:pt x="378104" y="83820"/>
                </a:lnTo>
                <a:close/>
              </a:path>
              <a:path w="514985" h="662939">
                <a:moveTo>
                  <a:pt x="392645" y="81280"/>
                </a:moveTo>
                <a:lnTo>
                  <a:pt x="381800" y="81280"/>
                </a:lnTo>
                <a:lnTo>
                  <a:pt x="380377" y="83820"/>
                </a:lnTo>
                <a:lnTo>
                  <a:pt x="380149" y="85090"/>
                </a:lnTo>
                <a:lnTo>
                  <a:pt x="378421" y="86360"/>
                </a:lnTo>
                <a:lnTo>
                  <a:pt x="417893" y="86360"/>
                </a:lnTo>
                <a:lnTo>
                  <a:pt x="417664" y="85090"/>
                </a:lnTo>
                <a:lnTo>
                  <a:pt x="411086" y="85090"/>
                </a:lnTo>
                <a:lnTo>
                  <a:pt x="407314" y="83820"/>
                </a:lnTo>
                <a:lnTo>
                  <a:pt x="404863" y="82550"/>
                </a:lnTo>
                <a:lnTo>
                  <a:pt x="394817" y="82550"/>
                </a:lnTo>
                <a:lnTo>
                  <a:pt x="392645" y="81280"/>
                </a:lnTo>
                <a:close/>
              </a:path>
              <a:path w="514985" h="662939">
                <a:moveTo>
                  <a:pt x="275209" y="83820"/>
                </a:moveTo>
                <a:lnTo>
                  <a:pt x="273786" y="85090"/>
                </a:lnTo>
                <a:lnTo>
                  <a:pt x="276821" y="85090"/>
                </a:lnTo>
                <a:lnTo>
                  <a:pt x="275209" y="83820"/>
                </a:lnTo>
                <a:close/>
              </a:path>
              <a:path w="514985" h="662939">
                <a:moveTo>
                  <a:pt x="216141" y="58420"/>
                </a:moveTo>
                <a:lnTo>
                  <a:pt x="214630" y="60960"/>
                </a:lnTo>
                <a:lnTo>
                  <a:pt x="213829" y="62230"/>
                </a:lnTo>
                <a:lnTo>
                  <a:pt x="212496" y="63500"/>
                </a:lnTo>
                <a:lnTo>
                  <a:pt x="212458" y="64770"/>
                </a:lnTo>
                <a:lnTo>
                  <a:pt x="211658" y="67310"/>
                </a:lnTo>
                <a:lnTo>
                  <a:pt x="210578" y="67310"/>
                </a:lnTo>
                <a:lnTo>
                  <a:pt x="209118" y="68580"/>
                </a:lnTo>
                <a:lnTo>
                  <a:pt x="208102" y="71120"/>
                </a:lnTo>
                <a:lnTo>
                  <a:pt x="205879" y="73660"/>
                </a:lnTo>
                <a:lnTo>
                  <a:pt x="204012" y="76200"/>
                </a:lnTo>
                <a:lnTo>
                  <a:pt x="204050" y="77470"/>
                </a:lnTo>
                <a:lnTo>
                  <a:pt x="202755" y="78740"/>
                </a:lnTo>
                <a:lnTo>
                  <a:pt x="201028" y="81280"/>
                </a:lnTo>
                <a:lnTo>
                  <a:pt x="134226" y="81280"/>
                </a:lnTo>
                <a:lnTo>
                  <a:pt x="130670" y="82550"/>
                </a:lnTo>
                <a:lnTo>
                  <a:pt x="258902" y="82550"/>
                </a:lnTo>
                <a:lnTo>
                  <a:pt x="258673" y="80010"/>
                </a:lnTo>
                <a:lnTo>
                  <a:pt x="259118" y="77470"/>
                </a:lnTo>
                <a:lnTo>
                  <a:pt x="258601" y="76200"/>
                </a:lnTo>
                <a:lnTo>
                  <a:pt x="224586" y="76200"/>
                </a:lnTo>
                <a:lnTo>
                  <a:pt x="222948" y="74930"/>
                </a:lnTo>
                <a:lnTo>
                  <a:pt x="221653" y="74930"/>
                </a:lnTo>
                <a:lnTo>
                  <a:pt x="221437" y="71120"/>
                </a:lnTo>
                <a:lnTo>
                  <a:pt x="219519" y="68580"/>
                </a:lnTo>
                <a:lnTo>
                  <a:pt x="219036" y="66040"/>
                </a:lnTo>
                <a:lnTo>
                  <a:pt x="218363" y="63500"/>
                </a:lnTo>
                <a:lnTo>
                  <a:pt x="216941" y="62230"/>
                </a:lnTo>
                <a:lnTo>
                  <a:pt x="216979" y="60960"/>
                </a:lnTo>
                <a:lnTo>
                  <a:pt x="216141" y="58420"/>
                </a:lnTo>
                <a:close/>
              </a:path>
              <a:path w="514985" h="662939">
                <a:moveTo>
                  <a:pt x="157962" y="49530"/>
                </a:moveTo>
                <a:lnTo>
                  <a:pt x="154178" y="49530"/>
                </a:lnTo>
                <a:lnTo>
                  <a:pt x="151244" y="50800"/>
                </a:lnTo>
                <a:lnTo>
                  <a:pt x="147955" y="52070"/>
                </a:lnTo>
                <a:lnTo>
                  <a:pt x="146405" y="53340"/>
                </a:lnTo>
                <a:lnTo>
                  <a:pt x="145605" y="55880"/>
                </a:lnTo>
                <a:lnTo>
                  <a:pt x="145999" y="58420"/>
                </a:lnTo>
                <a:lnTo>
                  <a:pt x="145643" y="60960"/>
                </a:lnTo>
                <a:lnTo>
                  <a:pt x="143916" y="63500"/>
                </a:lnTo>
                <a:lnTo>
                  <a:pt x="143510" y="64770"/>
                </a:lnTo>
                <a:lnTo>
                  <a:pt x="144767" y="64770"/>
                </a:lnTo>
                <a:lnTo>
                  <a:pt x="145961" y="66040"/>
                </a:lnTo>
                <a:lnTo>
                  <a:pt x="146100" y="68580"/>
                </a:lnTo>
                <a:lnTo>
                  <a:pt x="144983" y="71120"/>
                </a:lnTo>
                <a:lnTo>
                  <a:pt x="141605" y="72390"/>
                </a:lnTo>
                <a:lnTo>
                  <a:pt x="139382" y="72390"/>
                </a:lnTo>
                <a:lnTo>
                  <a:pt x="138798" y="73660"/>
                </a:lnTo>
                <a:lnTo>
                  <a:pt x="138315" y="76200"/>
                </a:lnTo>
                <a:lnTo>
                  <a:pt x="137160" y="77470"/>
                </a:lnTo>
                <a:lnTo>
                  <a:pt x="136499" y="78740"/>
                </a:lnTo>
                <a:lnTo>
                  <a:pt x="137160" y="80010"/>
                </a:lnTo>
                <a:lnTo>
                  <a:pt x="136804" y="81280"/>
                </a:lnTo>
                <a:lnTo>
                  <a:pt x="199656" y="81280"/>
                </a:lnTo>
                <a:lnTo>
                  <a:pt x="199212" y="80010"/>
                </a:lnTo>
                <a:lnTo>
                  <a:pt x="199745" y="77470"/>
                </a:lnTo>
                <a:lnTo>
                  <a:pt x="201155" y="76200"/>
                </a:lnTo>
                <a:lnTo>
                  <a:pt x="201561" y="73660"/>
                </a:lnTo>
                <a:lnTo>
                  <a:pt x="165646" y="73660"/>
                </a:lnTo>
                <a:lnTo>
                  <a:pt x="164490" y="71120"/>
                </a:lnTo>
                <a:lnTo>
                  <a:pt x="161556" y="68580"/>
                </a:lnTo>
                <a:lnTo>
                  <a:pt x="160274" y="67310"/>
                </a:lnTo>
                <a:lnTo>
                  <a:pt x="160362" y="62230"/>
                </a:lnTo>
                <a:lnTo>
                  <a:pt x="160756" y="58420"/>
                </a:lnTo>
                <a:lnTo>
                  <a:pt x="160629" y="55880"/>
                </a:lnTo>
                <a:lnTo>
                  <a:pt x="158178" y="53340"/>
                </a:lnTo>
                <a:lnTo>
                  <a:pt x="158318" y="50800"/>
                </a:lnTo>
                <a:lnTo>
                  <a:pt x="157962" y="49530"/>
                </a:lnTo>
                <a:close/>
              </a:path>
              <a:path w="514985" h="662939">
                <a:moveTo>
                  <a:pt x="434822" y="73660"/>
                </a:moveTo>
                <a:lnTo>
                  <a:pt x="396379" y="73660"/>
                </a:lnTo>
                <a:lnTo>
                  <a:pt x="398246" y="74930"/>
                </a:lnTo>
                <a:lnTo>
                  <a:pt x="403402" y="74930"/>
                </a:lnTo>
                <a:lnTo>
                  <a:pt x="406285" y="77470"/>
                </a:lnTo>
                <a:lnTo>
                  <a:pt x="407924" y="78740"/>
                </a:lnTo>
                <a:lnTo>
                  <a:pt x="410413" y="77470"/>
                </a:lnTo>
                <a:lnTo>
                  <a:pt x="411403" y="76200"/>
                </a:lnTo>
                <a:lnTo>
                  <a:pt x="436067" y="76200"/>
                </a:lnTo>
                <a:lnTo>
                  <a:pt x="434822" y="74930"/>
                </a:lnTo>
                <a:lnTo>
                  <a:pt x="434822" y="73660"/>
                </a:lnTo>
                <a:close/>
              </a:path>
              <a:path w="514985" h="662939">
                <a:moveTo>
                  <a:pt x="424599" y="76200"/>
                </a:moveTo>
                <a:lnTo>
                  <a:pt x="411403" y="76200"/>
                </a:lnTo>
                <a:lnTo>
                  <a:pt x="413042" y="77470"/>
                </a:lnTo>
                <a:lnTo>
                  <a:pt x="416864" y="77470"/>
                </a:lnTo>
                <a:lnTo>
                  <a:pt x="418020" y="78740"/>
                </a:lnTo>
                <a:lnTo>
                  <a:pt x="419836" y="78740"/>
                </a:lnTo>
                <a:lnTo>
                  <a:pt x="422998" y="77470"/>
                </a:lnTo>
                <a:lnTo>
                  <a:pt x="424599" y="76200"/>
                </a:lnTo>
                <a:close/>
              </a:path>
              <a:path w="514985" h="662939">
                <a:moveTo>
                  <a:pt x="380733" y="74930"/>
                </a:moveTo>
                <a:lnTo>
                  <a:pt x="377088" y="74930"/>
                </a:lnTo>
                <a:lnTo>
                  <a:pt x="377520" y="77470"/>
                </a:lnTo>
                <a:lnTo>
                  <a:pt x="378333" y="77470"/>
                </a:lnTo>
                <a:lnTo>
                  <a:pt x="378688" y="76200"/>
                </a:lnTo>
                <a:lnTo>
                  <a:pt x="380733" y="74930"/>
                </a:lnTo>
                <a:close/>
              </a:path>
              <a:path w="514985" h="662939">
                <a:moveTo>
                  <a:pt x="431406" y="76200"/>
                </a:moveTo>
                <a:lnTo>
                  <a:pt x="426999" y="76200"/>
                </a:lnTo>
                <a:lnTo>
                  <a:pt x="428510" y="77470"/>
                </a:lnTo>
                <a:lnTo>
                  <a:pt x="429488" y="77470"/>
                </a:lnTo>
                <a:lnTo>
                  <a:pt x="431406" y="76200"/>
                </a:lnTo>
                <a:close/>
              </a:path>
              <a:path w="514985" h="662939">
                <a:moveTo>
                  <a:pt x="226580" y="69850"/>
                </a:moveTo>
                <a:lnTo>
                  <a:pt x="225082" y="69850"/>
                </a:lnTo>
                <a:lnTo>
                  <a:pt x="225513" y="72390"/>
                </a:lnTo>
                <a:lnTo>
                  <a:pt x="227114" y="73660"/>
                </a:lnTo>
                <a:lnTo>
                  <a:pt x="227380" y="74930"/>
                </a:lnTo>
                <a:lnTo>
                  <a:pt x="226809" y="74930"/>
                </a:lnTo>
                <a:lnTo>
                  <a:pt x="226415" y="76200"/>
                </a:lnTo>
                <a:lnTo>
                  <a:pt x="258601" y="76200"/>
                </a:lnTo>
                <a:lnTo>
                  <a:pt x="257568" y="73660"/>
                </a:lnTo>
                <a:lnTo>
                  <a:pt x="234454" y="73660"/>
                </a:lnTo>
                <a:lnTo>
                  <a:pt x="232676" y="72390"/>
                </a:lnTo>
                <a:lnTo>
                  <a:pt x="232308" y="72390"/>
                </a:lnTo>
                <a:lnTo>
                  <a:pt x="230847" y="71120"/>
                </a:lnTo>
                <a:lnTo>
                  <a:pt x="228269" y="71120"/>
                </a:lnTo>
                <a:lnTo>
                  <a:pt x="226580" y="69850"/>
                </a:lnTo>
                <a:close/>
              </a:path>
              <a:path w="514985" h="662939">
                <a:moveTo>
                  <a:pt x="386727" y="73660"/>
                </a:moveTo>
                <a:lnTo>
                  <a:pt x="373253" y="73660"/>
                </a:lnTo>
                <a:lnTo>
                  <a:pt x="374015" y="74930"/>
                </a:lnTo>
                <a:lnTo>
                  <a:pt x="380733" y="74930"/>
                </a:lnTo>
                <a:lnTo>
                  <a:pt x="383387" y="76200"/>
                </a:lnTo>
                <a:lnTo>
                  <a:pt x="385305" y="74930"/>
                </a:lnTo>
                <a:lnTo>
                  <a:pt x="386727" y="73660"/>
                </a:lnTo>
                <a:close/>
              </a:path>
              <a:path w="514985" h="662939">
                <a:moveTo>
                  <a:pt x="447929" y="73660"/>
                </a:moveTo>
                <a:lnTo>
                  <a:pt x="436549" y="73660"/>
                </a:lnTo>
                <a:lnTo>
                  <a:pt x="437794" y="76200"/>
                </a:lnTo>
                <a:lnTo>
                  <a:pt x="439623" y="76200"/>
                </a:lnTo>
                <a:lnTo>
                  <a:pt x="440550" y="74930"/>
                </a:lnTo>
                <a:lnTo>
                  <a:pt x="443674" y="74930"/>
                </a:lnTo>
                <a:lnTo>
                  <a:pt x="447929" y="73660"/>
                </a:lnTo>
                <a:close/>
              </a:path>
              <a:path w="514985" h="662939">
                <a:moveTo>
                  <a:pt x="394906" y="73660"/>
                </a:moveTo>
                <a:lnTo>
                  <a:pt x="390512" y="73660"/>
                </a:lnTo>
                <a:lnTo>
                  <a:pt x="392557" y="74930"/>
                </a:lnTo>
                <a:lnTo>
                  <a:pt x="394906" y="73660"/>
                </a:lnTo>
                <a:close/>
              </a:path>
              <a:path w="514985" h="662939">
                <a:moveTo>
                  <a:pt x="190119" y="43180"/>
                </a:moveTo>
                <a:lnTo>
                  <a:pt x="185508" y="43180"/>
                </a:lnTo>
                <a:lnTo>
                  <a:pt x="181025" y="44450"/>
                </a:lnTo>
                <a:lnTo>
                  <a:pt x="165201" y="44450"/>
                </a:lnTo>
                <a:lnTo>
                  <a:pt x="162979" y="45720"/>
                </a:lnTo>
                <a:lnTo>
                  <a:pt x="162407" y="46990"/>
                </a:lnTo>
                <a:lnTo>
                  <a:pt x="163436" y="49530"/>
                </a:lnTo>
                <a:lnTo>
                  <a:pt x="163474" y="50800"/>
                </a:lnTo>
                <a:lnTo>
                  <a:pt x="164490" y="53340"/>
                </a:lnTo>
                <a:lnTo>
                  <a:pt x="165163" y="54610"/>
                </a:lnTo>
                <a:lnTo>
                  <a:pt x="164807" y="55880"/>
                </a:lnTo>
                <a:lnTo>
                  <a:pt x="163436" y="59690"/>
                </a:lnTo>
                <a:lnTo>
                  <a:pt x="163779" y="63500"/>
                </a:lnTo>
                <a:lnTo>
                  <a:pt x="166585" y="67310"/>
                </a:lnTo>
                <a:lnTo>
                  <a:pt x="166624" y="69850"/>
                </a:lnTo>
                <a:lnTo>
                  <a:pt x="167208" y="73660"/>
                </a:lnTo>
                <a:lnTo>
                  <a:pt x="201561" y="73660"/>
                </a:lnTo>
                <a:lnTo>
                  <a:pt x="202412" y="72390"/>
                </a:lnTo>
                <a:lnTo>
                  <a:pt x="204673" y="71120"/>
                </a:lnTo>
                <a:lnTo>
                  <a:pt x="205828" y="67310"/>
                </a:lnTo>
                <a:lnTo>
                  <a:pt x="207683" y="66040"/>
                </a:lnTo>
                <a:lnTo>
                  <a:pt x="208483" y="63500"/>
                </a:lnTo>
                <a:lnTo>
                  <a:pt x="208216" y="62230"/>
                </a:lnTo>
                <a:lnTo>
                  <a:pt x="206895" y="62230"/>
                </a:lnTo>
                <a:lnTo>
                  <a:pt x="207594" y="60960"/>
                </a:lnTo>
                <a:lnTo>
                  <a:pt x="209194" y="59690"/>
                </a:lnTo>
                <a:lnTo>
                  <a:pt x="209905" y="58420"/>
                </a:lnTo>
                <a:lnTo>
                  <a:pt x="209905" y="57150"/>
                </a:lnTo>
                <a:lnTo>
                  <a:pt x="210972" y="54610"/>
                </a:lnTo>
                <a:lnTo>
                  <a:pt x="212661" y="50800"/>
                </a:lnTo>
                <a:lnTo>
                  <a:pt x="212661" y="49530"/>
                </a:lnTo>
                <a:lnTo>
                  <a:pt x="191897" y="49530"/>
                </a:lnTo>
                <a:lnTo>
                  <a:pt x="191985" y="45720"/>
                </a:lnTo>
                <a:lnTo>
                  <a:pt x="191541" y="44450"/>
                </a:lnTo>
                <a:lnTo>
                  <a:pt x="190119" y="43180"/>
                </a:lnTo>
                <a:close/>
              </a:path>
              <a:path w="514985" h="662939">
                <a:moveTo>
                  <a:pt x="236283" y="72390"/>
                </a:moveTo>
                <a:lnTo>
                  <a:pt x="235432" y="72390"/>
                </a:lnTo>
                <a:lnTo>
                  <a:pt x="234454" y="73660"/>
                </a:lnTo>
                <a:lnTo>
                  <a:pt x="237121" y="73660"/>
                </a:lnTo>
                <a:lnTo>
                  <a:pt x="236283" y="72390"/>
                </a:lnTo>
                <a:close/>
              </a:path>
              <a:path w="514985" h="662939">
                <a:moveTo>
                  <a:pt x="242722" y="39370"/>
                </a:moveTo>
                <a:lnTo>
                  <a:pt x="240728" y="39370"/>
                </a:lnTo>
                <a:lnTo>
                  <a:pt x="239382" y="40640"/>
                </a:lnTo>
                <a:lnTo>
                  <a:pt x="239483" y="44450"/>
                </a:lnTo>
                <a:lnTo>
                  <a:pt x="238848" y="45720"/>
                </a:lnTo>
                <a:lnTo>
                  <a:pt x="239344" y="46990"/>
                </a:lnTo>
                <a:lnTo>
                  <a:pt x="239039" y="48260"/>
                </a:lnTo>
                <a:lnTo>
                  <a:pt x="237210" y="52070"/>
                </a:lnTo>
                <a:lnTo>
                  <a:pt x="237083" y="55880"/>
                </a:lnTo>
                <a:lnTo>
                  <a:pt x="237794" y="58420"/>
                </a:lnTo>
                <a:lnTo>
                  <a:pt x="238899" y="59690"/>
                </a:lnTo>
                <a:lnTo>
                  <a:pt x="238455" y="63500"/>
                </a:lnTo>
                <a:lnTo>
                  <a:pt x="237566" y="66040"/>
                </a:lnTo>
                <a:lnTo>
                  <a:pt x="238010" y="68580"/>
                </a:lnTo>
                <a:lnTo>
                  <a:pt x="238150" y="72390"/>
                </a:lnTo>
                <a:lnTo>
                  <a:pt x="237121" y="73660"/>
                </a:lnTo>
                <a:lnTo>
                  <a:pt x="257568" y="73660"/>
                </a:lnTo>
                <a:lnTo>
                  <a:pt x="256374" y="72390"/>
                </a:lnTo>
                <a:lnTo>
                  <a:pt x="255917" y="69850"/>
                </a:lnTo>
                <a:lnTo>
                  <a:pt x="256057" y="67310"/>
                </a:lnTo>
                <a:lnTo>
                  <a:pt x="257263" y="66040"/>
                </a:lnTo>
                <a:lnTo>
                  <a:pt x="257568" y="64770"/>
                </a:lnTo>
                <a:lnTo>
                  <a:pt x="257124" y="59690"/>
                </a:lnTo>
                <a:lnTo>
                  <a:pt x="255701" y="57150"/>
                </a:lnTo>
                <a:lnTo>
                  <a:pt x="253390" y="53340"/>
                </a:lnTo>
                <a:lnTo>
                  <a:pt x="253301" y="50800"/>
                </a:lnTo>
                <a:lnTo>
                  <a:pt x="251307" y="45720"/>
                </a:lnTo>
                <a:lnTo>
                  <a:pt x="250190" y="44450"/>
                </a:lnTo>
                <a:lnTo>
                  <a:pt x="248412" y="43180"/>
                </a:lnTo>
                <a:lnTo>
                  <a:pt x="247738" y="41910"/>
                </a:lnTo>
                <a:lnTo>
                  <a:pt x="246138" y="40640"/>
                </a:lnTo>
                <a:lnTo>
                  <a:pt x="244144" y="40640"/>
                </a:lnTo>
                <a:lnTo>
                  <a:pt x="242722" y="39370"/>
                </a:lnTo>
                <a:close/>
              </a:path>
              <a:path w="514985" h="662939">
                <a:moveTo>
                  <a:pt x="321424" y="20320"/>
                </a:moveTo>
                <a:lnTo>
                  <a:pt x="320890" y="20320"/>
                </a:lnTo>
                <a:lnTo>
                  <a:pt x="321424" y="21590"/>
                </a:lnTo>
                <a:lnTo>
                  <a:pt x="321513" y="24130"/>
                </a:lnTo>
                <a:lnTo>
                  <a:pt x="322224" y="25400"/>
                </a:lnTo>
                <a:lnTo>
                  <a:pt x="323202" y="27940"/>
                </a:lnTo>
                <a:lnTo>
                  <a:pt x="323024" y="30480"/>
                </a:lnTo>
                <a:lnTo>
                  <a:pt x="321513" y="31750"/>
                </a:lnTo>
                <a:lnTo>
                  <a:pt x="299072" y="31750"/>
                </a:lnTo>
                <a:lnTo>
                  <a:pt x="300570" y="33020"/>
                </a:lnTo>
                <a:lnTo>
                  <a:pt x="303237" y="35560"/>
                </a:lnTo>
                <a:lnTo>
                  <a:pt x="305282" y="36830"/>
                </a:lnTo>
                <a:lnTo>
                  <a:pt x="306425" y="38100"/>
                </a:lnTo>
                <a:lnTo>
                  <a:pt x="305904" y="39370"/>
                </a:lnTo>
                <a:lnTo>
                  <a:pt x="305803" y="41910"/>
                </a:lnTo>
                <a:lnTo>
                  <a:pt x="306158" y="44450"/>
                </a:lnTo>
                <a:lnTo>
                  <a:pt x="305015" y="46990"/>
                </a:lnTo>
                <a:lnTo>
                  <a:pt x="305015" y="49530"/>
                </a:lnTo>
                <a:lnTo>
                  <a:pt x="306527" y="52070"/>
                </a:lnTo>
                <a:lnTo>
                  <a:pt x="306425" y="54610"/>
                </a:lnTo>
                <a:lnTo>
                  <a:pt x="306793" y="55880"/>
                </a:lnTo>
                <a:lnTo>
                  <a:pt x="309181" y="57150"/>
                </a:lnTo>
                <a:lnTo>
                  <a:pt x="311048" y="57150"/>
                </a:lnTo>
                <a:lnTo>
                  <a:pt x="312470" y="59690"/>
                </a:lnTo>
                <a:lnTo>
                  <a:pt x="315125" y="60960"/>
                </a:lnTo>
                <a:lnTo>
                  <a:pt x="315747" y="63500"/>
                </a:lnTo>
                <a:lnTo>
                  <a:pt x="459359" y="63500"/>
                </a:lnTo>
                <a:lnTo>
                  <a:pt x="459359" y="60960"/>
                </a:lnTo>
                <a:lnTo>
                  <a:pt x="459003" y="59690"/>
                </a:lnTo>
                <a:lnTo>
                  <a:pt x="456653" y="58420"/>
                </a:lnTo>
                <a:lnTo>
                  <a:pt x="453758" y="57150"/>
                </a:lnTo>
                <a:lnTo>
                  <a:pt x="451396" y="54610"/>
                </a:lnTo>
                <a:lnTo>
                  <a:pt x="451091" y="53340"/>
                </a:lnTo>
                <a:lnTo>
                  <a:pt x="449795" y="52070"/>
                </a:lnTo>
                <a:lnTo>
                  <a:pt x="446468" y="52070"/>
                </a:lnTo>
                <a:lnTo>
                  <a:pt x="445008" y="49530"/>
                </a:lnTo>
                <a:lnTo>
                  <a:pt x="420992" y="49530"/>
                </a:lnTo>
                <a:lnTo>
                  <a:pt x="418604" y="48260"/>
                </a:lnTo>
                <a:lnTo>
                  <a:pt x="416826" y="48260"/>
                </a:lnTo>
                <a:lnTo>
                  <a:pt x="415886" y="46990"/>
                </a:lnTo>
                <a:lnTo>
                  <a:pt x="415975" y="44450"/>
                </a:lnTo>
                <a:lnTo>
                  <a:pt x="419906" y="44450"/>
                </a:lnTo>
                <a:lnTo>
                  <a:pt x="418858" y="43180"/>
                </a:lnTo>
                <a:lnTo>
                  <a:pt x="344589" y="43180"/>
                </a:lnTo>
                <a:lnTo>
                  <a:pt x="343928" y="41910"/>
                </a:lnTo>
                <a:lnTo>
                  <a:pt x="344106" y="40640"/>
                </a:lnTo>
                <a:lnTo>
                  <a:pt x="345122" y="39370"/>
                </a:lnTo>
                <a:lnTo>
                  <a:pt x="344995" y="35560"/>
                </a:lnTo>
                <a:lnTo>
                  <a:pt x="345389" y="34290"/>
                </a:lnTo>
                <a:lnTo>
                  <a:pt x="349935" y="30480"/>
                </a:lnTo>
                <a:lnTo>
                  <a:pt x="352996" y="29210"/>
                </a:lnTo>
                <a:lnTo>
                  <a:pt x="331812" y="29210"/>
                </a:lnTo>
                <a:lnTo>
                  <a:pt x="328879" y="27940"/>
                </a:lnTo>
                <a:lnTo>
                  <a:pt x="326491" y="24130"/>
                </a:lnTo>
                <a:lnTo>
                  <a:pt x="322846" y="21590"/>
                </a:lnTo>
                <a:lnTo>
                  <a:pt x="321424" y="20320"/>
                </a:lnTo>
                <a:close/>
              </a:path>
              <a:path w="514985" h="662939">
                <a:moveTo>
                  <a:pt x="197396" y="40640"/>
                </a:moveTo>
                <a:lnTo>
                  <a:pt x="194017" y="43180"/>
                </a:lnTo>
                <a:lnTo>
                  <a:pt x="193763" y="45720"/>
                </a:lnTo>
                <a:lnTo>
                  <a:pt x="194995" y="46990"/>
                </a:lnTo>
                <a:lnTo>
                  <a:pt x="193929" y="49530"/>
                </a:lnTo>
                <a:lnTo>
                  <a:pt x="212661" y="49530"/>
                </a:lnTo>
                <a:lnTo>
                  <a:pt x="212661" y="48260"/>
                </a:lnTo>
                <a:lnTo>
                  <a:pt x="213012" y="46990"/>
                </a:lnTo>
                <a:lnTo>
                  <a:pt x="202552" y="46990"/>
                </a:lnTo>
                <a:lnTo>
                  <a:pt x="201383" y="45720"/>
                </a:lnTo>
                <a:lnTo>
                  <a:pt x="200850" y="43180"/>
                </a:lnTo>
                <a:lnTo>
                  <a:pt x="199263" y="41910"/>
                </a:lnTo>
                <a:lnTo>
                  <a:pt x="197396" y="40640"/>
                </a:lnTo>
                <a:close/>
              </a:path>
              <a:path w="514985" h="662939">
                <a:moveTo>
                  <a:pt x="430339" y="48260"/>
                </a:moveTo>
                <a:lnTo>
                  <a:pt x="429006" y="48260"/>
                </a:lnTo>
                <a:lnTo>
                  <a:pt x="425399" y="49530"/>
                </a:lnTo>
                <a:lnTo>
                  <a:pt x="431266" y="49530"/>
                </a:lnTo>
                <a:lnTo>
                  <a:pt x="430339" y="48260"/>
                </a:lnTo>
                <a:close/>
              </a:path>
              <a:path w="514985" h="662939">
                <a:moveTo>
                  <a:pt x="438467" y="45720"/>
                </a:moveTo>
                <a:lnTo>
                  <a:pt x="433400" y="45720"/>
                </a:lnTo>
                <a:lnTo>
                  <a:pt x="431495" y="46990"/>
                </a:lnTo>
                <a:lnTo>
                  <a:pt x="431444" y="48260"/>
                </a:lnTo>
                <a:lnTo>
                  <a:pt x="431266" y="49530"/>
                </a:lnTo>
                <a:lnTo>
                  <a:pt x="441223" y="49530"/>
                </a:lnTo>
                <a:lnTo>
                  <a:pt x="440067" y="48260"/>
                </a:lnTo>
                <a:lnTo>
                  <a:pt x="439712" y="46990"/>
                </a:lnTo>
                <a:lnTo>
                  <a:pt x="438467" y="45720"/>
                </a:lnTo>
                <a:close/>
              </a:path>
              <a:path w="514985" h="662939">
                <a:moveTo>
                  <a:pt x="444423" y="48260"/>
                </a:moveTo>
                <a:lnTo>
                  <a:pt x="442645" y="48260"/>
                </a:lnTo>
                <a:lnTo>
                  <a:pt x="441223" y="49530"/>
                </a:lnTo>
                <a:lnTo>
                  <a:pt x="445008" y="49530"/>
                </a:lnTo>
                <a:lnTo>
                  <a:pt x="444423" y="48260"/>
                </a:lnTo>
                <a:close/>
              </a:path>
              <a:path w="514985" h="662939">
                <a:moveTo>
                  <a:pt x="203517" y="38100"/>
                </a:moveTo>
                <a:lnTo>
                  <a:pt x="201561" y="38100"/>
                </a:lnTo>
                <a:lnTo>
                  <a:pt x="200685" y="39370"/>
                </a:lnTo>
                <a:lnTo>
                  <a:pt x="201218" y="40640"/>
                </a:lnTo>
                <a:lnTo>
                  <a:pt x="202984" y="41910"/>
                </a:lnTo>
                <a:lnTo>
                  <a:pt x="202984" y="45720"/>
                </a:lnTo>
                <a:lnTo>
                  <a:pt x="202552" y="46990"/>
                </a:lnTo>
                <a:lnTo>
                  <a:pt x="213012" y="46990"/>
                </a:lnTo>
                <a:lnTo>
                  <a:pt x="213715" y="44450"/>
                </a:lnTo>
                <a:lnTo>
                  <a:pt x="214071" y="39370"/>
                </a:lnTo>
                <a:lnTo>
                  <a:pt x="205651" y="39370"/>
                </a:lnTo>
                <a:lnTo>
                  <a:pt x="203517" y="38100"/>
                </a:lnTo>
                <a:close/>
              </a:path>
              <a:path w="514985" h="662939">
                <a:moveTo>
                  <a:pt x="419906" y="44450"/>
                </a:moveTo>
                <a:lnTo>
                  <a:pt x="417271" y="44450"/>
                </a:lnTo>
                <a:lnTo>
                  <a:pt x="418553" y="46990"/>
                </a:lnTo>
                <a:lnTo>
                  <a:pt x="421220" y="46990"/>
                </a:lnTo>
                <a:lnTo>
                  <a:pt x="420954" y="45720"/>
                </a:lnTo>
                <a:lnTo>
                  <a:pt x="419906" y="44450"/>
                </a:lnTo>
                <a:close/>
              </a:path>
              <a:path w="514985" h="662939">
                <a:moveTo>
                  <a:pt x="367931" y="31750"/>
                </a:moveTo>
                <a:lnTo>
                  <a:pt x="367042" y="31750"/>
                </a:lnTo>
                <a:lnTo>
                  <a:pt x="365302" y="33020"/>
                </a:lnTo>
                <a:lnTo>
                  <a:pt x="358597" y="33020"/>
                </a:lnTo>
                <a:lnTo>
                  <a:pt x="356158" y="34290"/>
                </a:lnTo>
                <a:lnTo>
                  <a:pt x="355879" y="34290"/>
                </a:lnTo>
                <a:lnTo>
                  <a:pt x="354368" y="36830"/>
                </a:lnTo>
                <a:lnTo>
                  <a:pt x="353529" y="39370"/>
                </a:lnTo>
                <a:lnTo>
                  <a:pt x="352336" y="41910"/>
                </a:lnTo>
                <a:lnTo>
                  <a:pt x="419531" y="41910"/>
                </a:lnTo>
                <a:lnTo>
                  <a:pt x="420865" y="43180"/>
                </a:lnTo>
                <a:lnTo>
                  <a:pt x="422859" y="44450"/>
                </a:lnTo>
                <a:lnTo>
                  <a:pt x="424738" y="44450"/>
                </a:lnTo>
                <a:lnTo>
                  <a:pt x="428332" y="43180"/>
                </a:lnTo>
                <a:lnTo>
                  <a:pt x="431622" y="40640"/>
                </a:lnTo>
                <a:lnTo>
                  <a:pt x="431622" y="39370"/>
                </a:lnTo>
                <a:lnTo>
                  <a:pt x="431088" y="38100"/>
                </a:lnTo>
                <a:lnTo>
                  <a:pt x="371132" y="38100"/>
                </a:lnTo>
                <a:lnTo>
                  <a:pt x="370065" y="36830"/>
                </a:lnTo>
                <a:lnTo>
                  <a:pt x="367931" y="31750"/>
                </a:lnTo>
                <a:close/>
              </a:path>
              <a:path w="514985" h="662939">
                <a:moveTo>
                  <a:pt x="295338" y="34290"/>
                </a:moveTo>
                <a:lnTo>
                  <a:pt x="293039" y="34290"/>
                </a:lnTo>
                <a:lnTo>
                  <a:pt x="290906" y="35560"/>
                </a:lnTo>
                <a:lnTo>
                  <a:pt x="284962" y="35560"/>
                </a:lnTo>
                <a:lnTo>
                  <a:pt x="283806" y="39370"/>
                </a:lnTo>
                <a:lnTo>
                  <a:pt x="284873" y="40640"/>
                </a:lnTo>
                <a:lnTo>
                  <a:pt x="284695" y="43180"/>
                </a:lnTo>
                <a:lnTo>
                  <a:pt x="301371" y="43180"/>
                </a:lnTo>
                <a:lnTo>
                  <a:pt x="301282" y="40640"/>
                </a:lnTo>
                <a:lnTo>
                  <a:pt x="300050" y="38100"/>
                </a:lnTo>
                <a:lnTo>
                  <a:pt x="298894" y="36830"/>
                </a:lnTo>
                <a:lnTo>
                  <a:pt x="297040" y="35560"/>
                </a:lnTo>
                <a:lnTo>
                  <a:pt x="295338" y="34290"/>
                </a:lnTo>
                <a:close/>
              </a:path>
              <a:path w="514985" h="662939">
                <a:moveTo>
                  <a:pt x="352412" y="35560"/>
                </a:moveTo>
                <a:lnTo>
                  <a:pt x="350901" y="36830"/>
                </a:lnTo>
                <a:lnTo>
                  <a:pt x="348373" y="36830"/>
                </a:lnTo>
                <a:lnTo>
                  <a:pt x="347129" y="38100"/>
                </a:lnTo>
                <a:lnTo>
                  <a:pt x="346557" y="39370"/>
                </a:lnTo>
                <a:lnTo>
                  <a:pt x="346417" y="41910"/>
                </a:lnTo>
                <a:lnTo>
                  <a:pt x="344589" y="43180"/>
                </a:lnTo>
                <a:lnTo>
                  <a:pt x="418858" y="43180"/>
                </a:lnTo>
                <a:lnTo>
                  <a:pt x="418731" y="41910"/>
                </a:lnTo>
                <a:lnTo>
                  <a:pt x="351612" y="41910"/>
                </a:lnTo>
                <a:lnTo>
                  <a:pt x="351396" y="40640"/>
                </a:lnTo>
                <a:lnTo>
                  <a:pt x="352285" y="38100"/>
                </a:lnTo>
                <a:lnTo>
                  <a:pt x="352856" y="36830"/>
                </a:lnTo>
                <a:lnTo>
                  <a:pt x="352412" y="35560"/>
                </a:lnTo>
                <a:close/>
              </a:path>
              <a:path w="514985" h="662939">
                <a:moveTo>
                  <a:pt x="209905" y="36830"/>
                </a:moveTo>
                <a:lnTo>
                  <a:pt x="207683" y="38100"/>
                </a:lnTo>
                <a:lnTo>
                  <a:pt x="205651" y="39370"/>
                </a:lnTo>
                <a:lnTo>
                  <a:pt x="214071" y="39370"/>
                </a:lnTo>
                <a:lnTo>
                  <a:pt x="213448" y="38100"/>
                </a:lnTo>
                <a:lnTo>
                  <a:pt x="209905" y="36830"/>
                </a:lnTo>
                <a:close/>
              </a:path>
              <a:path w="514985" h="662939">
                <a:moveTo>
                  <a:pt x="276174" y="36830"/>
                </a:moveTo>
                <a:lnTo>
                  <a:pt x="275018" y="36830"/>
                </a:lnTo>
                <a:lnTo>
                  <a:pt x="274142" y="38100"/>
                </a:lnTo>
                <a:lnTo>
                  <a:pt x="277129" y="38100"/>
                </a:lnTo>
                <a:lnTo>
                  <a:pt x="276174" y="36830"/>
                </a:lnTo>
                <a:close/>
              </a:path>
              <a:path w="514985" h="662939">
                <a:moveTo>
                  <a:pt x="404774" y="33020"/>
                </a:moveTo>
                <a:lnTo>
                  <a:pt x="371348" y="33020"/>
                </a:lnTo>
                <a:lnTo>
                  <a:pt x="372148" y="35560"/>
                </a:lnTo>
                <a:lnTo>
                  <a:pt x="372110" y="38100"/>
                </a:lnTo>
                <a:lnTo>
                  <a:pt x="431088" y="38100"/>
                </a:lnTo>
                <a:lnTo>
                  <a:pt x="429933" y="36830"/>
                </a:lnTo>
                <a:lnTo>
                  <a:pt x="431177" y="35560"/>
                </a:lnTo>
                <a:lnTo>
                  <a:pt x="407974" y="35560"/>
                </a:lnTo>
                <a:lnTo>
                  <a:pt x="406552" y="34290"/>
                </a:lnTo>
                <a:lnTo>
                  <a:pt x="404774" y="33020"/>
                </a:lnTo>
                <a:close/>
              </a:path>
              <a:path w="514985" h="662939">
                <a:moveTo>
                  <a:pt x="412292" y="34290"/>
                </a:moveTo>
                <a:lnTo>
                  <a:pt x="409397" y="34290"/>
                </a:lnTo>
                <a:lnTo>
                  <a:pt x="407974" y="35560"/>
                </a:lnTo>
                <a:lnTo>
                  <a:pt x="413131" y="35560"/>
                </a:lnTo>
                <a:lnTo>
                  <a:pt x="412292" y="34290"/>
                </a:lnTo>
                <a:close/>
              </a:path>
              <a:path w="514985" h="662939">
                <a:moveTo>
                  <a:pt x="427482" y="30480"/>
                </a:moveTo>
                <a:lnTo>
                  <a:pt x="425170" y="30480"/>
                </a:lnTo>
                <a:lnTo>
                  <a:pt x="423354" y="33020"/>
                </a:lnTo>
                <a:lnTo>
                  <a:pt x="420103" y="34290"/>
                </a:lnTo>
                <a:lnTo>
                  <a:pt x="416382" y="34290"/>
                </a:lnTo>
                <a:lnTo>
                  <a:pt x="414324" y="35560"/>
                </a:lnTo>
                <a:lnTo>
                  <a:pt x="431177" y="35560"/>
                </a:lnTo>
                <a:lnTo>
                  <a:pt x="431177" y="34290"/>
                </a:lnTo>
                <a:lnTo>
                  <a:pt x="429133" y="33020"/>
                </a:lnTo>
                <a:lnTo>
                  <a:pt x="427482" y="30480"/>
                </a:lnTo>
                <a:close/>
              </a:path>
              <a:path w="514985" h="662939">
                <a:moveTo>
                  <a:pt x="292239" y="16510"/>
                </a:moveTo>
                <a:lnTo>
                  <a:pt x="291172" y="16510"/>
                </a:lnTo>
                <a:lnTo>
                  <a:pt x="290106" y="20320"/>
                </a:lnTo>
                <a:lnTo>
                  <a:pt x="290639" y="22860"/>
                </a:lnTo>
                <a:lnTo>
                  <a:pt x="293916" y="25400"/>
                </a:lnTo>
                <a:lnTo>
                  <a:pt x="293827" y="26670"/>
                </a:lnTo>
                <a:lnTo>
                  <a:pt x="291884" y="26670"/>
                </a:lnTo>
                <a:lnTo>
                  <a:pt x="290728" y="29210"/>
                </a:lnTo>
                <a:lnTo>
                  <a:pt x="290817" y="31750"/>
                </a:lnTo>
                <a:lnTo>
                  <a:pt x="293382" y="33020"/>
                </a:lnTo>
                <a:lnTo>
                  <a:pt x="294906" y="33020"/>
                </a:lnTo>
                <a:lnTo>
                  <a:pt x="296760" y="31750"/>
                </a:lnTo>
                <a:lnTo>
                  <a:pt x="321513" y="31750"/>
                </a:lnTo>
                <a:lnTo>
                  <a:pt x="321602" y="29210"/>
                </a:lnTo>
                <a:lnTo>
                  <a:pt x="320713" y="25400"/>
                </a:lnTo>
                <a:lnTo>
                  <a:pt x="319125" y="22860"/>
                </a:lnTo>
                <a:lnTo>
                  <a:pt x="319125" y="21590"/>
                </a:lnTo>
                <a:lnTo>
                  <a:pt x="312102" y="21590"/>
                </a:lnTo>
                <a:lnTo>
                  <a:pt x="311226" y="20320"/>
                </a:lnTo>
                <a:lnTo>
                  <a:pt x="295440" y="20320"/>
                </a:lnTo>
                <a:lnTo>
                  <a:pt x="294106" y="17780"/>
                </a:lnTo>
                <a:lnTo>
                  <a:pt x="292239" y="16510"/>
                </a:lnTo>
                <a:close/>
              </a:path>
              <a:path w="514985" h="662939">
                <a:moveTo>
                  <a:pt x="374764" y="31750"/>
                </a:moveTo>
                <a:lnTo>
                  <a:pt x="372110" y="33020"/>
                </a:lnTo>
                <a:lnTo>
                  <a:pt x="376770" y="33020"/>
                </a:lnTo>
                <a:lnTo>
                  <a:pt x="374764" y="31750"/>
                </a:lnTo>
                <a:close/>
              </a:path>
              <a:path w="514985" h="662939">
                <a:moveTo>
                  <a:pt x="400773" y="31750"/>
                </a:moveTo>
                <a:lnTo>
                  <a:pt x="379653" y="31750"/>
                </a:lnTo>
                <a:lnTo>
                  <a:pt x="376770" y="33020"/>
                </a:lnTo>
                <a:lnTo>
                  <a:pt x="402463" y="33020"/>
                </a:lnTo>
                <a:lnTo>
                  <a:pt x="400773" y="31750"/>
                </a:lnTo>
                <a:close/>
              </a:path>
              <a:path w="514985" h="662939">
                <a:moveTo>
                  <a:pt x="392861" y="29210"/>
                </a:moveTo>
                <a:lnTo>
                  <a:pt x="388505" y="29210"/>
                </a:lnTo>
                <a:lnTo>
                  <a:pt x="386156" y="30480"/>
                </a:lnTo>
                <a:lnTo>
                  <a:pt x="382689" y="31750"/>
                </a:lnTo>
                <a:lnTo>
                  <a:pt x="398602" y="31750"/>
                </a:lnTo>
                <a:lnTo>
                  <a:pt x="396151" y="30480"/>
                </a:lnTo>
                <a:lnTo>
                  <a:pt x="392861" y="29210"/>
                </a:lnTo>
                <a:close/>
              </a:path>
              <a:path w="514985" h="662939">
                <a:moveTo>
                  <a:pt x="361835" y="29210"/>
                </a:moveTo>
                <a:lnTo>
                  <a:pt x="356095" y="29210"/>
                </a:lnTo>
                <a:lnTo>
                  <a:pt x="358686" y="30480"/>
                </a:lnTo>
                <a:lnTo>
                  <a:pt x="361124" y="30480"/>
                </a:lnTo>
                <a:lnTo>
                  <a:pt x="361835" y="29210"/>
                </a:lnTo>
                <a:close/>
              </a:path>
              <a:path w="514985" h="662939">
                <a:moveTo>
                  <a:pt x="333349" y="16510"/>
                </a:moveTo>
                <a:lnTo>
                  <a:pt x="328764" y="16510"/>
                </a:lnTo>
                <a:lnTo>
                  <a:pt x="328104" y="20320"/>
                </a:lnTo>
                <a:lnTo>
                  <a:pt x="328549" y="22860"/>
                </a:lnTo>
                <a:lnTo>
                  <a:pt x="330454" y="26670"/>
                </a:lnTo>
                <a:lnTo>
                  <a:pt x="333209" y="27940"/>
                </a:lnTo>
                <a:lnTo>
                  <a:pt x="334594" y="29210"/>
                </a:lnTo>
                <a:lnTo>
                  <a:pt x="367652" y="29210"/>
                </a:lnTo>
                <a:lnTo>
                  <a:pt x="369354" y="27940"/>
                </a:lnTo>
                <a:lnTo>
                  <a:pt x="369925" y="26670"/>
                </a:lnTo>
                <a:lnTo>
                  <a:pt x="368554" y="26670"/>
                </a:lnTo>
                <a:lnTo>
                  <a:pt x="367131" y="24130"/>
                </a:lnTo>
                <a:lnTo>
                  <a:pt x="366864" y="22860"/>
                </a:lnTo>
                <a:lnTo>
                  <a:pt x="369036" y="20320"/>
                </a:lnTo>
                <a:lnTo>
                  <a:pt x="417842" y="20320"/>
                </a:lnTo>
                <a:lnTo>
                  <a:pt x="416775" y="17780"/>
                </a:lnTo>
                <a:lnTo>
                  <a:pt x="336588" y="17780"/>
                </a:lnTo>
                <a:lnTo>
                  <a:pt x="333349" y="16510"/>
                </a:lnTo>
                <a:close/>
              </a:path>
              <a:path w="514985" h="662939">
                <a:moveTo>
                  <a:pt x="417576" y="25400"/>
                </a:moveTo>
                <a:lnTo>
                  <a:pt x="399846" y="25400"/>
                </a:lnTo>
                <a:lnTo>
                  <a:pt x="402107" y="26670"/>
                </a:lnTo>
                <a:lnTo>
                  <a:pt x="406819" y="27940"/>
                </a:lnTo>
                <a:lnTo>
                  <a:pt x="409448" y="29210"/>
                </a:lnTo>
                <a:lnTo>
                  <a:pt x="411759" y="27940"/>
                </a:lnTo>
                <a:lnTo>
                  <a:pt x="414604" y="27940"/>
                </a:lnTo>
                <a:lnTo>
                  <a:pt x="415937" y="26670"/>
                </a:lnTo>
                <a:lnTo>
                  <a:pt x="417576" y="25400"/>
                </a:lnTo>
                <a:close/>
              </a:path>
              <a:path w="514985" h="662939">
                <a:moveTo>
                  <a:pt x="419709" y="20320"/>
                </a:moveTo>
                <a:lnTo>
                  <a:pt x="372643" y="20320"/>
                </a:lnTo>
                <a:lnTo>
                  <a:pt x="373354" y="21590"/>
                </a:lnTo>
                <a:lnTo>
                  <a:pt x="372910" y="22860"/>
                </a:lnTo>
                <a:lnTo>
                  <a:pt x="371703" y="22860"/>
                </a:lnTo>
                <a:lnTo>
                  <a:pt x="370420" y="24130"/>
                </a:lnTo>
                <a:lnTo>
                  <a:pt x="370687" y="25400"/>
                </a:lnTo>
                <a:lnTo>
                  <a:pt x="372021" y="27940"/>
                </a:lnTo>
                <a:lnTo>
                  <a:pt x="375348" y="27940"/>
                </a:lnTo>
                <a:lnTo>
                  <a:pt x="378244" y="26670"/>
                </a:lnTo>
                <a:lnTo>
                  <a:pt x="383882" y="26670"/>
                </a:lnTo>
                <a:lnTo>
                  <a:pt x="387527" y="25400"/>
                </a:lnTo>
                <a:lnTo>
                  <a:pt x="392468" y="25400"/>
                </a:lnTo>
                <a:lnTo>
                  <a:pt x="393661" y="24130"/>
                </a:lnTo>
                <a:lnTo>
                  <a:pt x="422960" y="24130"/>
                </a:lnTo>
                <a:lnTo>
                  <a:pt x="423125" y="22860"/>
                </a:lnTo>
                <a:lnTo>
                  <a:pt x="419709" y="20320"/>
                </a:lnTo>
                <a:close/>
              </a:path>
              <a:path w="514985" h="662939">
                <a:moveTo>
                  <a:pt x="383882" y="26670"/>
                </a:moveTo>
                <a:lnTo>
                  <a:pt x="380149" y="26670"/>
                </a:lnTo>
                <a:lnTo>
                  <a:pt x="382231" y="27940"/>
                </a:lnTo>
                <a:lnTo>
                  <a:pt x="383882" y="26670"/>
                </a:lnTo>
                <a:close/>
              </a:path>
              <a:path w="514985" h="662939">
                <a:moveTo>
                  <a:pt x="422960" y="24130"/>
                </a:moveTo>
                <a:lnTo>
                  <a:pt x="396328" y="24130"/>
                </a:lnTo>
                <a:lnTo>
                  <a:pt x="398373" y="25400"/>
                </a:lnTo>
                <a:lnTo>
                  <a:pt x="417576" y="25400"/>
                </a:lnTo>
                <a:lnTo>
                  <a:pt x="419582" y="26670"/>
                </a:lnTo>
                <a:lnTo>
                  <a:pt x="421627" y="26670"/>
                </a:lnTo>
                <a:lnTo>
                  <a:pt x="422960" y="24130"/>
                </a:lnTo>
                <a:close/>
              </a:path>
              <a:path w="514985" h="662939">
                <a:moveTo>
                  <a:pt x="314769" y="17780"/>
                </a:moveTo>
                <a:lnTo>
                  <a:pt x="312102" y="21590"/>
                </a:lnTo>
                <a:lnTo>
                  <a:pt x="319125" y="21590"/>
                </a:lnTo>
                <a:lnTo>
                  <a:pt x="319125" y="20320"/>
                </a:lnTo>
                <a:lnTo>
                  <a:pt x="317258" y="19050"/>
                </a:lnTo>
                <a:lnTo>
                  <a:pt x="314769" y="17780"/>
                </a:lnTo>
                <a:close/>
              </a:path>
              <a:path w="514985" h="662939">
                <a:moveTo>
                  <a:pt x="307670" y="10160"/>
                </a:moveTo>
                <a:lnTo>
                  <a:pt x="305282" y="11430"/>
                </a:lnTo>
                <a:lnTo>
                  <a:pt x="303237" y="12700"/>
                </a:lnTo>
                <a:lnTo>
                  <a:pt x="302704" y="15240"/>
                </a:lnTo>
                <a:lnTo>
                  <a:pt x="300405" y="16510"/>
                </a:lnTo>
                <a:lnTo>
                  <a:pt x="298538" y="16510"/>
                </a:lnTo>
                <a:lnTo>
                  <a:pt x="296227" y="20320"/>
                </a:lnTo>
                <a:lnTo>
                  <a:pt x="311226" y="20320"/>
                </a:lnTo>
                <a:lnTo>
                  <a:pt x="312369" y="19050"/>
                </a:lnTo>
                <a:lnTo>
                  <a:pt x="312559" y="17780"/>
                </a:lnTo>
                <a:lnTo>
                  <a:pt x="310959" y="16510"/>
                </a:lnTo>
                <a:lnTo>
                  <a:pt x="310603" y="13970"/>
                </a:lnTo>
                <a:lnTo>
                  <a:pt x="305282" y="13970"/>
                </a:lnTo>
                <a:lnTo>
                  <a:pt x="305904" y="11430"/>
                </a:lnTo>
                <a:lnTo>
                  <a:pt x="307670" y="10160"/>
                </a:lnTo>
                <a:close/>
              </a:path>
              <a:path w="514985" h="662939">
                <a:moveTo>
                  <a:pt x="347078" y="1270"/>
                </a:moveTo>
                <a:lnTo>
                  <a:pt x="344906" y="1270"/>
                </a:lnTo>
                <a:lnTo>
                  <a:pt x="344462" y="3810"/>
                </a:lnTo>
                <a:lnTo>
                  <a:pt x="343395" y="5080"/>
                </a:lnTo>
                <a:lnTo>
                  <a:pt x="340372" y="5080"/>
                </a:lnTo>
                <a:lnTo>
                  <a:pt x="339712" y="7620"/>
                </a:lnTo>
                <a:lnTo>
                  <a:pt x="340588" y="8890"/>
                </a:lnTo>
                <a:lnTo>
                  <a:pt x="341261" y="10160"/>
                </a:lnTo>
                <a:lnTo>
                  <a:pt x="339445" y="11430"/>
                </a:lnTo>
                <a:lnTo>
                  <a:pt x="337350" y="13970"/>
                </a:lnTo>
                <a:lnTo>
                  <a:pt x="337439" y="15240"/>
                </a:lnTo>
                <a:lnTo>
                  <a:pt x="339077" y="16510"/>
                </a:lnTo>
                <a:lnTo>
                  <a:pt x="339877" y="17780"/>
                </a:lnTo>
                <a:lnTo>
                  <a:pt x="416775" y="17780"/>
                </a:lnTo>
                <a:lnTo>
                  <a:pt x="414286" y="15240"/>
                </a:lnTo>
                <a:lnTo>
                  <a:pt x="410413" y="15240"/>
                </a:lnTo>
                <a:lnTo>
                  <a:pt x="408559" y="12700"/>
                </a:lnTo>
                <a:lnTo>
                  <a:pt x="404202" y="12700"/>
                </a:lnTo>
                <a:lnTo>
                  <a:pt x="403263" y="11430"/>
                </a:lnTo>
                <a:lnTo>
                  <a:pt x="398373" y="11430"/>
                </a:lnTo>
                <a:lnTo>
                  <a:pt x="393573" y="10160"/>
                </a:lnTo>
                <a:lnTo>
                  <a:pt x="390956" y="7620"/>
                </a:lnTo>
                <a:lnTo>
                  <a:pt x="352107" y="7620"/>
                </a:lnTo>
                <a:lnTo>
                  <a:pt x="350901" y="6350"/>
                </a:lnTo>
                <a:lnTo>
                  <a:pt x="350113" y="3810"/>
                </a:lnTo>
                <a:lnTo>
                  <a:pt x="348996" y="2540"/>
                </a:lnTo>
                <a:lnTo>
                  <a:pt x="348107" y="2540"/>
                </a:lnTo>
                <a:lnTo>
                  <a:pt x="347078" y="1270"/>
                </a:lnTo>
                <a:close/>
              </a:path>
              <a:path w="514985" h="662939">
                <a:moveTo>
                  <a:pt x="355079" y="0"/>
                </a:moveTo>
                <a:lnTo>
                  <a:pt x="353529" y="0"/>
                </a:lnTo>
                <a:lnTo>
                  <a:pt x="352602" y="1270"/>
                </a:lnTo>
                <a:lnTo>
                  <a:pt x="352602" y="3810"/>
                </a:lnTo>
                <a:lnTo>
                  <a:pt x="353352" y="5080"/>
                </a:lnTo>
                <a:lnTo>
                  <a:pt x="353402" y="6350"/>
                </a:lnTo>
                <a:lnTo>
                  <a:pt x="352107" y="7620"/>
                </a:lnTo>
                <a:lnTo>
                  <a:pt x="382828" y="7620"/>
                </a:lnTo>
                <a:lnTo>
                  <a:pt x="379526" y="5080"/>
                </a:lnTo>
                <a:lnTo>
                  <a:pt x="378866" y="3810"/>
                </a:lnTo>
                <a:lnTo>
                  <a:pt x="377520" y="2540"/>
                </a:lnTo>
                <a:lnTo>
                  <a:pt x="364147" y="2540"/>
                </a:lnTo>
                <a:lnTo>
                  <a:pt x="363626" y="1270"/>
                </a:lnTo>
                <a:lnTo>
                  <a:pt x="357835" y="1270"/>
                </a:lnTo>
                <a:lnTo>
                  <a:pt x="355079" y="0"/>
                </a:lnTo>
                <a:close/>
              </a:path>
              <a:path w="514985" h="662939">
                <a:moveTo>
                  <a:pt x="385572" y="5080"/>
                </a:moveTo>
                <a:lnTo>
                  <a:pt x="384365" y="6350"/>
                </a:lnTo>
                <a:lnTo>
                  <a:pt x="384238" y="6350"/>
                </a:lnTo>
                <a:lnTo>
                  <a:pt x="382828" y="7620"/>
                </a:lnTo>
                <a:lnTo>
                  <a:pt x="389432" y="7620"/>
                </a:lnTo>
                <a:lnTo>
                  <a:pt x="385572" y="5080"/>
                </a:lnTo>
                <a:close/>
              </a:path>
              <a:path w="514985" h="662939">
                <a:moveTo>
                  <a:pt x="366636" y="1270"/>
                </a:moveTo>
                <a:lnTo>
                  <a:pt x="365137" y="2540"/>
                </a:lnTo>
                <a:lnTo>
                  <a:pt x="368909" y="2540"/>
                </a:lnTo>
                <a:lnTo>
                  <a:pt x="366636" y="1270"/>
                </a:lnTo>
                <a:close/>
              </a:path>
              <a:path w="514985" h="662939">
                <a:moveTo>
                  <a:pt x="361746" y="0"/>
                </a:moveTo>
                <a:lnTo>
                  <a:pt x="357835" y="1270"/>
                </a:lnTo>
                <a:lnTo>
                  <a:pt x="363626" y="1270"/>
                </a:lnTo>
                <a:lnTo>
                  <a:pt x="3617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4546414" y="2822027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1117" y="0"/>
                </a:moveTo>
                <a:lnTo>
                  <a:pt x="0" y="482"/>
                </a:lnTo>
                <a:lnTo>
                  <a:pt x="622" y="1866"/>
                </a:lnTo>
                <a:lnTo>
                  <a:pt x="2133" y="2133"/>
                </a:lnTo>
                <a:lnTo>
                  <a:pt x="2806" y="2844"/>
                </a:lnTo>
                <a:lnTo>
                  <a:pt x="5372" y="2755"/>
                </a:lnTo>
                <a:lnTo>
                  <a:pt x="5600" y="1993"/>
                </a:lnTo>
                <a:lnTo>
                  <a:pt x="4483" y="1066"/>
                </a:lnTo>
                <a:lnTo>
                  <a:pt x="2349" y="977"/>
                </a:lnTo>
                <a:lnTo>
                  <a:pt x="11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571482" y="2776843"/>
            <a:ext cx="3810" cy="10160"/>
          </a:xfrm>
          <a:custGeom>
            <a:avLst/>
            <a:gdLst/>
            <a:ahLst/>
            <a:cxnLst/>
            <a:rect l="l" t="t" r="r" b="b"/>
            <a:pathLst>
              <a:path w="3810" h="10160">
                <a:moveTo>
                  <a:pt x="444" y="0"/>
                </a:moveTo>
                <a:lnTo>
                  <a:pt x="0" y="939"/>
                </a:lnTo>
                <a:lnTo>
                  <a:pt x="355" y="2806"/>
                </a:lnTo>
                <a:lnTo>
                  <a:pt x="1422" y="4495"/>
                </a:lnTo>
                <a:lnTo>
                  <a:pt x="1155" y="7391"/>
                </a:lnTo>
                <a:lnTo>
                  <a:pt x="2006" y="9258"/>
                </a:lnTo>
                <a:lnTo>
                  <a:pt x="3289" y="9563"/>
                </a:lnTo>
                <a:lnTo>
                  <a:pt x="2895" y="6934"/>
                </a:lnTo>
                <a:lnTo>
                  <a:pt x="3200" y="4406"/>
                </a:lnTo>
                <a:lnTo>
                  <a:pt x="2171" y="3238"/>
                </a:lnTo>
                <a:lnTo>
                  <a:pt x="1333" y="977"/>
                </a:lnTo>
                <a:lnTo>
                  <a:pt x="4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4556959" y="2818475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711"/>
                </a:moveTo>
                <a:lnTo>
                  <a:pt x="0" y="2616"/>
                </a:lnTo>
                <a:lnTo>
                  <a:pt x="927" y="1511"/>
                </a:lnTo>
                <a:lnTo>
                  <a:pt x="685" y="0"/>
                </a:lnTo>
                <a:lnTo>
                  <a:pt x="0" y="71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4555798" y="2805809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952" y="0"/>
                </a:moveTo>
                <a:lnTo>
                  <a:pt x="38" y="12"/>
                </a:lnTo>
                <a:lnTo>
                  <a:pt x="0" y="800"/>
                </a:lnTo>
                <a:lnTo>
                  <a:pt x="1930" y="2844"/>
                </a:lnTo>
                <a:lnTo>
                  <a:pt x="4330" y="4114"/>
                </a:lnTo>
                <a:lnTo>
                  <a:pt x="4737" y="4711"/>
                </a:lnTo>
                <a:lnTo>
                  <a:pt x="5537" y="4165"/>
                </a:lnTo>
                <a:lnTo>
                  <a:pt x="4622" y="2476"/>
                </a:lnTo>
                <a:lnTo>
                  <a:pt x="1981" y="1435"/>
                </a:lnTo>
                <a:lnTo>
                  <a:pt x="95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4583037" y="277020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888" y="0"/>
                </a:moveTo>
                <a:lnTo>
                  <a:pt x="0" y="101"/>
                </a:lnTo>
                <a:lnTo>
                  <a:pt x="406" y="1244"/>
                </a:lnTo>
                <a:lnTo>
                  <a:pt x="1600" y="1905"/>
                </a:lnTo>
                <a:lnTo>
                  <a:pt x="1866" y="939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546268" y="28348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5" y="0"/>
                </a:moveTo>
                <a:lnTo>
                  <a:pt x="0" y="114"/>
                </a:lnTo>
                <a:lnTo>
                  <a:pt x="393" y="850"/>
                </a:lnTo>
                <a:lnTo>
                  <a:pt x="68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548554" y="282737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30" y="0"/>
                </a:moveTo>
                <a:lnTo>
                  <a:pt x="304" y="38"/>
                </a:lnTo>
                <a:lnTo>
                  <a:pt x="0" y="355"/>
                </a:lnTo>
                <a:lnTo>
                  <a:pt x="215" y="1041"/>
                </a:lnTo>
                <a:lnTo>
                  <a:pt x="800" y="965"/>
                </a:lnTo>
                <a:lnTo>
                  <a:pt x="113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477706" y="2857726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977" y="0"/>
                </a:moveTo>
                <a:lnTo>
                  <a:pt x="0" y="660"/>
                </a:lnTo>
                <a:lnTo>
                  <a:pt x="266" y="1511"/>
                </a:lnTo>
                <a:lnTo>
                  <a:pt x="1244" y="1739"/>
                </a:lnTo>
                <a:lnTo>
                  <a:pt x="1816" y="2984"/>
                </a:lnTo>
                <a:lnTo>
                  <a:pt x="3556" y="2222"/>
                </a:lnTo>
                <a:lnTo>
                  <a:pt x="2794" y="444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449301" y="275493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600" y="0"/>
                </a:moveTo>
                <a:lnTo>
                  <a:pt x="927" y="215"/>
                </a:lnTo>
                <a:lnTo>
                  <a:pt x="0" y="1650"/>
                </a:lnTo>
                <a:lnTo>
                  <a:pt x="749" y="1777"/>
                </a:lnTo>
                <a:lnTo>
                  <a:pt x="2793" y="1193"/>
                </a:lnTo>
                <a:lnTo>
                  <a:pt x="2438" y="215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448942" y="275141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511" y="0"/>
                </a:moveTo>
                <a:lnTo>
                  <a:pt x="0" y="711"/>
                </a:lnTo>
                <a:lnTo>
                  <a:pt x="800" y="1993"/>
                </a:lnTo>
                <a:lnTo>
                  <a:pt x="2578" y="2273"/>
                </a:lnTo>
                <a:lnTo>
                  <a:pt x="2667" y="444"/>
                </a:lnTo>
                <a:lnTo>
                  <a:pt x="1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490986" y="285639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939" y="0"/>
                </a:moveTo>
                <a:lnTo>
                  <a:pt x="0" y="533"/>
                </a:lnTo>
                <a:lnTo>
                  <a:pt x="317" y="1905"/>
                </a:lnTo>
                <a:lnTo>
                  <a:pt x="1828" y="1854"/>
                </a:lnTo>
                <a:lnTo>
                  <a:pt x="1955" y="660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517831" y="287914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467" y="0"/>
                </a:moveTo>
                <a:lnTo>
                  <a:pt x="1701" y="165"/>
                </a:lnTo>
                <a:lnTo>
                  <a:pt x="0" y="2222"/>
                </a:lnTo>
                <a:lnTo>
                  <a:pt x="977" y="2667"/>
                </a:lnTo>
                <a:lnTo>
                  <a:pt x="1955" y="2044"/>
                </a:lnTo>
                <a:lnTo>
                  <a:pt x="3517" y="1955"/>
                </a:lnTo>
                <a:lnTo>
                  <a:pt x="4267" y="660"/>
                </a:lnTo>
                <a:lnTo>
                  <a:pt x="34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533878" y="285914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184" y="0"/>
                </a:moveTo>
                <a:lnTo>
                  <a:pt x="1028" y="50"/>
                </a:lnTo>
                <a:lnTo>
                  <a:pt x="0" y="546"/>
                </a:lnTo>
                <a:lnTo>
                  <a:pt x="1689" y="1651"/>
                </a:lnTo>
                <a:lnTo>
                  <a:pt x="2628" y="1079"/>
                </a:lnTo>
                <a:lnTo>
                  <a:pt x="21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495698" y="2856210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149" y="0"/>
                </a:moveTo>
                <a:lnTo>
                  <a:pt x="1384" y="88"/>
                </a:lnTo>
                <a:lnTo>
                  <a:pt x="0" y="1295"/>
                </a:lnTo>
                <a:lnTo>
                  <a:pt x="533" y="1739"/>
                </a:lnTo>
                <a:lnTo>
                  <a:pt x="2006" y="1689"/>
                </a:lnTo>
                <a:lnTo>
                  <a:pt x="3479" y="800"/>
                </a:lnTo>
                <a:lnTo>
                  <a:pt x="31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519785" y="287353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50" y="0"/>
                </a:moveTo>
                <a:lnTo>
                  <a:pt x="0" y="711"/>
                </a:lnTo>
                <a:lnTo>
                  <a:pt x="2540" y="3340"/>
                </a:lnTo>
                <a:lnTo>
                  <a:pt x="3962" y="3378"/>
                </a:lnTo>
                <a:lnTo>
                  <a:pt x="5740" y="2489"/>
                </a:lnTo>
                <a:lnTo>
                  <a:pt x="1790" y="215"/>
                </a:lnTo>
                <a:lnTo>
                  <a:pt x="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504497" y="2869389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473" y="0"/>
                </a:moveTo>
                <a:lnTo>
                  <a:pt x="1028" y="1015"/>
                </a:lnTo>
                <a:lnTo>
                  <a:pt x="0" y="1955"/>
                </a:lnTo>
                <a:lnTo>
                  <a:pt x="368" y="4229"/>
                </a:lnTo>
                <a:lnTo>
                  <a:pt x="1333" y="4229"/>
                </a:lnTo>
                <a:lnTo>
                  <a:pt x="1422" y="3340"/>
                </a:lnTo>
                <a:lnTo>
                  <a:pt x="2628" y="1650"/>
                </a:lnTo>
                <a:lnTo>
                  <a:pt x="2578" y="50"/>
                </a:lnTo>
                <a:lnTo>
                  <a:pt x="14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491302" y="2633494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444" y="1866"/>
                </a:lnTo>
                <a:lnTo>
                  <a:pt x="1562" y="2933"/>
                </a:lnTo>
                <a:lnTo>
                  <a:pt x="2184" y="1689"/>
                </a:lnTo>
                <a:lnTo>
                  <a:pt x="1155" y="39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801585" y="2497496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1549" y="0"/>
                </a:moveTo>
                <a:lnTo>
                  <a:pt x="711" y="838"/>
                </a:lnTo>
                <a:lnTo>
                  <a:pt x="0" y="2578"/>
                </a:lnTo>
                <a:lnTo>
                  <a:pt x="927" y="3289"/>
                </a:lnTo>
                <a:lnTo>
                  <a:pt x="3378" y="3200"/>
                </a:lnTo>
                <a:lnTo>
                  <a:pt x="4711" y="1778"/>
                </a:lnTo>
                <a:lnTo>
                  <a:pt x="3606" y="355"/>
                </a:lnTo>
                <a:lnTo>
                  <a:pt x="1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787494" y="259208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222" y="0"/>
                </a:moveTo>
                <a:lnTo>
                  <a:pt x="622" y="495"/>
                </a:lnTo>
                <a:lnTo>
                  <a:pt x="0" y="1435"/>
                </a:lnTo>
                <a:lnTo>
                  <a:pt x="1066" y="2146"/>
                </a:lnTo>
                <a:lnTo>
                  <a:pt x="2263" y="1435"/>
                </a:lnTo>
                <a:lnTo>
                  <a:pt x="22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801627" y="2540899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939" y="0"/>
                </a:moveTo>
                <a:lnTo>
                  <a:pt x="50" y="1549"/>
                </a:lnTo>
                <a:lnTo>
                  <a:pt x="0" y="4711"/>
                </a:lnTo>
                <a:lnTo>
                  <a:pt x="838" y="6718"/>
                </a:lnTo>
                <a:lnTo>
                  <a:pt x="2806" y="8191"/>
                </a:lnTo>
                <a:lnTo>
                  <a:pt x="3962" y="7340"/>
                </a:lnTo>
                <a:lnTo>
                  <a:pt x="4127" y="5334"/>
                </a:lnTo>
                <a:lnTo>
                  <a:pt x="5156" y="4051"/>
                </a:lnTo>
                <a:lnTo>
                  <a:pt x="4851" y="1866"/>
                </a:lnTo>
                <a:lnTo>
                  <a:pt x="2527" y="266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787676" y="2555501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30">
                <a:moveTo>
                  <a:pt x="8597" y="0"/>
                </a:moveTo>
                <a:lnTo>
                  <a:pt x="1943" y="1244"/>
                </a:lnTo>
                <a:lnTo>
                  <a:pt x="0" y="4698"/>
                </a:lnTo>
                <a:lnTo>
                  <a:pt x="76" y="6743"/>
                </a:lnTo>
                <a:lnTo>
                  <a:pt x="1765" y="7899"/>
                </a:lnTo>
                <a:lnTo>
                  <a:pt x="3543" y="8521"/>
                </a:lnTo>
                <a:lnTo>
                  <a:pt x="5854" y="10731"/>
                </a:lnTo>
                <a:lnTo>
                  <a:pt x="7531" y="10731"/>
                </a:lnTo>
                <a:lnTo>
                  <a:pt x="10286" y="11087"/>
                </a:lnTo>
                <a:lnTo>
                  <a:pt x="12331" y="9842"/>
                </a:lnTo>
                <a:lnTo>
                  <a:pt x="12776" y="7543"/>
                </a:lnTo>
                <a:lnTo>
                  <a:pt x="13652" y="6032"/>
                </a:lnTo>
                <a:lnTo>
                  <a:pt x="13563" y="2920"/>
                </a:lnTo>
                <a:lnTo>
                  <a:pt x="859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812786" y="255162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933" y="0"/>
                </a:moveTo>
                <a:lnTo>
                  <a:pt x="1600" y="88"/>
                </a:lnTo>
                <a:lnTo>
                  <a:pt x="88" y="1206"/>
                </a:lnTo>
                <a:lnTo>
                  <a:pt x="0" y="3035"/>
                </a:lnTo>
                <a:lnTo>
                  <a:pt x="1282" y="3251"/>
                </a:lnTo>
                <a:lnTo>
                  <a:pt x="3022" y="1333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799279" y="249361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689" y="0"/>
                </a:moveTo>
                <a:lnTo>
                  <a:pt x="571" y="88"/>
                </a:lnTo>
                <a:lnTo>
                  <a:pt x="0" y="711"/>
                </a:lnTo>
                <a:lnTo>
                  <a:pt x="1155" y="2400"/>
                </a:lnTo>
                <a:lnTo>
                  <a:pt x="2565" y="1739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824750" y="244028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638" y="0"/>
                </a:moveTo>
                <a:lnTo>
                  <a:pt x="482" y="38"/>
                </a:lnTo>
                <a:lnTo>
                  <a:pt x="0" y="939"/>
                </a:lnTo>
                <a:lnTo>
                  <a:pt x="965" y="1701"/>
                </a:lnTo>
                <a:lnTo>
                  <a:pt x="1498" y="1117"/>
                </a:lnTo>
                <a:lnTo>
                  <a:pt x="16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816687" y="2529066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12331" y="12776"/>
                </a:moveTo>
                <a:lnTo>
                  <a:pt x="9042" y="12776"/>
                </a:lnTo>
                <a:lnTo>
                  <a:pt x="9486" y="14465"/>
                </a:lnTo>
                <a:lnTo>
                  <a:pt x="11175" y="15265"/>
                </a:lnTo>
                <a:lnTo>
                  <a:pt x="12331" y="12776"/>
                </a:lnTo>
                <a:close/>
              </a:path>
              <a:path w="13970" h="15875">
                <a:moveTo>
                  <a:pt x="3721" y="1511"/>
                </a:moveTo>
                <a:lnTo>
                  <a:pt x="2832" y="2120"/>
                </a:lnTo>
                <a:lnTo>
                  <a:pt x="888" y="2400"/>
                </a:lnTo>
                <a:lnTo>
                  <a:pt x="888" y="7543"/>
                </a:lnTo>
                <a:lnTo>
                  <a:pt x="0" y="10210"/>
                </a:lnTo>
                <a:lnTo>
                  <a:pt x="800" y="12331"/>
                </a:lnTo>
                <a:lnTo>
                  <a:pt x="2920" y="14096"/>
                </a:lnTo>
                <a:lnTo>
                  <a:pt x="5499" y="13576"/>
                </a:lnTo>
                <a:lnTo>
                  <a:pt x="8064" y="13576"/>
                </a:lnTo>
                <a:lnTo>
                  <a:pt x="9042" y="12776"/>
                </a:lnTo>
                <a:lnTo>
                  <a:pt x="12331" y="12776"/>
                </a:lnTo>
                <a:lnTo>
                  <a:pt x="13398" y="12064"/>
                </a:lnTo>
                <a:lnTo>
                  <a:pt x="13398" y="10642"/>
                </a:lnTo>
                <a:lnTo>
                  <a:pt x="11264" y="10642"/>
                </a:lnTo>
                <a:lnTo>
                  <a:pt x="9753" y="9753"/>
                </a:lnTo>
                <a:lnTo>
                  <a:pt x="8242" y="7353"/>
                </a:lnTo>
                <a:lnTo>
                  <a:pt x="8420" y="5765"/>
                </a:lnTo>
                <a:lnTo>
                  <a:pt x="6832" y="3809"/>
                </a:lnTo>
                <a:lnTo>
                  <a:pt x="7988" y="2755"/>
                </a:lnTo>
                <a:lnTo>
                  <a:pt x="9131" y="2755"/>
                </a:lnTo>
                <a:lnTo>
                  <a:pt x="9204" y="1955"/>
                </a:lnTo>
                <a:lnTo>
                  <a:pt x="5587" y="1955"/>
                </a:lnTo>
                <a:lnTo>
                  <a:pt x="3721" y="1511"/>
                </a:lnTo>
                <a:close/>
              </a:path>
              <a:path w="13970" h="15875">
                <a:moveTo>
                  <a:pt x="11887" y="7543"/>
                </a:moveTo>
                <a:lnTo>
                  <a:pt x="11264" y="9131"/>
                </a:lnTo>
                <a:lnTo>
                  <a:pt x="11264" y="10642"/>
                </a:lnTo>
                <a:lnTo>
                  <a:pt x="13398" y="10642"/>
                </a:lnTo>
                <a:lnTo>
                  <a:pt x="13398" y="8521"/>
                </a:lnTo>
                <a:lnTo>
                  <a:pt x="11887" y="7543"/>
                </a:lnTo>
                <a:close/>
              </a:path>
              <a:path w="13970" h="15875">
                <a:moveTo>
                  <a:pt x="7721" y="0"/>
                </a:moveTo>
                <a:lnTo>
                  <a:pt x="5587" y="1955"/>
                </a:lnTo>
                <a:lnTo>
                  <a:pt x="9204" y="1955"/>
                </a:lnTo>
                <a:lnTo>
                  <a:pt x="9309" y="800"/>
                </a:lnTo>
                <a:lnTo>
                  <a:pt x="77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823807" y="2445137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2095" y="0"/>
                </a:moveTo>
                <a:lnTo>
                  <a:pt x="1333" y="850"/>
                </a:lnTo>
                <a:lnTo>
                  <a:pt x="0" y="4051"/>
                </a:lnTo>
                <a:lnTo>
                  <a:pt x="533" y="4546"/>
                </a:lnTo>
                <a:lnTo>
                  <a:pt x="1562" y="4013"/>
                </a:lnTo>
                <a:lnTo>
                  <a:pt x="2273" y="1511"/>
                </a:lnTo>
                <a:lnTo>
                  <a:pt x="20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815273" y="245314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495" y="0"/>
                </a:moveTo>
                <a:lnTo>
                  <a:pt x="0" y="673"/>
                </a:lnTo>
                <a:lnTo>
                  <a:pt x="1739" y="3568"/>
                </a:lnTo>
                <a:lnTo>
                  <a:pt x="3556" y="4673"/>
                </a:lnTo>
                <a:lnTo>
                  <a:pt x="5029" y="4851"/>
                </a:lnTo>
                <a:lnTo>
                  <a:pt x="4940" y="3390"/>
                </a:lnTo>
                <a:lnTo>
                  <a:pt x="3200" y="2451"/>
                </a:lnTo>
                <a:lnTo>
                  <a:pt x="1511" y="139"/>
                </a:lnTo>
                <a:lnTo>
                  <a:pt x="4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759678" y="2598276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1016" y="0"/>
                </a:moveTo>
                <a:lnTo>
                  <a:pt x="0" y="888"/>
                </a:lnTo>
                <a:lnTo>
                  <a:pt x="38" y="2501"/>
                </a:lnTo>
                <a:lnTo>
                  <a:pt x="571" y="3289"/>
                </a:lnTo>
                <a:lnTo>
                  <a:pt x="444" y="5118"/>
                </a:lnTo>
                <a:lnTo>
                  <a:pt x="2082" y="8153"/>
                </a:lnTo>
                <a:lnTo>
                  <a:pt x="3200" y="10731"/>
                </a:lnTo>
                <a:lnTo>
                  <a:pt x="6350" y="11633"/>
                </a:lnTo>
                <a:lnTo>
                  <a:pt x="9105" y="13893"/>
                </a:lnTo>
                <a:lnTo>
                  <a:pt x="10972" y="16522"/>
                </a:lnTo>
                <a:lnTo>
                  <a:pt x="13335" y="17678"/>
                </a:lnTo>
                <a:lnTo>
                  <a:pt x="14706" y="17805"/>
                </a:lnTo>
                <a:lnTo>
                  <a:pt x="15278" y="19100"/>
                </a:lnTo>
                <a:lnTo>
                  <a:pt x="17767" y="20078"/>
                </a:lnTo>
                <a:lnTo>
                  <a:pt x="18351" y="19189"/>
                </a:lnTo>
                <a:lnTo>
                  <a:pt x="18312" y="17678"/>
                </a:lnTo>
                <a:lnTo>
                  <a:pt x="19596" y="16700"/>
                </a:lnTo>
                <a:lnTo>
                  <a:pt x="17907" y="14249"/>
                </a:lnTo>
                <a:lnTo>
                  <a:pt x="15328" y="13271"/>
                </a:lnTo>
                <a:lnTo>
                  <a:pt x="14351" y="13271"/>
                </a:lnTo>
                <a:lnTo>
                  <a:pt x="13098" y="11709"/>
                </a:lnTo>
                <a:lnTo>
                  <a:pt x="13855" y="10960"/>
                </a:lnTo>
                <a:lnTo>
                  <a:pt x="14617" y="9842"/>
                </a:lnTo>
                <a:lnTo>
                  <a:pt x="20947" y="9842"/>
                </a:lnTo>
                <a:lnTo>
                  <a:pt x="20840" y="9613"/>
                </a:lnTo>
                <a:lnTo>
                  <a:pt x="14973" y="6857"/>
                </a:lnTo>
                <a:lnTo>
                  <a:pt x="13068" y="3428"/>
                </a:lnTo>
                <a:lnTo>
                  <a:pt x="11937" y="2857"/>
                </a:lnTo>
                <a:lnTo>
                  <a:pt x="9728" y="2857"/>
                </a:lnTo>
                <a:lnTo>
                  <a:pt x="6783" y="939"/>
                </a:lnTo>
                <a:lnTo>
                  <a:pt x="4838" y="939"/>
                </a:lnTo>
                <a:lnTo>
                  <a:pt x="3721" y="406"/>
                </a:lnTo>
                <a:lnTo>
                  <a:pt x="1016" y="0"/>
                </a:lnTo>
                <a:close/>
              </a:path>
              <a:path w="22225" h="20319">
                <a:moveTo>
                  <a:pt x="20947" y="9842"/>
                </a:moveTo>
                <a:lnTo>
                  <a:pt x="14617" y="9842"/>
                </a:lnTo>
                <a:lnTo>
                  <a:pt x="15951" y="10248"/>
                </a:lnTo>
                <a:lnTo>
                  <a:pt x="17907" y="11709"/>
                </a:lnTo>
                <a:lnTo>
                  <a:pt x="20485" y="12014"/>
                </a:lnTo>
                <a:lnTo>
                  <a:pt x="21336" y="12776"/>
                </a:lnTo>
                <a:lnTo>
                  <a:pt x="21916" y="12014"/>
                </a:lnTo>
                <a:lnTo>
                  <a:pt x="21785" y="11633"/>
                </a:lnTo>
                <a:lnTo>
                  <a:pt x="20947" y="9842"/>
                </a:lnTo>
                <a:close/>
              </a:path>
              <a:path w="22225" h="20319">
                <a:moveTo>
                  <a:pt x="11861" y="2819"/>
                </a:moveTo>
                <a:lnTo>
                  <a:pt x="9728" y="2857"/>
                </a:lnTo>
                <a:lnTo>
                  <a:pt x="11937" y="2857"/>
                </a:lnTo>
                <a:close/>
              </a:path>
              <a:path w="22225" h="20319">
                <a:moveTo>
                  <a:pt x="6705" y="888"/>
                </a:moveTo>
                <a:lnTo>
                  <a:pt x="4838" y="939"/>
                </a:lnTo>
                <a:lnTo>
                  <a:pt x="6783" y="93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759407" y="2594222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4" h="9525">
                <a:moveTo>
                  <a:pt x="23389" y="8915"/>
                </a:moveTo>
                <a:lnTo>
                  <a:pt x="20269" y="8915"/>
                </a:lnTo>
                <a:lnTo>
                  <a:pt x="21691" y="9486"/>
                </a:lnTo>
                <a:lnTo>
                  <a:pt x="23380" y="9042"/>
                </a:lnTo>
                <a:lnTo>
                  <a:pt x="23389" y="8915"/>
                </a:lnTo>
                <a:close/>
              </a:path>
              <a:path w="24764" h="9525">
                <a:moveTo>
                  <a:pt x="22898" y="6146"/>
                </a:moveTo>
                <a:lnTo>
                  <a:pt x="15506" y="6146"/>
                </a:lnTo>
                <a:lnTo>
                  <a:pt x="16497" y="6642"/>
                </a:lnTo>
                <a:lnTo>
                  <a:pt x="16535" y="8064"/>
                </a:lnTo>
                <a:lnTo>
                  <a:pt x="17957" y="9093"/>
                </a:lnTo>
                <a:lnTo>
                  <a:pt x="20269" y="8915"/>
                </a:lnTo>
                <a:lnTo>
                  <a:pt x="23389" y="8915"/>
                </a:lnTo>
                <a:lnTo>
                  <a:pt x="23469" y="7708"/>
                </a:lnTo>
                <a:lnTo>
                  <a:pt x="22790" y="6642"/>
                </a:lnTo>
                <a:lnTo>
                  <a:pt x="22898" y="6146"/>
                </a:lnTo>
                <a:close/>
              </a:path>
              <a:path w="24764" h="9525">
                <a:moveTo>
                  <a:pt x="6718" y="279"/>
                </a:moveTo>
                <a:lnTo>
                  <a:pt x="3111" y="622"/>
                </a:lnTo>
                <a:lnTo>
                  <a:pt x="885" y="622"/>
                </a:lnTo>
                <a:lnTo>
                  <a:pt x="0" y="1473"/>
                </a:lnTo>
                <a:lnTo>
                  <a:pt x="0" y="1612"/>
                </a:lnTo>
                <a:lnTo>
                  <a:pt x="1511" y="2908"/>
                </a:lnTo>
                <a:lnTo>
                  <a:pt x="5422" y="2946"/>
                </a:lnTo>
                <a:lnTo>
                  <a:pt x="7683" y="4241"/>
                </a:lnTo>
                <a:lnTo>
                  <a:pt x="10883" y="4813"/>
                </a:lnTo>
                <a:lnTo>
                  <a:pt x="13639" y="6286"/>
                </a:lnTo>
                <a:lnTo>
                  <a:pt x="15506" y="6146"/>
                </a:lnTo>
                <a:lnTo>
                  <a:pt x="22898" y="6146"/>
                </a:lnTo>
                <a:lnTo>
                  <a:pt x="23291" y="4902"/>
                </a:lnTo>
                <a:lnTo>
                  <a:pt x="24307" y="4457"/>
                </a:lnTo>
                <a:lnTo>
                  <a:pt x="21374" y="2285"/>
                </a:lnTo>
                <a:lnTo>
                  <a:pt x="19380" y="1917"/>
                </a:lnTo>
                <a:lnTo>
                  <a:pt x="18097" y="1117"/>
                </a:lnTo>
                <a:lnTo>
                  <a:pt x="9207" y="1117"/>
                </a:lnTo>
                <a:lnTo>
                  <a:pt x="7736" y="622"/>
                </a:lnTo>
                <a:lnTo>
                  <a:pt x="3111" y="622"/>
                </a:lnTo>
                <a:lnTo>
                  <a:pt x="977" y="533"/>
                </a:lnTo>
                <a:lnTo>
                  <a:pt x="7472" y="533"/>
                </a:lnTo>
                <a:lnTo>
                  <a:pt x="6718" y="279"/>
                </a:lnTo>
                <a:close/>
              </a:path>
              <a:path w="24764" h="9525">
                <a:moveTo>
                  <a:pt x="16306" y="0"/>
                </a:moveTo>
                <a:lnTo>
                  <a:pt x="13461" y="0"/>
                </a:lnTo>
                <a:lnTo>
                  <a:pt x="9207" y="1117"/>
                </a:lnTo>
                <a:lnTo>
                  <a:pt x="18097" y="1117"/>
                </a:lnTo>
                <a:lnTo>
                  <a:pt x="163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744924" y="2645073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15" y="0"/>
                </a:moveTo>
                <a:lnTo>
                  <a:pt x="18" y="736"/>
                </a:lnTo>
                <a:lnTo>
                  <a:pt x="0" y="2362"/>
                </a:lnTo>
                <a:lnTo>
                  <a:pt x="1001" y="3225"/>
                </a:lnTo>
                <a:lnTo>
                  <a:pt x="1585" y="2362"/>
                </a:lnTo>
                <a:lnTo>
                  <a:pt x="1382" y="736"/>
                </a:lnTo>
                <a:lnTo>
                  <a:pt x="31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733541" y="266096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016" y="0"/>
                </a:moveTo>
                <a:lnTo>
                  <a:pt x="0" y="1015"/>
                </a:lnTo>
                <a:lnTo>
                  <a:pt x="1244" y="1600"/>
                </a:lnTo>
                <a:lnTo>
                  <a:pt x="2882" y="1244"/>
                </a:lnTo>
                <a:lnTo>
                  <a:pt x="2882" y="304"/>
                </a:lnTo>
                <a:lnTo>
                  <a:pt x="10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759369" y="268139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1943" y="0"/>
                </a:moveTo>
                <a:lnTo>
                  <a:pt x="152" y="762"/>
                </a:lnTo>
                <a:lnTo>
                  <a:pt x="0" y="1739"/>
                </a:lnTo>
                <a:lnTo>
                  <a:pt x="914" y="1892"/>
                </a:lnTo>
                <a:lnTo>
                  <a:pt x="2222" y="1117"/>
                </a:lnTo>
                <a:lnTo>
                  <a:pt x="19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722724" y="265068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755" y="0"/>
                </a:moveTo>
                <a:lnTo>
                  <a:pt x="1181" y="215"/>
                </a:lnTo>
                <a:lnTo>
                  <a:pt x="0" y="1358"/>
                </a:lnTo>
                <a:lnTo>
                  <a:pt x="774" y="1638"/>
                </a:lnTo>
                <a:lnTo>
                  <a:pt x="2108" y="1282"/>
                </a:lnTo>
                <a:lnTo>
                  <a:pt x="27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717941" y="2646977"/>
            <a:ext cx="28575" cy="15240"/>
          </a:xfrm>
          <a:custGeom>
            <a:avLst/>
            <a:gdLst/>
            <a:ahLst/>
            <a:cxnLst/>
            <a:rect l="l" t="t" r="r" b="b"/>
            <a:pathLst>
              <a:path w="28575" h="15239">
                <a:moveTo>
                  <a:pt x="23329" y="0"/>
                </a:moveTo>
                <a:lnTo>
                  <a:pt x="16141" y="3276"/>
                </a:lnTo>
                <a:lnTo>
                  <a:pt x="9499" y="4076"/>
                </a:lnTo>
                <a:lnTo>
                  <a:pt x="7708" y="6121"/>
                </a:lnTo>
                <a:lnTo>
                  <a:pt x="5321" y="7277"/>
                </a:lnTo>
                <a:lnTo>
                  <a:pt x="3898" y="9753"/>
                </a:lnTo>
                <a:lnTo>
                  <a:pt x="1231" y="10198"/>
                </a:lnTo>
                <a:lnTo>
                  <a:pt x="888" y="11798"/>
                </a:lnTo>
                <a:lnTo>
                  <a:pt x="0" y="13487"/>
                </a:lnTo>
                <a:lnTo>
                  <a:pt x="431" y="14630"/>
                </a:lnTo>
                <a:lnTo>
                  <a:pt x="3365" y="14198"/>
                </a:lnTo>
                <a:lnTo>
                  <a:pt x="8775" y="13042"/>
                </a:lnTo>
                <a:lnTo>
                  <a:pt x="15200" y="13042"/>
                </a:lnTo>
                <a:lnTo>
                  <a:pt x="15709" y="12509"/>
                </a:lnTo>
                <a:lnTo>
                  <a:pt x="18008" y="11963"/>
                </a:lnTo>
                <a:lnTo>
                  <a:pt x="26008" y="11963"/>
                </a:lnTo>
                <a:lnTo>
                  <a:pt x="27762" y="10642"/>
                </a:lnTo>
                <a:lnTo>
                  <a:pt x="28028" y="3987"/>
                </a:lnTo>
                <a:lnTo>
                  <a:pt x="26250" y="2400"/>
                </a:lnTo>
                <a:lnTo>
                  <a:pt x="25285" y="88"/>
                </a:lnTo>
                <a:lnTo>
                  <a:pt x="23329" y="0"/>
                </a:lnTo>
                <a:close/>
              </a:path>
              <a:path w="28575" h="15239">
                <a:moveTo>
                  <a:pt x="15200" y="13042"/>
                </a:moveTo>
                <a:lnTo>
                  <a:pt x="8775" y="13042"/>
                </a:lnTo>
                <a:lnTo>
                  <a:pt x="14096" y="14198"/>
                </a:lnTo>
                <a:lnTo>
                  <a:pt x="15200" y="13042"/>
                </a:lnTo>
                <a:close/>
              </a:path>
              <a:path w="28575" h="15239">
                <a:moveTo>
                  <a:pt x="26008" y="11963"/>
                </a:moveTo>
                <a:lnTo>
                  <a:pt x="18008" y="11963"/>
                </a:lnTo>
                <a:lnTo>
                  <a:pt x="20662" y="13576"/>
                </a:lnTo>
                <a:lnTo>
                  <a:pt x="23507" y="12509"/>
                </a:lnTo>
                <a:lnTo>
                  <a:pt x="25283" y="12509"/>
                </a:lnTo>
                <a:lnTo>
                  <a:pt x="26008" y="11963"/>
                </a:lnTo>
                <a:close/>
              </a:path>
              <a:path w="28575" h="15239">
                <a:moveTo>
                  <a:pt x="25283" y="12509"/>
                </a:moveTo>
                <a:lnTo>
                  <a:pt x="23507" y="12509"/>
                </a:lnTo>
                <a:lnTo>
                  <a:pt x="24828" y="12852"/>
                </a:lnTo>
                <a:lnTo>
                  <a:pt x="25283" y="1250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753126" y="259663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168" y="0"/>
                </a:moveTo>
                <a:lnTo>
                  <a:pt x="57" y="1422"/>
                </a:lnTo>
                <a:lnTo>
                  <a:pt x="0" y="2971"/>
                </a:lnTo>
                <a:lnTo>
                  <a:pt x="1034" y="3733"/>
                </a:lnTo>
                <a:lnTo>
                  <a:pt x="2190" y="2971"/>
                </a:lnTo>
                <a:lnTo>
                  <a:pt x="1974" y="1511"/>
                </a:lnTo>
                <a:lnTo>
                  <a:pt x="31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818870" y="2492368"/>
            <a:ext cx="5080" cy="22860"/>
          </a:xfrm>
          <a:custGeom>
            <a:avLst/>
            <a:gdLst/>
            <a:ahLst/>
            <a:cxnLst/>
            <a:rect l="l" t="t" r="r" b="b"/>
            <a:pathLst>
              <a:path w="5079" h="22860">
                <a:moveTo>
                  <a:pt x="1828" y="0"/>
                </a:moveTo>
                <a:lnTo>
                  <a:pt x="0" y="1511"/>
                </a:lnTo>
                <a:lnTo>
                  <a:pt x="266" y="2451"/>
                </a:lnTo>
                <a:lnTo>
                  <a:pt x="1612" y="3657"/>
                </a:lnTo>
                <a:lnTo>
                  <a:pt x="1917" y="5079"/>
                </a:lnTo>
                <a:lnTo>
                  <a:pt x="850" y="6286"/>
                </a:lnTo>
                <a:lnTo>
                  <a:pt x="762" y="9486"/>
                </a:lnTo>
                <a:lnTo>
                  <a:pt x="2273" y="12204"/>
                </a:lnTo>
                <a:lnTo>
                  <a:pt x="2451" y="16078"/>
                </a:lnTo>
                <a:lnTo>
                  <a:pt x="1651" y="18694"/>
                </a:lnTo>
                <a:lnTo>
                  <a:pt x="1562" y="21412"/>
                </a:lnTo>
                <a:lnTo>
                  <a:pt x="2451" y="22580"/>
                </a:lnTo>
                <a:lnTo>
                  <a:pt x="3429" y="21323"/>
                </a:lnTo>
                <a:lnTo>
                  <a:pt x="3822" y="17856"/>
                </a:lnTo>
                <a:lnTo>
                  <a:pt x="4940" y="16700"/>
                </a:lnTo>
                <a:lnTo>
                  <a:pt x="4584" y="13220"/>
                </a:lnTo>
                <a:lnTo>
                  <a:pt x="3111" y="10591"/>
                </a:lnTo>
                <a:lnTo>
                  <a:pt x="2717" y="5829"/>
                </a:lnTo>
                <a:lnTo>
                  <a:pt x="3479" y="3251"/>
                </a:lnTo>
                <a:lnTo>
                  <a:pt x="2984" y="1295"/>
                </a:lnTo>
                <a:lnTo>
                  <a:pt x="18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749671" y="2583103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4">
                <a:moveTo>
                  <a:pt x="6578" y="0"/>
                </a:moveTo>
                <a:lnTo>
                  <a:pt x="4749" y="584"/>
                </a:lnTo>
                <a:lnTo>
                  <a:pt x="4711" y="1993"/>
                </a:lnTo>
                <a:lnTo>
                  <a:pt x="1422" y="3073"/>
                </a:lnTo>
                <a:lnTo>
                  <a:pt x="0" y="4318"/>
                </a:lnTo>
                <a:lnTo>
                  <a:pt x="1650" y="5956"/>
                </a:lnTo>
                <a:lnTo>
                  <a:pt x="4940" y="6400"/>
                </a:lnTo>
                <a:lnTo>
                  <a:pt x="7645" y="9347"/>
                </a:lnTo>
                <a:lnTo>
                  <a:pt x="11023" y="10680"/>
                </a:lnTo>
                <a:lnTo>
                  <a:pt x="15963" y="10147"/>
                </a:lnTo>
                <a:lnTo>
                  <a:pt x="24882" y="10147"/>
                </a:lnTo>
                <a:lnTo>
                  <a:pt x="25996" y="9880"/>
                </a:lnTo>
                <a:lnTo>
                  <a:pt x="25907" y="8763"/>
                </a:lnTo>
                <a:lnTo>
                  <a:pt x="24214" y="8445"/>
                </a:lnTo>
                <a:lnTo>
                  <a:pt x="17208" y="8445"/>
                </a:lnTo>
                <a:lnTo>
                  <a:pt x="14846" y="7480"/>
                </a:lnTo>
                <a:lnTo>
                  <a:pt x="11556" y="5702"/>
                </a:lnTo>
                <a:lnTo>
                  <a:pt x="9105" y="5334"/>
                </a:lnTo>
                <a:lnTo>
                  <a:pt x="8051" y="3962"/>
                </a:lnTo>
                <a:lnTo>
                  <a:pt x="9105" y="3073"/>
                </a:lnTo>
                <a:lnTo>
                  <a:pt x="16393" y="3073"/>
                </a:lnTo>
                <a:lnTo>
                  <a:pt x="13957" y="1333"/>
                </a:lnTo>
                <a:lnTo>
                  <a:pt x="6578" y="0"/>
                </a:lnTo>
                <a:close/>
              </a:path>
              <a:path w="26035" h="10794">
                <a:moveTo>
                  <a:pt x="24882" y="10147"/>
                </a:moveTo>
                <a:lnTo>
                  <a:pt x="15963" y="10147"/>
                </a:lnTo>
                <a:lnTo>
                  <a:pt x="23025" y="10591"/>
                </a:lnTo>
                <a:lnTo>
                  <a:pt x="24882" y="10147"/>
                </a:lnTo>
                <a:close/>
              </a:path>
              <a:path w="26035" h="10794">
                <a:moveTo>
                  <a:pt x="23063" y="8229"/>
                </a:moveTo>
                <a:lnTo>
                  <a:pt x="17208" y="8445"/>
                </a:lnTo>
                <a:lnTo>
                  <a:pt x="24214" y="8445"/>
                </a:lnTo>
                <a:lnTo>
                  <a:pt x="23063" y="8229"/>
                </a:lnTo>
                <a:close/>
              </a:path>
              <a:path w="26035" h="10794">
                <a:moveTo>
                  <a:pt x="16393" y="3073"/>
                </a:moveTo>
                <a:lnTo>
                  <a:pt x="9105" y="3073"/>
                </a:lnTo>
                <a:lnTo>
                  <a:pt x="10807" y="3111"/>
                </a:lnTo>
                <a:lnTo>
                  <a:pt x="14579" y="5867"/>
                </a:lnTo>
                <a:lnTo>
                  <a:pt x="19024" y="6629"/>
                </a:lnTo>
                <a:lnTo>
                  <a:pt x="20358" y="6451"/>
                </a:lnTo>
                <a:lnTo>
                  <a:pt x="19113" y="5016"/>
                </a:lnTo>
                <a:lnTo>
                  <a:pt x="16393" y="307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470994" y="256057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320" y="0"/>
                </a:moveTo>
                <a:lnTo>
                  <a:pt x="304" y="88"/>
                </a:lnTo>
                <a:lnTo>
                  <a:pt x="0" y="1295"/>
                </a:lnTo>
                <a:lnTo>
                  <a:pt x="1155" y="762"/>
                </a:lnTo>
                <a:lnTo>
                  <a:pt x="13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471972" y="255781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342" y="0"/>
                </a:moveTo>
                <a:lnTo>
                  <a:pt x="0" y="850"/>
                </a:lnTo>
                <a:lnTo>
                  <a:pt x="749" y="1295"/>
                </a:lnTo>
                <a:lnTo>
                  <a:pt x="1371" y="584"/>
                </a:lnTo>
                <a:lnTo>
                  <a:pt x="34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830790" y="2455647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3962" y="0"/>
                </a:moveTo>
                <a:lnTo>
                  <a:pt x="1498" y="3162"/>
                </a:lnTo>
                <a:lnTo>
                  <a:pt x="1333" y="5562"/>
                </a:lnTo>
                <a:lnTo>
                  <a:pt x="81" y="7607"/>
                </a:lnTo>
                <a:lnTo>
                  <a:pt x="533" y="8978"/>
                </a:lnTo>
                <a:lnTo>
                  <a:pt x="2349" y="8902"/>
                </a:lnTo>
                <a:lnTo>
                  <a:pt x="3111" y="7607"/>
                </a:lnTo>
                <a:lnTo>
                  <a:pt x="2705" y="6273"/>
                </a:lnTo>
                <a:lnTo>
                  <a:pt x="3073" y="3962"/>
                </a:lnTo>
                <a:lnTo>
                  <a:pt x="4089" y="2539"/>
                </a:lnTo>
                <a:lnTo>
                  <a:pt x="396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471697" y="2538445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1828" y="0"/>
                </a:moveTo>
                <a:lnTo>
                  <a:pt x="495" y="266"/>
                </a:lnTo>
                <a:lnTo>
                  <a:pt x="0" y="1028"/>
                </a:lnTo>
                <a:lnTo>
                  <a:pt x="673" y="2273"/>
                </a:lnTo>
                <a:lnTo>
                  <a:pt x="2438" y="2273"/>
                </a:lnTo>
                <a:lnTo>
                  <a:pt x="3378" y="3657"/>
                </a:lnTo>
                <a:lnTo>
                  <a:pt x="4800" y="2895"/>
                </a:lnTo>
                <a:lnTo>
                  <a:pt x="4089" y="1422"/>
                </a:lnTo>
                <a:lnTo>
                  <a:pt x="18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473477" y="256614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1549" y="0"/>
                </a:moveTo>
                <a:lnTo>
                  <a:pt x="0" y="1282"/>
                </a:lnTo>
                <a:lnTo>
                  <a:pt x="977" y="1904"/>
                </a:lnTo>
                <a:lnTo>
                  <a:pt x="2222" y="1777"/>
                </a:lnTo>
                <a:lnTo>
                  <a:pt x="2755" y="622"/>
                </a:lnTo>
                <a:lnTo>
                  <a:pt x="1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469414" y="254459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65" y="0"/>
                </a:moveTo>
                <a:lnTo>
                  <a:pt x="69" y="482"/>
                </a:lnTo>
                <a:lnTo>
                  <a:pt x="0" y="927"/>
                </a:lnTo>
                <a:lnTo>
                  <a:pt x="465" y="1778"/>
                </a:lnTo>
                <a:lnTo>
                  <a:pt x="2282" y="2171"/>
                </a:lnTo>
                <a:lnTo>
                  <a:pt x="3844" y="927"/>
                </a:lnTo>
                <a:lnTo>
                  <a:pt x="1354" y="482"/>
                </a:lnTo>
                <a:lnTo>
                  <a:pt x="4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470415" y="2565073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0"/>
                </a:moveTo>
                <a:lnTo>
                  <a:pt x="393" y="1028"/>
                </a:lnTo>
                <a:lnTo>
                  <a:pt x="2222" y="977"/>
                </a:lnTo>
                <a:lnTo>
                  <a:pt x="2667" y="177"/>
                </a:lnTo>
                <a:lnTo>
                  <a:pt x="1549" y="177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474725" y="257589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778" y="0"/>
                </a:moveTo>
                <a:lnTo>
                  <a:pt x="0" y="1587"/>
                </a:lnTo>
                <a:lnTo>
                  <a:pt x="622" y="1650"/>
                </a:lnTo>
                <a:lnTo>
                  <a:pt x="1638" y="927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472937" y="257851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39" y="1473"/>
                </a:moveTo>
                <a:lnTo>
                  <a:pt x="1524" y="1155"/>
                </a:lnTo>
                <a:lnTo>
                  <a:pt x="1155" y="0"/>
                </a:lnTo>
                <a:lnTo>
                  <a:pt x="0" y="622"/>
                </a:lnTo>
                <a:lnTo>
                  <a:pt x="139" y="147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468986" y="257931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889" y="0"/>
                </a:moveTo>
                <a:lnTo>
                  <a:pt x="0" y="571"/>
                </a:lnTo>
                <a:lnTo>
                  <a:pt x="0" y="1651"/>
                </a:lnTo>
                <a:lnTo>
                  <a:pt x="711" y="1905"/>
                </a:lnTo>
                <a:lnTo>
                  <a:pt x="1905" y="660"/>
                </a:lnTo>
                <a:lnTo>
                  <a:pt x="8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472548" y="2551492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04" y="0"/>
                </a:moveTo>
                <a:lnTo>
                  <a:pt x="0" y="1028"/>
                </a:lnTo>
                <a:lnTo>
                  <a:pt x="38" y="3644"/>
                </a:lnTo>
                <a:lnTo>
                  <a:pt x="1016" y="3784"/>
                </a:lnTo>
                <a:lnTo>
                  <a:pt x="1638" y="3022"/>
                </a:lnTo>
                <a:lnTo>
                  <a:pt x="889" y="1511"/>
                </a:lnTo>
                <a:lnTo>
                  <a:pt x="3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468456" y="255754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117"/>
                </a:moveTo>
                <a:lnTo>
                  <a:pt x="266" y="1778"/>
                </a:lnTo>
                <a:lnTo>
                  <a:pt x="1117" y="927"/>
                </a:lnTo>
                <a:lnTo>
                  <a:pt x="660" y="0"/>
                </a:lnTo>
                <a:lnTo>
                  <a:pt x="0" y="111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828742" y="2370707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19">
                <a:moveTo>
                  <a:pt x="4889" y="0"/>
                </a:moveTo>
                <a:lnTo>
                  <a:pt x="888" y="1689"/>
                </a:lnTo>
                <a:lnTo>
                  <a:pt x="67" y="4495"/>
                </a:lnTo>
                <a:lnTo>
                  <a:pt x="0" y="6146"/>
                </a:lnTo>
                <a:lnTo>
                  <a:pt x="88" y="7264"/>
                </a:lnTo>
                <a:lnTo>
                  <a:pt x="1028" y="7162"/>
                </a:lnTo>
                <a:lnTo>
                  <a:pt x="1866" y="6146"/>
                </a:lnTo>
                <a:lnTo>
                  <a:pt x="5086" y="6146"/>
                </a:lnTo>
                <a:lnTo>
                  <a:pt x="6540" y="4495"/>
                </a:lnTo>
                <a:lnTo>
                  <a:pt x="6578" y="1689"/>
                </a:lnTo>
                <a:lnTo>
                  <a:pt x="4889" y="0"/>
                </a:lnTo>
                <a:close/>
              </a:path>
              <a:path w="6985" h="7619">
                <a:moveTo>
                  <a:pt x="5086" y="6146"/>
                </a:moveTo>
                <a:lnTo>
                  <a:pt x="1866" y="6146"/>
                </a:lnTo>
                <a:lnTo>
                  <a:pt x="4851" y="6413"/>
                </a:lnTo>
                <a:lnTo>
                  <a:pt x="5086" y="614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835931" y="240725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60">
                <a:moveTo>
                  <a:pt x="3822" y="0"/>
                </a:moveTo>
                <a:lnTo>
                  <a:pt x="2222" y="1066"/>
                </a:lnTo>
                <a:lnTo>
                  <a:pt x="1600" y="3111"/>
                </a:lnTo>
                <a:lnTo>
                  <a:pt x="0" y="6654"/>
                </a:lnTo>
                <a:lnTo>
                  <a:pt x="1155" y="8775"/>
                </a:lnTo>
                <a:lnTo>
                  <a:pt x="1244" y="9855"/>
                </a:lnTo>
                <a:lnTo>
                  <a:pt x="3467" y="8255"/>
                </a:lnTo>
                <a:lnTo>
                  <a:pt x="4444" y="5143"/>
                </a:lnTo>
                <a:lnTo>
                  <a:pt x="4254" y="2578"/>
                </a:lnTo>
                <a:lnTo>
                  <a:pt x="4889" y="800"/>
                </a:lnTo>
                <a:lnTo>
                  <a:pt x="38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475821" y="255774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63" y="762"/>
                </a:moveTo>
                <a:lnTo>
                  <a:pt x="634" y="139"/>
                </a:lnTo>
                <a:lnTo>
                  <a:pt x="0" y="0"/>
                </a:lnTo>
                <a:lnTo>
                  <a:pt x="419" y="762"/>
                </a:lnTo>
                <a:lnTo>
                  <a:pt x="863" y="76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385326" y="240574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266" y="0"/>
                </a:moveTo>
                <a:lnTo>
                  <a:pt x="0" y="1066"/>
                </a:lnTo>
                <a:lnTo>
                  <a:pt x="1422" y="3200"/>
                </a:lnTo>
                <a:lnTo>
                  <a:pt x="4876" y="3555"/>
                </a:lnTo>
                <a:lnTo>
                  <a:pt x="6832" y="4444"/>
                </a:lnTo>
                <a:lnTo>
                  <a:pt x="8788" y="4444"/>
                </a:lnTo>
                <a:lnTo>
                  <a:pt x="7442" y="2400"/>
                </a:lnTo>
                <a:lnTo>
                  <a:pt x="6032" y="2400"/>
                </a:lnTo>
                <a:lnTo>
                  <a:pt x="4511" y="533"/>
                </a:lnTo>
                <a:lnTo>
                  <a:pt x="1866" y="533"/>
                </a:lnTo>
                <a:lnTo>
                  <a:pt x="266" y="0"/>
                </a:lnTo>
                <a:close/>
              </a:path>
              <a:path w="8889" h="4444">
                <a:moveTo>
                  <a:pt x="4076" y="0"/>
                </a:moveTo>
                <a:lnTo>
                  <a:pt x="1866" y="533"/>
                </a:lnTo>
                <a:lnTo>
                  <a:pt x="4511" y="533"/>
                </a:lnTo>
                <a:lnTo>
                  <a:pt x="40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466010" y="2572277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378" y="0"/>
                </a:moveTo>
                <a:lnTo>
                  <a:pt x="927" y="88"/>
                </a:lnTo>
                <a:lnTo>
                  <a:pt x="0" y="1168"/>
                </a:lnTo>
                <a:lnTo>
                  <a:pt x="889" y="1917"/>
                </a:lnTo>
                <a:lnTo>
                  <a:pt x="2755" y="1079"/>
                </a:lnTo>
                <a:lnTo>
                  <a:pt x="3505" y="1028"/>
                </a:lnTo>
                <a:lnTo>
                  <a:pt x="33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467303" y="250906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155" y="0"/>
                </a:moveTo>
                <a:lnTo>
                  <a:pt x="393" y="317"/>
                </a:lnTo>
                <a:lnTo>
                  <a:pt x="0" y="1917"/>
                </a:lnTo>
                <a:lnTo>
                  <a:pt x="876" y="2451"/>
                </a:lnTo>
                <a:lnTo>
                  <a:pt x="2044" y="901"/>
                </a:lnTo>
                <a:lnTo>
                  <a:pt x="11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465570" y="258639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5372" y="0"/>
                </a:moveTo>
                <a:lnTo>
                  <a:pt x="4178" y="673"/>
                </a:lnTo>
                <a:lnTo>
                  <a:pt x="1638" y="889"/>
                </a:lnTo>
                <a:lnTo>
                  <a:pt x="1066" y="2413"/>
                </a:lnTo>
                <a:lnTo>
                  <a:pt x="76" y="3022"/>
                </a:lnTo>
                <a:lnTo>
                  <a:pt x="0" y="4940"/>
                </a:lnTo>
                <a:lnTo>
                  <a:pt x="1600" y="4851"/>
                </a:lnTo>
                <a:lnTo>
                  <a:pt x="3327" y="2667"/>
                </a:lnTo>
                <a:lnTo>
                  <a:pt x="5727" y="1879"/>
                </a:lnTo>
                <a:lnTo>
                  <a:pt x="6311" y="584"/>
                </a:lnTo>
                <a:lnTo>
                  <a:pt x="5372" y="0"/>
                </a:lnTo>
                <a:close/>
              </a:path>
              <a:path w="6350" h="5080">
                <a:moveTo>
                  <a:pt x="38" y="2971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463741" y="259650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66" y="0"/>
                </a:moveTo>
                <a:lnTo>
                  <a:pt x="0" y="215"/>
                </a:lnTo>
                <a:lnTo>
                  <a:pt x="622" y="2260"/>
                </a:lnTo>
                <a:lnTo>
                  <a:pt x="1905" y="2705"/>
                </a:lnTo>
                <a:lnTo>
                  <a:pt x="2755" y="1549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906415" y="2601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132926" y="2492875"/>
            <a:ext cx="241300" cy="326390"/>
          </a:xfrm>
          <a:custGeom>
            <a:avLst/>
            <a:gdLst/>
            <a:ahLst/>
            <a:cxnLst/>
            <a:rect l="l" t="t" r="r" b="b"/>
            <a:pathLst>
              <a:path w="241300" h="326389">
                <a:moveTo>
                  <a:pt x="159829" y="313690"/>
                </a:moveTo>
                <a:lnTo>
                  <a:pt x="137121" y="313690"/>
                </a:lnTo>
                <a:lnTo>
                  <a:pt x="138442" y="314960"/>
                </a:lnTo>
                <a:lnTo>
                  <a:pt x="138899" y="316230"/>
                </a:lnTo>
                <a:lnTo>
                  <a:pt x="142582" y="317500"/>
                </a:lnTo>
                <a:lnTo>
                  <a:pt x="146316" y="317500"/>
                </a:lnTo>
                <a:lnTo>
                  <a:pt x="148094" y="318770"/>
                </a:lnTo>
                <a:lnTo>
                  <a:pt x="148716" y="320040"/>
                </a:lnTo>
                <a:lnTo>
                  <a:pt x="152095" y="322580"/>
                </a:lnTo>
                <a:lnTo>
                  <a:pt x="153746" y="322580"/>
                </a:lnTo>
                <a:lnTo>
                  <a:pt x="155473" y="323850"/>
                </a:lnTo>
                <a:lnTo>
                  <a:pt x="159257" y="325120"/>
                </a:lnTo>
                <a:lnTo>
                  <a:pt x="161391" y="326390"/>
                </a:lnTo>
                <a:lnTo>
                  <a:pt x="164096" y="326390"/>
                </a:lnTo>
                <a:lnTo>
                  <a:pt x="164185" y="325120"/>
                </a:lnTo>
                <a:lnTo>
                  <a:pt x="162712" y="323850"/>
                </a:lnTo>
                <a:lnTo>
                  <a:pt x="161785" y="321310"/>
                </a:lnTo>
                <a:lnTo>
                  <a:pt x="164591" y="321310"/>
                </a:lnTo>
                <a:lnTo>
                  <a:pt x="165252" y="320040"/>
                </a:lnTo>
                <a:lnTo>
                  <a:pt x="164541" y="318770"/>
                </a:lnTo>
                <a:lnTo>
                  <a:pt x="163563" y="318770"/>
                </a:lnTo>
                <a:lnTo>
                  <a:pt x="162852" y="317500"/>
                </a:lnTo>
                <a:lnTo>
                  <a:pt x="163010" y="316230"/>
                </a:lnTo>
                <a:lnTo>
                  <a:pt x="160540" y="316230"/>
                </a:lnTo>
                <a:lnTo>
                  <a:pt x="160451" y="314960"/>
                </a:lnTo>
                <a:lnTo>
                  <a:pt x="159829" y="313690"/>
                </a:lnTo>
                <a:close/>
              </a:path>
              <a:path w="241300" h="326389">
                <a:moveTo>
                  <a:pt x="163169" y="314960"/>
                </a:moveTo>
                <a:lnTo>
                  <a:pt x="162585" y="314960"/>
                </a:lnTo>
                <a:lnTo>
                  <a:pt x="160540" y="316230"/>
                </a:lnTo>
                <a:lnTo>
                  <a:pt x="163010" y="316230"/>
                </a:lnTo>
                <a:lnTo>
                  <a:pt x="163169" y="314960"/>
                </a:lnTo>
                <a:close/>
              </a:path>
              <a:path w="241300" h="326389">
                <a:moveTo>
                  <a:pt x="177942" y="306070"/>
                </a:moveTo>
                <a:lnTo>
                  <a:pt x="175831" y="306070"/>
                </a:lnTo>
                <a:lnTo>
                  <a:pt x="175831" y="307340"/>
                </a:lnTo>
                <a:lnTo>
                  <a:pt x="175044" y="308610"/>
                </a:lnTo>
                <a:lnTo>
                  <a:pt x="175920" y="312420"/>
                </a:lnTo>
                <a:lnTo>
                  <a:pt x="177253" y="314960"/>
                </a:lnTo>
                <a:lnTo>
                  <a:pt x="179476" y="314960"/>
                </a:lnTo>
                <a:lnTo>
                  <a:pt x="179476" y="313690"/>
                </a:lnTo>
                <a:lnTo>
                  <a:pt x="178765" y="312420"/>
                </a:lnTo>
                <a:lnTo>
                  <a:pt x="178942" y="309880"/>
                </a:lnTo>
                <a:lnTo>
                  <a:pt x="177942" y="306070"/>
                </a:lnTo>
                <a:close/>
              </a:path>
              <a:path w="241300" h="326389">
                <a:moveTo>
                  <a:pt x="159918" y="308610"/>
                </a:moveTo>
                <a:lnTo>
                  <a:pt x="132943" y="308610"/>
                </a:lnTo>
                <a:lnTo>
                  <a:pt x="132905" y="311150"/>
                </a:lnTo>
                <a:lnTo>
                  <a:pt x="135432" y="313690"/>
                </a:lnTo>
                <a:lnTo>
                  <a:pt x="158546" y="313690"/>
                </a:lnTo>
                <a:lnTo>
                  <a:pt x="160502" y="312420"/>
                </a:lnTo>
                <a:lnTo>
                  <a:pt x="159918" y="308610"/>
                </a:lnTo>
                <a:close/>
              </a:path>
              <a:path w="241300" h="326389">
                <a:moveTo>
                  <a:pt x="154190" y="300990"/>
                </a:moveTo>
                <a:lnTo>
                  <a:pt x="120802" y="300990"/>
                </a:lnTo>
                <a:lnTo>
                  <a:pt x="124586" y="303530"/>
                </a:lnTo>
                <a:lnTo>
                  <a:pt x="129209" y="303530"/>
                </a:lnTo>
                <a:lnTo>
                  <a:pt x="131470" y="304800"/>
                </a:lnTo>
                <a:lnTo>
                  <a:pt x="130263" y="304800"/>
                </a:lnTo>
                <a:lnTo>
                  <a:pt x="129247" y="306070"/>
                </a:lnTo>
                <a:lnTo>
                  <a:pt x="130327" y="308610"/>
                </a:lnTo>
                <a:lnTo>
                  <a:pt x="131787" y="309880"/>
                </a:lnTo>
                <a:lnTo>
                  <a:pt x="132943" y="308610"/>
                </a:lnTo>
                <a:lnTo>
                  <a:pt x="156667" y="308610"/>
                </a:lnTo>
                <a:lnTo>
                  <a:pt x="157111" y="307340"/>
                </a:lnTo>
                <a:lnTo>
                  <a:pt x="155879" y="304800"/>
                </a:lnTo>
                <a:lnTo>
                  <a:pt x="155066" y="302260"/>
                </a:lnTo>
                <a:lnTo>
                  <a:pt x="152857" y="302260"/>
                </a:lnTo>
                <a:lnTo>
                  <a:pt x="154190" y="300990"/>
                </a:lnTo>
                <a:close/>
              </a:path>
              <a:path w="241300" h="326389">
                <a:moveTo>
                  <a:pt x="182930" y="302260"/>
                </a:moveTo>
                <a:lnTo>
                  <a:pt x="172110" y="302260"/>
                </a:lnTo>
                <a:lnTo>
                  <a:pt x="172110" y="306070"/>
                </a:lnTo>
                <a:lnTo>
                  <a:pt x="173075" y="307340"/>
                </a:lnTo>
                <a:lnTo>
                  <a:pt x="174764" y="307340"/>
                </a:lnTo>
                <a:lnTo>
                  <a:pt x="175831" y="306070"/>
                </a:lnTo>
                <a:lnTo>
                  <a:pt x="177942" y="306070"/>
                </a:lnTo>
                <a:lnTo>
                  <a:pt x="177609" y="304800"/>
                </a:lnTo>
                <a:lnTo>
                  <a:pt x="182803" y="304800"/>
                </a:lnTo>
                <a:lnTo>
                  <a:pt x="182130" y="303530"/>
                </a:lnTo>
                <a:lnTo>
                  <a:pt x="182930" y="302260"/>
                </a:lnTo>
                <a:close/>
              </a:path>
              <a:path w="241300" h="326389">
                <a:moveTo>
                  <a:pt x="182803" y="304800"/>
                </a:moveTo>
                <a:lnTo>
                  <a:pt x="179565" y="304800"/>
                </a:lnTo>
                <a:lnTo>
                  <a:pt x="180632" y="307340"/>
                </a:lnTo>
                <a:lnTo>
                  <a:pt x="182752" y="307340"/>
                </a:lnTo>
                <a:lnTo>
                  <a:pt x="183476" y="306070"/>
                </a:lnTo>
                <a:lnTo>
                  <a:pt x="182803" y="304800"/>
                </a:lnTo>
                <a:close/>
              </a:path>
              <a:path w="241300" h="326389">
                <a:moveTo>
                  <a:pt x="128447" y="303530"/>
                </a:moveTo>
                <a:lnTo>
                  <a:pt x="126580" y="303530"/>
                </a:lnTo>
                <a:lnTo>
                  <a:pt x="126542" y="304800"/>
                </a:lnTo>
                <a:lnTo>
                  <a:pt x="127825" y="304800"/>
                </a:lnTo>
                <a:lnTo>
                  <a:pt x="128447" y="303530"/>
                </a:lnTo>
                <a:close/>
              </a:path>
              <a:path w="241300" h="326389">
                <a:moveTo>
                  <a:pt x="183108" y="299720"/>
                </a:moveTo>
                <a:lnTo>
                  <a:pt x="169354" y="299720"/>
                </a:lnTo>
                <a:lnTo>
                  <a:pt x="170154" y="302260"/>
                </a:lnTo>
                <a:lnTo>
                  <a:pt x="170078" y="303530"/>
                </a:lnTo>
                <a:lnTo>
                  <a:pt x="170599" y="304800"/>
                </a:lnTo>
                <a:lnTo>
                  <a:pt x="170776" y="303530"/>
                </a:lnTo>
                <a:lnTo>
                  <a:pt x="172110" y="302260"/>
                </a:lnTo>
                <a:lnTo>
                  <a:pt x="182930" y="302260"/>
                </a:lnTo>
                <a:lnTo>
                  <a:pt x="183108" y="299720"/>
                </a:lnTo>
                <a:close/>
              </a:path>
              <a:path w="241300" h="326389">
                <a:moveTo>
                  <a:pt x="181982" y="292100"/>
                </a:moveTo>
                <a:lnTo>
                  <a:pt x="164033" y="292100"/>
                </a:lnTo>
                <a:lnTo>
                  <a:pt x="164033" y="294640"/>
                </a:lnTo>
                <a:lnTo>
                  <a:pt x="165366" y="298450"/>
                </a:lnTo>
                <a:lnTo>
                  <a:pt x="165099" y="299720"/>
                </a:lnTo>
                <a:lnTo>
                  <a:pt x="165366" y="302260"/>
                </a:lnTo>
                <a:lnTo>
                  <a:pt x="166522" y="302260"/>
                </a:lnTo>
                <a:lnTo>
                  <a:pt x="168020" y="303530"/>
                </a:lnTo>
                <a:lnTo>
                  <a:pt x="168744" y="302260"/>
                </a:lnTo>
                <a:lnTo>
                  <a:pt x="167843" y="300990"/>
                </a:lnTo>
                <a:lnTo>
                  <a:pt x="167843" y="299720"/>
                </a:lnTo>
                <a:lnTo>
                  <a:pt x="183108" y="299720"/>
                </a:lnTo>
                <a:lnTo>
                  <a:pt x="183197" y="298450"/>
                </a:lnTo>
                <a:lnTo>
                  <a:pt x="181686" y="294640"/>
                </a:lnTo>
                <a:lnTo>
                  <a:pt x="181982" y="292100"/>
                </a:lnTo>
                <a:close/>
              </a:path>
              <a:path w="241300" h="326389">
                <a:moveTo>
                  <a:pt x="182410" y="287020"/>
                </a:moveTo>
                <a:lnTo>
                  <a:pt x="154546" y="287020"/>
                </a:lnTo>
                <a:lnTo>
                  <a:pt x="155600" y="289560"/>
                </a:lnTo>
                <a:lnTo>
                  <a:pt x="155600" y="290830"/>
                </a:lnTo>
                <a:lnTo>
                  <a:pt x="156667" y="290830"/>
                </a:lnTo>
                <a:lnTo>
                  <a:pt x="157822" y="294640"/>
                </a:lnTo>
                <a:lnTo>
                  <a:pt x="159511" y="295910"/>
                </a:lnTo>
                <a:lnTo>
                  <a:pt x="161188" y="298450"/>
                </a:lnTo>
                <a:lnTo>
                  <a:pt x="162877" y="302260"/>
                </a:lnTo>
                <a:lnTo>
                  <a:pt x="164210" y="300990"/>
                </a:lnTo>
                <a:lnTo>
                  <a:pt x="163588" y="298450"/>
                </a:lnTo>
                <a:lnTo>
                  <a:pt x="163410" y="294640"/>
                </a:lnTo>
                <a:lnTo>
                  <a:pt x="164033" y="292100"/>
                </a:lnTo>
                <a:lnTo>
                  <a:pt x="181982" y="292100"/>
                </a:lnTo>
                <a:lnTo>
                  <a:pt x="182130" y="290830"/>
                </a:lnTo>
                <a:lnTo>
                  <a:pt x="182410" y="287020"/>
                </a:lnTo>
                <a:close/>
              </a:path>
              <a:path w="241300" h="326389">
                <a:moveTo>
                  <a:pt x="142468" y="283210"/>
                </a:moveTo>
                <a:lnTo>
                  <a:pt x="118351" y="283210"/>
                </a:lnTo>
                <a:lnTo>
                  <a:pt x="117462" y="284480"/>
                </a:lnTo>
                <a:lnTo>
                  <a:pt x="113017" y="287020"/>
                </a:lnTo>
                <a:lnTo>
                  <a:pt x="109740" y="287020"/>
                </a:lnTo>
                <a:lnTo>
                  <a:pt x="108940" y="288290"/>
                </a:lnTo>
                <a:lnTo>
                  <a:pt x="111201" y="289560"/>
                </a:lnTo>
                <a:lnTo>
                  <a:pt x="111429" y="292100"/>
                </a:lnTo>
                <a:lnTo>
                  <a:pt x="112941" y="294640"/>
                </a:lnTo>
                <a:lnTo>
                  <a:pt x="114363" y="295910"/>
                </a:lnTo>
                <a:lnTo>
                  <a:pt x="115912" y="295910"/>
                </a:lnTo>
                <a:lnTo>
                  <a:pt x="115735" y="297180"/>
                </a:lnTo>
                <a:lnTo>
                  <a:pt x="118008" y="299720"/>
                </a:lnTo>
                <a:lnTo>
                  <a:pt x="119240" y="300990"/>
                </a:lnTo>
                <a:lnTo>
                  <a:pt x="151523" y="300990"/>
                </a:lnTo>
                <a:lnTo>
                  <a:pt x="152158" y="299720"/>
                </a:lnTo>
                <a:lnTo>
                  <a:pt x="150647" y="297180"/>
                </a:lnTo>
                <a:lnTo>
                  <a:pt x="146824" y="297180"/>
                </a:lnTo>
                <a:lnTo>
                  <a:pt x="146291" y="292100"/>
                </a:lnTo>
                <a:lnTo>
                  <a:pt x="146202" y="290830"/>
                </a:lnTo>
                <a:lnTo>
                  <a:pt x="142836" y="288290"/>
                </a:lnTo>
                <a:lnTo>
                  <a:pt x="142214" y="285750"/>
                </a:lnTo>
                <a:lnTo>
                  <a:pt x="142468" y="283210"/>
                </a:lnTo>
                <a:close/>
              </a:path>
              <a:path w="241300" h="326389">
                <a:moveTo>
                  <a:pt x="187725" y="287020"/>
                </a:moveTo>
                <a:lnTo>
                  <a:pt x="182410" y="287020"/>
                </a:lnTo>
                <a:lnTo>
                  <a:pt x="183197" y="290830"/>
                </a:lnTo>
                <a:lnTo>
                  <a:pt x="182841" y="293370"/>
                </a:lnTo>
                <a:lnTo>
                  <a:pt x="183553" y="295910"/>
                </a:lnTo>
                <a:lnTo>
                  <a:pt x="186664" y="299720"/>
                </a:lnTo>
                <a:lnTo>
                  <a:pt x="187363" y="298450"/>
                </a:lnTo>
                <a:lnTo>
                  <a:pt x="186842" y="295910"/>
                </a:lnTo>
                <a:lnTo>
                  <a:pt x="187998" y="293370"/>
                </a:lnTo>
                <a:lnTo>
                  <a:pt x="188264" y="290830"/>
                </a:lnTo>
                <a:lnTo>
                  <a:pt x="189852" y="289560"/>
                </a:lnTo>
                <a:lnTo>
                  <a:pt x="189052" y="289560"/>
                </a:lnTo>
                <a:lnTo>
                  <a:pt x="187725" y="287020"/>
                </a:lnTo>
                <a:close/>
              </a:path>
              <a:path w="241300" h="326389">
                <a:moveTo>
                  <a:pt x="183921" y="276860"/>
                </a:moveTo>
                <a:lnTo>
                  <a:pt x="112839" y="276860"/>
                </a:lnTo>
                <a:lnTo>
                  <a:pt x="112306" y="278130"/>
                </a:lnTo>
                <a:lnTo>
                  <a:pt x="113118" y="280670"/>
                </a:lnTo>
                <a:lnTo>
                  <a:pt x="114795" y="283210"/>
                </a:lnTo>
                <a:lnTo>
                  <a:pt x="147446" y="283210"/>
                </a:lnTo>
                <a:lnTo>
                  <a:pt x="147624" y="285750"/>
                </a:lnTo>
                <a:lnTo>
                  <a:pt x="149224" y="288290"/>
                </a:lnTo>
                <a:lnTo>
                  <a:pt x="151968" y="289560"/>
                </a:lnTo>
                <a:lnTo>
                  <a:pt x="153212" y="290830"/>
                </a:lnTo>
                <a:lnTo>
                  <a:pt x="153390" y="292100"/>
                </a:lnTo>
                <a:lnTo>
                  <a:pt x="154457" y="293370"/>
                </a:lnTo>
                <a:lnTo>
                  <a:pt x="154266" y="292100"/>
                </a:lnTo>
                <a:lnTo>
                  <a:pt x="153123" y="289560"/>
                </a:lnTo>
                <a:lnTo>
                  <a:pt x="153301" y="288290"/>
                </a:lnTo>
                <a:lnTo>
                  <a:pt x="154546" y="287020"/>
                </a:lnTo>
                <a:lnTo>
                  <a:pt x="187725" y="287020"/>
                </a:lnTo>
                <a:lnTo>
                  <a:pt x="186397" y="284480"/>
                </a:lnTo>
                <a:lnTo>
                  <a:pt x="185915" y="281940"/>
                </a:lnTo>
                <a:lnTo>
                  <a:pt x="184810" y="281940"/>
                </a:lnTo>
                <a:lnTo>
                  <a:pt x="185331" y="279400"/>
                </a:lnTo>
                <a:lnTo>
                  <a:pt x="183921" y="276860"/>
                </a:lnTo>
                <a:close/>
              </a:path>
              <a:path w="241300" h="326389">
                <a:moveTo>
                  <a:pt x="145046" y="283210"/>
                </a:moveTo>
                <a:lnTo>
                  <a:pt x="142468" y="283210"/>
                </a:lnTo>
                <a:lnTo>
                  <a:pt x="144068" y="284480"/>
                </a:lnTo>
                <a:lnTo>
                  <a:pt x="145046" y="283210"/>
                </a:lnTo>
                <a:close/>
              </a:path>
              <a:path w="241300" h="326389">
                <a:moveTo>
                  <a:pt x="185610" y="274320"/>
                </a:moveTo>
                <a:lnTo>
                  <a:pt x="109918" y="274320"/>
                </a:lnTo>
                <a:lnTo>
                  <a:pt x="109473" y="278130"/>
                </a:lnTo>
                <a:lnTo>
                  <a:pt x="108051" y="279400"/>
                </a:lnTo>
                <a:lnTo>
                  <a:pt x="110096" y="281940"/>
                </a:lnTo>
                <a:lnTo>
                  <a:pt x="110362" y="280670"/>
                </a:lnTo>
                <a:lnTo>
                  <a:pt x="111518" y="278130"/>
                </a:lnTo>
                <a:lnTo>
                  <a:pt x="112839" y="276860"/>
                </a:lnTo>
                <a:lnTo>
                  <a:pt x="183921" y="276860"/>
                </a:lnTo>
                <a:lnTo>
                  <a:pt x="182498" y="275590"/>
                </a:lnTo>
                <a:lnTo>
                  <a:pt x="185127" y="275590"/>
                </a:lnTo>
                <a:lnTo>
                  <a:pt x="185610" y="274320"/>
                </a:lnTo>
                <a:close/>
              </a:path>
              <a:path w="241300" h="326389">
                <a:moveTo>
                  <a:pt x="186499" y="271780"/>
                </a:moveTo>
                <a:lnTo>
                  <a:pt x="185026" y="273050"/>
                </a:lnTo>
                <a:lnTo>
                  <a:pt x="107340" y="273050"/>
                </a:lnTo>
                <a:lnTo>
                  <a:pt x="107340" y="275590"/>
                </a:lnTo>
                <a:lnTo>
                  <a:pt x="108407" y="276860"/>
                </a:lnTo>
                <a:lnTo>
                  <a:pt x="109918" y="274320"/>
                </a:lnTo>
                <a:lnTo>
                  <a:pt x="185610" y="274320"/>
                </a:lnTo>
                <a:lnTo>
                  <a:pt x="187515" y="273050"/>
                </a:lnTo>
                <a:lnTo>
                  <a:pt x="186499" y="271780"/>
                </a:lnTo>
                <a:close/>
              </a:path>
              <a:path w="241300" h="326389">
                <a:moveTo>
                  <a:pt x="172948" y="259080"/>
                </a:moveTo>
                <a:lnTo>
                  <a:pt x="104063" y="259080"/>
                </a:lnTo>
                <a:lnTo>
                  <a:pt x="104686" y="260350"/>
                </a:lnTo>
                <a:lnTo>
                  <a:pt x="102107" y="262890"/>
                </a:lnTo>
                <a:lnTo>
                  <a:pt x="102019" y="265430"/>
                </a:lnTo>
                <a:lnTo>
                  <a:pt x="103885" y="266700"/>
                </a:lnTo>
                <a:lnTo>
                  <a:pt x="105041" y="269240"/>
                </a:lnTo>
                <a:lnTo>
                  <a:pt x="104863" y="271780"/>
                </a:lnTo>
                <a:lnTo>
                  <a:pt x="105384" y="274320"/>
                </a:lnTo>
                <a:lnTo>
                  <a:pt x="107340" y="273050"/>
                </a:lnTo>
                <a:lnTo>
                  <a:pt x="182143" y="273050"/>
                </a:lnTo>
                <a:lnTo>
                  <a:pt x="180987" y="271780"/>
                </a:lnTo>
                <a:lnTo>
                  <a:pt x="181482" y="270510"/>
                </a:lnTo>
                <a:lnTo>
                  <a:pt x="181787" y="269240"/>
                </a:lnTo>
                <a:lnTo>
                  <a:pt x="183349" y="267970"/>
                </a:lnTo>
                <a:lnTo>
                  <a:pt x="183591" y="266700"/>
                </a:lnTo>
                <a:lnTo>
                  <a:pt x="176491" y="266700"/>
                </a:lnTo>
                <a:lnTo>
                  <a:pt x="176098" y="265430"/>
                </a:lnTo>
                <a:lnTo>
                  <a:pt x="177914" y="264160"/>
                </a:lnTo>
                <a:lnTo>
                  <a:pt x="178358" y="264160"/>
                </a:lnTo>
                <a:lnTo>
                  <a:pt x="177431" y="262890"/>
                </a:lnTo>
                <a:lnTo>
                  <a:pt x="173202" y="262890"/>
                </a:lnTo>
                <a:lnTo>
                  <a:pt x="172948" y="259080"/>
                </a:lnTo>
                <a:close/>
              </a:path>
              <a:path w="241300" h="326389">
                <a:moveTo>
                  <a:pt x="180136" y="265430"/>
                </a:moveTo>
                <a:lnTo>
                  <a:pt x="179476" y="265430"/>
                </a:lnTo>
                <a:lnTo>
                  <a:pt x="176491" y="266700"/>
                </a:lnTo>
                <a:lnTo>
                  <a:pt x="180327" y="266700"/>
                </a:lnTo>
                <a:lnTo>
                  <a:pt x="180136" y="265430"/>
                </a:lnTo>
                <a:close/>
              </a:path>
              <a:path w="241300" h="326389">
                <a:moveTo>
                  <a:pt x="182765" y="264160"/>
                </a:moveTo>
                <a:lnTo>
                  <a:pt x="181432" y="264160"/>
                </a:lnTo>
                <a:lnTo>
                  <a:pt x="181343" y="265430"/>
                </a:lnTo>
                <a:lnTo>
                  <a:pt x="180327" y="266700"/>
                </a:lnTo>
                <a:lnTo>
                  <a:pt x="183591" y="266700"/>
                </a:lnTo>
                <a:lnTo>
                  <a:pt x="183832" y="265430"/>
                </a:lnTo>
                <a:lnTo>
                  <a:pt x="182765" y="264160"/>
                </a:lnTo>
                <a:close/>
              </a:path>
              <a:path w="241300" h="326389">
                <a:moveTo>
                  <a:pt x="171653" y="256540"/>
                </a:moveTo>
                <a:lnTo>
                  <a:pt x="95186" y="256540"/>
                </a:lnTo>
                <a:lnTo>
                  <a:pt x="94741" y="259080"/>
                </a:lnTo>
                <a:lnTo>
                  <a:pt x="94919" y="260350"/>
                </a:lnTo>
                <a:lnTo>
                  <a:pt x="93243" y="262890"/>
                </a:lnTo>
                <a:lnTo>
                  <a:pt x="93408" y="265430"/>
                </a:lnTo>
                <a:lnTo>
                  <a:pt x="95465" y="264160"/>
                </a:lnTo>
                <a:lnTo>
                  <a:pt x="96786" y="260350"/>
                </a:lnTo>
                <a:lnTo>
                  <a:pt x="102671" y="260350"/>
                </a:lnTo>
                <a:lnTo>
                  <a:pt x="104063" y="259080"/>
                </a:lnTo>
                <a:lnTo>
                  <a:pt x="172948" y="259080"/>
                </a:lnTo>
                <a:lnTo>
                  <a:pt x="172491" y="257810"/>
                </a:lnTo>
                <a:lnTo>
                  <a:pt x="171475" y="257810"/>
                </a:lnTo>
                <a:lnTo>
                  <a:pt x="171653" y="256540"/>
                </a:lnTo>
                <a:close/>
              </a:path>
              <a:path w="241300" h="326389">
                <a:moveTo>
                  <a:pt x="102671" y="260350"/>
                </a:moveTo>
                <a:lnTo>
                  <a:pt x="100418" y="260350"/>
                </a:lnTo>
                <a:lnTo>
                  <a:pt x="99009" y="264160"/>
                </a:lnTo>
                <a:lnTo>
                  <a:pt x="99707" y="265430"/>
                </a:lnTo>
                <a:lnTo>
                  <a:pt x="99885" y="262890"/>
                </a:lnTo>
                <a:lnTo>
                  <a:pt x="102671" y="260350"/>
                </a:lnTo>
                <a:close/>
              </a:path>
              <a:path w="241300" h="326389">
                <a:moveTo>
                  <a:pt x="207035" y="259080"/>
                </a:moveTo>
                <a:lnTo>
                  <a:pt x="203263" y="259080"/>
                </a:lnTo>
                <a:lnTo>
                  <a:pt x="203263" y="260350"/>
                </a:lnTo>
                <a:lnTo>
                  <a:pt x="202412" y="261620"/>
                </a:lnTo>
                <a:lnTo>
                  <a:pt x="202679" y="262890"/>
                </a:lnTo>
                <a:lnTo>
                  <a:pt x="203961" y="262890"/>
                </a:lnTo>
                <a:lnTo>
                  <a:pt x="203873" y="264160"/>
                </a:lnTo>
                <a:lnTo>
                  <a:pt x="204368" y="264160"/>
                </a:lnTo>
                <a:lnTo>
                  <a:pt x="204596" y="265430"/>
                </a:lnTo>
                <a:lnTo>
                  <a:pt x="206133" y="265430"/>
                </a:lnTo>
                <a:lnTo>
                  <a:pt x="208495" y="264160"/>
                </a:lnTo>
                <a:lnTo>
                  <a:pt x="208813" y="261620"/>
                </a:lnTo>
                <a:lnTo>
                  <a:pt x="208546" y="260350"/>
                </a:lnTo>
                <a:lnTo>
                  <a:pt x="207035" y="259080"/>
                </a:lnTo>
                <a:close/>
              </a:path>
              <a:path w="241300" h="326389">
                <a:moveTo>
                  <a:pt x="67157" y="262890"/>
                </a:moveTo>
                <a:lnTo>
                  <a:pt x="63868" y="262890"/>
                </a:lnTo>
                <a:lnTo>
                  <a:pt x="66090" y="264160"/>
                </a:lnTo>
                <a:lnTo>
                  <a:pt x="67157" y="262890"/>
                </a:lnTo>
                <a:close/>
              </a:path>
              <a:path w="241300" h="326389">
                <a:moveTo>
                  <a:pt x="78092" y="242570"/>
                </a:moveTo>
                <a:lnTo>
                  <a:pt x="61925" y="242570"/>
                </a:lnTo>
                <a:lnTo>
                  <a:pt x="60502" y="243840"/>
                </a:lnTo>
                <a:lnTo>
                  <a:pt x="57835" y="245110"/>
                </a:lnTo>
                <a:lnTo>
                  <a:pt x="56070" y="246380"/>
                </a:lnTo>
                <a:lnTo>
                  <a:pt x="56070" y="248920"/>
                </a:lnTo>
                <a:lnTo>
                  <a:pt x="54203" y="250190"/>
                </a:lnTo>
                <a:lnTo>
                  <a:pt x="53314" y="252730"/>
                </a:lnTo>
                <a:lnTo>
                  <a:pt x="54902" y="257810"/>
                </a:lnTo>
                <a:lnTo>
                  <a:pt x="57048" y="259080"/>
                </a:lnTo>
                <a:lnTo>
                  <a:pt x="58191" y="259080"/>
                </a:lnTo>
                <a:lnTo>
                  <a:pt x="60680" y="261620"/>
                </a:lnTo>
                <a:lnTo>
                  <a:pt x="60236" y="262890"/>
                </a:lnTo>
                <a:lnTo>
                  <a:pt x="69545" y="262890"/>
                </a:lnTo>
                <a:lnTo>
                  <a:pt x="70434" y="261620"/>
                </a:lnTo>
                <a:lnTo>
                  <a:pt x="76466" y="261620"/>
                </a:lnTo>
                <a:lnTo>
                  <a:pt x="77622" y="260350"/>
                </a:lnTo>
                <a:lnTo>
                  <a:pt x="77622" y="257810"/>
                </a:lnTo>
                <a:lnTo>
                  <a:pt x="78333" y="256540"/>
                </a:lnTo>
                <a:lnTo>
                  <a:pt x="171653" y="256540"/>
                </a:lnTo>
                <a:lnTo>
                  <a:pt x="171830" y="255270"/>
                </a:lnTo>
                <a:lnTo>
                  <a:pt x="171030" y="255270"/>
                </a:lnTo>
                <a:lnTo>
                  <a:pt x="170624" y="252730"/>
                </a:lnTo>
                <a:lnTo>
                  <a:pt x="169430" y="252730"/>
                </a:lnTo>
                <a:lnTo>
                  <a:pt x="170103" y="251460"/>
                </a:lnTo>
                <a:lnTo>
                  <a:pt x="172313" y="251460"/>
                </a:lnTo>
                <a:lnTo>
                  <a:pt x="173469" y="250190"/>
                </a:lnTo>
                <a:lnTo>
                  <a:pt x="172135" y="248920"/>
                </a:lnTo>
                <a:lnTo>
                  <a:pt x="169163" y="248920"/>
                </a:lnTo>
                <a:lnTo>
                  <a:pt x="170230" y="247650"/>
                </a:lnTo>
                <a:lnTo>
                  <a:pt x="161785" y="247650"/>
                </a:lnTo>
                <a:lnTo>
                  <a:pt x="163829" y="246380"/>
                </a:lnTo>
                <a:lnTo>
                  <a:pt x="165963" y="243840"/>
                </a:lnTo>
                <a:lnTo>
                  <a:pt x="80746" y="243840"/>
                </a:lnTo>
                <a:lnTo>
                  <a:pt x="78092" y="242570"/>
                </a:lnTo>
                <a:close/>
              </a:path>
              <a:path w="241300" h="326389">
                <a:moveTo>
                  <a:pt x="95186" y="256540"/>
                </a:moveTo>
                <a:lnTo>
                  <a:pt x="79311" y="256540"/>
                </a:lnTo>
                <a:lnTo>
                  <a:pt x="81699" y="260350"/>
                </a:lnTo>
                <a:lnTo>
                  <a:pt x="83477" y="260350"/>
                </a:lnTo>
                <a:lnTo>
                  <a:pt x="84988" y="262890"/>
                </a:lnTo>
                <a:lnTo>
                  <a:pt x="87909" y="262890"/>
                </a:lnTo>
                <a:lnTo>
                  <a:pt x="88709" y="261620"/>
                </a:lnTo>
                <a:lnTo>
                  <a:pt x="90131" y="259080"/>
                </a:lnTo>
                <a:lnTo>
                  <a:pt x="91287" y="259080"/>
                </a:lnTo>
                <a:lnTo>
                  <a:pt x="93154" y="257810"/>
                </a:lnTo>
                <a:lnTo>
                  <a:pt x="95186" y="256540"/>
                </a:lnTo>
                <a:close/>
              </a:path>
              <a:path w="241300" h="326389">
                <a:moveTo>
                  <a:pt x="175691" y="259080"/>
                </a:moveTo>
                <a:lnTo>
                  <a:pt x="174637" y="259080"/>
                </a:lnTo>
                <a:lnTo>
                  <a:pt x="174409" y="261620"/>
                </a:lnTo>
                <a:lnTo>
                  <a:pt x="173735" y="262890"/>
                </a:lnTo>
                <a:lnTo>
                  <a:pt x="177431" y="262890"/>
                </a:lnTo>
                <a:lnTo>
                  <a:pt x="177114" y="260350"/>
                </a:lnTo>
                <a:lnTo>
                  <a:pt x="175691" y="259080"/>
                </a:lnTo>
                <a:close/>
              </a:path>
              <a:path w="241300" h="326389">
                <a:moveTo>
                  <a:pt x="209969" y="254000"/>
                </a:moveTo>
                <a:lnTo>
                  <a:pt x="199605" y="254000"/>
                </a:lnTo>
                <a:lnTo>
                  <a:pt x="199301" y="255270"/>
                </a:lnTo>
                <a:lnTo>
                  <a:pt x="199212" y="256540"/>
                </a:lnTo>
                <a:lnTo>
                  <a:pt x="198323" y="256540"/>
                </a:lnTo>
                <a:lnTo>
                  <a:pt x="198373" y="257810"/>
                </a:lnTo>
                <a:lnTo>
                  <a:pt x="199212" y="259080"/>
                </a:lnTo>
                <a:lnTo>
                  <a:pt x="198412" y="260350"/>
                </a:lnTo>
                <a:lnTo>
                  <a:pt x="199529" y="261620"/>
                </a:lnTo>
                <a:lnTo>
                  <a:pt x="200317" y="261620"/>
                </a:lnTo>
                <a:lnTo>
                  <a:pt x="200850" y="260350"/>
                </a:lnTo>
                <a:lnTo>
                  <a:pt x="202539" y="259080"/>
                </a:lnTo>
                <a:lnTo>
                  <a:pt x="209257" y="259080"/>
                </a:lnTo>
                <a:lnTo>
                  <a:pt x="209257" y="257810"/>
                </a:lnTo>
                <a:lnTo>
                  <a:pt x="208495" y="256540"/>
                </a:lnTo>
                <a:lnTo>
                  <a:pt x="208762" y="255270"/>
                </a:lnTo>
                <a:lnTo>
                  <a:pt x="209740" y="255270"/>
                </a:lnTo>
                <a:lnTo>
                  <a:pt x="209969" y="254000"/>
                </a:lnTo>
                <a:close/>
              </a:path>
              <a:path w="241300" h="326389">
                <a:moveTo>
                  <a:pt x="209740" y="252730"/>
                </a:moveTo>
                <a:lnTo>
                  <a:pt x="194627" y="252730"/>
                </a:lnTo>
                <a:lnTo>
                  <a:pt x="193827" y="254000"/>
                </a:lnTo>
                <a:lnTo>
                  <a:pt x="194271" y="255270"/>
                </a:lnTo>
                <a:lnTo>
                  <a:pt x="195160" y="256540"/>
                </a:lnTo>
                <a:lnTo>
                  <a:pt x="195211" y="259080"/>
                </a:lnTo>
                <a:lnTo>
                  <a:pt x="195618" y="259080"/>
                </a:lnTo>
                <a:lnTo>
                  <a:pt x="196938" y="257810"/>
                </a:lnTo>
                <a:lnTo>
                  <a:pt x="197967" y="255270"/>
                </a:lnTo>
                <a:lnTo>
                  <a:pt x="199212" y="254000"/>
                </a:lnTo>
                <a:lnTo>
                  <a:pt x="209969" y="254000"/>
                </a:lnTo>
                <a:lnTo>
                  <a:pt x="209740" y="252730"/>
                </a:lnTo>
                <a:close/>
              </a:path>
              <a:path w="241300" h="326389">
                <a:moveTo>
                  <a:pt x="207390" y="251460"/>
                </a:moveTo>
                <a:lnTo>
                  <a:pt x="196862" y="251460"/>
                </a:lnTo>
                <a:lnTo>
                  <a:pt x="196811" y="252730"/>
                </a:lnTo>
                <a:lnTo>
                  <a:pt x="208724" y="252730"/>
                </a:lnTo>
                <a:lnTo>
                  <a:pt x="207390" y="251460"/>
                </a:lnTo>
                <a:close/>
              </a:path>
              <a:path w="241300" h="326389">
                <a:moveTo>
                  <a:pt x="195833" y="250190"/>
                </a:moveTo>
                <a:lnTo>
                  <a:pt x="192722" y="250190"/>
                </a:lnTo>
                <a:lnTo>
                  <a:pt x="194322" y="251460"/>
                </a:lnTo>
                <a:lnTo>
                  <a:pt x="195833" y="250190"/>
                </a:lnTo>
                <a:close/>
              </a:path>
              <a:path w="241300" h="326389">
                <a:moveTo>
                  <a:pt x="211035" y="246380"/>
                </a:moveTo>
                <a:lnTo>
                  <a:pt x="196278" y="246380"/>
                </a:lnTo>
                <a:lnTo>
                  <a:pt x="194678" y="247650"/>
                </a:lnTo>
                <a:lnTo>
                  <a:pt x="192811" y="248920"/>
                </a:lnTo>
                <a:lnTo>
                  <a:pt x="192316" y="250190"/>
                </a:lnTo>
                <a:lnTo>
                  <a:pt x="197611" y="250190"/>
                </a:lnTo>
                <a:lnTo>
                  <a:pt x="198056" y="251460"/>
                </a:lnTo>
                <a:lnTo>
                  <a:pt x="209613" y="251460"/>
                </a:lnTo>
                <a:lnTo>
                  <a:pt x="210629" y="250190"/>
                </a:lnTo>
                <a:lnTo>
                  <a:pt x="210286" y="248920"/>
                </a:lnTo>
                <a:lnTo>
                  <a:pt x="209969" y="248920"/>
                </a:lnTo>
                <a:lnTo>
                  <a:pt x="211035" y="247650"/>
                </a:lnTo>
                <a:lnTo>
                  <a:pt x="211035" y="246380"/>
                </a:lnTo>
                <a:close/>
              </a:path>
              <a:path w="241300" h="326389">
                <a:moveTo>
                  <a:pt x="219055" y="247650"/>
                </a:moveTo>
                <a:lnTo>
                  <a:pt x="216496" y="247650"/>
                </a:lnTo>
                <a:lnTo>
                  <a:pt x="216407" y="250190"/>
                </a:lnTo>
                <a:lnTo>
                  <a:pt x="218986" y="250190"/>
                </a:lnTo>
                <a:lnTo>
                  <a:pt x="219055" y="247650"/>
                </a:lnTo>
                <a:close/>
              </a:path>
              <a:path w="241300" h="326389">
                <a:moveTo>
                  <a:pt x="223608" y="242570"/>
                </a:moveTo>
                <a:lnTo>
                  <a:pt x="211391" y="242570"/>
                </a:lnTo>
                <a:lnTo>
                  <a:pt x="212153" y="243840"/>
                </a:lnTo>
                <a:lnTo>
                  <a:pt x="212280" y="245110"/>
                </a:lnTo>
                <a:lnTo>
                  <a:pt x="212851" y="247650"/>
                </a:lnTo>
                <a:lnTo>
                  <a:pt x="212547" y="248920"/>
                </a:lnTo>
                <a:lnTo>
                  <a:pt x="215252" y="248920"/>
                </a:lnTo>
                <a:lnTo>
                  <a:pt x="215607" y="247650"/>
                </a:lnTo>
                <a:lnTo>
                  <a:pt x="219055" y="247650"/>
                </a:lnTo>
                <a:lnTo>
                  <a:pt x="219125" y="245110"/>
                </a:lnTo>
                <a:lnTo>
                  <a:pt x="218274" y="243840"/>
                </a:lnTo>
                <a:lnTo>
                  <a:pt x="223583" y="243840"/>
                </a:lnTo>
                <a:lnTo>
                  <a:pt x="223608" y="242570"/>
                </a:lnTo>
                <a:close/>
              </a:path>
              <a:path w="241300" h="326389">
                <a:moveTo>
                  <a:pt x="171335" y="243840"/>
                </a:moveTo>
                <a:lnTo>
                  <a:pt x="167919" y="243840"/>
                </a:lnTo>
                <a:lnTo>
                  <a:pt x="167474" y="245110"/>
                </a:lnTo>
                <a:lnTo>
                  <a:pt x="166141" y="246380"/>
                </a:lnTo>
                <a:lnTo>
                  <a:pt x="161785" y="247650"/>
                </a:lnTo>
                <a:lnTo>
                  <a:pt x="170230" y="247650"/>
                </a:lnTo>
                <a:lnTo>
                  <a:pt x="172364" y="246380"/>
                </a:lnTo>
                <a:lnTo>
                  <a:pt x="172364" y="245110"/>
                </a:lnTo>
                <a:lnTo>
                  <a:pt x="171335" y="243840"/>
                </a:lnTo>
                <a:close/>
              </a:path>
              <a:path w="241300" h="326389">
                <a:moveTo>
                  <a:pt x="211391" y="242570"/>
                </a:moveTo>
                <a:lnTo>
                  <a:pt x="195618" y="242570"/>
                </a:lnTo>
                <a:lnTo>
                  <a:pt x="197027" y="243840"/>
                </a:lnTo>
                <a:lnTo>
                  <a:pt x="195376" y="243840"/>
                </a:lnTo>
                <a:lnTo>
                  <a:pt x="193751" y="245110"/>
                </a:lnTo>
                <a:lnTo>
                  <a:pt x="192544" y="245110"/>
                </a:lnTo>
                <a:lnTo>
                  <a:pt x="192722" y="246380"/>
                </a:lnTo>
                <a:lnTo>
                  <a:pt x="193751" y="247650"/>
                </a:lnTo>
                <a:lnTo>
                  <a:pt x="195211" y="246380"/>
                </a:lnTo>
                <a:lnTo>
                  <a:pt x="211035" y="246380"/>
                </a:lnTo>
                <a:lnTo>
                  <a:pt x="211035" y="243840"/>
                </a:lnTo>
                <a:lnTo>
                  <a:pt x="211391" y="242570"/>
                </a:lnTo>
                <a:close/>
              </a:path>
              <a:path w="241300" h="326389">
                <a:moveTo>
                  <a:pt x="223583" y="243840"/>
                </a:moveTo>
                <a:lnTo>
                  <a:pt x="219570" y="243840"/>
                </a:lnTo>
                <a:lnTo>
                  <a:pt x="221030" y="245110"/>
                </a:lnTo>
                <a:lnTo>
                  <a:pt x="221653" y="246380"/>
                </a:lnTo>
                <a:lnTo>
                  <a:pt x="222770" y="247650"/>
                </a:lnTo>
                <a:lnTo>
                  <a:pt x="223558" y="245110"/>
                </a:lnTo>
                <a:lnTo>
                  <a:pt x="223583" y="243840"/>
                </a:lnTo>
                <a:close/>
              </a:path>
              <a:path w="241300" h="326389">
                <a:moveTo>
                  <a:pt x="84137" y="242570"/>
                </a:moveTo>
                <a:lnTo>
                  <a:pt x="82321" y="242570"/>
                </a:lnTo>
                <a:lnTo>
                  <a:pt x="80746" y="243840"/>
                </a:lnTo>
                <a:lnTo>
                  <a:pt x="85077" y="243840"/>
                </a:lnTo>
                <a:lnTo>
                  <a:pt x="84137" y="242570"/>
                </a:lnTo>
                <a:close/>
              </a:path>
              <a:path w="241300" h="326389">
                <a:moveTo>
                  <a:pt x="95364" y="240030"/>
                </a:moveTo>
                <a:lnTo>
                  <a:pt x="92252" y="240030"/>
                </a:lnTo>
                <a:lnTo>
                  <a:pt x="91109" y="242570"/>
                </a:lnTo>
                <a:lnTo>
                  <a:pt x="89420" y="243840"/>
                </a:lnTo>
                <a:lnTo>
                  <a:pt x="103708" y="243840"/>
                </a:lnTo>
                <a:lnTo>
                  <a:pt x="102996" y="242570"/>
                </a:lnTo>
                <a:lnTo>
                  <a:pt x="94653" y="242570"/>
                </a:lnTo>
                <a:lnTo>
                  <a:pt x="95364" y="241300"/>
                </a:lnTo>
                <a:lnTo>
                  <a:pt x="95364" y="240030"/>
                </a:lnTo>
                <a:close/>
              </a:path>
              <a:path w="241300" h="326389">
                <a:moveTo>
                  <a:pt x="174459" y="222250"/>
                </a:moveTo>
                <a:lnTo>
                  <a:pt x="105041" y="222250"/>
                </a:lnTo>
                <a:lnTo>
                  <a:pt x="103974" y="223520"/>
                </a:lnTo>
                <a:lnTo>
                  <a:pt x="103263" y="226060"/>
                </a:lnTo>
                <a:lnTo>
                  <a:pt x="104774" y="228600"/>
                </a:lnTo>
                <a:lnTo>
                  <a:pt x="105117" y="231140"/>
                </a:lnTo>
                <a:lnTo>
                  <a:pt x="107175" y="233680"/>
                </a:lnTo>
                <a:lnTo>
                  <a:pt x="107784" y="240030"/>
                </a:lnTo>
                <a:lnTo>
                  <a:pt x="106641" y="241300"/>
                </a:lnTo>
                <a:lnTo>
                  <a:pt x="104152" y="241300"/>
                </a:lnTo>
                <a:lnTo>
                  <a:pt x="103708" y="243840"/>
                </a:lnTo>
                <a:lnTo>
                  <a:pt x="165963" y="243840"/>
                </a:lnTo>
                <a:lnTo>
                  <a:pt x="167030" y="242570"/>
                </a:lnTo>
                <a:lnTo>
                  <a:pt x="168414" y="241300"/>
                </a:lnTo>
                <a:lnTo>
                  <a:pt x="168274" y="240030"/>
                </a:lnTo>
                <a:lnTo>
                  <a:pt x="165252" y="240030"/>
                </a:lnTo>
                <a:lnTo>
                  <a:pt x="166141" y="238760"/>
                </a:lnTo>
                <a:lnTo>
                  <a:pt x="165379" y="237490"/>
                </a:lnTo>
                <a:lnTo>
                  <a:pt x="164058" y="237490"/>
                </a:lnTo>
                <a:lnTo>
                  <a:pt x="163956" y="236220"/>
                </a:lnTo>
                <a:lnTo>
                  <a:pt x="165303" y="233680"/>
                </a:lnTo>
                <a:lnTo>
                  <a:pt x="165341" y="232410"/>
                </a:lnTo>
                <a:lnTo>
                  <a:pt x="162763" y="231140"/>
                </a:lnTo>
                <a:lnTo>
                  <a:pt x="160896" y="229870"/>
                </a:lnTo>
                <a:lnTo>
                  <a:pt x="157924" y="229870"/>
                </a:lnTo>
                <a:lnTo>
                  <a:pt x="156844" y="228600"/>
                </a:lnTo>
                <a:lnTo>
                  <a:pt x="161734" y="228600"/>
                </a:lnTo>
                <a:lnTo>
                  <a:pt x="162940" y="227330"/>
                </a:lnTo>
                <a:lnTo>
                  <a:pt x="172897" y="227330"/>
                </a:lnTo>
                <a:lnTo>
                  <a:pt x="171602" y="226060"/>
                </a:lnTo>
                <a:lnTo>
                  <a:pt x="172313" y="224790"/>
                </a:lnTo>
                <a:lnTo>
                  <a:pt x="176758" y="224790"/>
                </a:lnTo>
                <a:lnTo>
                  <a:pt x="174459" y="222250"/>
                </a:lnTo>
                <a:close/>
              </a:path>
              <a:path w="241300" h="326389">
                <a:moveTo>
                  <a:pt x="219697" y="238760"/>
                </a:moveTo>
                <a:lnTo>
                  <a:pt x="195033" y="238760"/>
                </a:lnTo>
                <a:lnTo>
                  <a:pt x="193878" y="240030"/>
                </a:lnTo>
                <a:lnTo>
                  <a:pt x="192011" y="242570"/>
                </a:lnTo>
                <a:lnTo>
                  <a:pt x="191833" y="243840"/>
                </a:lnTo>
                <a:lnTo>
                  <a:pt x="192633" y="243840"/>
                </a:lnTo>
                <a:lnTo>
                  <a:pt x="193827" y="242570"/>
                </a:lnTo>
                <a:lnTo>
                  <a:pt x="223608" y="242570"/>
                </a:lnTo>
                <a:lnTo>
                  <a:pt x="222681" y="241300"/>
                </a:lnTo>
                <a:lnTo>
                  <a:pt x="220281" y="240030"/>
                </a:lnTo>
                <a:lnTo>
                  <a:pt x="219697" y="238760"/>
                </a:lnTo>
                <a:close/>
              </a:path>
              <a:path w="241300" h="326389">
                <a:moveTo>
                  <a:pt x="72453" y="237490"/>
                </a:moveTo>
                <a:lnTo>
                  <a:pt x="64490" y="237490"/>
                </a:lnTo>
                <a:lnTo>
                  <a:pt x="64630" y="238760"/>
                </a:lnTo>
                <a:lnTo>
                  <a:pt x="65646" y="240030"/>
                </a:lnTo>
                <a:lnTo>
                  <a:pt x="65290" y="242570"/>
                </a:lnTo>
                <a:lnTo>
                  <a:pt x="76796" y="242570"/>
                </a:lnTo>
                <a:lnTo>
                  <a:pt x="75018" y="240030"/>
                </a:lnTo>
                <a:lnTo>
                  <a:pt x="72453" y="237490"/>
                </a:lnTo>
                <a:close/>
              </a:path>
              <a:path w="241300" h="326389">
                <a:moveTo>
                  <a:pt x="101930" y="237490"/>
                </a:moveTo>
                <a:lnTo>
                  <a:pt x="99618" y="238760"/>
                </a:lnTo>
                <a:lnTo>
                  <a:pt x="98653" y="241300"/>
                </a:lnTo>
                <a:lnTo>
                  <a:pt x="96342" y="242570"/>
                </a:lnTo>
                <a:lnTo>
                  <a:pt x="102996" y="242570"/>
                </a:lnTo>
                <a:lnTo>
                  <a:pt x="102908" y="238760"/>
                </a:lnTo>
                <a:lnTo>
                  <a:pt x="101930" y="237490"/>
                </a:lnTo>
                <a:close/>
              </a:path>
              <a:path w="241300" h="326389">
                <a:moveTo>
                  <a:pt x="228231" y="238760"/>
                </a:moveTo>
                <a:lnTo>
                  <a:pt x="220370" y="238760"/>
                </a:lnTo>
                <a:lnTo>
                  <a:pt x="221386" y="240030"/>
                </a:lnTo>
                <a:lnTo>
                  <a:pt x="223558" y="241300"/>
                </a:lnTo>
                <a:lnTo>
                  <a:pt x="224370" y="242570"/>
                </a:lnTo>
                <a:lnTo>
                  <a:pt x="227837" y="242570"/>
                </a:lnTo>
                <a:lnTo>
                  <a:pt x="228549" y="241300"/>
                </a:lnTo>
                <a:lnTo>
                  <a:pt x="228231" y="238760"/>
                </a:lnTo>
                <a:close/>
              </a:path>
              <a:path w="241300" h="326389">
                <a:moveTo>
                  <a:pt x="172897" y="227330"/>
                </a:moveTo>
                <a:lnTo>
                  <a:pt x="162940" y="227330"/>
                </a:lnTo>
                <a:lnTo>
                  <a:pt x="163868" y="228600"/>
                </a:lnTo>
                <a:lnTo>
                  <a:pt x="164223" y="229870"/>
                </a:lnTo>
                <a:lnTo>
                  <a:pt x="166192" y="229870"/>
                </a:lnTo>
                <a:lnTo>
                  <a:pt x="168147" y="231140"/>
                </a:lnTo>
                <a:lnTo>
                  <a:pt x="168541" y="232410"/>
                </a:lnTo>
                <a:lnTo>
                  <a:pt x="167741" y="234950"/>
                </a:lnTo>
                <a:lnTo>
                  <a:pt x="168097" y="236220"/>
                </a:lnTo>
                <a:lnTo>
                  <a:pt x="170408" y="238760"/>
                </a:lnTo>
                <a:lnTo>
                  <a:pt x="171208" y="238760"/>
                </a:lnTo>
                <a:lnTo>
                  <a:pt x="171869" y="236220"/>
                </a:lnTo>
                <a:lnTo>
                  <a:pt x="176009" y="236220"/>
                </a:lnTo>
                <a:lnTo>
                  <a:pt x="176187" y="234950"/>
                </a:lnTo>
                <a:lnTo>
                  <a:pt x="175425" y="232410"/>
                </a:lnTo>
                <a:lnTo>
                  <a:pt x="173913" y="231140"/>
                </a:lnTo>
                <a:lnTo>
                  <a:pt x="172415" y="231140"/>
                </a:lnTo>
                <a:lnTo>
                  <a:pt x="173113" y="228600"/>
                </a:lnTo>
                <a:lnTo>
                  <a:pt x="172897" y="227330"/>
                </a:lnTo>
                <a:close/>
              </a:path>
              <a:path w="241300" h="326389">
                <a:moveTo>
                  <a:pt x="176987" y="236220"/>
                </a:moveTo>
                <a:lnTo>
                  <a:pt x="171869" y="236220"/>
                </a:lnTo>
                <a:lnTo>
                  <a:pt x="172897" y="237490"/>
                </a:lnTo>
                <a:lnTo>
                  <a:pt x="175425" y="238760"/>
                </a:lnTo>
                <a:lnTo>
                  <a:pt x="176758" y="237490"/>
                </a:lnTo>
                <a:lnTo>
                  <a:pt x="176987" y="236220"/>
                </a:lnTo>
                <a:close/>
              </a:path>
              <a:path w="241300" h="326389">
                <a:moveTo>
                  <a:pt x="203530" y="231140"/>
                </a:moveTo>
                <a:lnTo>
                  <a:pt x="194094" y="231140"/>
                </a:lnTo>
                <a:lnTo>
                  <a:pt x="193433" y="232410"/>
                </a:lnTo>
                <a:lnTo>
                  <a:pt x="190944" y="233680"/>
                </a:lnTo>
                <a:lnTo>
                  <a:pt x="187693" y="237490"/>
                </a:lnTo>
                <a:lnTo>
                  <a:pt x="187604" y="238760"/>
                </a:lnTo>
                <a:lnTo>
                  <a:pt x="191477" y="238760"/>
                </a:lnTo>
                <a:lnTo>
                  <a:pt x="194627" y="236220"/>
                </a:lnTo>
                <a:lnTo>
                  <a:pt x="196138" y="236220"/>
                </a:lnTo>
                <a:lnTo>
                  <a:pt x="199034" y="234950"/>
                </a:lnTo>
                <a:lnTo>
                  <a:pt x="200050" y="233680"/>
                </a:lnTo>
                <a:lnTo>
                  <a:pt x="201294" y="232410"/>
                </a:lnTo>
                <a:lnTo>
                  <a:pt x="203530" y="231140"/>
                </a:lnTo>
                <a:close/>
              </a:path>
              <a:path w="241300" h="326389">
                <a:moveTo>
                  <a:pt x="224586" y="231140"/>
                </a:moveTo>
                <a:lnTo>
                  <a:pt x="204774" y="231140"/>
                </a:lnTo>
                <a:lnTo>
                  <a:pt x="203746" y="232410"/>
                </a:lnTo>
                <a:lnTo>
                  <a:pt x="201968" y="233680"/>
                </a:lnTo>
                <a:lnTo>
                  <a:pt x="201028" y="236220"/>
                </a:lnTo>
                <a:lnTo>
                  <a:pt x="199440" y="237490"/>
                </a:lnTo>
                <a:lnTo>
                  <a:pt x="197523" y="238760"/>
                </a:lnTo>
                <a:lnTo>
                  <a:pt x="226860" y="238760"/>
                </a:lnTo>
                <a:lnTo>
                  <a:pt x="225615" y="237490"/>
                </a:lnTo>
                <a:lnTo>
                  <a:pt x="223215" y="237490"/>
                </a:lnTo>
                <a:lnTo>
                  <a:pt x="221957" y="236220"/>
                </a:lnTo>
                <a:lnTo>
                  <a:pt x="222326" y="233680"/>
                </a:lnTo>
                <a:lnTo>
                  <a:pt x="225882" y="233680"/>
                </a:lnTo>
                <a:lnTo>
                  <a:pt x="224815" y="232410"/>
                </a:lnTo>
                <a:lnTo>
                  <a:pt x="224586" y="231140"/>
                </a:lnTo>
                <a:close/>
              </a:path>
              <a:path w="241300" h="326389">
                <a:moveTo>
                  <a:pt x="67386" y="233680"/>
                </a:moveTo>
                <a:lnTo>
                  <a:pt x="66547" y="234950"/>
                </a:lnTo>
                <a:lnTo>
                  <a:pt x="66827" y="236220"/>
                </a:lnTo>
                <a:lnTo>
                  <a:pt x="66395" y="237490"/>
                </a:lnTo>
                <a:lnTo>
                  <a:pt x="69913" y="237490"/>
                </a:lnTo>
                <a:lnTo>
                  <a:pt x="67386" y="233680"/>
                </a:lnTo>
                <a:close/>
              </a:path>
              <a:path w="241300" h="326389">
                <a:moveTo>
                  <a:pt x="225882" y="233680"/>
                </a:moveTo>
                <a:lnTo>
                  <a:pt x="222326" y="233680"/>
                </a:lnTo>
                <a:lnTo>
                  <a:pt x="222681" y="234950"/>
                </a:lnTo>
                <a:lnTo>
                  <a:pt x="224408" y="236220"/>
                </a:lnTo>
                <a:lnTo>
                  <a:pt x="226059" y="236220"/>
                </a:lnTo>
                <a:lnTo>
                  <a:pt x="226415" y="234950"/>
                </a:lnTo>
                <a:lnTo>
                  <a:pt x="225882" y="233680"/>
                </a:lnTo>
                <a:close/>
              </a:path>
              <a:path w="241300" h="326389">
                <a:moveTo>
                  <a:pt x="231432" y="232410"/>
                </a:moveTo>
                <a:lnTo>
                  <a:pt x="227926" y="232410"/>
                </a:lnTo>
                <a:lnTo>
                  <a:pt x="228053" y="233680"/>
                </a:lnTo>
                <a:lnTo>
                  <a:pt x="227520" y="236220"/>
                </a:lnTo>
                <a:lnTo>
                  <a:pt x="235432" y="236220"/>
                </a:lnTo>
                <a:lnTo>
                  <a:pt x="236588" y="234950"/>
                </a:lnTo>
                <a:lnTo>
                  <a:pt x="236410" y="233680"/>
                </a:lnTo>
                <a:lnTo>
                  <a:pt x="232232" y="233680"/>
                </a:lnTo>
                <a:lnTo>
                  <a:pt x="231432" y="232410"/>
                </a:lnTo>
                <a:close/>
              </a:path>
              <a:path w="241300" h="326389">
                <a:moveTo>
                  <a:pt x="237947" y="223520"/>
                </a:moveTo>
                <a:lnTo>
                  <a:pt x="235902" y="224790"/>
                </a:lnTo>
                <a:lnTo>
                  <a:pt x="182232" y="224790"/>
                </a:lnTo>
                <a:lnTo>
                  <a:pt x="181965" y="227330"/>
                </a:lnTo>
                <a:lnTo>
                  <a:pt x="183387" y="227330"/>
                </a:lnTo>
                <a:lnTo>
                  <a:pt x="184276" y="228600"/>
                </a:lnTo>
                <a:lnTo>
                  <a:pt x="184276" y="229870"/>
                </a:lnTo>
                <a:lnTo>
                  <a:pt x="183070" y="229870"/>
                </a:lnTo>
                <a:lnTo>
                  <a:pt x="182498" y="231140"/>
                </a:lnTo>
                <a:lnTo>
                  <a:pt x="184937" y="231140"/>
                </a:lnTo>
                <a:lnTo>
                  <a:pt x="185559" y="232410"/>
                </a:lnTo>
                <a:lnTo>
                  <a:pt x="185254" y="233680"/>
                </a:lnTo>
                <a:lnTo>
                  <a:pt x="185839" y="234950"/>
                </a:lnTo>
                <a:lnTo>
                  <a:pt x="188455" y="234950"/>
                </a:lnTo>
                <a:lnTo>
                  <a:pt x="193078" y="231140"/>
                </a:lnTo>
                <a:lnTo>
                  <a:pt x="194805" y="228600"/>
                </a:lnTo>
                <a:lnTo>
                  <a:pt x="231216" y="228600"/>
                </a:lnTo>
                <a:lnTo>
                  <a:pt x="232460" y="227330"/>
                </a:lnTo>
                <a:lnTo>
                  <a:pt x="233565" y="226060"/>
                </a:lnTo>
                <a:lnTo>
                  <a:pt x="238823" y="226060"/>
                </a:lnTo>
                <a:lnTo>
                  <a:pt x="238734" y="224790"/>
                </a:lnTo>
                <a:lnTo>
                  <a:pt x="237947" y="223520"/>
                </a:lnTo>
                <a:close/>
              </a:path>
              <a:path w="241300" h="326389">
                <a:moveTo>
                  <a:pt x="233959" y="228600"/>
                </a:moveTo>
                <a:lnTo>
                  <a:pt x="194805" y="228600"/>
                </a:lnTo>
                <a:lnTo>
                  <a:pt x="194983" y="231140"/>
                </a:lnTo>
                <a:lnTo>
                  <a:pt x="225615" y="231140"/>
                </a:lnTo>
                <a:lnTo>
                  <a:pt x="226275" y="232410"/>
                </a:lnTo>
                <a:lnTo>
                  <a:pt x="235572" y="232410"/>
                </a:lnTo>
                <a:lnTo>
                  <a:pt x="235076" y="231140"/>
                </a:lnTo>
                <a:lnTo>
                  <a:pt x="233959" y="229870"/>
                </a:lnTo>
                <a:lnTo>
                  <a:pt x="234772" y="229870"/>
                </a:lnTo>
                <a:lnTo>
                  <a:pt x="233959" y="228600"/>
                </a:lnTo>
                <a:close/>
              </a:path>
              <a:path w="241300" h="326389">
                <a:moveTo>
                  <a:pt x="238823" y="226060"/>
                </a:moveTo>
                <a:lnTo>
                  <a:pt x="233565" y="226060"/>
                </a:lnTo>
                <a:lnTo>
                  <a:pt x="234314" y="227330"/>
                </a:lnTo>
                <a:lnTo>
                  <a:pt x="235610" y="227330"/>
                </a:lnTo>
                <a:lnTo>
                  <a:pt x="236677" y="229870"/>
                </a:lnTo>
                <a:lnTo>
                  <a:pt x="236537" y="231140"/>
                </a:lnTo>
                <a:lnTo>
                  <a:pt x="239077" y="231140"/>
                </a:lnTo>
                <a:lnTo>
                  <a:pt x="240055" y="229870"/>
                </a:lnTo>
                <a:lnTo>
                  <a:pt x="240677" y="229870"/>
                </a:lnTo>
                <a:lnTo>
                  <a:pt x="240334" y="228600"/>
                </a:lnTo>
                <a:lnTo>
                  <a:pt x="238912" y="227330"/>
                </a:lnTo>
                <a:lnTo>
                  <a:pt x="238823" y="226060"/>
                </a:lnTo>
                <a:close/>
              </a:path>
              <a:path w="241300" h="326389">
                <a:moveTo>
                  <a:pt x="176758" y="224790"/>
                </a:moveTo>
                <a:lnTo>
                  <a:pt x="172313" y="224790"/>
                </a:lnTo>
                <a:lnTo>
                  <a:pt x="173304" y="226060"/>
                </a:lnTo>
                <a:lnTo>
                  <a:pt x="173875" y="228600"/>
                </a:lnTo>
                <a:lnTo>
                  <a:pt x="174980" y="229870"/>
                </a:lnTo>
                <a:lnTo>
                  <a:pt x="176809" y="229870"/>
                </a:lnTo>
                <a:lnTo>
                  <a:pt x="176491" y="228600"/>
                </a:lnTo>
                <a:lnTo>
                  <a:pt x="178409" y="228600"/>
                </a:lnTo>
                <a:lnTo>
                  <a:pt x="178104" y="226060"/>
                </a:lnTo>
                <a:lnTo>
                  <a:pt x="176758" y="224790"/>
                </a:lnTo>
                <a:close/>
              </a:path>
              <a:path w="241300" h="326389">
                <a:moveTo>
                  <a:pt x="120116" y="213360"/>
                </a:moveTo>
                <a:lnTo>
                  <a:pt x="118884" y="213360"/>
                </a:lnTo>
                <a:lnTo>
                  <a:pt x="115862" y="215900"/>
                </a:lnTo>
                <a:lnTo>
                  <a:pt x="114172" y="217170"/>
                </a:lnTo>
                <a:lnTo>
                  <a:pt x="109918" y="219710"/>
                </a:lnTo>
                <a:lnTo>
                  <a:pt x="106362" y="222250"/>
                </a:lnTo>
                <a:lnTo>
                  <a:pt x="176542" y="222250"/>
                </a:lnTo>
                <a:lnTo>
                  <a:pt x="177787" y="223520"/>
                </a:lnTo>
                <a:lnTo>
                  <a:pt x="178854" y="224790"/>
                </a:lnTo>
                <a:lnTo>
                  <a:pt x="180759" y="224790"/>
                </a:lnTo>
                <a:lnTo>
                  <a:pt x="180365" y="223520"/>
                </a:lnTo>
                <a:lnTo>
                  <a:pt x="180403" y="220980"/>
                </a:lnTo>
                <a:lnTo>
                  <a:pt x="217792" y="220980"/>
                </a:lnTo>
                <a:lnTo>
                  <a:pt x="218960" y="218440"/>
                </a:lnTo>
                <a:lnTo>
                  <a:pt x="221703" y="217170"/>
                </a:lnTo>
                <a:lnTo>
                  <a:pt x="222770" y="215900"/>
                </a:lnTo>
                <a:lnTo>
                  <a:pt x="217182" y="215900"/>
                </a:lnTo>
                <a:lnTo>
                  <a:pt x="217665" y="214630"/>
                </a:lnTo>
                <a:lnTo>
                  <a:pt x="121538" y="214630"/>
                </a:lnTo>
                <a:lnTo>
                  <a:pt x="120116" y="213360"/>
                </a:lnTo>
                <a:close/>
              </a:path>
              <a:path w="241300" h="326389">
                <a:moveTo>
                  <a:pt x="217792" y="220980"/>
                </a:moveTo>
                <a:lnTo>
                  <a:pt x="180898" y="220980"/>
                </a:lnTo>
                <a:lnTo>
                  <a:pt x="181838" y="222250"/>
                </a:lnTo>
                <a:lnTo>
                  <a:pt x="183121" y="223520"/>
                </a:lnTo>
                <a:lnTo>
                  <a:pt x="183070" y="224790"/>
                </a:lnTo>
                <a:lnTo>
                  <a:pt x="222859" y="224790"/>
                </a:lnTo>
                <a:lnTo>
                  <a:pt x="223558" y="223520"/>
                </a:lnTo>
                <a:lnTo>
                  <a:pt x="223691" y="222250"/>
                </a:lnTo>
                <a:lnTo>
                  <a:pt x="217893" y="222250"/>
                </a:lnTo>
                <a:lnTo>
                  <a:pt x="217792" y="220980"/>
                </a:lnTo>
                <a:close/>
              </a:path>
              <a:path w="241300" h="326389">
                <a:moveTo>
                  <a:pt x="226847" y="218440"/>
                </a:moveTo>
                <a:lnTo>
                  <a:pt x="225958" y="219710"/>
                </a:lnTo>
                <a:lnTo>
                  <a:pt x="225869" y="220980"/>
                </a:lnTo>
                <a:lnTo>
                  <a:pt x="224180" y="223520"/>
                </a:lnTo>
                <a:lnTo>
                  <a:pt x="222859" y="224790"/>
                </a:lnTo>
                <a:lnTo>
                  <a:pt x="235902" y="224790"/>
                </a:lnTo>
                <a:lnTo>
                  <a:pt x="236346" y="223520"/>
                </a:lnTo>
                <a:lnTo>
                  <a:pt x="229069" y="223520"/>
                </a:lnTo>
                <a:lnTo>
                  <a:pt x="227825" y="222250"/>
                </a:lnTo>
                <a:lnTo>
                  <a:pt x="227558" y="219710"/>
                </a:lnTo>
                <a:lnTo>
                  <a:pt x="226847" y="218440"/>
                </a:lnTo>
                <a:close/>
              </a:path>
              <a:path w="241300" h="326389">
                <a:moveTo>
                  <a:pt x="234035" y="218440"/>
                </a:moveTo>
                <a:lnTo>
                  <a:pt x="233413" y="218440"/>
                </a:lnTo>
                <a:lnTo>
                  <a:pt x="230390" y="219710"/>
                </a:lnTo>
                <a:lnTo>
                  <a:pt x="229514" y="220980"/>
                </a:lnTo>
                <a:lnTo>
                  <a:pt x="229869" y="223520"/>
                </a:lnTo>
                <a:lnTo>
                  <a:pt x="236346" y="223520"/>
                </a:lnTo>
                <a:lnTo>
                  <a:pt x="236791" y="222250"/>
                </a:lnTo>
                <a:lnTo>
                  <a:pt x="236213" y="220980"/>
                </a:lnTo>
                <a:lnTo>
                  <a:pt x="233679" y="220980"/>
                </a:lnTo>
                <a:lnTo>
                  <a:pt x="232968" y="219710"/>
                </a:lnTo>
                <a:lnTo>
                  <a:pt x="234035" y="218440"/>
                </a:lnTo>
                <a:close/>
              </a:path>
              <a:path w="241300" h="326389">
                <a:moveTo>
                  <a:pt x="225615" y="215900"/>
                </a:moveTo>
                <a:lnTo>
                  <a:pt x="223481" y="217170"/>
                </a:lnTo>
                <a:lnTo>
                  <a:pt x="221081" y="219710"/>
                </a:lnTo>
                <a:lnTo>
                  <a:pt x="221081" y="220980"/>
                </a:lnTo>
                <a:lnTo>
                  <a:pt x="219303" y="222250"/>
                </a:lnTo>
                <a:lnTo>
                  <a:pt x="223691" y="222250"/>
                </a:lnTo>
                <a:lnTo>
                  <a:pt x="223824" y="220980"/>
                </a:lnTo>
                <a:lnTo>
                  <a:pt x="225424" y="218440"/>
                </a:lnTo>
                <a:lnTo>
                  <a:pt x="225615" y="215900"/>
                </a:lnTo>
                <a:close/>
              </a:path>
              <a:path w="241300" h="326389">
                <a:moveTo>
                  <a:pt x="235635" y="219710"/>
                </a:moveTo>
                <a:lnTo>
                  <a:pt x="233679" y="220980"/>
                </a:lnTo>
                <a:lnTo>
                  <a:pt x="236213" y="220980"/>
                </a:lnTo>
                <a:lnTo>
                  <a:pt x="235635" y="219710"/>
                </a:lnTo>
                <a:close/>
              </a:path>
              <a:path w="241300" h="326389">
                <a:moveTo>
                  <a:pt x="223824" y="213360"/>
                </a:moveTo>
                <a:lnTo>
                  <a:pt x="219303" y="213360"/>
                </a:lnTo>
                <a:lnTo>
                  <a:pt x="217182" y="215900"/>
                </a:lnTo>
                <a:lnTo>
                  <a:pt x="222770" y="215900"/>
                </a:lnTo>
                <a:lnTo>
                  <a:pt x="223824" y="213360"/>
                </a:lnTo>
                <a:close/>
              </a:path>
              <a:path w="241300" h="326389">
                <a:moveTo>
                  <a:pt x="213740" y="204470"/>
                </a:moveTo>
                <a:lnTo>
                  <a:pt x="126149" y="204470"/>
                </a:lnTo>
                <a:lnTo>
                  <a:pt x="125615" y="207010"/>
                </a:lnTo>
                <a:lnTo>
                  <a:pt x="121183" y="209550"/>
                </a:lnTo>
                <a:lnTo>
                  <a:pt x="121272" y="212090"/>
                </a:lnTo>
                <a:lnTo>
                  <a:pt x="124459" y="213360"/>
                </a:lnTo>
                <a:lnTo>
                  <a:pt x="123316" y="213360"/>
                </a:lnTo>
                <a:lnTo>
                  <a:pt x="121538" y="214630"/>
                </a:lnTo>
                <a:lnTo>
                  <a:pt x="217665" y="214630"/>
                </a:lnTo>
                <a:lnTo>
                  <a:pt x="218147" y="213360"/>
                </a:lnTo>
                <a:lnTo>
                  <a:pt x="219036" y="212090"/>
                </a:lnTo>
                <a:lnTo>
                  <a:pt x="210705" y="212090"/>
                </a:lnTo>
                <a:lnTo>
                  <a:pt x="209549" y="210820"/>
                </a:lnTo>
                <a:lnTo>
                  <a:pt x="211848" y="210820"/>
                </a:lnTo>
                <a:lnTo>
                  <a:pt x="216560" y="209550"/>
                </a:lnTo>
                <a:lnTo>
                  <a:pt x="214604" y="209550"/>
                </a:lnTo>
                <a:lnTo>
                  <a:pt x="213093" y="208280"/>
                </a:lnTo>
                <a:lnTo>
                  <a:pt x="216319" y="208280"/>
                </a:lnTo>
                <a:lnTo>
                  <a:pt x="215214" y="205740"/>
                </a:lnTo>
                <a:lnTo>
                  <a:pt x="213791" y="205740"/>
                </a:lnTo>
                <a:lnTo>
                  <a:pt x="213740" y="204470"/>
                </a:lnTo>
                <a:close/>
              </a:path>
              <a:path w="241300" h="326389">
                <a:moveTo>
                  <a:pt x="224904" y="209550"/>
                </a:moveTo>
                <a:lnTo>
                  <a:pt x="222592" y="212090"/>
                </a:lnTo>
                <a:lnTo>
                  <a:pt x="221170" y="213360"/>
                </a:lnTo>
                <a:lnTo>
                  <a:pt x="224802" y="213360"/>
                </a:lnTo>
                <a:lnTo>
                  <a:pt x="226225" y="212090"/>
                </a:lnTo>
                <a:lnTo>
                  <a:pt x="226669" y="210820"/>
                </a:lnTo>
                <a:lnTo>
                  <a:pt x="224904" y="209550"/>
                </a:lnTo>
                <a:close/>
              </a:path>
              <a:path w="241300" h="326389">
                <a:moveTo>
                  <a:pt x="219925" y="210820"/>
                </a:moveTo>
                <a:lnTo>
                  <a:pt x="219392" y="210820"/>
                </a:lnTo>
                <a:lnTo>
                  <a:pt x="217182" y="212090"/>
                </a:lnTo>
                <a:lnTo>
                  <a:pt x="219036" y="212090"/>
                </a:lnTo>
                <a:lnTo>
                  <a:pt x="219925" y="210820"/>
                </a:lnTo>
                <a:close/>
              </a:path>
              <a:path w="241300" h="326389">
                <a:moveTo>
                  <a:pt x="198373" y="179070"/>
                </a:moveTo>
                <a:lnTo>
                  <a:pt x="196507" y="180340"/>
                </a:lnTo>
                <a:lnTo>
                  <a:pt x="135877" y="180340"/>
                </a:lnTo>
                <a:lnTo>
                  <a:pt x="134810" y="184150"/>
                </a:lnTo>
                <a:lnTo>
                  <a:pt x="136575" y="185420"/>
                </a:lnTo>
                <a:lnTo>
                  <a:pt x="136537" y="187960"/>
                </a:lnTo>
                <a:lnTo>
                  <a:pt x="135254" y="189230"/>
                </a:lnTo>
                <a:lnTo>
                  <a:pt x="135254" y="191770"/>
                </a:lnTo>
                <a:lnTo>
                  <a:pt x="135788" y="193040"/>
                </a:lnTo>
                <a:lnTo>
                  <a:pt x="135547" y="193040"/>
                </a:lnTo>
                <a:lnTo>
                  <a:pt x="135026" y="198120"/>
                </a:lnTo>
                <a:lnTo>
                  <a:pt x="133781" y="199390"/>
                </a:lnTo>
                <a:lnTo>
                  <a:pt x="135115" y="201930"/>
                </a:lnTo>
                <a:lnTo>
                  <a:pt x="134670" y="203200"/>
                </a:lnTo>
                <a:lnTo>
                  <a:pt x="131038" y="204470"/>
                </a:lnTo>
                <a:lnTo>
                  <a:pt x="215607" y="204470"/>
                </a:lnTo>
                <a:lnTo>
                  <a:pt x="215798" y="203200"/>
                </a:lnTo>
                <a:lnTo>
                  <a:pt x="215544" y="201930"/>
                </a:lnTo>
                <a:lnTo>
                  <a:pt x="198056" y="201930"/>
                </a:lnTo>
                <a:lnTo>
                  <a:pt x="198056" y="199390"/>
                </a:lnTo>
                <a:lnTo>
                  <a:pt x="199034" y="198120"/>
                </a:lnTo>
                <a:lnTo>
                  <a:pt x="201294" y="194310"/>
                </a:lnTo>
                <a:lnTo>
                  <a:pt x="197484" y="194310"/>
                </a:lnTo>
                <a:lnTo>
                  <a:pt x="197218" y="193040"/>
                </a:lnTo>
                <a:lnTo>
                  <a:pt x="198373" y="190500"/>
                </a:lnTo>
                <a:lnTo>
                  <a:pt x="199072" y="189230"/>
                </a:lnTo>
                <a:lnTo>
                  <a:pt x="198196" y="187960"/>
                </a:lnTo>
                <a:lnTo>
                  <a:pt x="196151" y="186690"/>
                </a:lnTo>
                <a:lnTo>
                  <a:pt x="196773" y="186690"/>
                </a:lnTo>
                <a:lnTo>
                  <a:pt x="195706" y="185420"/>
                </a:lnTo>
                <a:lnTo>
                  <a:pt x="187197" y="185420"/>
                </a:lnTo>
                <a:lnTo>
                  <a:pt x="187274" y="182880"/>
                </a:lnTo>
                <a:lnTo>
                  <a:pt x="191007" y="181610"/>
                </a:lnTo>
                <a:lnTo>
                  <a:pt x="197573" y="181610"/>
                </a:lnTo>
                <a:lnTo>
                  <a:pt x="198373" y="179070"/>
                </a:lnTo>
                <a:close/>
              </a:path>
              <a:path w="241300" h="326389">
                <a:moveTo>
                  <a:pt x="207289" y="190500"/>
                </a:moveTo>
                <a:lnTo>
                  <a:pt x="206679" y="190500"/>
                </a:lnTo>
                <a:lnTo>
                  <a:pt x="204939" y="191770"/>
                </a:lnTo>
                <a:lnTo>
                  <a:pt x="204101" y="193040"/>
                </a:lnTo>
                <a:lnTo>
                  <a:pt x="204279" y="194310"/>
                </a:lnTo>
                <a:lnTo>
                  <a:pt x="202006" y="195580"/>
                </a:lnTo>
                <a:lnTo>
                  <a:pt x="200850" y="196850"/>
                </a:lnTo>
                <a:lnTo>
                  <a:pt x="200850" y="198120"/>
                </a:lnTo>
                <a:lnTo>
                  <a:pt x="199161" y="200660"/>
                </a:lnTo>
                <a:lnTo>
                  <a:pt x="198056" y="201930"/>
                </a:lnTo>
                <a:lnTo>
                  <a:pt x="203568" y="201930"/>
                </a:lnTo>
                <a:lnTo>
                  <a:pt x="203301" y="199390"/>
                </a:lnTo>
                <a:lnTo>
                  <a:pt x="203390" y="196850"/>
                </a:lnTo>
                <a:lnTo>
                  <a:pt x="204406" y="195580"/>
                </a:lnTo>
                <a:lnTo>
                  <a:pt x="206641" y="193040"/>
                </a:lnTo>
                <a:lnTo>
                  <a:pt x="207289" y="190500"/>
                </a:lnTo>
                <a:close/>
              </a:path>
              <a:path w="241300" h="326389">
                <a:moveTo>
                  <a:pt x="212178" y="190500"/>
                </a:moveTo>
                <a:lnTo>
                  <a:pt x="207479" y="194310"/>
                </a:lnTo>
                <a:lnTo>
                  <a:pt x="206197" y="196850"/>
                </a:lnTo>
                <a:lnTo>
                  <a:pt x="204635" y="198120"/>
                </a:lnTo>
                <a:lnTo>
                  <a:pt x="204368" y="199390"/>
                </a:lnTo>
                <a:lnTo>
                  <a:pt x="204546" y="200660"/>
                </a:lnTo>
                <a:lnTo>
                  <a:pt x="203568" y="201930"/>
                </a:lnTo>
                <a:lnTo>
                  <a:pt x="215544" y="201930"/>
                </a:lnTo>
                <a:lnTo>
                  <a:pt x="215290" y="200660"/>
                </a:lnTo>
                <a:lnTo>
                  <a:pt x="208318" y="200660"/>
                </a:lnTo>
                <a:lnTo>
                  <a:pt x="207606" y="199390"/>
                </a:lnTo>
                <a:lnTo>
                  <a:pt x="208495" y="198120"/>
                </a:lnTo>
                <a:lnTo>
                  <a:pt x="208851" y="195580"/>
                </a:lnTo>
                <a:lnTo>
                  <a:pt x="211518" y="195580"/>
                </a:lnTo>
                <a:lnTo>
                  <a:pt x="212585" y="194310"/>
                </a:lnTo>
                <a:lnTo>
                  <a:pt x="212724" y="191770"/>
                </a:lnTo>
                <a:lnTo>
                  <a:pt x="212178" y="190500"/>
                </a:lnTo>
                <a:close/>
              </a:path>
              <a:path w="241300" h="326389">
                <a:moveTo>
                  <a:pt x="209080" y="199390"/>
                </a:moveTo>
                <a:lnTo>
                  <a:pt x="208318" y="200660"/>
                </a:lnTo>
                <a:lnTo>
                  <a:pt x="210184" y="200660"/>
                </a:lnTo>
                <a:lnTo>
                  <a:pt x="209080" y="199390"/>
                </a:lnTo>
                <a:close/>
              </a:path>
              <a:path w="241300" h="326389">
                <a:moveTo>
                  <a:pt x="214236" y="198120"/>
                </a:moveTo>
                <a:lnTo>
                  <a:pt x="211429" y="199390"/>
                </a:lnTo>
                <a:lnTo>
                  <a:pt x="210184" y="200660"/>
                </a:lnTo>
                <a:lnTo>
                  <a:pt x="215290" y="200660"/>
                </a:lnTo>
                <a:lnTo>
                  <a:pt x="215036" y="199390"/>
                </a:lnTo>
                <a:lnTo>
                  <a:pt x="214236" y="198120"/>
                </a:lnTo>
                <a:close/>
              </a:path>
              <a:path w="241300" h="326389">
                <a:moveTo>
                  <a:pt x="201828" y="190500"/>
                </a:moveTo>
                <a:lnTo>
                  <a:pt x="200139" y="190500"/>
                </a:lnTo>
                <a:lnTo>
                  <a:pt x="198551" y="193040"/>
                </a:lnTo>
                <a:lnTo>
                  <a:pt x="198285" y="194310"/>
                </a:lnTo>
                <a:lnTo>
                  <a:pt x="201294" y="194310"/>
                </a:lnTo>
                <a:lnTo>
                  <a:pt x="202183" y="193040"/>
                </a:lnTo>
                <a:lnTo>
                  <a:pt x="201828" y="190500"/>
                </a:lnTo>
                <a:close/>
              </a:path>
              <a:path w="241300" h="326389">
                <a:moveTo>
                  <a:pt x="191719" y="182880"/>
                </a:moveTo>
                <a:lnTo>
                  <a:pt x="188785" y="182880"/>
                </a:lnTo>
                <a:lnTo>
                  <a:pt x="187197" y="185420"/>
                </a:lnTo>
                <a:lnTo>
                  <a:pt x="191185" y="185420"/>
                </a:lnTo>
                <a:lnTo>
                  <a:pt x="191896" y="184150"/>
                </a:lnTo>
                <a:lnTo>
                  <a:pt x="193840" y="184150"/>
                </a:lnTo>
                <a:lnTo>
                  <a:pt x="191719" y="182880"/>
                </a:lnTo>
                <a:close/>
              </a:path>
              <a:path w="241300" h="326389">
                <a:moveTo>
                  <a:pt x="197573" y="181610"/>
                </a:moveTo>
                <a:lnTo>
                  <a:pt x="195097" y="181610"/>
                </a:lnTo>
                <a:lnTo>
                  <a:pt x="197218" y="182880"/>
                </a:lnTo>
                <a:lnTo>
                  <a:pt x="197573" y="181610"/>
                </a:lnTo>
                <a:close/>
              </a:path>
              <a:path w="241300" h="326389">
                <a:moveTo>
                  <a:pt x="184530" y="175260"/>
                </a:moveTo>
                <a:lnTo>
                  <a:pt x="138810" y="175260"/>
                </a:lnTo>
                <a:lnTo>
                  <a:pt x="138988" y="176530"/>
                </a:lnTo>
                <a:lnTo>
                  <a:pt x="137833" y="177800"/>
                </a:lnTo>
                <a:lnTo>
                  <a:pt x="137566" y="180340"/>
                </a:lnTo>
                <a:lnTo>
                  <a:pt x="188785" y="180340"/>
                </a:lnTo>
                <a:lnTo>
                  <a:pt x="188785" y="179070"/>
                </a:lnTo>
                <a:lnTo>
                  <a:pt x="186575" y="179070"/>
                </a:lnTo>
                <a:lnTo>
                  <a:pt x="185775" y="177800"/>
                </a:lnTo>
                <a:lnTo>
                  <a:pt x="185597" y="176530"/>
                </a:lnTo>
                <a:lnTo>
                  <a:pt x="184530" y="175260"/>
                </a:lnTo>
                <a:close/>
              </a:path>
              <a:path w="241300" h="326389">
                <a:moveTo>
                  <a:pt x="191896" y="177800"/>
                </a:moveTo>
                <a:lnTo>
                  <a:pt x="190207" y="177800"/>
                </a:lnTo>
                <a:lnTo>
                  <a:pt x="190118" y="180340"/>
                </a:lnTo>
                <a:lnTo>
                  <a:pt x="196507" y="180340"/>
                </a:lnTo>
                <a:lnTo>
                  <a:pt x="194284" y="179070"/>
                </a:lnTo>
                <a:lnTo>
                  <a:pt x="191896" y="177800"/>
                </a:lnTo>
                <a:close/>
              </a:path>
              <a:path w="241300" h="326389">
                <a:moveTo>
                  <a:pt x="189763" y="176530"/>
                </a:moveTo>
                <a:lnTo>
                  <a:pt x="187718" y="176530"/>
                </a:lnTo>
                <a:lnTo>
                  <a:pt x="187464" y="177800"/>
                </a:lnTo>
                <a:lnTo>
                  <a:pt x="186575" y="179070"/>
                </a:lnTo>
                <a:lnTo>
                  <a:pt x="188785" y="179070"/>
                </a:lnTo>
                <a:lnTo>
                  <a:pt x="189585" y="177800"/>
                </a:lnTo>
                <a:lnTo>
                  <a:pt x="189763" y="176530"/>
                </a:lnTo>
                <a:close/>
              </a:path>
              <a:path w="241300" h="326389">
                <a:moveTo>
                  <a:pt x="181330" y="173990"/>
                </a:moveTo>
                <a:lnTo>
                  <a:pt x="134315" y="173990"/>
                </a:lnTo>
                <a:lnTo>
                  <a:pt x="135204" y="175260"/>
                </a:lnTo>
                <a:lnTo>
                  <a:pt x="135026" y="176530"/>
                </a:lnTo>
                <a:lnTo>
                  <a:pt x="135204" y="177800"/>
                </a:lnTo>
                <a:lnTo>
                  <a:pt x="136232" y="177800"/>
                </a:lnTo>
                <a:lnTo>
                  <a:pt x="136270" y="176530"/>
                </a:lnTo>
                <a:lnTo>
                  <a:pt x="137566" y="175260"/>
                </a:lnTo>
                <a:lnTo>
                  <a:pt x="182410" y="175260"/>
                </a:lnTo>
                <a:lnTo>
                  <a:pt x="181330" y="173990"/>
                </a:lnTo>
                <a:close/>
              </a:path>
              <a:path w="241300" h="326389">
                <a:moveTo>
                  <a:pt x="182892" y="161290"/>
                </a:moveTo>
                <a:lnTo>
                  <a:pt x="128269" y="161290"/>
                </a:lnTo>
                <a:lnTo>
                  <a:pt x="130936" y="163830"/>
                </a:lnTo>
                <a:lnTo>
                  <a:pt x="130936" y="165100"/>
                </a:lnTo>
                <a:lnTo>
                  <a:pt x="129692" y="167640"/>
                </a:lnTo>
                <a:lnTo>
                  <a:pt x="131432" y="168910"/>
                </a:lnTo>
                <a:lnTo>
                  <a:pt x="131876" y="170180"/>
                </a:lnTo>
                <a:lnTo>
                  <a:pt x="128358" y="171450"/>
                </a:lnTo>
                <a:lnTo>
                  <a:pt x="127876" y="172720"/>
                </a:lnTo>
                <a:lnTo>
                  <a:pt x="129425" y="173990"/>
                </a:lnTo>
                <a:lnTo>
                  <a:pt x="179743" y="173990"/>
                </a:lnTo>
                <a:lnTo>
                  <a:pt x="181419" y="172720"/>
                </a:lnTo>
                <a:lnTo>
                  <a:pt x="182486" y="171450"/>
                </a:lnTo>
                <a:lnTo>
                  <a:pt x="184560" y="171450"/>
                </a:lnTo>
                <a:lnTo>
                  <a:pt x="180352" y="168910"/>
                </a:lnTo>
                <a:lnTo>
                  <a:pt x="177698" y="168910"/>
                </a:lnTo>
                <a:lnTo>
                  <a:pt x="177076" y="167640"/>
                </a:lnTo>
                <a:lnTo>
                  <a:pt x="190677" y="167640"/>
                </a:lnTo>
                <a:lnTo>
                  <a:pt x="187159" y="165100"/>
                </a:lnTo>
                <a:lnTo>
                  <a:pt x="187782" y="165100"/>
                </a:lnTo>
                <a:lnTo>
                  <a:pt x="189115" y="163830"/>
                </a:lnTo>
                <a:lnTo>
                  <a:pt x="183248" y="163830"/>
                </a:lnTo>
                <a:lnTo>
                  <a:pt x="182892" y="161290"/>
                </a:lnTo>
                <a:close/>
              </a:path>
              <a:path w="241300" h="326389">
                <a:moveTo>
                  <a:pt x="184560" y="171450"/>
                </a:moveTo>
                <a:lnTo>
                  <a:pt x="182486" y="171450"/>
                </a:lnTo>
                <a:lnTo>
                  <a:pt x="185953" y="173990"/>
                </a:lnTo>
                <a:lnTo>
                  <a:pt x="187020" y="173990"/>
                </a:lnTo>
                <a:lnTo>
                  <a:pt x="186664" y="172720"/>
                </a:lnTo>
                <a:lnTo>
                  <a:pt x="184560" y="171450"/>
                </a:lnTo>
                <a:close/>
              </a:path>
              <a:path w="241300" h="326389">
                <a:moveTo>
                  <a:pt x="191617" y="167640"/>
                </a:moveTo>
                <a:lnTo>
                  <a:pt x="178942" y="167640"/>
                </a:lnTo>
                <a:lnTo>
                  <a:pt x="183476" y="168910"/>
                </a:lnTo>
                <a:lnTo>
                  <a:pt x="186397" y="168910"/>
                </a:lnTo>
                <a:lnTo>
                  <a:pt x="191096" y="171450"/>
                </a:lnTo>
                <a:lnTo>
                  <a:pt x="192366" y="170180"/>
                </a:lnTo>
                <a:lnTo>
                  <a:pt x="191566" y="170180"/>
                </a:lnTo>
                <a:lnTo>
                  <a:pt x="191617" y="167640"/>
                </a:lnTo>
                <a:close/>
              </a:path>
              <a:path w="241300" h="326389">
                <a:moveTo>
                  <a:pt x="192316" y="158750"/>
                </a:moveTo>
                <a:lnTo>
                  <a:pt x="123291" y="158750"/>
                </a:lnTo>
                <a:lnTo>
                  <a:pt x="123913" y="160020"/>
                </a:lnTo>
                <a:lnTo>
                  <a:pt x="121958" y="161290"/>
                </a:lnTo>
                <a:lnTo>
                  <a:pt x="122364" y="165100"/>
                </a:lnTo>
                <a:lnTo>
                  <a:pt x="123431" y="165100"/>
                </a:lnTo>
                <a:lnTo>
                  <a:pt x="124409" y="167640"/>
                </a:lnTo>
                <a:lnTo>
                  <a:pt x="127253" y="166370"/>
                </a:lnTo>
                <a:lnTo>
                  <a:pt x="127876" y="165100"/>
                </a:lnTo>
                <a:lnTo>
                  <a:pt x="127076" y="163830"/>
                </a:lnTo>
                <a:lnTo>
                  <a:pt x="127253" y="162560"/>
                </a:lnTo>
                <a:lnTo>
                  <a:pt x="128269" y="161290"/>
                </a:lnTo>
                <a:lnTo>
                  <a:pt x="182892" y="161290"/>
                </a:lnTo>
                <a:lnTo>
                  <a:pt x="184899" y="160020"/>
                </a:lnTo>
                <a:lnTo>
                  <a:pt x="191693" y="160020"/>
                </a:lnTo>
                <a:lnTo>
                  <a:pt x="192316" y="158750"/>
                </a:lnTo>
                <a:close/>
              </a:path>
              <a:path w="241300" h="326389">
                <a:moveTo>
                  <a:pt x="194500" y="163830"/>
                </a:moveTo>
                <a:lnTo>
                  <a:pt x="189115" y="163830"/>
                </a:lnTo>
                <a:lnTo>
                  <a:pt x="189737" y="165100"/>
                </a:lnTo>
                <a:lnTo>
                  <a:pt x="190766" y="166370"/>
                </a:lnTo>
                <a:lnTo>
                  <a:pt x="191871" y="165100"/>
                </a:lnTo>
                <a:lnTo>
                  <a:pt x="194716" y="165100"/>
                </a:lnTo>
                <a:lnTo>
                  <a:pt x="194500" y="163830"/>
                </a:lnTo>
                <a:close/>
              </a:path>
              <a:path w="241300" h="326389">
                <a:moveTo>
                  <a:pt x="191744" y="161290"/>
                </a:moveTo>
                <a:lnTo>
                  <a:pt x="189877" y="161290"/>
                </a:lnTo>
                <a:lnTo>
                  <a:pt x="188010" y="162560"/>
                </a:lnTo>
                <a:lnTo>
                  <a:pt x="184403" y="162560"/>
                </a:lnTo>
                <a:lnTo>
                  <a:pt x="183248" y="163830"/>
                </a:lnTo>
                <a:lnTo>
                  <a:pt x="193027" y="163830"/>
                </a:lnTo>
                <a:lnTo>
                  <a:pt x="192989" y="162560"/>
                </a:lnTo>
                <a:lnTo>
                  <a:pt x="191744" y="161290"/>
                </a:lnTo>
                <a:close/>
              </a:path>
              <a:path w="241300" h="326389">
                <a:moveTo>
                  <a:pt x="203428" y="160020"/>
                </a:moveTo>
                <a:lnTo>
                  <a:pt x="199605" y="160020"/>
                </a:lnTo>
                <a:lnTo>
                  <a:pt x="200405" y="161290"/>
                </a:lnTo>
                <a:lnTo>
                  <a:pt x="201523" y="162560"/>
                </a:lnTo>
                <a:lnTo>
                  <a:pt x="202590" y="161290"/>
                </a:lnTo>
                <a:lnTo>
                  <a:pt x="203428" y="160020"/>
                </a:lnTo>
                <a:close/>
              </a:path>
              <a:path w="241300" h="326389">
                <a:moveTo>
                  <a:pt x="207168" y="160020"/>
                </a:moveTo>
                <a:lnTo>
                  <a:pt x="203428" y="160020"/>
                </a:lnTo>
                <a:lnTo>
                  <a:pt x="204596" y="162560"/>
                </a:lnTo>
                <a:lnTo>
                  <a:pt x="206273" y="162560"/>
                </a:lnTo>
                <a:lnTo>
                  <a:pt x="207213" y="161290"/>
                </a:lnTo>
                <a:lnTo>
                  <a:pt x="207168" y="160020"/>
                </a:lnTo>
                <a:close/>
              </a:path>
              <a:path w="241300" h="326389">
                <a:moveTo>
                  <a:pt x="194049" y="151130"/>
                </a:moveTo>
                <a:lnTo>
                  <a:pt x="123609" y="151130"/>
                </a:lnTo>
                <a:lnTo>
                  <a:pt x="124802" y="152400"/>
                </a:lnTo>
                <a:lnTo>
                  <a:pt x="124586" y="153670"/>
                </a:lnTo>
                <a:lnTo>
                  <a:pt x="123126" y="154940"/>
                </a:lnTo>
                <a:lnTo>
                  <a:pt x="121831" y="156210"/>
                </a:lnTo>
                <a:lnTo>
                  <a:pt x="192811" y="156210"/>
                </a:lnTo>
                <a:lnTo>
                  <a:pt x="193967" y="157480"/>
                </a:lnTo>
                <a:lnTo>
                  <a:pt x="196811" y="160020"/>
                </a:lnTo>
                <a:lnTo>
                  <a:pt x="198323" y="161290"/>
                </a:lnTo>
                <a:lnTo>
                  <a:pt x="199605" y="160020"/>
                </a:lnTo>
                <a:lnTo>
                  <a:pt x="207168" y="160020"/>
                </a:lnTo>
                <a:lnTo>
                  <a:pt x="207124" y="158750"/>
                </a:lnTo>
                <a:lnTo>
                  <a:pt x="205968" y="157480"/>
                </a:lnTo>
                <a:lnTo>
                  <a:pt x="205663" y="154940"/>
                </a:lnTo>
                <a:lnTo>
                  <a:pt x="203212" y="154940"/>
                </a:lnTo>
                <a:lnTo>
                  <a:pt x="201256" y="153670"/>
                </a:lnTo>
                <a:lnTo>
                  <a:pt x="197383" y="153670"/>
                </a:lnTo>
                <a:lnTo>
                  <a:pt x="195694" y="152400"/>
                </a:lnTo>
                <a:lnTo>
                  <a:pt x="194049" y="151130"/>
                </a:lnTo>
                <a:close/>
              </a:path>
              <a:path w="241300" h="326389">
                <a:moveTo>
                  <a:pt x="108584" y="151130"/>
                </a:moveTo>
                <a:lnTo>
                  <a:pt x="107467" y="151130"/>
                </a:lnTo>
                <a:lnTo>
                  <a:pt x="105740" y="153670"/>
                </a:lnTo>
                <a:lnTo>
                  <a:pt x="106718" y="154940"/>
                </a:lnTo>
                <a:lnTo>
                  <a:pt x="106946" y="156210"/>
                </a:lnTo>
                <a:lnTo>
                  <a:pt x="105613" y="157480"/>
                </a:lnTo>
                <a:lnTo>
                  <a:pt x="105956" y="158750"/>
                </a:lnTo>
                <a:lnTo>
                  <a:pt x="107251" y="158750"/>
                </a:lnTo>
                <a:lnTo>
                  <a:pt x="107556" y="157480"/>
                </a:lnTo>
                <a:lnTo>
                  <a:pt x="111340" y="157480"/>
                </a:lnTo>
                <a:lnTo>
                  <a:pt x="112839" y="156210"/>
                </a:lnTo>
                <a:lnTo>
                  <a:pt x="114680" y="156210"/>
                </a:lnTo>
                <a:lnTo>
                  <a:pt x="115874" y="153670"/>
                </a:lnTo>
                <a:lnTo>
                  <a:pt x="121475" y="153670"/>
                </a:lnTo>
                <a:lnTo>
                  <a:pt x="122542" y="152400"/>
                </a:lnTo>
                <a:lnTo>
                  <a:pt x="110096" y="152400"/>
                </a:lnTo>
                <a:lnTo>
                  <a:pt x="108584" y="151130"/>
                </a:lnTo>
                <a:close/>
              </a:path>
              <a:path w="241300" h="326389">
                <a:moveTo>
                  <a:pt x="187337" y="156210"/>
                </a:moveTo>
                <a:lnTo>
                  <a:pt x="123164" y="156210"/>
                </a:lnTo>
                <a:lnTo>
                  <a:pt x="122986" y="157480"/>
                </a:lnTo>
                <a:lnTo>
                  <a:pt x="120408" y="157480"/>
                </a:lnTo>
                <a:lnTo>
                  <a:pt x="120091" y="158750"/>
                </a:lnTo>
                <a:lnTo>
                  <a:pt x="190411" y="158750"/>
                </a:lnTo>
                <a:lnTo>
                  <a:pt x="188048" y="157480"/>
                </a:lnTo>
                <a:lnTo>
                  <a:pt x="187337" y="156210"/>
                </a:lnTo>
                <a:close/>
              </a:path>
              <a:path w="241300" h="326389">
                <a:moveTo>
                  <a:pt x="121475" y="153670"/>
                </a:moveTo>
                <a:lnTo>
                  <a:pt x="117030" y="153670"/>
                </a:lnTo>
                <a:lnTo>
                  <a:pt x="117347" y="156210"/>
                </a:lnTo>
                <a:lnTo>
                  <a:pt x="118186" y="157480"/>
                </a:lnTo>
                <a:lnTo>
                  <a:pt x="119786" y="156210"/>
                </a:lnTo>
                <a:lnTo>
                  <a:pt x="121475" y="153670"/>
                </a:lnTo>
                <a:close/>
              </a:path>
              <a:path w="241300" h="326389">
                <a:moveTo>
                  <a:pt x="192811" y="156210"/>
                </a:moveTo>
                <a:lnTo>
                  <a:pt x="187337" y="156210"/>
                </a:lnTo>
                <a:lnTo>
                  <a:pt x="189166" y="157480"/>
                </a:lnTo>
                <a:lnTo>
                  <a:pt x="191211" y="157480"/>
                </a:lnTo>
                <a:lnTo>
                  <a:pt x="192811" y="156210"/>
                </a:lnTo>
                <a:close/>
              </a:path>
              <a:path w="241300" h="326389">
                <a:moveTo>
                  <a:pt x="200050" y="152400"/>
                </a:moveTo>
                <a:lnTo>
                  <a:pt x="198678" y="152400"/>
                </a:lnTo>
                <a:lnTo>
                  <a:pt x="197383" y="153670"/>
                </a:lnTo>
                <a:lnTo>
                  <a:pt x="201256" y="153670"/>
                </a:lnTo>
                <a:lnTo>
                  <a:pt x="200050" y="152400"/>
                </a:lnTo>
                <a:close/>
              </a:path>
              <a:path w="241300" h="326389">
                <a:moveTo>
                  <a:pt x="197434" y="144780"/>
                </a:moveTo>
                <a:lnTo>
                  <a:pt x="114541" y="144780"/>
                </a:lnTo>
                <a:lnTo>
                  <a:pt x="115912" y="146050"/>
                </a:lnTo>
                <a:lnTo>
                  <a:pt x="116712" y="148590"/>
                </a:lnTo>
                <a:lnTo>
                  <a:pt x="116001" y="149860"/>
                </a:lnTo>
                <a:lnTo>
                  <a:pt x="114084" y="152400"/>
                </a:lnTo>
                <a:lnTo>
                  <a:pt x="122542" y="152400"/>
                </a:lnTo>
                <a:lnTo>
                  <a:pt x="123609" y="151130"/>
                </a:lnTo>
                <a:lnTo>
                  <a:pt x="194049" y="151130"/>
                </a:lnTo>
                <a:lnTo>
                  <a:pt x="192404" y="149860"/>
                </a:lnTo>
                <a:lnTo>
                  <a:pt x="186016" y="149860"/>
                </a:lnTo>
                <a:lnTo>
                  <a:pt x="184365" y="148590"/>
                </a:lnTo>
                <a:lnTo>
                  <a:pt x="188099" y="148590"/>
                </a:lnTo>
                <a:lnTo>
                  <a:pt x="189610" y="147320"/>
                </a:lnTo>
                <a:lnTo>
                  <a:pt x="191515" y="146050"/>
                </a:lnTo>
                <a:lnTo>
                  <a:pt x="195656" y="146050"/>
                </a:lnTo>
                <a:lnTo>
                  <a:pt x="197434" y="144780"/>
                </a:lnTo>
                <a:close/>
              </a:path>
              <a:path w="241300" h="326389">
                <a:moveTo>
                  <a:pt x="190233" y="148590"/>
                </a:moveTo>
                <a:lnTo>
                  <a:pt x="186016" y="149860"/>
                </a:lnTo>
                <a:lnTo>
                  <a:pt x="192404" y="149860"/>
                </a:lnTo>
                <a:lnTo>
                  <a:pt x="190233" y="148590"/>
                </a:lnTo>
                <a:close/>
              </a:path>
              <a:path w="241300" h="326389">
                <a:moveTo>
                  <a:pt x="195656" y="146050"/>
                </a:moveTo>
                <a:lnTo>
                  <a:pt x="191515" y="146050"/>
                </a:lnTo>
                <a:lnTo>
                  <a:pt x="192277" y="147320"/>
                </a:lnTo>
                <a:lnTo>
                  <a:pt x="193751" y="147320"/>
                </a:lnTo>
                <a:lnTo>
                  <a:pt x="195656" y="146050"/>
                </a:lnTo>
                <a:close/>
              </a:path>
              <a:path w="241300" h="326389">
                <a:moveTo>
                  <a:pt x="178409" y="134620"/>
                </a:moveTo>
                <a:lnTo>
                  <a:pt x="176225" y="135890"/>
                </a:lnTo>
                <a:lnTo>
                  <a:pt x="105867" y="135890"/>
                </a:lnTo>
                <a:lnTo>
                  <a:pt x="106311" y="137160"/>
                </a:lnTo>
                <a:lnTo>
                  <a:pt x="107695" y="137160"/>
                </a:lnTo>
                <a:lnTo>
                  <a:pt x="108051" y="138430"/>
                </a:lnTo>
                <a:lnTo>
                  <a:pt x="110362" y="138430"/>
                </a:lnTo>
                <a:lnTo>
                  <a:pt x="110312" y="139700"/>
                </a:lnTo>
                <a:lnTo>
                  <a:pt x="111061" y="140970"/>
                </a:lnTo>
                <a:lnTo>
                  <a:pt x="111163" y="142240"/>
                </a:lnTo>
                <a:lnTo>
                  <a:pt x="112179" y="144780"/>
                </a:lnTo>
                <a:lnTo>
                  <a:pt x="200812" y="144780"/>
                </a:lnTo>
                <a:lnTo>
                  <a:pt x="202412" y="146050"/>
                </a:lnTo>
                <a:lnTo>
                  <a:pt x="205028" y="146050"/>
                </a:lnTo>
                <a:lnTo>
                  <a:pt x="206095" y="144780"/>
                </a:lnTo>
                <a:lnTo>
                  <a:pt x="206540" y="143510"/>
                </a:lnTo>
                <a:lnTo>
                  <a:pt x="177025" y="143510"/>
                </a:lnTo>
                <a:lnTo>
                  <a:pt x="179120" y="142240"/>
                </a:lnTo>
                <a:lnTo>
                  <a:pt x="180454" y="140970"/>
                </a:lnTo>
                <a:lnTo>
                  <a:pt x="184315" y="140970"/>
                </a:lnTo>
                <a:lnTo>
                  <a:pt x="185699" y="139700"/>
                </a:lnTo>
                <a:lnTo>
                  <a:pt x="174942" y="139700"/>
                </a:lnTo>
                <a:lnTo>
                  <a:pt x="175831" y="138430"/>
                </a:lnTo>
                <a:lnTo>
                  <a:pt x="178892" y="137160"/>
                </a:lnTo>
                <a:lnTo>
                  <a:pt x="179565" y="135890"/>
                </a:lnTo>
                <a:lnTo>
                  <a:pt x="108534" y="135890"/>
                </a:lnTo>
                <a:lnTo>
                  <a:pt x="107695" y="134620"/>
                </a:lnTo>
                <a:lnTo>
                  <a:pt x="178409" y="134620"/>
                </a:lnTo>
                <a:close/>
              </a:path>
              <a:path w="241300" h="326389">
                <a:moveTo>
                  <a:pt x="201701" y="130810"/>
                </a:moveTo>
                <a:lnTo>
                  <a:pt x="198589" y="130810"/>
                </a:lnTo>
                <a:lnTo>
                  <a:pt x="198500" y="132080"/>
                </a:lnTo>
                <a:lnTo>
                  <a:pt x="197116" y="134620"/>
                </a:lnTo>
                <a:lnTo>
                  <a:pt x="197916" y="134620"/>
                </a:lnTo>
                <a:lnTo>
                  <a:pt x="197916" y="137160"/>
                </a:lnTo>
                <a:lnTo>
                  <a:pt x="197078" y="137160"/>
                </a:lnTo>
                <a:lnTo>
                  <a:pt x="194716" y="138430"/>
                </a:lnTo>
                <a:lnTo>
                  <a:pt x="193166" y="139700"/>
                </a:lnTo>
                <a:lnTo>
                  <a:pt x="187299" y="139700"/>
                </a:lnTo>
                <a:lnTo>
                  <a:pt x="185750" y="142240"/>
                </a:lnTo>
                <a:lnTo>
                  <a:pt x="183248" y="143510"/>
                </a:lnTo>
                <a:lnTo>
                  <a:pt x="206540" y="143510"/>
                </a:lnTo>
                <a:lnTo>
                  <a:pt x="205206" y="140970"/>
                </a:lnTo>
                <a:lnTo>
                  <a:pt x="204635" y="138430"/>
                </a:lnTo>
                <a:lnTo>
                  <a:pt x="202412" y="133350"/>
                </a:lnTo>
                <a:lnTo>
                  <a:pt x="201701" y="130810"/>
                </a:lnTo>
                <a:close/>
              </a:path>
              <a:path w="241300" h="326389">
                <a:moveTo>
                  <a:pt x="184315" y="140970"/>
                </a:moveTo>
                <a:lnTo>
                  <a:pt x="180454" y="140970"/>
                </a:lnTo>
                <a:lnTo>
                  <a:pt x="182359" y="142240"/>
                </a:lnTo>
                <a:lnTo>
                  <a:pt x="184315" y="140970"/>
                </a:lnTo>
                <a:close/>
              </a:path>
              <a:path w="241300" h="326389">
                <a:moveTo>
                  <a:pt x="192760" y="132080"/>
                </a:moveTo>
                <a:lnTo>
                  <a:pt x="191211" y="133350"/>
                </a:lnTo>
                <a:lnTo>
                  <a:pt x="185026" y="133350"/>
                </a:lnTo>
                <a:lnTo>
                  <a:pt x="181482" y="135890"/>
                </a:lnTo>
                <a:lnTo>
                  <a:pt x="179044" y="138430"/>
                </a:lnTo>
                <a:lnTo>
                  <a:pt x="174942" y="139700"/>
                </a:lnTo>
                <a:lnTo>
                  <a:pt x="185699" y="139700"/>
                </a:lnTo>
                <a:lnTo>
                  <a:pt x="187566" y="138430"/>
                </a:lnTo>
                <a:lnTo>
                  <a:pt x="188899" y="138430"/>
                </a:lnTo>
                <a:lnTo>
                  <a:pt x="191033" y="137160"/>
                </a:lnTo>
                <a:lnTo>
                  <a:pt x="192633" y="135890"/>
                </a:lnTo>
                <a:lnTo>
                  <a:pt x="192747" y="134620"/>
                </a:lnTo>
                <a:lnTo>
                  <a:pt x="192760" y="132080"/>
                </a:lnTo>
                <a:close/>
              </a:path>
              <a:path w="241300" h="326389">
                <a:moveTo>
                  <a:pt x="184937" y="130810"/>
                </a:moveTo>
                <a:lnTo>
                  <a:pt x="107556" y="130810"/>
                </a:lnTo>
                <a:lnTo>
                  <a:pt x="108851" y="132080"/>
                </a:lnTo>
                <a:lnTo>
                  <a:pt x="112052" y="132080"/>
                </a:lnTo>
                <a:lnTo>
                  <a:pt x="109867" y="133350"/>
                </a:lnTo>
                <a:lnTo>
                  <a:pt x="109512" y="134620"/>
                </a:lnTo>
                <a:lnTo>
                  <a:pt x="108534" y="135890"/>
                </a:lnTo>
                <a:lnTo>
                  <a:pt x="176225" y="135890"/>
                </a:lnTo>
                <a:lnTo>
                  <a:pt x="179603" y="133350"/>
                </a:lnTo>
                <a:lnTo>
                  <a:pt x="181648" y="133350"/>
                </a:lnTo>
                <a:lnTo>
                  <a:pt x="184937" y="130810"/>
                </a:lnTo>
                <a:close/>
              </a:path>
              <a:path w="241300" h="326389">
                <a:moveTo>
                  <a:pt x="182587" y="105410"/>
                </a:moveTo>
                <a:lnTo>
                  <a:pt x="179082" y="106680"/>
                </a:lnTo>
                <a:lnTo>
                  <a:pt x="177698" y="109220"/>
                </a:lnTo>
                <a:lnTo>
                  <a:pt x="177876" y="110490"/>
                </a:lnTo>
                <a:lnTo>
                  <a:pt x="177253" y="114300"/>
                </a:lnTo>
                <a:lnTo>
                  <a:pt x="107378" y="114300"/>
                </a:lnTo>
                <a:lnTo>
                  <a:pt x="108178" y="115570"/>
                </a:lnTo>
                <a:lnTo>
                  <a:pt x="107429" y="116840"/>
                </a:lnTo>
                <a:lnTo>
                  <a:pt x="107378" y="119380"/>
                </a:lnTo>
                <a:lnTo>
                  <a:pt x="106095" y="121920"/>
                </a:lnTo>
                <a:lnTo>
                  <a:pt x="105917" y="123190"/>
                </a:lnTo>
                <a:lnTo>
                  <a:pt x="103822" y="125730"/>
                </a:lnTo>
                <a:lnTo>
                  <a:pt x="102133" y="129540"/>
                </a:lnTo>
                <a:lnTo>
                  <a:pt x="102133" y="132080"/>
                </a:lnTo>
                <a:lnTo>
                  <a:pt x="102895" y="130810"/>
                </a:lnTo>
                <a:lnTo>
                  <a:pt x="103873" y="129540"/>
                </a:lnTo>
                <a:lnTo>
                  <a:pt x="167297" y="129540"/>
                </a:lnTo>
                <a:lnTo>
                  <a:pt x="169163" y="128270"/>
                </a:lnTo>
                <a:lnTo>
                  <a:pt x="171170" y="125730"/>
                </a:lnTo>
                <a:lnTo>
                  <a:pt x="165836" y="125730"/>
                </a:lnTo>
                <a:lnTo>
                  <a:pt x="166496" y="124460"/>
                </a:lnTo>
                <a:lnTo>
                  <a:pt x="166814" y="123190"/>
                </a:lnTo>
                <a:lnTo>
                  <a:pt x="169036" y="120650"/>
                </a:lnTo>
                <a:lnTo>
                  <a:pt x="169379" y="119380"/>
                </a:lnTo>
                <a:lnTo>
                  <a:pt x="170624" y="118110"/>
                </a:lnTo>
                <a:lnTo>
                  <a:pt x="175653" y="118110"/>
                </a:lnTo>
                <a:lnTo>
                  <a:pt x="176098" y="116840"/>
                </a:lnTo>
                <a:lnTo>
                  <a:pt x="177838" y="115570"/>
                </a:lnTo>
                <a:lnTo>
                  <a:pt x="180327" y="114300"/>
                </a:lnTo>
                <a:lnTo>
                  <a:pt x="182448" y="111760"/>
                </a:lnTo>
                <a:lnTo>
                  <a:pt x="183616" y="109220"/>
                </a:lnTo>
                <a:lnTo>
                  <a:pt x="182892" y="107950"/>
                </a:lnTo>
                <a:lnTo>
                  <a:pt x="183210" y="106680"/>
                </a:lnTo>
                <a:lnTo>
                  <a:pt x="182587" y="105410"/>
                </a:lnTo>
                <a:close/>
              </a:path>
              <a:path w="241300" h="326389">
                <a:moveTo>
                  <a:pt x="167297" y="129540"/>
                </a:moveTo>
                <a:lnTo>
                  <a:pt x="105867" y="129540"/>
                </a:lnTo>
                <a:lnTo>
                  <a:pt x="106057" y="130810"/>
                </a:lnTo>
                <a:lnTo>
                  <a:pt x="167385" y="130810"/>
                </a:lnTo>
                <a:lnTo>
                  <a:pt x="167297" y="129540"/>
                </a:lnTo>
                <a:close/>
              </a:path>
              <a:path w="241300" h="326389">
                <a:moveTo>
                  <a:pt x="188188" y="113030"/>
                </a:moveTo>
                <a:lnTo>
                  <a:pt x="186372" y="113030"/>
                </a:lnTo>
                <a:lnTo>
                  <a:pt x="183210" y="114300"/>
                </a:lnTo>
                <a:lnTo>
                  <a:pt x="179704" y="116840"/>
                </a:lnTo>
                <a:lnTo>
                  <a:pt x="178320" y="116840"/>
                </a:lnTo>
                <a:lnTo>
                  <a:pt x="177342" y="118110"/>
                </a:lnTo>
                <a:lnTo>
                  <a:pt x="176949" y="119380"/>
                </a:lnTo>
                <a:lnTo>
                  <a:pt x="175298" y="123190"/>
                </a:lnTo>
                <a:lnTo>
                  <a:pt x="171259" y="128270"/>
                </a:lnTo>
                <a:lnTo>
                  <a:pt x="167385" y="130810"/>
                </a:lnTo>
                <a:lnTo>
                  <a:pt x="193078" y="130810"/>
                </a:lnTo>
                <a:lnTo>
                  <a:pt x="194678" y="128270"/>
                </a:lnTo>
                <a:lnTo>
                  <a:pt x="195745" y="127000"/>
                </a:lnTo>
                <a:lnTo>
                  <a:pt x="196189" y="125730"/>
                </a:lnTo>
                <a:lnTo>
                  <a:pt x="200971" y="125730"/>
                </a:lnTo>
                <a:lnTo>
                  <a:pt x="201129" y="124460"/>
                </a:lnTo>
                <a:lnTo>
                  <a:pt x="200672" y="123190"/>
                </a:lnTo>
                <a:lnTo>
                  <a:pt x="198805" y="121920"/>
                </a:lnTo>
                <a:lnTo>
                  <a:pt x="197434" y="120650"/>
                </a:lnTo>
                <a:lnTo>
                  <a:pt x="180632" y="120650"/>
                </a:lnTo>
                <a:lnTo>
                  <a:pt x="180949" y="119380"/>
                </a:lnTo>
                <a:lnTo>
                  <a:pt x="182359" y="118110"/>
                </a:lnTo>
                <a:lnTo>
                  <a:pt x="184759" y="118110"/>
                </a:lnTo>
                <a:lnTo>
                  <a:pt x="187299" y="115570"/>
                </a:lnTo>
                <a:lnTo>
                  <a:pt x="188188" y="113030"/>
                </a:lnTo>
                <a:close/>
              </a:path>
              <a:path w="241300" h="326389">
                <a:moveTo>
                  <a:pt x="200971" y="125730"/>
                </a:moveTo>
                <a:lnTo>
                  <a:pt x="197662" y="125730"/>
                </a:lnTo>
                <a:lnTo>
                  <a:pt x="197434" y="128270"/>
                </a:lnTo>
                <a:lnTo>
                  <a:pt x="198412" y="128270"/>
                </a:lnTo>
                <a:lnTo>
                  <a:pt x="200812" y="127000"/>
                </a:lnTo>
                <a:lnTo>
                  <a:pt x="200971" y="125730"/>
                </a:lnTo>
                <a:close/>
              </a:path>
              <a:path w="241300" h="326389">
                <a:moveTo>
                  <a:pt x="90576" y="106680"/>
                </a:moveTo>
                <a:lnTo>
                  <a:pt x="54292" y="106680"/>
                </a:lnTo>
                <a:lnTo>
                  <a:pt x="56235" y="107950"/>
                </a:lnTo>
                <a:lnTo>
                  <a:pt x="56946" y="109220"/>
                </a:lnTo>
                <a:lnTo>
                  <a:pt x="58458" y="109220"/>
                </a:lnTo>
                <a:lnTo>
                  <a:pt x="60502" y="113030"/>
                </a:lnTo>
                <a:lnTo>
                  <a:pt x="62179" y="113030"/>
                </a:lnTo>
                <a:lnTo>
                  <a:pt x="62534" y="114300"/>
                </a:lnTo>
                <a:lnTo>
                  <a:pt x="64312" y="115570"/>
                </a:lnTo>
                <a:lnTo>
                  <a:pt x="66662" y="118110"/>
                </a:lnTo>
                <a:lnTo>
                  <a:pt x="67284" y="120650"/>
                </a:lnTo>
                <a:lnTo>
                  <a:pt x="68135" y="120650"/>
                </a:lnTo>
                <a:lnTo>
                  <a:pt x="70180" y="123190"/>
                </a:lnTo>
                <a:lnTo>
                  <a:pt x="71246" y="125730"/>
                </a:lnTo>
                <a:lnTo>
                  <a:pt x="73253" y="125730"/>
                </a:lnTo>
                <a:lnTo>
                  <a:pt x="73736" y="124460"/>
                </a:lnTo>
                <a:lnTo>
                  <a:pt x="72618" y="121920"/>
                </a:lnTo>
                <a:lnTo>
                  <a:pt x="70980" y="118110"/>
                </a:lnTo>
                <a:lnTo>
                  <a:pt x="96246" y="118110"/>
                </a:lnTo>
                <a:lnTo>
                  <a:pt x="96621" y="116840"/>
                </a:lnTo>
                <a:lnTo>
                  <a:pt x="95427" y="115570"/>
                </a:lnTo>
                <a:lnTo>
                  <a:pt x="93510" y="111760"/>
                </a:lnTo>
                <a:lnTo>
                  <a:pt x="92138" y="111760"/>
                </a:lnTo>
                <a:lnTo>
                  <a:pt x="90182" y="109220"/>
                </a:lnTo>
                <a:lnTo>
                  <a:pt x="90576" y="106680"/>
                </a:lnTo>
                <a:close/>
              </a:path>
              <a:path w="241300" h="326389">
                <a:moveTo>
                  <a:pt x="96246" y="118110"/>
                </a:moveTo>
                <a:lnTo>
                  <a:pt x="74396" y="118110"/>
                </a:lnTo>
                <a:lnTo>
                  <a:pt x="78409" y="120650"/>
                </a:lnTo>
                <a:lnTo>
                  <a:pt x="82257" y="120650"/>
                </a:lnTo>
                <a:lnTo>
                  <a:pt x="82257" y="121920"/>
                </a:lnTo>
                <a:lnTo>
                  <a:pt x="81686" y="123190"/>
                </a:lnTo>
                <a:lnTo>
                  <a:pt x="84137" y="124460"/>
                </a:lnTo>
                <a:lnTo>
                  <a:pt x="86271" y="124460"/>
                </a:lnTo>
                <a:lnTo>
                  <a:pt x="86982" y="125730"/>
                </a:lnTo>
                <a:lnTo>
                  <a:pt x="92405" y="125730"/>
                </a:lnTo>
                <a:lnTo>
                  <a:pt x="94056" y="124460"/>
                </a:lnTo>
                <a:lnTo>
                  <a:pt x="95694" y="121920"/>
                </a:lnTo>
                <a:lnTo>
                  <a:pt x="95872" y="119380"/>
                </a:lnTo>
                <a:lnTo>
                  <a:pt x="96246" y="118110"/>
                </a:lnTo>
                <a:close/>
              </a:path>
              <a:path w="241300" h="326389">
                <a:moveTo>
                  <a:pt x="174497" y="119380"/>
                </a:moveTo>
                <a:lnTo>
                  <a:pt x="171602" y="119380"/>
                </a:lnTo>
                <a:lnTo>
                  <a:pt x="169837" y="123190"/>
                </a:lnTo>
                <a:lnTo>
                  <a:pt x="167030" y="125730"/>
                </a:lnTo>
                <a:lnTo>
                  <a:pt x="171170" y="125730"/>
                </a:lnTo>
                <a:lnTo>
                  <a:pt x="172173" y="124460"/>
                </a:lnTo>
                <a:lnTo>
                  <a:pt x="173647" y="121920"/>
                </a:lnTo>
                <a:lnTo>
                  <a:pt x="174764" y="120650"/>
                </a:lnTo>
                <a:lnTo>
                  <a:pt x="174497" y="119380"/>
                </a:lnTo>
                <a:close/>
              </a:path>
              <a:path w="241300" h="326389">
                <a:moveTo>
                  <a:pt x="61340" y="115570"/>
                </a:moveTo>
                <a:lnTo>
                  <a:pt x="52336" y="115570"/>
                </a:lnTo>
                <a:lnTo>
                  <a:pt x="53225" y="116840"/>
                </a:lnTo>
                <a:lnTo>
                  <a:pt x="55448" y="118110"/>
                </a:lnTo>
                <a:lnTo>
                  <a:pt x="56591" y="119380"/>
                </a:lnTo>
                <a:lnTo>
                  <a:pt x="57937" y="119380"/>
                </a:lnTo>
                <a:lnTo>
                  <a:pt x="61379" y="121920"/>
                </a:lnTo>
                <a:lnTo>
                  <a:pt x="62636" y="120650"/>
                </a:lnTo>
                <a:lnTo>
                  <a:pt x="63512" y="120650"/>
                </a:lnTo>
                <a:lnTo>
                  <a:pt x="64769" y="119380"/>
                </a:lnTo>
                <a:lnTo>
                  <a:pt x="64046" y="118110"/>
                </a:lnTo>
                <a:lnTo>
                  <a:pt x="62179" y="116840"/>
                </a:lnTo>
                <a:lnTo>
                  <a:pt x="61340" y="115570"/>
                </a:lnTo>
                <a:close/>
              </a:path>
              <a:path w="241300" h="326389">
                <a:moveTo>
                  <a:pt x="192087" y="114300"/>
                </a:moveTo>
                <a:lnTo>
                  <a:pt x="190360" y="115570"/>
                </a:lnTo>
                <a:lnTo>
                  <a:pt x="189204" y="116840"/>
                </a:lnTo>
                <a:lnTo>
                  <a:pt x="187426" y="116840"/>
                </a:lnTo>
                <a:lnTo>
                  <a:pt x="185254" y="119380"/>
                </a:lnTo>
                <a:lnTo>
                  <a:pt x="182816" y="119380"/>
                </a:lnTo>
                <a:lnTo>
                  <a:pt x="181216" y="120650"/>
                </a:lnTo>
                <a:lnTo>
                  <a:pt x="197434" y="120650"/>
                </a:lnTo>
                <a:lnTo>
                  <a:pt x="194805" y="116840"/>
                </a:lnTo>
                <a:lnTo>
                  <a:pt x="193789" y="115570"/>
                </a:lnTo>
                <a:lnTo>
                  <a:pt x="192087" y="114300"/>
                </a:lnTo>
                <a:close/>
              </a:path>
              <a:path w="241300" h="326389">
                <a:moveTo>
                  <a:pt x="60502" y="114300"/>
                </a:moveTo>
                <a:lnTo>
                  <a:pt x="41871" y="114300"/>
                </a:lnTo>
                <a:lnTo>
                  <a:pt x="44526" y="115570"/>
                </a:lnTo>
                <a:lnTo>
                  <a:pt x="46304" y="116840"/>
                </a:lnTo>
                <a:lnTo>
                  <a:pt x="48348" y="115570"/>
                </a:lnTo>
                <a:lnTo>
                  <a:pt x="61340" y="115570"/>
                </a:lnTo>
                <a:lnTo>
                  <a:pt x="60502" y="114300"/>
                </a:lnTo>
                <a:close/>
              </a:path>
              <a:path w="241300" h="326389">
                <a:moveTo>
                  <a:pt x="91827" y="105410"/>
                </a:moveTo>
                <a:lnTo>
                  <a:pt x="40360" y="105410"/>
                </a:lnTo>
                <a:lnTo>
                  <a:pt x="38938" y="106680"/>
                </a:lnTo>
                <a:lnTo>
                  <a:pt x="35483" y="110490"/>
                </a:lnTo>
                <a:lnTo>
                  <a:pt x="35572" y="111760"/>
                </a:lnTo>
                <a:lnTo>
                  <a:pt x="38404" y="113030"/>
                </a:lnTo>
                <a:lnTo>
                  <a:pt x="39649" y="115570"/>
                </a:lnTo>
                <a:lnTo>
                  <a:pt x="41871" y="114300"/>
                </a:lnTo>
                <a:lnTo>
                  <a:pt x="60502" y="114300"/>
                </a:lnTo>
                <a:lnTo>
                  <a:pt x="59435" y="113030"/>
                </a:lnTo>
                <a:lnTo>
                  <a:pt x="54736" y="109220"/>
                </a:lnTo>
                <a:lnTo>
                  <a:pt x="54292" y="106680"/>
                </a:lnTo>
                <a:lnTo>
                  <a:pt x="91732" y="106680"/>
                </a:lnTo>
                <a:lnTo>
                  <a:pt x="91827" y="105410"/>
                </a:lnTo>
                <a:close/>
              </a:path>
              <a:path w="241300" h="326389">
                <a:moveTo>
                  <a:pt x="166611" y="109220"/>
                </a:moveTo>
                <a:lnTo>
                  <a:pt x="97205" y="109220"/>
                </a:lnTo>
                <a:lnTo>
                  <a:pt x="98310" y="110490"/>
                </a:lnTo>
                <a:lnTo>
                  <a:pt x="98488" y="113030"/>
                </a:lnTo>
                <a:lnTo>
                  <a:pt x="101511" y="115570"/>
                </a:lnTo>
                <a:lnTo>
                  <a:pt x="102806" y="115570"/>
                </a:lnTo>
                <a:lnTo>
                  <a:pt x="103022" y="114300"/>
                </a:lnTo>
                <a:lnTo>
                  <a:pt x="161289" y="114300"/>
                </a:lnTo>
                <a:lnTo>
                  <a:pt x="163233" y="113030"/>
                </a:lnTo>
                <a:lnTo>
                  <a:pt x="165277" y="111760"/>
                </a:lnTo>
                <a:lnTo>
                  <a:pt x="167144" y="110490"/>
                </a:lnTo>
                <a:lnTo>
                  <a:pt x="166611" y="109220"/>
                </a:lnTo>
                <a:close/>
              </a:path>
              <a:path w="241300" h="326389">
                <a:moveTo>
                  <a:pt x="107378" y="114300"/>
                </a:moveTo>
                <a:lnTo>
                  <a:pt x="103873" y="114300"/>
                </a:lnTo>
                <a:lnTo>
                  <a:pt x="105206" y="115570"/>
                </a:lnTo>
                <a:lnTo>
                  <a:pt x="107378" y="114300"/>
                </a:lnTo>
                <a:close/>
              </a:path>
              <a:path w="241300" h="326389">
                <a:moveTo>
                  <a:pt x="176682" y="113030"/>
                </a:moveTo>
                <a:lnTo>
                  <a:pt x="166192" y="113030"/>
                </a:lnTo>
                <a:lnTo>
                  <a:pt x="164185" y="114300"/>
                </a:lnTo>
                <a:lnTo>
                  <a:pt x="176275" y="114300"/>
                </a:lnTo>
                <a:lnTo>
                  <a:pt x="176682" y="113030"/>
                </a:lnTo>
                <a:close/>
              </a:path>
              <a:path w="241300" h="326389">
                <a:moveTo>
                  <a:pt x="175031" y="111760"/>
                </a:moveTo>
                <a:lnTo>
                  <a:pt x="172859" y="111760"/>
                </a:lnTo>
                <a:lnTo>
                  <a:pt x="170726" y="113030"/>
                </a:lnTo>
                <a:lnTo>
                  <a:pt x="176453" y="113030"/>
                </a:lnTo>
                <a:lnTo>
                  <a:pt x="175031" y="111760"/>
                </a:lnTo>
                <a:close/>
              </a:path>
              <a:path w="241300" h="326389">
                <a:moveTo>
                  <a:pt x="151917" y="96520"/>
                </a:moveTo>
                <a:lnTo>
                  <a:pt x="25984" y="96520"/>
                </a:lnTo>
                <a:lnTo>
                  <a:pt x="25018" y="99060"/>
                </a:lnTo>
                <a:lnTo>
                  <a:pt x="20840" y="100330"/>
                </a:lnTo>
                <a:lnTo>
                  <a:pt x="20485" y="102870"/>
                </a:lnTo>
                <a:lnTo>
                  <a:pt x="22618" y="104140"/>
                </a:lnTo>
                <a:lnTo>
                  <a:pt x="23063" y="107950"/>
                </a:lnTo>
                <a:lnTo>
                  <a:pt x="26073" y="110490"/>
                </a:lnTo>
                <a:lnTo>
                  <a:pt x="29273" y="110490"/>
                </a:lnTo>
                <a:lnTo>
                  <a:pt x="30416" y="109220"/>
                </a:lnTo>
                <a:lnTo>
                  <a:pt x="28384" y="107950"/>
                </a:lnTo>
                <a:lnTo>
                  <a:pt x="36550" y="107950"/>
                </a:lnTo>
                <a:lnTo>
                  <a:pt x="38684" y="105410"/>
                </a:lnTo>
                <a:lnTo>
                  <a:pt x="91827" y="105410"/>
                </a:lnTo>
                <a:lnTo>
                  <a:pt x="91922" y="104140"/>
                </a:lnTo>
                <a:lnTo>
                  <a:pt x="95635" y="104140"/>
                </a:lnTo>
                <a:lnTo>
                  <a:pt x="95694" y="101600"/>
                </a:lnTo>
                <a:lnTo>
                  <a:pt x="97027" y="100330"/>
                </a:lnTo>
                <a:lnTo>
                  <a:pt x="154317" y="100330"/>
                </a:lnTo>
                <a:lnTo>
                  <a:pt x="156184" y="97790"/>
                </a:lnTo>
                <a:lnTo>
                  <a:pt x="152679" y="97790"/>
                </a:lnTo>
                <a:lnTo>
                  <a:pt x="151917" y="96520"/>
                </a:lnTo>
                <a:close/>
              </a:path>
              <a:path w="241300" h="326389">
                <a:moveTo>
                  <a:pt x="36550" y="107950"/>
                </a:moveTo>
                <a:lnTo>
                  <a:pt x="31661" y="107950"/>
                </a:lnTo>
                <a:lnTo>
                  <a:pt x="33616" y="109220"/>
                </a:lnTo>
                <a:lnTo>
                  <a:pt x="34861" y="109220"/>
                </a:lnTo>
                <a:lnTo>
                  <a:pt x="36550" y="107950"/>
                </a:lnTo>
                <a:close/>
              </a:path>
              <a:path w="241300" h="326389">
                <a:moveTo>
                  <a:pt x="154317" y="100330"/>
                </a:moveTo>
                <a:lnTo>
                  <a:pt x="98399" y="100330"/>
                </a:lnTo>
                <a:lnTo>
                  <a:pt x="98577" y="102870"/>
                </a:lnTo>
                <a:lnTo>
                  <a:pt x="99339" y="104140"/>
                </a:lnTo>
                <a:lnTo>
                  <a:pt x="98856" y="105410"/>
                </a:lnTo>
                <a:lnTo>
                  <a:pt x="96583" y="106680"/>
                </a:lnTo>
                <a:lnTo>
                  <a:pt x="96138" y="109220"/>
                </a:lnTo>
                <a:lnTo>
                  <a:pt x="162712" y="109220"/>
                </a:lnTo>
                <a:lnTo>
                  <a:pt x="164033" y="107950"/>
                </a:lnTo>
                <a:lnTo>
                  <a:pt x="165468" y="107950"/>
                </a:lnTo>
                <a:lnTo>
                  <a:pt x="167208" y="106680"/>
                </a:lnTo>
                <a:lnTo>
                  <a:pt x="167766" y="105410"/>
                </a:lnTo>
                <a:lnTo>
                  <a:pt x="158368" y="105410"/>
                </a:lnTo>
                <a:lnTo>
                  <a:pt x="158940" y="102870"/>
                </a:lnTo>
                <a:lnTo>
                  <a:pt x="153161" y="102870"/>
                </a:lnTo>
                <a:lnTo>
                  <a:pt x="153034" y="101600"/>
                </a:lnTo>
                <a:lnTo>
                  <a:pt x="154317" y="100330"/>
                </a:lnTo>
                <a:close/>
              </a:path>
              <a:path w="241300" h="326389">
                <a:moveTo>
                  <a:pt x="95635" y="104140"/>
                </a:moveTo>
                <a:lnTo>
                  <a:pt x="92494" y="104140"/>
                </a:lnTo>
                <a:lnTo>
                  <a:pt x="93700" y="105410"/>
                </a:lnTo>
                <a:lnTo>
                  <a:pt x="94272" y="107950"/>
                </a:lnTo>
                <a:lnTo>
                  <a:pt x="95605" y="105410"/>
                </a:lnTo>
                <a:lnTo>
                  <a:pt x="95635" y="104140"/>
                </a:lnTo>
                <a:close/>
              </a:path>
              <a:path w="241300" h="326389">
                <a:moveTo>
                  <a:pt x="175564" y="90170"/>
                </a:moveTo>
                <a:lnTo>
                  <a:pt x="168592" y="90170"/>
                </a:lnTo>
                <a:lnTo>
                  <a:pt x="167919" y="91440"/>
                </a:lnTo>
                <a:lnTo>
                  <a:pt x="167652" y="93980"/>
                </a:lnTo>
                <a:lnTo>
                  <a:pt x="165785" y="93980"/>
                </a:lnTo>
                <a:lnTo>
                  <a:pt x="164807" y="96520"/>
                </a:lnTo>
                <a:lnTo>
                  <a:pt x="164807" y="99060"/>
                </a:lnTo>
                <a:lnTo>
                  <a:pt x="162280" y="100330"/>
                </a:lnTo>
                <a:lnTo>
                  <a:pt x="160680" y="101600"/>
                </a:lnTo>
                <a:lnTo>
                  <a:pt x="160185" y="104140"/>
                </a:lnTo>
                <a:lnTo>
                  <a:pt x="159296" y="105410"/>
                </a:lnTo>
                <a:lnTo>
                  <a:pt x="167766" y="105410"/>
                </a:lnTo>
                <a:lnTo>
                  <a:pt x="168325" y="104140"/>
                </a:lnTo>
                <a:lnTo>
                  <a:pt x="169786" y="104140"/>
                </a:lnTo>
                <a:lnTo>
                  <a:pt x="170903" y="102870"/>
                </a:lnTo>
                <a:lnTo>
                  <a:pt x="179514" y="102870"/>
                </a:lnTo>
                <a:lnTo>
                  <a:pt x="181114" y="101600"/>
                </a:lnTo>
                <a:lnTo>
                  <a:pt x="180949" y="100330"/>
                </a:lnTo>
                <a:lnTo>
                  <a:pt x="178676" y="97790"/>
                </a:lnTo>
                <a:lnTo>
                  <a:pt x="177698" y="92710"/>
                </a:lnTo>
                <a:lnTo>
                  <a:pt x="175564" y="90170"/>
                </a:lnTo>
                <a:close/>
              </a:path>
              <a:path w="241300" h="326389">
                <a:moveTo>
                  <a:pt x="179514" y="102870"/>
                </a:moveTo>
                <a:lnTo>
                  <a:pt x="172059" y="102870"/>
                </a:lnTo>
                <a:lnTo>
                  <a:pt x="175742" y="105410"/>
                </a:lnTo>
                <a:lnTo>
                  <a:pt x="177164" y="105410"/>
                </a:lnTo>
                <a:lnTo>
                  <a:pt x="179514" y="102870"/>
                </a:lnTo>
                <a:close/>
              </a:path>
              <a:path w="241300" h="326389">
                <a:moveTo>
                  <a:pt x="161251" y="95250"/>
                </a:moveTo>
                <a:lnTo>
                  <a:pt x="159346" y="96520"/>
                </a:lnTo>
                <a:lnTo>
                  <a:pt x="156324" y="100330"/>
                </a:lnTo>
                <a:lnTo>
                  <a:pt x="155384" y="101600"/>
                </a:lnTo>
                <a:lnTo>
                  <a:pt x="153161" y="102870"/>
                </a:lnTo>
                <a:lnTo>
                  <a:pt x="158940" y="102870"/>
                </a:lnTo>
                <a:lnTo>
                  <a:pt x="161124" y="99060"/>
                </a:lnTo>
                <a:lnTo>
                  <a:pt x="162763" y="99060"/>
                </a:lnTo>
                <a:lnTo>
                  <a:pt x="162852" y="97790"/>
                </a:lnTo>
                <a:lnTo>
                  <a:pt x="162229" y="96520"/>
                </a:lnTo>
                <a:lnTo>
                  <a:pt x="161251" y="95250"/>
                </a:lnTo>
                <a:close/>
              </a:path>
              <a:path w="241300" h="326389">
                <a:moveTo>
                  <a:pt x="25184" y="96520"/>
                </a:moveTo>
                <a:lnTo>
                  <a:pt x="17208" y="96520"/>
                </a:lnTo>
                <a:lnTo>
                  <a:pt x="18173" y="97790"/>
                </a:lnTo>
                <a:lnTo>
                  <a:pt x="17652" y="99060"/>
                </a:lnTo>
                <a:lnTo>
                  <a:pt x="18084" y="101600"/>
                </a:lnTo>
                <a:lnTo>
                  <a:pt x="19329" y="100330"/>
                </a:lnTo>
                <a:lnTo>
                  <a:pt x="20396" y="97790"/>
                </a:lnTo>
                <a:lnTo>
                  <a:pt x="23329" y="97790"/>
                </a:lnTo>
                <a:lnTo>
                  <a:pt x="25184" y="96520"/>
                </a:lnTo>
                <a:close/>
              </a:path>
              <a:path w="241300" h="326389">
                <a:moveTo>
                  <a:pt x="5384" y="96520"/>
                </a:moveTo>
                <a:lnTo>
                  <a:pt x="4660" y="96520"/>
                </a:lnTo>
                <a:lnTo>
                  <a:pt x="5321" y="97790"/>
                </a:lnTo>
                <a:lnTo>
                  <a:pt x="6934" y="100330"/>
                </a:lnTo>
                <a:lnTo>
                  <a:pt x="8216" y="100330"/>
                </a:lnTo>
                <a:lnTo>
                  <a:pt x="8445" y="99060"/>
                </a:lnTo>
                <a:lnTo>
                  <a:pt x="10083" y="97790"/>
                </a:lnTo>
                <a:lnTo>
                  <a:pt x="6616" y="97790"/>
                </a:lnTo>
                <a:lnTo>
                  <a:pt x="5384" y="96520"/>
                </a:lnTo>
                <a:close/>
              </a:path>
              <a:path w="241300" h="326389">
                <a:moveTo>
                  <a:pt x="1676" y="73660"/>
                </a:moveTo>
                <a:lnTo>
                  <a:pt x="1320" y="74930"/>
                </a:lnTo>
                <a:lnTo>
                  <a:pt x="2209" y="77470"/>
                </a:lnTo>
                <a:lnTo>
                  <a:pt x="2209" y="80010"/>
                </a:lnTo>
                <a:lnTo>
                  <a:pt x="698" y="80010"/>
                </a:lnTo>
                <a:lnTo>
                  <a:pt x="0" y="81280"/>
                </a:lnTo>
                <a:lnTo>
                  <a:pt x="1066" y="85090"/>
                </a:lnTo>
                <a:lnTo>
                  <a:pt x="1422" y="87630"/>
                </a:lnTo>
                <a:lnTo>
                  <a:pt x="1015" y="90170"/>
                </a:lnTo>
                <a:lnTo>
                  <a:pt x="1384" y="92710"/>
                </a:lnTo>
                <a:lnTo>
                  <a:pt x="4267" y="93980"/>
                </a:lnTo>
                <a:lnTo>
                  <a:pt x="6578" y="96520"/>
                </a:lnTo>
                <a:lnTo>
                  <a:pt x="6616" y="97790"/>
                </a:lnTo>
                <a:lnTo>
                  <a:pt x="10083" y="97790"/>
                </a:lnTo>
                <a:lnTo>
                  <a:pt x="12090" y="99060"/>
                </a:lnTo>
                <a:lnTo>
                  <a:pt x="13550" y="100330"/>
                </a:lnTo>
                <a:lnTo>
                  <a:pt x="15290" y="100330"/>
                </a:lnTo>
                <a:lnTo>
                  <a:pt x="15900" y="99060"/>
                </a:lnTo>
                <a:lnTo>
                  <a:pt x="15557" y="97790"/>
                </a:lnTo>
                <a:lnTo>
                  <a:pt x="16001" y="96520"/>
                </a:lnTo>
                <a:lnTo>
                  <a:pt x="151917" y="96520"/>
                </a:lnTo>
                <a:lnTo>
                  <a:pt x="152412" y="95250"/>
                </a:lnTo>
                <a:lnTo>
                  <a:pt x="143001" y="95250"/>
                </a:lnTo>
                <a:lnTo>
                  <a:pt x="144779" y="93980"/>
                </a:lnTo>
                <a:lnTo>
                  <a:pt x="147358" y="91440"/>
                </a:lnTo>
                <a:lnTo>
                  <a:pt x="148691" y="88900"/>
                </a:lnTo>
                <a:lnTo>
                  <a:pt x="43649" y="88900"/>
                </a:lnTo>
                <a:lnTo>
                  <a:pt x="44272" y="87630"/>
                </a:lnTo>
                <a:lnTo>
                  <a:pt x="44310" y="86360"/>
                </a:lnTo>
                <a:lnTo>
                  <a:pt x="45250" y="82550"/>
                </a:lnTo>
                <a:lnTo>
                  <a:pt x="16052" y="82550"/>
                </a:lnTo>
                <a:lnTo>
                  <a:pt x="11709" y="80010"/>
                </a:lnTo>
                <a:lnTo>
                  <a:pt x="10998" y="77470"/>
                </a:lnTo>
                <a:lnTo>
                  <a:pt x="8864" y="76200"/>
                </a:lnTo>
                <a:lnTo>
                  <a:pt x="4876" y="76200"/>
                </a:lnTo>
                <a:lnTo>
                  <a:pt x="3987" y="74930"/>
                </a:lnTo>
                <a:lnTo>
                  <a:pt x="1676" y="73660"/>
                </a:lnTo>
                <a:close/>
              </a:path>
              <a:path w="241300" h="326389">
                <a:moveTo>
                  <a:pt x="160502" y="88900"/>
                </a:moveTo>
                <a:lnTo>
                  <a:pt x="157924" y="90170"/>
                </a:lnTo>
                <a:lnTo>
                  <a:pt x="154584" y="92710"/>
                </a:lnTo>
                <a:lnTo>
                  <a:pt x="154089" y="95250"/>
                </a:lnTo>
                <a:lnTo>
                  <a:pt x="152679" y="97790"/>
                </a:lnTo>
                <a:lnTo>
                  <a:pt x="156184" y="97790"/>
                </a:lnTo>
                <a:lnTo>
                  <a:pt x="156540" y="96520"/>
                </a:lnTo>
                <a:lnTo>
                  <a:pt x="159524" y="92710"/>
                </a:lnTo>
                <a:lnTo>
                  <a:pt x="160718" y="91440"/>
                </a:lnTo>
                <a:lnTo>
                  <a:pt x="160413" y="90170"/>
                </a:lnTo>
                <a:lnTo>
                  <a:pt x="160502" y="88900"/>
                </a:lnTo>
                <a:close/>
              </a:path>
              <a:path w="241300" h="326389">
                <a:moveTo>
                  <a:pt x="154711" y="85090"/>
                </a:moveTo>
                <a:lnTo>
                  <a:pt x="150990" y="87630"/>
                </a:lnTo>
                <a:lnTo>
                  <a:pt x="149390" y="90170"/>
                </a:lnTo>
                <a:lnTo>
                  <a:pt x="147446" y="93980"/>
                </a:lnTo>
                <a:lnTo>
                  <a:pt x="144602" y="95250"/>
                </a:lnTo>
                <a:lnTo>
                  <a:pt x="152412" y="95250"/>
                </a:lnTo>
                <a:lnTo>
                  <a:pt x="153657" y="92710"/>
                </a:lnTo>
                <a:lnTo>
                  <a:pt x="152590" y="91440"/>
                </a:lnTo>
                <a:lnTo>
                  <a:pt x="154266" y="90170"/>
                </a:lnTo>
                <a:lnTo>
                  <a:pt x="158445" y="87630"/>
                </a:lnTo>
                <a:lnTo>
                  <a:pt x="155333" y="87630"/>
                </a:lnTo>
                <a:lnTo>
                  <a:pt x="155333" y="86360"/>
                </a:lnTo>
                <a:lnTo>
                  <a:pt x="154711" y="85090"/>
                </a:lnTo>
                <a:close/>
              </a:path>
              <a:path w="241300" h="326389">
                <a:moveTo>
                  <a:pt x="171957" y="86360"/>
                </a:moveTo>
                <a:lnTo>
                  <a:pt x="170980" y="86360"/>
                </a:lnTo>
                <a:lnTo>
                  <a:pt x="170802" y="87630"/>
                </a:lnTo>
                <a:lnTo>
                  <a:pt x="169697" y="90170"/>
                </a:lnTo>
                <a:lnTo>
                  <a:pt x="173837" y="90170"/>
                </a:lnTo>
                <a:lnTo>
                  <a:pt x="171957" y="86360"/>
                </a:lnTo>
                <a:close/>
              </a:path>
              <a:path w="241300" h="326389">
                <a:moveTo>
                  <a:pt x="49644" y="52070"/>
                </a:moveTo>
                <a:lnTo>
                  <a:pt x="48577" y="53340"/>
                </a:lnTo>
                <a:lnTo>
                  <a:pt x="48894" y="55880"/>
                </a:lnTo>
                <a:lnTo>
                  <a:pt x="50228" y="58420"/>
                </a:lnTo>
                <a:lnTo>
                  <a:pt x="50355" y="60960"/>
                </a:lnTo>
                <a:lnTo>
                  <a:pt x="50850" y="62230"/>
                </a:lnTo>
                <a:lnTo>
                  <a:pt x="50977" y="64770"/>
                </a:lnTo>
                <a:lnTo>
                  <a:pt x="52489" y="64770"/>
                </a:lnTo>
                <a:lnTo>
                  <a:pt x="54051" y="66040"/>
                </a:lnTo>
                <a:lnTo>
                  <a:pt x="53593" y="67310"/>
                </a:lnTo>
                <a:lnTo>
                  <a:pt x="54267" y="69850"/>
                </a:lnTo>
                <a:lnTo>
                  <a:pt x="54267" y="71120"/>
                </a:lnTo>
                <a:lnTo>
                  <a:pt x="52133" y="73660"/>
                </a:lnTo>
                <a:lnTo>
                  <a:pt x="51117" y="74930"/>
                </a:lnTo>
                <a:lnTo>
                  <a:pt x="50444" y="78740"/>
                </a:lnTo>
                <a:lnTo>
                  <a:pt x="49237" y="80010"/>
                </a:lnTo>
                <a:lnTo>
                  <a:pt x="46659" y="85090"/>
                </a:lnTo>
                <a:lnTo>
                  <a:pt x="46659" y="86360"/>
                </a:lnTo>
                <a:lnTo>
                  <a:pt x="43649" y="88900"/>
                </a:lnTo>
                <a:lnTo>
                  <a:pt x="146202" y="88900"/>
                </a:lnTo>
                <a:lnTo>
                  <a:pt x="148501" y="87630"/>
                </a:lnTo>
                <a:lnTo>
                  <a:pt x="144602" y="87630"/>
                </a:lnTo>
                <a:lnTo>
                  <a:pt x="148869" y="85090"/>
                </a:lnTo>
                <a:lnTo>
                  <a:pt x="148335" y="83820"/>
                </a:lnTo>
                <a:lnTo>
                  <a:pt x="145846" y="83820"/>
                </a:lnTo>
                <a:lnTo>
                  <a:pt x="146469" y="82550"/>
                </a:lnTo>
                <a:lnTo>
                  <a:pt x="139191" y="82550"/>
                </a:lnTo>
                <a:lnTo>
                  <a:pt x="139547" y="81280"/>
                </a:lnTo>
                <a:lnTo>
                  <a:pt x="140881" y="80010"/>
                </a:lnTo>
                <a:lnTo>
                  <a:pt x="142836" y="78740"/>
                </a:lnTo>
                <a:lnTo>
                  <a:pt x="145592" y="74930"/>
                </a:lnTo>
                <a:lnTo>
                  <a:pt x="148247" y="73660"/>
                </a:lnTo>
                <a:lnTo>
                  <a:pt x="140969" y="73660"/>
                </a:lnTo>
                <a:lnTo>
                  <a:pt x="144691" y="69850"/>
                </a:lnTo>
                <a:lnTo>
                  <a:pt x="113995" y="69850"/>
                </a:lnTo>
                <a:lnTo>
                  <a:pt x="111874" y="68580"/>
                </a:lnTo>
                <a:lnTo>
                  <a:pt x="109550" y="67310"/>
                </a:lnTo>
                <a:lnTo>
                  <a:pt x="110718" y="66040"/>
                </a:lnTo>
                <a:lnTo>
                  <a:pt x="95427" y="66040"/>
                </a:lnTo>
                <a:lnTo>
                  <a:pt x="97320" y="64770"/>
                </a:lnTo>
                <a:lnTo>
                  <a:pt x="97497" y="62230"/>
                </a:lnTo>
                <a:lnTo>
                  <a:pt x="96519" y="60960"/>
                </a:lnTo>
                <a:lnTo>
                  <a:pt x="95465" y="60960"/>
                </a:lnTo>
                <a:lnTo>
                  <a:pt x="95364" y="59690"/>
                </a:lnTo>
                <a:lnTo>
                  <a:pt x="98564" y="59690"/>
                </a:lnTo>
                <a:lnTo>
                  <a:pt x="98386" y="58420"/>
                </a:lnTo>
                <a:lnTo>
                  <a:pt x="98564" y="57150"/>
                </a:lnTo>
                <a:lnTo>
                  <a:pt x="100863" y="55880"/>
                </a:lnTo>
                <a:lnTo>
                  <a:pt x="102019" y="54610"/>
                </a:lnTo>
                <a:lnTo>
                  <a:pt x="50444" y="54610"/>
                </a:lnTo>
                <a:lnTo>
                  <a:pt x="49644" y="52070"/>
                </a:lnTo>
                <a:close/>
              </a:path>
              <a:path w="241300" h="326389">
                <a:moveTo>
                  <a:pt x="151701" y="83820"/>
                </a:moveTo>
                <a:lnTo>
                  <a:pt x="150291" y="85090"/>
                </a:lnTo>
                <a:lnTo>
                  <a:pt x="147624" y="86360"/>
                </a:lnTo>
                <a:lnTo>
                  <a:pt x="146202" y="87630"/>
                </a:lnTo>
                <a:lnTo>
                  <a:pt x="148501" y="87630"/>
                </a:lnTo>
                <a:lnTo>
                  <a:pt x="151079" y="86360"/>
                </a:lnTo>
                <a:lnTo>
                  <a:pt x="152057" y="85090"/>
                </a:lnTo>
                <a:lnTo>
                  <a:pt x="151701" y="83820"/>
                </a:lnTo>
                <a:close/>
              </a:path>
              <a:path w="241300" h="326389">
                <a:moveTo>
                  <a:pt x="162356" y="82550"/>
                </a:moveTo>
                <a:lnTo>
                  <a:pt x="160756" y="82550"/>
                </a:lnTo>
                <a:lnTo>
                  <a:pt x="157733" y="85090"/>
                </a:lnTo>
                <a:lnTo>
                  <a:pt x="157391" y="86360"/>
                </a:lnTo>
                <a:lnTo>
                  <a:pt x="155333" y="87630"/>
                </a:lnTo>
                <a:lnTo>
                  <a:pt x="158445" y="87630"/>
                </a:lnTo>
                <a:lnTo>
                  <a:pt x="162178" y="85090"/>
                </a:lnTo>
                <a:lnTo>
                  <a:pt x="162356" y="82550"/>
                </a:lnTo>
                <a:close/>
              </a:path>
              <a:path w="241300" h="326389">
                <a:moveTo>
                  <a:pt x="41871" y="54610"/>
                </a:moveTo>
                <a:lnTo>
                  <a:pt x="4165" y="54610"/>
                </a:lnTo>
                <a:lnTo>
                  <a:pt x="3365" y="58420"/>
                </a:lnTo>
                <a:lnTo>
                  <a:pt x="3530" y="59690"/>
                </a:lnTo>
                <a:lnTo>
                  <a:pt x="1498" y="60960"/>
                </a:lnTo>
                <a:lnTo>
                  <a:pt x="609" y="64770"/>
                </a:lnTo>
                <a:lnTo>
                  <a:pt x="1765" y="67310"/>
                </a:lnTo>
                <a:lnTo>
                  <a:pt x="6108" y="69850"/>
                </a:lnTo>
                <a:lnTo>
                  <a:pt x="8508" y="69850"/>
                </a:lnTo>
                <a:lnTo>
                  <a:pt x="11341" y="71120"/>
                </a:lnTo>
                <a:lnTo>
                  <a:pt x="13207" y="71120"/>
                </a:lnTo>
                <a:lnTo>
                  <a:pt x="15963" y="73660"/>
                </a:lnTo>
                <a:lnTo>
                  <a:pt x="19151" y="73660"/>
                </a:lnTo>
                <a:lnTo>
                  <a:pt x="19507" y="76200"/>
                </a:lnTo>
                <a:lnTo>
                  <a:pt x="22707" y="78740"/>
                </a:lnTo>
                <a:lnTo>
                  <a:pt x="23063" y="80010"/>
                </a:lnTo>
                <a:lnTo>
                  <a:pt x="24561" y="81280"/>
                </a:lnTo>
                <a:lnTo>
                  <a:pt x="21107" y="81280"/>
                </a:lnTo>
                <a:lnTo>
                  <a:pt x="19951" y="82550"/>
                </a:lnTo>
                <a:lnTo>
                  <a:pt x="45250" y="82550"/>
                </a:lnTo>
                <a:lnTo>
                  <a:pt x="47104" y="80010"/>
                </a:lnTo>
                <a:lnTo>
                  <a:pt x="44094" y="80010"/>
                </a:lnTo>
                <a:lnTo>
                  <a:pt x="42570" y="78740"/>
                </a:lnTo>
                <a:lnTo>
                  <a:pt x="41643" y="77470"/>
                </a:lnTo>
                <a:lnTo>
                  <a:pt x="44437" y="76200"/>
                </a:lnTo>
                <a:lnTo>
                  <a:pt x="45948" y="76200"/>
                </a:lnTo>
                <a:lnTo>
                  <a:pt x="46126" y="74930"/>
                </a:lnTo>
                <a:lnTo>
                  <a:pt x="49136" y="74930"/>
                </a:lnTo>
                <a:lnTo>
                  <a:pt x="49136" y="72390"/>
                </a:lnTo>
                <a:lnTo>
                  <a:pt x="46837" y="71120"/>
                </a:lnTo>
                <a:lnTo>
                  <a:pt x="46393" y="69850"/>
                </a:lnTo>
                <a:lnTo>
                  <a:pt x="44259" y="67310"/>
                </a:lnTo>
                <a:lnTo>
                  <a:pt x="44259" y="63500"/>
                </a:lnTo>
                <a:lnTo>
                  <a:pt x="43370" y="62230"/>
                </a:lnTo>
                <a:lnTo>
                  <a:pt x="42837" y="58420"/>
                </a:lnTo>
                <a:lnTo>
                  <a:pt x="41694" y="57150"/>
                </a:lnTo>
                <a:lnTo>
                  <a:pt x="41871" y="54610"/>
                </a:lnTo>
                <a:close/>
              </a:path>
              <a:path w="241300" h="326389">
                <a:moveTo>
                  <a:pt x="152501" y="71120"/>
                </a:moveTo>
                <a:lnTo>
                  <a:pt x="149936" y="73660"/>
                </a:lnTo>
                <a:lnTo>
                  <a:pt x="146735" y="74930"/>
                </a:lnTo>
                <a:lnTo>
                  <a:pt x="144868" y="78740"/>
                </a:lnTo>
                <a:lnTo>
                  <a:pt x="140436" y="82550"/>
                </a:lnTo>
                <a:lnTo>
                  <a:pt x="146469" y="82550"/>
                </a:lnTo>
                <a:lnTo>
                  <a:pt x="147091" y="81280"/>
                </a:lnTo>
                <a:lnTo>
                  <a:pt x="153650" y="81280"/>
                </a:lnTo>
                <a:lnTo>
                  <a:pt x="154266" y="80010"/>
                </a:lnTo>
                <a:lnTo>
                  <a:pt x="156933" y="78740"/>
                </a:lnTo>
                <a:lnTo>
                  <a:pt x="156756" y="77470"/>
                </a:lnTo>
                <a:lnTo>
                  <a:pt x="157733" y="74930"/>
                </a:lnTo>
                <a:lnTo>
                  <a:pt x="157733" y="73660"/>
                </a:lnTo>
                <a:lnTo>
                  <a:pt x="156057" y="73660"/>
                </a:lnTo>
                <a:lnTo>
                  <a:pt x="154990" y="72390"/>
                </a:lnTo>
                <a:lnTo>
                  <a:pt x="152501" y="71120"/>
                </a:lnTo>
                <a:close/>
              </a:path>
              <a:path w="241300" h="326389">
                <a:moveTo>
                  <a:pt x="153650" y="81280"/>
                </a:moveTo>
                <a:lnTo>
                  <a:pt x="149313" y="81280"/>
                </a:lnTo>
                <a:lnTo>
                  <a:pt x="150456" y="82550"/>
                </a:lnTo>
                <a:lnTo>
                  <a:pt x="153034" y="82550"/>
                </a:lnTo>
                <a:lnTo>
                  <a:pt x="153650" y="81280"/>
                </a:lnTo>
                <a:close/>
              </a:path>
              <a:path w="241300" h="326389">
                <a:moveTo>
                  <a:pt x="49136" y="74930"/>
                </a:moveTo>
                <a:lnTo>
                  <a:pt x="47370" y="74930"/>
                </a:lnTo>
                <a:lnTo>
                  <a:pt x="48158" y="77470"/>
                </a:lnTo>
                <a:lnTo>
                  <a:pt x="49136" y="74930"/>
                </a:lnTo>
                <a:close/>
              </a:path>
              <a:path w="241300" h="326389">
                <a:moveTo>
                  <a:pt x="149123" y="69850"/>
                </a:moveTo>
                <a:lnTo>
                  <a:pt x="145135" y="71120"/>
                </a:lnTo>
                <a:lnTo>
                  <a:pt x="140969" y="73660"/>
                </a:lnTo>
                <a:lnTo>
                  <a:pt x="148247" y="73660"/>
                </a:lnTo>
                <a:lnTo>
                  <a:pt x="149936" y="71120"/>
                </a:lnTo>
                <a:lnTo>
                  <a:pt x="149123" y="69850"/>
                </a:lnTo>
                <a:close/>
              </a:path>
              <a:path w="241300" h="326389">
                <a:moveTo>
                  <a:pt x="117284" y="62230"/>
                </a:moveTo>
                <a:lnTo>
                  <a:pt x="115328" y="64770"/>
                </a:lnTo>
                <a:lnTo>
                  <a:pt x="114261" y="67310"/>
                </a:lnTo>
                <a:lnTo>
                  <a:pt x="115595" y="68580"/>
                </a:lnTo>
                <a:lnTo>
                  <a:pt x="113995" y="69850"/>
                </a:lnTo>
                <a:lnTo>
                  <a:pt x="144691" y="69850"/>
                </a:lnTo>
                <a:lnTo>
                  <a:pt x="148158" y="68580"/>
                </a:lnTo>
                <a:lnTo>
                  <a:pt x="153390" y="68580"/>
                </a:lnTo>
                <a:lnTo>
                  <a:pt x="154457" y="67310"/>
                </a:lnTo>
                <a:lnTo>
                  <a:pt x="119049" y="67310"/>
                </a:lnTo>
                <a:lnTo>
                  <a:pt x="118960" y="64770"/>
                </a:lnTo>
                <a:lnTo>
                  <a:pt x="117284" y="62230"/>
                </a:lnTo>
                <a:close/>
              </a:path>
              <a:path w="241300" h="326389">
                <a:moveTo>
                  <a:pt x="153390" y="68580"/>
                </a:moveTo>
                <a:lnTo>
                  <a:pt x="148158" y="68580"/>
                </a:lnTo>
                <a:lnTo>
                  <a:pt x="150367" y="69850"/>
                </a:lnTo>
                <a:lnTo>
                  <a:pt x="152323" y="69850"/>
                </a:lnTo>
                <a:lnTo>
                  <a:pt x="153390" y="68580"/>
                </a:lnTo>
                <a:close/>
              </a:path>
              <a:path w="241300" h="326389">
                <a:moveTo>
                  <a:pt x="118960" y="55880"/>
                </a:moveTo>
                <a:lnTo>
                  <a:pt x="117982" y="55880"/>
                </a:lnTo>
                <a:lnTo>
                  <a:pt x="118084" y="60960"/>
                </a:lnTo>
                <a:lnTo>
                  <a:pt x="119329" y="62230"/>
                </a:lnTo>
                <a:lnTo>
                  <a:pt x="119672" y="66040"/>
                </a:lnTo>
                <a:lnTo>
                  <a:pt x="119049" y="67310"/>
                </a:lnTo>
                <a:lnTo>
                  <a:pt x="154457" y="67310"/>
                </a:lnTo>
                <a:lnTo>
                  <a:pt x="154190" y="66040"/>
                </a:lnTo>
                <a:lnTo>
                  <a:pt x="132003" y="66040"/>
                </a:lnTo>
                <a:lnTo>
                  <a:pt x="130225" y="64770"/>
                </a:lnTo>
                <a:lnTo>
                  <a:pt x="127482" y="64770"/>
                </a:lnTo>
                <a:lnTo>
                  <a:pt x="127482" y="63500"/>
                </a:lnTo>
                <a:lnTo>
                  <a:pt x="124824" y="60960"/>
                </a:lnTo>
                <a:lnTo>
                  <a:pt x="120218" y="60960"/>
                </a:lnTo>
                <a:lnTo>
                  <a:pt x="121005" y="58420"/>
                </a:lnTo>
                <a:lnTo>
                  <a:pt x="121538" y="57150"/>
                </a:lnTo>
                <a:lnTo>
                  <a:pt x="118960" y="55880"/>
                </a:lnTo>
                <a:close/>
              </a:path>
              <a:path w="241300" h="326389">
                <a:moveTo>
                  <a:pt x="105651" y="57150"/>
                </a:moveTo>
                <a:lnTo>
                  <a:pt x="104940" y="57150"/>
                </a:lnTo>
                <a:lnTo>
                  <a:pt x="104051" y="58420"/>
                </a:lnTo>
                <a:lnTo>
                  <a:pt x="101777" y="59690"/>
                </a:lnTo>
                <a:lnTo>
                  <a:pt x="101739" y="60960"/>
                </a:lnTo>
                <a:lnTo>
                  <a:pt x="100177" y="63500"/>
                </a:lnTo>
                <a:lnTo>
                  <a:pt x="98450" y="64770"/>
                </a:lnTo>
                <a:lnTo>
                  <a:pt x="97421" y="66040"/>
                </a:lnTo>
                <a:lnTo>
                  <a:pt x="110718" y="66040"/>
                </a:lnTo>
                <a:lnTo>
                  <a:pt x="113118" y="64770"/>
                </a:lnTo>
                <a:lnTo>
                  <a:pt x="115376" y="60960"/>
                </a:lnTo>
                <a:lnTo>
                  <a:pt x="105651" y="60960"/>
                </a:lnTo>
                <a:lnTo>
                  <a:pt x="105651" y="57150"/>
                </a:lnTo>
                <a:close/>
              </a:path>
              <a:path w="241300" h="326389">
                <a:moveTo>
                  <a:pt x="148158" y="57150"/>
                </a:moveTo>
                <a:lnTo>
                  <a:pt x="147624" y="58420"/>
                </a:lnTo>
                <a:lnTo>
                  <a:pt x="125171" y="58420"/>
                </a:lnTo>
                <a:lnTo>
                  <a:pt x="129603" y="62230"/>
                </a:lnTo>
                <a:lnTo>
                  <a:pt x="130327" y="63500"/>
                </a:lnTo>
                <a:lnTo>
                  <a:pt x="132003" y="63500"/>
                </a:lnTo>
                <a:lnTo>
                  <a:pt x="133159" y="66040"/>
                </a:lnTo>
                <a:lnTo>
                  <a:pt x="154190" y="66040"/>
                </a:lnTo>
                <a:lnTo>
                  <a:pt x="153568" y="64770"/>
                </a:lnTo>
                <a:lnTo>
                  <a:pt x="153657" y="63500"/>
                </a:lnTo>
                <a:lnTo>
                  <a:pt x="153657" y="60960"/>
                </a:lnTo>
                <a:lnTo>
                  <a:pt x="150990" y="59690"/>
                </a:lnTo>
                <a:lnTo>
                  <a:pt x="150101" y="58420"/>
                </a:lnTo>
                <a:lnTo>
                  <a:pt x="148158" y="57150"/>
                </a:lnTo>
                <a:close/>
              </a:path>
              <a:path w="241300" h="326389">
                <a:moveTo>
                  <a:pt x="98564" y="59690"/>
                </a:moveTo>
                <a:lnTo>
                  <a:pt x="96964" y="59690"/>
                </a:lnTo>
                <a:lnTo>
                  <a:pt x="98209" y="60960"/>
                </a:lnTo>
                <a:lnTo>
                  <a:pt x="98564" y="59690"/>
                </a:lnTo>
                <a:close/>
              </a:path>
              <a:path w="241300" h="326389">
                <a:moveTo>
                  <a:pt x="108000" y="53340"/>
                </a:moveTo>
                <a:lnTo>
                  <a:pt x="106895" y="54610"/>
                </a:lnTo>
                <a:lnTo>
                  <a:pt x="106400" y="55880"/>
                </a:lnTo>
                <a:lnTo>
                  <a:pt x="107022" y="58420"/>
                </a:lnTo>
                <a:lnTo>
                  <a:pt x="107022" y="60960"/>
                </a:lnTo>
                <a:lnTo>
                  <a:pt x="115376" y="60960"/>
                </a:lnTo>
                <a:lnTo>
                  <a:pt x="116128" y="59690"/>
                </a:lnTo>
                <a:lnTo>
                  <a:pt x="116839" y="58420"/>
                </a:lnTo>
                <a:lnTo>
                  <a:pt x="110718" y="58420"/>
                </a:lnTo>
                <a:lnTo>
                  <a:pt x="109969" y="57150"/>
                </a:lnTo>
                <a:lnTo>
                  <a:pt x="110274" y="54610"/>
                </a:lnTo>
                <a:lnTo>
                  <a:pt x="108000" y="53340"/>
                </a:lnTo>
                <a:close/>
              </a:path>
              <a:path w="241300" h="326389">
                <a:moveTo>
                  <a:pt x="123494" y="59690"/>
                </a:moveTo>
                <a:lnTo>
                  <a:pt x="121538" y="59690"/>
                </a:lnTo>
                <a:lnTo>
                  <a:pt x="120218" y="60960"/>
                </a:lnTo>
                <a:lnTo>
                  <a:pt x="124824" y="60960"/>
                </a:lnTo>
                <a:lnTo>
                  <a:pt x="123494" y="59690"/>
                </a:lnTo>
                <a:close/>
              </a:path>
              <a:path w="241300" h="326389">
                <a:moveTo>
                  <a:pt x="114528" y="54610"/>
                </a:moveTo>
                <a:lnTo>
                  <a:pt x="111950" y="57150"/>
                </a:lnTo>
                <a:lnTo>
                  <a:pt x="110718" y="58420"/>
                </a:lnTo>
                <a:lnTo>
                  <a:pt x="116839" y="58420"/>
                </a:lnTo>
                <a:lnTo>
                  <a:pt x="115239" y="55880"/>
                </a:lnTo>
                <a:lnTo>
                  <a:pt x="114528" y="54610"/>
                </a:lnTo>
                <a:close/>
              </a:path>
              <a:path w="241300" h="326389">
                <a:moveTo>
                  <a:pt x="133870" y="49530"/>
                </a:moveTo>
                <a:lnTo>
                  <a:pt x="130225" y="50800"/>
                </a:lnTo>
                <a:lnTo>
                  <a:pt x="127927" y="53340"/>
                </a:lnTo>
                <a:lnTo>
                  <a:pt x="125171" y="53340"/>
                </a:lnTo>
                <a:lnTo>
                  <a:pt x="122694" y="57150"/>
                </a:lnTo>
                <a:lnTo>
                  <a:pt x="123494" y="58420"/>
                </a:lnTo>
                <a:lnTo>
                  <a:pt x="146380" y="58420"/>
                </a:lnTo>
                <a:lnTo>
                  <a:pt x="146113" y="57150"/>
                </a:lnTo>
                <a:lnTo>
                  <a:pt x="144602" y="55880"/>
                </a:lnTo>
                <a:lnTo>
                  <a:pt x="142659" y="54610"/>
                </a:lnTo>
                <a:lnTo>
                  <a:pt x="142468" y="53340"/>
                </a:lnTo>
                <a:lnTo>
                  <a:pt x="140785" y="52070"/>
                </a:lnTo>
                <a:lnTo>
                  <a:pt x="137947" y="52070"/>
                </a:lnTo>
                <a:lnTo>
                  <a:pt x="136893" y="50800"/>
                </a:lnTo>
                <a:lnTo>
                  <a:pt x="133870" y="49530"/>
                </a:lnTo>
                <a:close/>
              </a:path>
              <a:path w="241300" h="326389">
                <a:moveTo>
                  <a:pt x="22974" y="27940"/>
                </a:moveTo>
                <a:lnTo>
                  <a:pt x="21196" y="27940"/>
                </a:lnTo>
                <a:lnTo>
                  <a:pt x="19329" y="30480"/>
                </a:lnTo>
                <a:lnTo>
                  <a:pt x="18440" y="31750"/>
                </a:lnTo>
                <a:lnTo>
                  <a:pt x="16586" y="35560"/>
                </a:lnTo>
                <a:lnTo>
                  <a:pt x="14096" y="39370"/>
                </a:lnTo>
                <a:lnTo>
                  <a:pt x="14363" y="40640"/>
                </a:lnTo>
                <a:lnTo>
                  <a:pt x="16319" y="40640"/>
                </a:lnTo>
                <a:lnTo>
                  <a:pt x="15786" y="41910"/>
                </a:lnTo>
                <a:lnTo>
                  <a:pt x="13842" y="41910"/>
                </a:lnTo>
                <a:lnTo>
                  <a:pt x="10553" y="44450"/>
                </a:lnTo>
                <a:lnTo>
                  <a:pt x="9931" y="45720"/>
                </a:lnTo>
                <a:lnTo>
                  <a:pt x="8153" y="46990"/>
                </a:lnTo>
                <a:lnTo>
                  <a:pt x="7353" y="48260"/>
                </a:lnTo>
                <a:lnTo>
                  <a:pt x="7353" y="53340"/>
                </a:lnTo>
                <a:lnTo>
                  <a:pt x="6108" y="54610"/>
                </a:lnTo>
                <a:lnTo>
                  <a:pt x="43103" y="54610"/>
                </a:lnTo>
                <a:lnTo>
                  <a:pt x="44615" y="50800"/>
                </a:lnTo>
                <a:lnTo>
                  <a:pt x="44792" y="48260"/>
                </a:lnTo>
                <a:lnTo>
                  <a:pt x="47015" y="45720"/>
                </a:lnTo>
                <a:lnTo>
                  <a:pt x="48780" y="43180"/>
                </a:lnTo>
                <a:lnTo>
                  <a:pt x="50825" y="41910"/>
                </a:lnTo>
                <a:lnTo>
                  <a:pt x="50825" y="40640"/>
                </a:lnTo>
                <a:lnTo>
                  <a:pt x="49504" y="38100"/>
                </a:lnTo>
                <a:lnTo>
                  <a:pt x="48526" y="36830"/>
                </a:lnTo>
                <a:lnTo>
                  <a:pt x="48882" y="33020"/>
                </a:lnTo>
                <a:lnTo>
                  <a:pt x="51180" y="29210"/>
                </a:lnTo>
                <a:lnTo>
                  <a:pt x="23863" y="29210"/>
                </a:lnTo>
                <a:lnTo>
                  <a:pt x="22974" y="27940"/>
                </a:lnTo>
                <a:close/>
              </a:path>
              <a:path w="241300" h="326389">
                <a:moveTo>
                  <a:pt x="56172" y="46990"/>
                </a:moveTo>
                <a:lnTo>
                  <a:pt x="54889" y="49530"/>
                </a:lnTo>
                <a:lnTo>
                  <a:pt x="55422" y="50800"/>
                </a:lnTo>
                <a:lnTo>
                  <a:pt x="54051" y="52070"/>
                </a:lnTo>
                <a:lnTo>
                  <a:pt x="51561" y="53340"/>
                </a:lnTo>
                <a:lnTo>
                  <a:pt x="50444" y="54610"/>
                </a:lnTo>
                <a:lnTo>
                  <a:pt x="96786" y="54610"/>
                </a:lnTo>
                <a:lnTo>
                  <a:pt x="97586" y="53340"/>
                </a:lnTo>
                <a:lnTo>
                  <a:pt x="60058" y="53340"/>
                </a:lnTo>
                <a:lnTo>
                  <a:pt x="58902" y="52070"/>
                </a:lnTo>
                <a:lnTo>
                  <a:pt x="59562" y="50800"/>
                </a:lnTo>
                <a:lnTo>
                  <a:pt x="58051" y="48260"/>
                </a:lnTo>
                <a:lnTo>
                  <a:pt x="56172" y="46990"/>
                </a:lnTo>
                <a:close/>
              </a:path>
              <a:path w="241300" h="326389">
                <a:moveTo>
                  <a:pt x="106451" y="49530"/>
                </a:moveTo>
                <a:lnTo>
                  <a:pt x="104152" y="49530"/>
                </a:lnTo>
                <a:lnTo>
                  <a:pt x="101053" y="52070"/>
                </a:lnTo>
                <a:lnTo>
                  <a:pt x="98475" y="54610"/>
                </a:lnTo>
                <a:lnTo>
                  <a:pt x="102019" y="54610"/>
                </a:lnTo>
                <a:lnTo>
                  <a:pt x="104330" y="52070"/>
                </a:lnTo>
                <a:lnTo>
                  <a:pt x="104863" y="50800"/>
                </a:lnTo>
                <a:lnTo>
                  <a:pt x="106451" y="49530"/>
                </a:lnTo>
                <a:close/>
              </a:path>
              <a:path w="241300" h="326389">
                <a:moveTo>
                  <a:pt x="108851" y="43180"/>
                </a:moveTo>
                <a:lnTo>
                  <a:pt x="67055" y="43180"/>
                </a:lnTo>
                <a:lnTo>
                  <a:pt x="67856" y="44450"/>
                </a:lnTo>
                <a:lnTo>
                  <a:pt x="65646" y="44450"/>
                </a:lnTo>
                <a:lnTo>
                  <a:pt x="64668" y="45720"/>
                </a:lnTo>
                <a:lnTo>
                  <a:pt x="64935" y="46990"/>
                </a:lnTo>
                <a:lnTo>
                  <a:pt x="63334" y="46990"/>
                </a:lnTo>
                <a:lnTo>
                  <a:pt x="61645" y="49530"/>
                </a:lnTo>
                <a:lnTo>
                  <a:pt x="61645" y="50800"/>
                </a:lnTo>
                <a:lnTo>
                  <a:pt x="60058" y="53340"/>
                </a:lnTo>
                <a:lnTo>
                  <a:pt x="97586" y="53340"/>
                </a:lnTo>
                <a:lnTo>
                  <a:pt x="98386" y="52070"/>
                </a:lnTo>
                <a:lnTo>
                  <a:pt x="99885" y="50800"/>
                </a:lnTo>
                <a:lnTo>
                  <a:pt x="101574" y="48260"/>
                </a:lnTo>
                <a:lnTo>
                  <a:pt x="103708" y="48260"/>
                </a:lnTo>
                <a:lnTo>
                  <a:pt x="105384" y="45720"/>
                </a:lnTo>
                <a:lnTo>
                  <a:pt x="107251" y="45720"/>
                </a:lnTo>
                <a:lnTo>
                  <a:pt x="108851" y="43180"/>
                </a:lnTo>
                <a:close/>
              </a:path>
              <a:path w="241300" h="326389">
                <a:moveTo>
                  <a:pt x="139103" y="50800"/>
                </a:moveTo>
                <a:lnTo>
                  <a:pt x="137947" y="52070"/>
                </a:lnTo>
                <a:lnTo>
                  <a:pt x="140785" y="52070"/>
                </a:lnTo>
                <a:lnTo>
                  <a:pt x="139103" y="50800"/>
                </a:lnTo>
                <a:close/>
              </a:path>
              <a:path w="241300" h="326389">
                <a:moveTo>
                  <a:pt x="66624" y="26670"/>
                </a:moveTo>
                <a:lnTo>
                  <a:pt x="63690" y="26670"/>
                </a:lnTo>
                <a:lnTo>
                  <a:pt x="61836" y="29210"/>
                </a:lnTo>
                <a:lnTo>
                  <a:pt x="61569" y="30480"/>
                </a:lnTo>
                <a:lnTo>
                  <a:pt x="59791" y="34290"/>
                </a:lnTo>
                <a:lnTo>
                  <a:pt x="58902" y="36830"/>
                </a:lnTo>
                <a:lnTo>
                  <a:pt x="60413" y="39370"/>
                </a:lnTo>
                <a:lnTo>
                  <a:pt x="57835" y="40640"/>
                </a:lnTo>
                <a:lnTo>
                  <a:pt x="57657" y="41910"/>
                </a:lnTo>
                <a:lnTo>
                  <a:pt x="58991" y="43180"/>
                </a:lnTo>
                <a:lnTo>
                  <a:pt x="59702" y="45720"/>
                </a:lnTo>
                <a:lnTo>
                  <a:pt x="61379" y="45720"/>
                </a:lnTo>
                <a:lnTo>
                  <a:pt x="65379" y="43180"/>
                </a:lnTo>
                <a:lnTo>
                  <a:pt x="108851" y="43180"/>
                </a:lnTo>
                <a:lnTo>
                  <a:pt x="108940" y="41910"/>
                </a:lnTo>
                <a:lnTo>
                  <a:pt x="106984" y="40640"/>
                </a:lnTo>
                <a:lnTo>
                  <a:pt x="107251" y="38100"/>
                </a:lnTo>
                <a:lnTo>
                  <a:pt x="107873" y="36830"/>
                </a:lnTo>
                <a:lnTo>
                  <a:pt x="108999" y="35560"/>
                </a:lnTo>
                <a:lnTo>
                  <a:pt x="73723" y="35560"/>
                </a:lnTo>
                <a:lnTo>
                  <a:pt x="72212" y="33020"/>
                </a:lnTo>
                <a:lnTo>
                  <a:pt x="68922" y="30480"/>
                </a:lnTo>
                <a:lnTo>
                  <a:pt x="68656" y="29210"/>
                </a:lnTo>
                <a:lnTo>
                  <a:pt x="66624" y="26670"/>
                </a:lnTo>
                <a:close/>
              </a:path>
              <a:path w="241300" h="326389">
                <a:moveTo>
                  <a:pt x="72123" y="22860"/>
                </a:moveTo>
                <a:lnTo>
                  <a:pt x="71056" y="22860"/>
                </a:lnTo>
                <a:lnTo>
                  <a:pt x="70345" y="24130"/>
                </a:lnTo>
                <a:lnTo>
                  <a:pt x="65379" y="24130"/>
                </a:lnTo>
                <a:lnTo>
                  <a:pt x="66433" y="25400"/>
                </a:lnTo>
                <a:lnTo>
                  <a:pt x="69011" y="25400"/>
                </a:lnTo>
                <a:lnTo>
                  <a:pt x="69634" y="26670"/>
                </a:lnTo>
                <a:lnTo>
                  <a:pt x="70256" y="29210"/>
                </a:lnTo>
                <a:lnTo>
                  <a:pt x="73723" y="31750"/>
                </a:lnTo>
                <a:lnTo>
                  <a:pt x="74155" y="34290"/>
                </a:lnTo>
                <a:lnTo>
                  <a:pt x="76022" y="35560"/>
                </a:lnTo>
                <a:lnTo>
                  <a:pt x="108999" y="35560"/>
                </a:lnTo>
                <a:lnTo>
                  <a:pt x="111251" y="33020"/>
                </a:lnTo>
                <a:lnTo>
                  <a:pt x="111696" y="31750"/>
                </a:lnTo>
                <a:lnTo>
                  <a:pt x="110756" y="29210"/>
                </a:lnTo>
                <a:lnTo>
                  <a:pt x="79222" y="29210"/>
                </a:lnTo>
                <a:lnTo>
                  <a:pt x="75933" y="26670"/>
                </a:lnTo>
                <a:lnTo>
                  <a:pt x="72123" y="22860"/>
                </a:lnTo>
                <a:close/>
              </a:path>
              <a:path w="241300" h="326389">
                <a:moveTo>
                  <a:pt x="26073" y="25400"/>
                </a:moveTo>
                <a:lnTo>
                  <a:pt x="24917" y="25400"/>
                </a:lnTo>
                <a:lnTo>
                  <a:pt x="23863" y="29210"/>
                </a:lnTo>
                <a:lnTo>
                  <a:pt x="51180" y="29210"/>
                </a:lnTo>
                <a:lnTo>
                  <a:pt x="52603" y="27940"/>
                </a:lnTo>
                <a:lnTo>
                  <a:pt x="54419" y="26670"/>
                </a:lnTo>
                <a:lnTo>
                  <a:pt x="26962" y="26670"/>
                </a:lnTo>
                <a:lnTo>
                  <a:pt x="26073" y="25400"/>
                </a:lnTo>
                <a:close/>
              </a:path>
              <a:path w="241300" h="326389">
                <a:moveTo>
                  <a:pt x="76822" y="16510"/>
                </a:moveTo>
                <a:lnTo>
                  <a:pt x="73266" y="17780"/>
                </a:lnTo>
                <a:lnTo>
                  <a:pt x="72301" y="20320"/>
                </a:lnTo>
                <a:lnTo>
                  <a:pt x="72389" y="21590"/>
                </a:lnTo>
                <a:lnTo>
                  <a:pt x="75234" y="24130"/>
                </a:lnTo>
                <a:lnTo>
                  <a:pt x="77355" y="26670"/>
                </a:lnTo>
                <a:lnTo>
                  <a:pt x="80378" y="29210"/>
                </a:lnTo>
                <a:lnTo>
                  <a:pt x="108584" y="29210"/>
                </a:lnTo>
                <a:lnTo>
                  <a:pt x="108000" y="27940"/>
                </a:lnTo>
                <a:lnTo>
                  <a:pt x="109651" y="24130"/>
                </a:lnTo>
                <a:lnTo>
                  <a:pt x="86499" y="24130"/>
                </a:lnTo>
                <a:lnTo>
                  <a:pt x="85898" y="21590"/>
                </a:lnTo>
                <a:lnTo>
                  <a:pt x="78066" y="21590"/>
                </a:lnTo>
                <a:lnTo>
                  <a:pt x="77711" y="20320"/>
                </a:lnTo>
                <a:lnTo>
                  <a:pt x="78066" y="17780"/>
                </a:lnTo>
                <a:lnTo>
                  <a:pt x="76822" y="16510"/>
                </a:lnTo>
                <a:close/>
              </a:path>
              <a:path w="241300" h="326389">
                <a:moveTo>
                  <a:pt x="38049" y="11430"/>
                </a:moveTo>
                <a:lnTo>
                  <a:pt x="36550" y="13970"/>
                </a:lnTo>
                <a:lnTo>
                  <a:pt x="33972" y="13970"/>
                </a:lnTo>
                <a:lnTo>
                  <a:pt x="31927" y="16510"/>
                </a:lnTo>
                <a:lnTo>
                  <a:pt x="32105" y="19050"/>
                </a:lnTo>
                <a:lnTo>
                  <a:pt x="30149" y="19050"/>
                </a:lnTo>
                <a:lnTo>
                  <a:pt x="27317" y="24130"/>
                </a:lnTo>
                <a:lnTo>
                  <a:pt x="28206" y="25400"/>
                </a:lnTo>
                <a:lnTo>
                  <a:pt x="26962" y="26670"/>
                </a:lnTo>
                <a:lnTo>
                  <a:pt x="54419" y="26670"/>
                </a:lnTo>
                <a:lnTo>
                  <a:pt x="56235" y="25400"/>
                </a:lnTo>
                <a:lnTo>
                  <a:pt x="60591" y="20320"/>
                </a:lnTo>
                <a:lnTo>
                  <a:pt x="65112" y="16510"/>
                </a:lnTo>
                <a:lnTo>
                  <a:pt x="67779" y="15240"/>
                </a:lnTo>
                <a:lnTo>
                  <a:pt x="69811" y="12700"/>
                </a:lnTo>
                <a:lnTo>
                  <a:pt x="39916" y="12700"/>
                </a:lnTo>
                <a:lnTo>
                  <a:pt x="38049" y="11430"/>
                </a:lnTo>
                <a:close/>
              </a:path>
              <a:path w="241300" h="326389">
                <a:moveTo>
                  <a:pt x="112674" y="12700"/>
                </a:moveTo>
                <a:lnTo>
                  <a:pt x="95719" y="12700"/>
                </a:lnTo>
                <a:lnTo>
                  <a:pt x="92163" y="15240"/>
                </a:lnTo>
                <a:lnTo>
                  <a:pt x="86055" y="16510"/>
                </a:lnTo>
                <a:lnTo>
                  <a:pt x="85331" y="17780"/>
                </a:lnTo>
                <a:lnTo>
                  <a:pt x="87655" y="20320"/>
                </a:lnTo>
                <a:lnTo>
                  <a:pt x="87655" y="21590"/>
                </a:lnTo>
                <a:lnTo>
                  <a:pt x="86499" y="24130"/>
                </a:lnTo>
                <a:lnTo>
                  <a:pt x="109651" y="24130"/>
                </a:lnTo>
                <a:lnTo>
                  <a:pt x="111251" y="22860"/>
                </a:lnTo>
                <a:lnTo>
                  <a:pt x="111823" y="21590"/>
                </a:lnTo>
                <a:lnTo>
                  <a:pt x="112306" y="15240"/>
                </a:lnTo>
                <a:lnTo>
                  <a:pt x="112991" y="15240"/>
                </a:lnTo>
                <a:lnTo>
                  <a:pt x="112674" y="12700"/>
                </a:lnTo>
                <a:close/>
              </a:path>
              <a:path w="241300" h="326389">
                <a:moveTo>
                  <a:pt x="83210" y="16510"/>
                </a:moveTo>
                <a:lnTo>
                  <a:pt x="80467" y="16510"/>
                </a:lnTo>
                <a:lnTo>
                  <a:pt x="79044" y="19050"/>
                </a:lnTo>
                <a:lnTo>
                  <a:pt x="79133" y="20320"/>
                </a:lnTo>
                <a:lnTo>
                  <a:pt x="78066" y="21590"/>
                </a:lnTo>
                <a:lnTo>
                  <a:pt x="85898" y="21590"/>
                </a:lnTo>
                <a:lnTo>
                  <a:pt x="85597" y="20320"/>
                </a:lnTo>
                <a:lnTo>
                  <a:pt x="84543" y="19050"/>
                </a:lnTo>
                <a:lnTo>
                  <a:pt x="83210" y="16510"/>
                </a:lnTo>
                <a:close/>
              </a:path>
              <a:path w="241300" h="326389">
                <a:moveTo>
                  <a:pt x="73012" y="0"/>
                </a:moveTo>
                <a:lnTo>
                  <a:pt x="56413" y="0"/>
                </a:lnTo>
                <a:lnTo>
                  <a:pt x="49771" y="2540"/>
                </a:lnTo>
                <a:lnTo>
                  <a:pt x="45592" y="6350"/>
                </a:lnTo>
                <a:lnTo>
                  <a:pt x="41249" y="8890"/>
                </a:lnTo>
                <a:lnTo>
                  <a:pt x="40627" y="10160"/>
                </a:lnTo>
                <a:lnTo>
                  <a:pt x="41427" y="12700"/>
                </a:lnTo>
                <a:lnTo>
                  <a:pt x="69811" y="12700"/>
                </a:lnTo>
                <a:lnTo>
                  <a:pt x="70967" y="10160"/>
                </a:lnTo>
                <a:lnTo>
                  <a:pt x="75361" y="10160"/>
                </a:lnTo>
                <a:lnTo>
                  <a:pt x="77355" y="8890"/>
                </a:lnTo>
                <a:lnTo>
                  <a:pt x="80467" y="7620"/>
                </a:lnTo>
                <a:lnTo>
                  <a:pt x="81089" y="6350"/>
                </a:lnTo>
                <a:lnTo>
                  <a:pt x="80721" y="3810"/>
                </a:lnTo>
                <a:lnTo>
                  <a:pt x="75577" y="2540"/>
                </a:lnTo>
                <a:lnTo>
                  <a:pt x="73012" y="0"/>
                </a:lnTo>
                <a:close/>
              </a:path>
              <a:path w="241300" h="326389">
                <a:moveTo>
                  <a:pt x="101485" y="11430"/>
                </a:moveTo>
                <a:lnTo>
                  <a:pt x="98742" y="12700"/>
                </a:lnTo>
                <a:lnTo>
                  <a:pt x="105041" y="12700"/>
                </a:lnTo>
                <a:lnTo>
                  <a:pt x="101485" y="11430"/>
                </a:lnTo>
                <a:close/>
              </a:path>
              <a:path w="241300" h="326389">
                <a:moveTo>
                  <a:pt x="75361" y="10160"/>
                </a:moveTo>
                <a:lnTo>
                  <a:pt x="70967" y="10160"/>
                </a:lnTo>
                <a:lnTo>
                  <a:pt x="73367" y="11430"/>
                </a:lnTo>
                <a:lnTo>
                  <a:pt x="75361" y="1016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209416" y="2390829"/>
            <a:ext cx="6985" cy="13970"/>
          </a:xfrm>
          <a:custGeom>
            <a:avLst/>
            <a:gdLst/>
            <a:ahLst/>
            <a:cxnLst/>
            <a:rect l="l" t="t" r="r" b="b"/>
            <a:pathLst>
              <a:path w="6985" h="13969">
                <a:moveTo>
                  <a:pt x="2451" y="0"/>
                </a:moveTo>
                <a:lnTo>
                  <a:pt x="0" y="1015"/>
                </a:lnTo>
                <a:lnTo>
                  <a:pt x="406" y="1638"/>
                </a:lnTo>
                <a:lnTo>
                  <a:pt x="522" y="4394"/>
                </a:lnTo>
                <a:lnTo>
                  <a:pt x="1333" y="5549"/>
                </a:lnTo>
                <a:lnTo>
                  <a:pt x="1044" y="9258"/>
                </a:lnTo>
                <a:lnTo>
                  <a:pt x="1037" y="10642"/>
                </a:lnTo>
                <a:lnTo>
                  <a:pt x="1244" y="12509"/>
                </a:lnTo>
                <a:lnTo>
                  <a:pt x="4089" y="13487"/>
                </a:lnTo>
                <a:lnTo>
                  <a:pt x="5372" y="13449"/>
                </a:lnTo>
                <a:lnTo>
                  <a:pt x="4927" y="11531"/>
                </a:lnTo>
                <a:lnTo>
                  <a:pt x="4216" y="10642"/>
                </a:lnTo>
                <a:lnTo>
                  <a:pt x="4800" y="9258"/>
                </a:lnTo>
                <a:lnTo>
                  <a:pt x="6438" y="4394"/>
                </a:lnTo>
                <a:lnTo>
                  <a:pt x="6045" y="1600"/>
                </a:lnTo>
                <a:lnTo>
                  <a:pt x="24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214879" y="237627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028" y="0"/>
                </a:moveTo>
                <a:lnTo>
                  <a:pt x="406" y="266"/>
                </a:lnTo>
                <a:lnTo>
                  <a:pt x="0" y="1701"/>
                </a:lnTo>
                <a:lnTo>
                  <a:pt x="495" y="3784"/>
                </a:lnTo>
                <a:lnTo>
                  <a:pt x="1866" y="4622"/>
                </a:lnTo>
                <a:lnTo>
                  <a:pt x="2628" y="3733"/>
                </a:lnTo>
                <a:lnTo>
                  <a:pt x="2400" y="2362"/>
                </a:lnTo>
                <a:lnTo>
                  <a:pt x="1384" y="1701"/>
                </a:lnTo>
                <a:lnTo>
                  <a:pt x="10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178761" y="2347629"/>
            <a:ext cx="30480" cy="17780"/>
          </a:xfrm>
          <a:custGeom>
            <a:avLst/>
            <a:gdLst/>
            <a:ahLst/>
            <a:cxnLst/>
            <a:rect l="l" t="t" r="r" b="b"/>
            <a:pathLst>
              <a:path w="30479" h="17780">
                <a:moveTo>
                  <a:pt x="28135" y="9766"/>
                </a:moveTo>
                <a:lnTo>
                  <a:pt x="4371" y="9766"/>
                </a:lnTo>
                <a:lnTo>
                  <a:pt x="5972" y="11887"/>
                </a:lnTo>
                <a:lnTo>
                  <a:pt x="8359" y="13131"/>
                </a:lnTo>
                <a:lnTo>
                  <a:pt x="11115" y="13131"/>
                </a:lnTo>
                <a:lnTo>
                  <a:pt x="14481" y="15532"/>
                </a:lnTo>
                <a:lnTo>
                  <a:pt x="18125" y="15621"/>
                </a:lnTo>
                <a:lnTo>
                  <a:pt x="21135" y="17576"/>
                </a:lnTo>
                <a:lnTo>
                  <a:pt x="23269" y="17030"/>
                </a:lnTo>
                <a:lnTo>
                  <a:pt x="26380" y="14198"/>
                </a:lnTo>
                <a:lnTo>
                  <a:pt x="29821" y="14198"/>
                </a:lnTo>
                <a:lnTo>
                  <a:pt x="30102" y="13944"/>
                </a:lnTo>
                <a:lnTo>
                  <a:pt x="29568" y="12788"/>
                </a:lnTo>
                <a:lnTo>
                  <a:pt x="29835" y="11277"/>
                </a:lnTo>
                <a:lnTo>
                  <a:pt x="28324" y="10020"/>
                </a:lnTo>
                <a:lnTo>
                  <a:pt x="28135" y="9766"/>
                </a:lnTo>
                <a:close/>
              </a:path>
              <a:path w="30479" h="17780">
                <a:moveTo>
                  <a:pt x="29821" y="14198"/>
                </a:moveTo>
                <a:lnTo>
                  <a:pt x="26380" y="14198"/>
                </a:lnTo>
                <a:lnTo>
                  <a:pt x="29035" y="14909"/>
                </a:lnTo>
                <a:lnTo>
                  <a:pt x="29821" y="14198"/>
                </a:lnTo>
                <a:close/>
              </a:path>
              <a:path w="30479" h="17780">
                <a:moveTo>
                  <a:pt x="7381" y="0"/>
                </a:moveTo>
                <a:lnTo>
                  <a:pt x="5616" y="355"/>
                </a:lnTo>
                <a:lnTo>
                  <a:pt x="3069" y="355"/>
                </a:lnTo>
                <a:lnTo>
                  <a:pt x="1273" y="2311"/>
                </a:lnTo>
                <a:lnTo>
                  <a:pt x="21" y="5854"/>
                </a:lnTo>
                <a:lnTo>
                  <a:pt x="0" y="6845"/>
                </a:lnTo>
                <a:lnTo>
                  <a:pt x="295" y="9766"/>
                </a:lnTo>
                <a:lnTo>
                  <a:pt x="1806" y="10020"/>
                </a:lnTo>
                <a:lnTo>
                  <a:pt x="4371" y="9766"/>
                </a:lnTo>
                <a:lnTo>
                  <a:pt x="28135" y="9766"/>
                </a:lnTo>
                <a:lnTo>
                  <a:pt x="27540" y="8966"/>
                </a:lnTo>
                <a:lnTo>
                  <a:pt x="23358" y="8966"/>
                </a:lnTo>
                <a:lnTo>
                  <a:pt x="22647" y="7823"/>
                </a:lnTo>
                <a:lnTo>
                  <a:pt x="23625" y="6845"/>
                </a:lnTo>
                <a:lnTo>
                  <a:pt x="21847" y="5854"/>
                </a:lnTo>
                <a:lnTo>
                  <a:pt x="19370" y="2844"/>
                </a:lnTo>
                <a:lnTo>
                  <a:pt x="17503" y="2578"/>
                </a:lnTo>
                <a:lnTo>
                  <a:pt x="16881" y="2222"/>
                </a:lnTo>
                <a:lnTo>
                  <a:pt x="14747" y="2222"/>
                </a:lnTo>
                <a:lnTo>
                  <a:pt x="12614" y="1955"/>
                </a:lnTo>
                <a:lnTo>
                  <a:pt x="12360" y="622"/>
                </a:lnTo>
                <a:lnTo>
                  <a:pt x="9248" y="622"/>
                </a:lnTo>
                <a:lnTo>
                  <a:pt x="8448" y="355"/>
                </a:lnTo>
                <a:lnTo>
                  <a:pt x="5616" y="355"/>
                </a:lnTo>
                <a:lnTo>
                  <a:pt x="3139" y="279"/>
                </a:lnTo>
                <a:lnTo>
                  <a:pt x="8219" y="279"/>
                </a:lnTo>
                <a:lnTo>
                  <a:pt x="7381" y="0"/>
                </a:lnTo>
                <a:close/>
              </a:path>
              <a:path w="30479" h="17780">
                <a:moveTo>
                  <a:pt x="26812" y="7988"/>
                </a:moveTo>
                <a:lnTo>
                  <a:pt x="25047" y="8966"/>
                </a:lnTo>
                <a:lnTo>
                  <a:pt x="27540" y="8966"/>
                </a:lnTo>
                <a:lnTo>
                  <a:pt x="26812" y="7988"/>
                </a:lnTo>
                <a:close/>
              </a:path>
              <a:path w="30479" h="17780">
                <a:moveTo>
                  <a:pt x="15636" y="1511"/>
                </a:moveTo>
                <a:lnTo>
                  <a:pt x="14747" y="2222"/>
                </a:lnTo>
                <a:lnTo>
                  <a:pt x="16881" y="2222"/>
                </a:lnTo>
                <a:lnTo>
                  <a:pt x="15636" y="1511"/>
                </a:lnTo>
                <a:close/>
              </a:path>
              <a:path w="30479" h="17780">
                <a:moveTo>
                  <a:pt x="11026" y="279"/>
                </a:moveTo>
                <a:lnTo>
                  <a:pt x="9248" y="622"/>
                </a:lnTo>
                <a:lnTo>
                  <a:pt x="12360" y="622"/>
                </a:lnTo>
                <a:lnTo>
                  <a:pt x="11026" y="27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159535" y="2368309"/>
            <a:ext cx="125095" cy="114300"/>
          </a:xfrm>
          <a:custGeom>
            <a:avLst/>
            <a:gdLst/>
            <a:ahLst/>
            <a:cxnLst/>
            <a:rect l="l" t="t" r="r" b="b"/>
            <a:pathLst>
              <a:path w="125095" h="114300">
                <a:moveTo>
                  <a:pt x="108788" y="110616"/>
                </a:moveTo>
                <a:lnTo>
                  <a:pt x="88074" y="110616"/>
                </a:lnTo>
                <a:lnTo>
                  <a:pt x="88544" y="113156"/>
                </a:lnTo>
                <a:lnTo>
                  <a:pt x="90817" y="113156"/>
                </a:lnTo>
                <a:lnTo>
                  <a:pt x="91262" y="114172"/>
                </a:lnTo>
                <a:lnTo>
                  <a:pt x="93586" y="114172"/>
                </a:lnTo>
                <a:lnTo>
                  <a:pt x="97840" y="111378"/>
                </a:lnTo>
                <a:lnTo>
                  <a:pt x="99974" y="111124"/>
                </a:lnTo>
                <a:lnTo>
                  <a:pt x="108607" y="111124"/>
                </a:lnTo>
                <a:lnTo>
                  <a:pt x="108788" y="110616"/>
                </a:lnTo>
                <a:close/>
              </a:path>
              <a:path w="125095" h="114300">
                <a:moveTo>
                  <a:pt x="108132" y="112648"/>
                </a:moveTo>
                <a:lnTo>
                  <a:pt x="105930" y="112648"/>
                </a:lnTo>
                <a:lnTo>
                  <a:pt x="107302" y="113410"/>
                </a:lnTo>
                <a:lnTo>
                  <a:pt x="108132" y="112648"/>
                </a:lnTo>
                <a:close/>
              </a:path>
              <a:path w="125095" h="114300">
                <a:moveTo>
                  <a:pt x="108607" y="111124"/>
                </a:moveTo>
                <a:lnTo>
                  <a:pt x="99974" y="111124"/>
                </a:lnTo>
                <a:lnTo>
                  <a:pt x="103758" y="112902"/>
                </a:lnTo>
                <a:lnTo>
                  <a:pt x="105930" y="112648"/>
                </a:lnTo>
                <a:lnTo>
                  <a:pt x="108132" y="112648"/>
                </a:lnTo>
                <a:lnTo>
                  <a:pt x="108686" y="112140"/>
                </a:lnTo>
                <a:lnTo>
                  <a:pt x="108607" y="111124"/>
                </a:lnTo>
                <a:close/>
              </a:path>
              <a:path w="125095" h="114300">
                <a:moveTo>
                  <a:pt x="117425" y="96138"/>
                </a:moveTo>
                <a:lnTo>
                  <a:pt x="83045" y="96138"/>
                </a:lnTo>
                <a:lnTo>
                  <a:pt x="84010" y="96519"/>
                </a:lnTo>
                <a:lnTo>
                  <a:pt x="84200" y="99440"/>
                </a:lnTo>
                <a:lnTo>
                  <a:pt x="85610" y="99694"/>
                </a:lnTo>
                <a:lnTo>
                  <a:pt x="85788" y="100964"/>
                </a:lnTo>
                <a:lnTo>
                  <a:pt x="84010" y="102488"/>
                </a:lnTo>
                <a:lnTo>
                  <a:pt x="82909" y="105409"/>
                </a:lnTo>
                <a:lnTo>
                  <a:pt x="82832" y="106552"/>
                </a:lnTo>
                <a:lnTo>
                  <a:pt x="83223" y="110997"/>
                </a:lnTo>
                <a:lnTo>
                  <a:pt x="85699" y="111759"/>
                </a:lnTo>
                <a:lnTo>
                  <a:pt x="88074" y="110616"/>
                </a:lnTo>
                <a:lnTo>
                  <a:pt x="108788" y="110616"/>
                </a:lnTo>
                <a:lnTo>
                  <a:pt x="110185" y="107822"/>
                </a:lnTo>
                <a:lnTo>
                  <a:pt x="111696" y="107822"/>
                </a:lnTo>
                <a:lnTo>
                  <a:pt x="111785" y="106298"/>
                </a:lnTo>
                <a:lnTo>
                  <a:pt x="110540" y="103631"/>
                </a:lnTo>
                <a:lnTo>
                  <a:pt x="110540" y="100964"/>
                </a:lnTo>
                <a:lnTo>
                  <a:pt x="119096" y="100964"/>
                </a:lnTo>
                <a:lnTo>
                  <a:pt x="119240" y="100075"/>
                </a:lnTo>
                <a:lnTo>
                  <a:pt x="112229" y="100075"/>
                </a:lnTo>
                <a:lnTo>
                  <a:pt x="111607" y="98043"/>
                </a:lnTo>
                <a:lnTo>
                  <a:pt x="112763" y="97281"/>
                </a:lnTo>
                <a:lnTo>
                  <a:pt x="116107" y="97281"/>
                </a:lnTo>
                <a:lnTo>
                  <a:pt x="116839" y="97027"/>
                </a:lnTo>
                <a:lnTo>
                  <a:pt x="117425" y="96138"/>
                </a:lnTo>
                <a:close/>
              </a:path>
              <a:path w="125095" h="114300">
                <a:moveTo>
                  <a:pt x="79454" y="107187"/>
                </a:moveTo>
                <a:lnTo>
                  <a:pt x="74790" y="107187"/>
                </a:lnTo>
                <a:lnTo>
                  <a:pt x="75412" y="108711"/>
                </a:lnTo>
                <a:lnTo>
                  <a:pt x="78257" y="107822"/>
                </a:lnTo>
                <a:lnTo>
                  <a:pt x="79454" y="107187"/>
                </a:lnTo>
                <a:close/>
              </a:path>
              <a:path w="125095" h="114300">
                <a:moveTo>
                  <a:pt x="82769" y="99821"/>
                </a:moveTo>
                <a:lnTo>
                  <a:pt x="65557" y="99821"/>
                </a:lnTo>
                <a:lnTo>
                  <a:pt x="65088" y="103631"/>
                </a:lnTo>
                <a:lnTo>
                  <a:pt x="64978" y="104901"/>
                </a:lnTo>
                <a:lnTo>
                  <a:pt x="65379" y="106552"/>
                </a:lnTo>
                <a:lnTo>
                  <a:pt x="67690" y="106679"/>
                </a:lnTo>
                <a:lnTo>
                  <a:pt x="71069" y="108584"/>
                </a:lnTo>
                <a:lnTo>
                  <a:pt x="73190" y="107822"/>
                </a:lnTo>
                <a:lnTo>
                  <a:pt x="74790" y="107187"/>
                </a:lnTo>
                <a:lnTo>
                  <a:pt x="79454" y="107187"/>
                </a:lnTo>
                <a:lnTo>
                  <a:pt x="79933" y="106933"/>
                </a:lnTo>
                <a:lnTo>
                  <a:pt x="79933" y="104266"/>
                </a:lnTo>
                <a:lnTo>
                  <a:pt x="82245" y="102234"/>
                </a:lnTo>
                <a:lnTo>
                  <a:pt x="83065" y="100710"/>
                </a:lnTo>
                <a:lnTo>
                  <a:pt x="82951" y="100202"/>
                </a:lnTo>
                <a:lnTo>
                  <a:pt x="82769" y="99821"/>
                </a:lnTo>
                <a:close/>
              </a:path>
              <a:path w="125095" h="114300">
                <a:moveTo>
                  <a:pt x="119096" y="100964"/>
                </a:moveTo>
                <a:lnTo>
                  <a:pt x="110540" y="100964"/>
                </a:lnTo>
                <a:lnTo>
                  <a:pt x="111963" y="102488"/>
                </a:lnTo>
                <a:lnTo>
                  <a:pt x="111874" y="104012"/>
                </a:lnTo>
                <a:lnTo>
                  <a:pt x="113918" y="106933"/>
                </a:lnTo>
                <a:lnTo>
                  <a:pt x="114973" y="105155"/>
                </a:lnTo>
                <a:lnTo>
                  <a:pt x="119418" y="105155"/>
                </a:lnTo>
                <a:lnTo>
                  <a:pt x="119640" y="104520"/>
                </a:lnTo>
                <a:lnTo>
                  <a:pt x="119583" y="104012"/>
                </a:lnTo>
                <a:lnTo>
                  <a:pt x="119075" y="102107"/>
                </a:lnTo>
                <a:lnTo>
                  <a:pt x="119096" y="100964"/>
                </a:lnTo>
                <a:close/>
              </a:path>
              <a:path w="125095" h="114300">
                <a:moveTo>
                  <a:pt x="119418" y="105155"/>
                </a:moveTo>
                <a:lnTo>
                  <a:pt x="118084" y="105155"/>
                </a:lnTo>
                <a:lnTo>
                  <a:pt x="119240" y="105663"/>
                </a:lnTo>
                <a:lnTo>
                  <a:pt x="119418" y="105155"/>
                </a:lnTo>
                <a:close/>
              </a:path>
              <a:path w="125095" h="114300">
                <a:moveTo>
                  <a:pt x="118084" y="105155"/>
                </a:moveTo>
                <a:lnTo>
                  <a:pt x="114973" y="105155"/>
                </a:lnTo>
                <a:lnTo>
                  <a:pt x="116484" y="105409"/>
                </a:lnTo>
                <a:lnTo>
                  <a:pt x="118084" y="105155"/>
                </a:lnTo>
                <a:close/>
              </a:path>
              <a:path w="125095" h="114300">
                <a:moveTo>
                  <a:pt x="65557" y="99821"/>
                </a:moveTo>
                <a:lnTo>
                  <a:pt x="61480" y="99821"/>
                </a:lnTo>
                <a:lnTo>
                  <a:pt x="61636" y="100710"/>
                </a:lnTo>
                <a:lnTo>
                  <a:pt x="61747" y="101980"/>
                </a:lnTo>
                <a:lnTo>
                  <a:pt x="60769" y="103377"/>
                </a:lnTo>
                <a:lnTo>
                  <a:pt x="60769" y="105155"/>
                </a:lnTo>
                <a:lnTo>
                  <a:pt x="63614" y="104520"/>
                </a:lnTo>
                <a:lnTo>
                  <a:pt x="64592" y="101218"/>
                </a:lnTo>
                <a:lnTo>
                  <a:pt x="65557" y="99821"/>
                </a:lnTo>
                <a:close/>
              </a:path>
              <a:path w="125095" h="114300">
                <a:moveTo>
                  <a:pt x="61199" y="100456"/>
                </a:moveTo>
                <a:lnTo>
                  <a:pt x="55892" y="100456"/>
                </a:lnTo>
                <a:lnTo>
                  <a:pt x="55803" y="101853"/>
                </a:lnTo>
                <a:lnTo>
                  <a:pt x="54792" y="102742"/>
                </a:lnTo>
                <a:lnTo>
                  <a:pt x="54736" y="104774"/>
                </a:lnTo>
                <a:lnTo>
                  <a:pt x="57924" y="104901"/>
                </a:lnTo>
                <a:lnTo>
                  <a:pt x="59791" y="103631"/>
                </a:lnTo>
                <a:lnTo>
                  <a:pt x="61199" y="100456"/>
                </a:lnTo>
                <a:close/>
              </a:path>
              <a:path w="125095" h="114300">
                <a:moveTo>
                  <a:pt x="49059" y="100075"/>
                </a:moveTo>
                <a:lnTo>
                  <a:pt x="42671" y="100075"/>
                </a:lnTo>
                <a:lnTo>
                  <a:pt x="45161" y="100456"/>
                </a:lnTo>
                <a:lnTo>
                  <a:pt x="44361" y="101599"/>
                </a:lnTo>
                <a:lnTo>
                  <a:pt x="44627" y="102742"/>
                </a:lnTo>
                <a:lnTo>
                  <a:pt x="46405" y="103377"/>
                </a:lnTo>
                <a:lnTo>
                  <a:pt x="48082" y="104520"/>
                </a:lnTo>
                <a:lnTo>
                  <a:pt x="49593" y="103631"/>
                </a:lnTo>
                <a:lnTo>
                  <a:pt x="49157" y="102488"/>
                </a:lnTo>
                <a:lnTo>
                  <a:pt x="49032" y="101599"/>
                </a:lnTo>
                <a:lnTo>
                  <a:pt x="49059" y="100075"/>
                </a:lnTo>
                <a:close/>
              </a:path>
              <a:path w="125095" h="114300">
                <a:moveTo>
                  <a:pt x="82045" y="98043"/>
                </a:moveTo>
                <a:lnTo>
                  <a:pt x="50469" y="98043"/>
                </a:lnTo>
                <a:lnTo>
                  <a:pt x="50914" y="99313"/>
                </a:lnTo>
                <a:lnTo>
                  <a:pt x="51018" y="100075"/>
                </a:lnTo>
                <a:lnTo>
                  <a:pt x="50689" y="101218"/>
                </a:lnTo>
                <a:lnTo>
                  <a:pt x="50579" y="102488"/>
                </a:lnTo>
                <a:lnTo>
                  <a:pt x="51015" y="104520"/>
                </a:lnTo>
                <a:lnTo>
                  <a:pt x="52692" y="104520"/>
                </a:lnTo>
                <a:lnTo>
                  <a:pt x="53314" y="102107"/>
                </a:lnTo>
                <a:lnTo>
                  <a:pt x="54114" y="100710"/>
                </a:lnTo>
                <a:lnTo>
                  <a:pt x="55892" y="100456"/>
                </a:lnTo>
                <a:lnTo>
                  <a:pt x="61199" y="100456"/>
                </a:lnTo>
                <a:lnTo>
                  <a:pt x="61480" y="99821"/>
                </a:lnTo>
                <a:lnTo>
                  <a:pt x="82769" y="99821"/>
                </a:lnTo>
                <a:lnTo>
                  <a:pt x="82100" y="98424"/>
                </a:lnTo>
                <a:lnTo>
                  <a:pt x="82045" y="98043"/>
                </a:lnTo>
                <a:close/>
              </a:path>
              <a:path w="125095" h="114300">
                <a:moveTo>
                  <a:pt x="42372" y="100837"/>
                </a:moveTo>
                <a:lnTo>
                  <a:pt x="38671" y="100837"/>
                </a:lnTo>
                <a:lnTo>
                  <a:pt x="39395" y="101599"/>
                </a:lnTo>
                <a:lnTo>
                  <a:pt x="41973" y="101853"/>
                </a:lnTo>
                <a:lnTo>
                  <a:pt x="42372" y="100837"/>
                </a:lnTo>
                <a:close/>
              </a:path>
              <a:path w="125095" h="114300">
                <a:moveTo>
                  <a:pt x="124443" y="87121"/>
                </a:moveTo>
                <a:lnTo>
                  <a:pt x="36461" y="87121"/>
                </a:lnTo>
                <a:lnTo>
                  <a:pt x="36935" y="87883"/>
                </a:lnTo>
                <a:lnTo>
                  <a:pt x="37054" y="88772"/>
                </a:lnTo>
                <a:lnTo>
                  <a:pt x="36550" y="90931"/>
                </a:lnTo>
                <a:lnTo>
                  <a:pt x="33362" y="95122"/>
                </a:lnTo>
                <a:lnTo>
                  <a:pt x="31940" y="96646"/>
                </a:lnTo>
                <a:lnTo>
                  <a:pt x="31851" y="98424"/>
                </a:lnTo>
                <a:lnTo>
                  <a:pt x="34505" y="99313"/>
                </a:lnTo>
                <a:lnTo>
                  <a:pt x="36550" y="100964"/>
                </a:lnTo>
                <a:lnTo>
                  <a:pt x="38671" y="100837"/>
                </a:lnTo>
                <a:lnTo>
                  <a:pt x="42372" y="100837"/>
                </a:lnTo>
                <a:lnTo>
                  <a:pt x="42671" y="100075"/>
                </a:lnTo>
                <a:lnTo>
                  <a:pt x="49059" y="100075"/>
                </a:lnTo>
                <a:lnTo>
                  <a:pt x="50469" y="98043"/>
                </a:lnTo>
                <a:lnTo>
                  <a:pt x="82045" y="98043"/>
                </a:lnTo>
                <a:lnTo>
                  <a:pt x="83045" y="96138"/>
                </a:lnTo>
                <a:lnTo>
                  <a:pt x="117425" y="96138"/>
                </a:lnTo>
                <a:lnTo>
                  <a:pt x="118262" y="94868"/>
                </a:lnTo>
                <a:lnTo>
                  <a:pt x="121694" y="94868"/>
                </a:lnTo>
                <a:lnTo>
                  <a:pt x="122427" y="93598"/>
                </a:lnTo>
                <a:lnTo>
                  <a:pt x="122072" y="92201"/>
                </a:lnTo>
                <a:lnTo>
                  <a:pt x="123316" y="89788"/>
                </a:lnTo>
                <a:lnTo>
                  <a:pt x="122783" y="88264"/>
                </a:lnTo>
                <a:lnTo>
                  <a:pt x="124205" y="87883"/>
                </a:lnTo>
                <a:lnTo>
                  <a:pt x="124443" y="87121"/>
                </a:lnTo>
                <a:close/>
              </a:path>
              <a:path w="125095" h="114300">
                <a:moveTo>
                  <a:pt x="117728" y="98932"/>
                </a:moveTo>
                <a:lnTo>
                  <a:pt x="115061" y="99821"/>
                </a:lnTo>
                <a:lnTo>
                  <a:pt x="112229" y="100075"/>
                </a:lnTo>
                <a:lnTo>
                  <a:pt x="119240" y="100075"/>
                </a:lnTo>
                <a:lnTo>
                  <a:pt x="117728" y="98932"/>
                </a:lnTo>
                <a:close/>
              </a:path>
              <a:path w="125095" h="114300">
                <a:moveTo>
                  <a:pt x="116107" y="97281"/>
                </a:moveTo>
                <a:lnTo>
                  <a:pt x="112763" y="97281"/>
                </a:lnTo>
                <a:lnTo>
                  <a:pt x="114274" y="97916"/>
                </a:lnTo>
                <a:lnTo>
                  <a:pt x="116107" y="97281"/>
                </a:lnTo>
                <a:close/>
              </a:path>
              <a:path w="125095" h="114300">
                <a:moveTo>
                  <a:pt x="121694" y="94868"/>
                </a:moveTo>
                <a:lnTo>
                  <a:pt x="118262" y="94868"/>
                </a:lnTo>
                <a:lnTo>
                  <a:pt x="119595" y="96138"/>
                </a:lnTo>
                <a:lnTo>
                  <a:pt x="121107" y="95884"/>
                </a:lnTo>
                <a:lnTo>
                  <a:pt x="121694" y="94868"/>
                </a:lnTo>
                <a:close/>
              </a:path>
              <a:path w="125095" h="114300">
                <a:moveTo>
                  <a:pt x="27152" y="92709"/>
                </a:moveTo>
                <a:lnTo>
                  <a:pt x="22085" y="92709"/>
                </a:lnTo>
                <a:lnTo>
                  <a:pt x="22707" y="93598"/>
                </a:lnTo>
                <a:lnTo>
                  <a:pt x="25730" y="93979"/>
                </a:lnTo>
                <a:lnTo>
                  <a:pt x="27152" y="92709"/>
                </a:lnTo>
                <a:close/>
              </a:path>
              <a:path w="125095" h="114300">
                <a:moveTo>
                  <a:pt x="121769" y="82168"/>
                </a:moveTo>
                <a:lnTo>
                  <a:pt x="19240" y="82168"/>
                </a:lnTo>
                <a:lnTo>
                  <a:pt x="20053" y="83184"/>
                </a:lnTo>
                <a:lnTo>
                  <a:pt x="18808" y="86359"/>
                </a:lnTo>
                <a:lnTo>
                  <a:pt x="16675" y="86867"/>
                </a:lnTo>
                <a:lnTo>
                  <a:pt x="16461" y="87629"/>
                </a:lnTo>
                <a:lnTo>
                  <a:pt x="16418" y="88264"/>
                </a:lnTo>
                <a:lnTo>
                  <a:pt x="17208" y="89280"/>
                </a:lnTo>
                <a:lnTo>
                  <a:pt x="17475" y="90550"/>
                </a:lnTo>
                <a:lnTo>
                  <a:pt x="19786" y="93344"/>
                </a:lnTo>
                <a:lnTo>
                  <a:pt x="22085" y="92709"/>
                </a:lnTo>
                <a:lnTo>
                  <a:pt x="27152" y="92709"/>
                </a:lnTo>
                <a:lnTo>
                  <a:pt x="29984" y="91566"/>
                </a:lnTo>
                <a:lnTo>
                  <a:pt x="29806" y="88772"/>
                </a:lnTo>
                <a:lnTo>
                  <a:pt x="31229" y="88645"/>
                </a:lnTo>
                <a:lnTo>
                  <a:pt x="32296" y="87629"/>
                </a:lnTo>
                <a:lnTo>
                  <a:pt x="35323" y="87629"/>
                </a:lnTo>
                <a:lnTo>
                  <a:pt x="36461" y="87121"/>
                </a:lnTo>
                <a:lnTo>
                  <a:pt x="124443" y="87121"/>
                </a:lnTo>
                <a:lnTo>
                  <a:pt x="124561" y="86740"/>
                </a:lnTo>
                <a:lnTo>
                  <a:pt x="123587" y="86486"/>
                </a:lnTo>
                <a:lnTo>
                  <a:pt x="119329" y="86486"/>
                </a:lnTo>
                <a:lnTo>
                  <a:pt x="120205" y="84454"/>
                </a:lnTo>
                <a:lnTo>
                  <a:pt x="121640" y="83946"/>
                </a:lnTo>
                <a:lnTo>
                  <a:pt x="121769" y="82168"/>
                </a:lnTo>
                <a:close/>
              </a:path>
              <a:path w="125095" h="114300">
                <a:moveTo>
                  <a:pt x="35323" y="87629"/>
                </a:moveTo>
                <a:lnTo>
                  <a:pt x="32296" y="87629"/>
                </a:lnTo>
                <a:lnTo>
                  <a:pt x="32740" y="89026"/>
                </a:lnTo>
                <a:lnTo>
                  <a:pt x="32207" y="89788"/>
                </a:lnTo>
                <a:lnTo>
                  <a:pt x="32384" y="91820"/>
                </a:lnTo>
                <a:lnTo>
                  <a:pt x="33629" y="91312"/>
                </a:lnTo>
                <a:lnTo>
                  <a:pt x="35039" y="87756"/>
                </a:lnTo>
                <a:lnTo>
                  <a:pt x="35323" y="87629"/>
                </a:lnTo>
                <a:close/>
              </a:path>
              <a:path w="125095" h="114300">
                <a:moveTo>
                  <a:pt x="42520" y="31495"/>
                </a:moveTo>
                <a:lnTo>
                  <a:pt x="22618" y="31495"/>
                </a:lnTo>
                <a:lnTo>
                  <a:pt x="24307" y="31876"/>
                </a:lnTo>
                <a:lnTo>
                  <a:pt x="24841" y="33527"/>
                </a:lnTo>
                <a:lnTo>
                  <a:pt x="23863" y="35686"/>
                </a:lnTo>
                <a:lnTo>
                  <a:pt x="23863" y="40004"/>
                </a:lnTo>
                <a:lnTo>
                  <a:pt x="22926" y="42925"/>
                </a:lnTo>
                <a:lnTo>
                  <a:pt x="22885" y="45211"/>
                </a:lnTo>
                <a:lnTo>
                  <a:pt x="24485" y="47624"/>
                </a:lnTo>
                <a:lnTo>
                  <a:pt x="23789" y="50164"/>
                </a:lnTo>
                <a:lnTo>
                  <a:pt x="23685" y="52196"/>
                </a:lnTo>
                <a:lnTo>
                  <a:pt x="22707" y="55117"/>
                </a:lnTo>
                <a:lnTo>
                  <a:pt x="19342" y="57403"/>
                </a:lnTo>
                <a:lnTo>
                  <a:pt x="16319" y="58165"/>
                </a:lnTo>
                <a:lnTo>
                  <a:pt x="15874" y="60197"/>
                </a:lnTo>
                <a:lnTo>
                  <a:pt x="13309" y="63372"/>
                </a:lnTo>
                <a:lnTo>
                  <a:pt x="13398" y="65023"/>
                </a:lnTo>
                <a:lnTo>
                  <a:pt x="11277" y="66420"/>
                </a:lnTo>
                <a:lnTo>
                  <a:pt x="10099" y="68198"/>
                </a:lnTo>
                <a:lnTo>
                  <a:pt x="9999" y="69468"/>
                </a:lnTo>
                <a:lnTo>
                  <a:pt x="10109" y="71119"/>
                </a:lnTo>
                <a:lnTo>
                  <a:pt x="11798" y="71627"/>
                </a:lnTo>
                <a:lnTo>
                  <a:pt x="11798" y="73278"/>
                </a:lnTo>
                <a:lnTo>
                  <a:pt x="9575" y="74294"/>
                </a:lnTo>
                <a:lnTo>
                  <a:pt x="9143" y="75945"/>
                </a:lnTo>
                <a:lnTo>
                  <a:pt x="10286" y="77088"/>
                </a:lnTo>
                <a:lnTo>
                  <a:pt x="8521" y="79501"/>
                </a:lnTo>
                <a:lnTo>
                  <a:pt x="7899" y="81660"/>
                </a:lnTo>
                <a:lnTo>
                  <a:pt x="8966" y="84327"/>
                </a:lnTo>
                <a:lnTo>
                  <a:pt x="10464" y="84708"/>
                </a:lnTo>
                <a:lnTo>
                  <a:pt x="10464" y="86359"/>
                </a:lnTo>
                <a:lnTo>
                  <a:pt x="12420" y="88137"/>
                </a:lnTo>
                <a:lnTo>
                  <a:pt x="13754" y="87756"/>
                </a:lnTo>
                <a:lnTo>
                  <a:pt x="14020" y="85597"/>
                </a:lnTo>
                <a:lnTo>
                  <a:pt x="14808" y="84327"/>
                </a:lnTo>
                <a:lnTo>
                  <a:pt x="17607" y="84327"/>
                </a:lnTo>
                <a:lnTo>
                  <a:pt x="19240" y="82168"/>
                </a:lnTo>
                <a:lnTo>
                  <a:pt x="121769" y="82168"/>
                </a:lnTo>
                <a:lnTo>
                  <a:pt x="121805" y="81660"/>
                </a:lnTo>
                <a:lnTo>
                  <a:pt x="119877" y="80390"/>
                </a:lnTo>
                <a:lnTo>
                  <a:pt x="114896" y="80390"/>
                </a:lnTo>
                <a:lnTo>
                  <a:pt x="113918" y="78866"/>
                </a:lnTo>
                <a:lnTo>
                  <a:pt x="114185" y="77469"/>
                </a:lnTo>
                <a:lnTo>
                  <a:pt x="115430" y="76834"/>
                </a:lnTo>
                <a:lnTo>
                  <a:pt x="115334" y="76580"/>
                </a:lnTo>
                <a:lnTo>
                  <a:pt x="69824" y="76580"/>
                </a:lnTo>
                <a:lnTo>
                  <a:pt x="67246" y="76072"/>
                </a:lnTo>
                <a:lnTo>
                  <a:pt x="66431" y="74802"/>
                </a:lnTo>
                <a:lnTo>
                  <a:pt x="61391" y="74802"/>
                </a:lnTo>
                <a:lnTo>
                  <a:pt x="59982" y="74040"/>
                </a:lnTo>
                <a:lnTo>
                  <a:pt x="62547" y="73024"/>
                </a:lnTo>
                <a:lnTo>
                  <a:pt x="62524" y="71119"/>
                </a:lnTo>
                <a:lnTo>
                  <a:pt x="61739" y="70230"/>
                </a:lnTo>
                <a:lnTo>
                  <a:pt x="56514" y="70230"/>
                </a:lnTo>
                <a:lnTo>
                  <a:pt x="54470" y="69595"/>
                </a:lnTo>
                <a:lnTo>
                  <a:pt x="55285" y="68198"/>
                </a:lnTo>
                <a:lnTo>
                  <a:pt x="55248" y="67436"/>
                </a:lnTo>
                <a:lnTo>
                  <a:pt x="43560" y="67436"/>
                </a:lnTo>
                <a:lnTo>
                  <a:pt x="42595" y="65277"/>
                </a:lnTo>
                <a:lnTo>
                  <a:pt x="43560" y="63372"/>
                </a:lnTo>
                <a:lnTo>
                  <a:pt x="43610" y="61594"/>
                </a:lnTo>
                <a:lnTo>
                  <a:pt x="44983" y="58038"/>
                </a:lnTo>
                <a:lnTo>
                  <a:pt x="44380" y="57403"/>
                </a:lnTo>
                <a:lnTo>
                  <a:pt x="40449" y="57403"/>
                </a:lnTo>
                <a:lnTo>
                  <a:pt x="40449" y="56133"/>
                </a:lnTo>
                <a:lnTo>
                  <a:pt x="42316" y="55371"/>
                </a:lnTo>
                <a:lnTo>
                  <a:pt x="43560" y="52577"/>
                </a:lnTo>
                <a:lnTo>
                  <a:pt x="43418" y="51561"/>
                </a:lnTo>
                <a:lnTo>
                  <a:pt x="36461" y="51561"/>
                </a:lnTo>
                <a:lnTo>
                  <a:pt x="36628" y="51434"/>
                </a:lnTo>
                <a:lnTo>
                  <a:pt x="31051" y="51434"/>
                </a:lnTo>
                <a:lnTo>
                  <a:pt x="31051" y="50164"/>
                </a:lnTo>
                <a:lnTo>
                  <a:pt x="32550" y="49402"/>
                </a:lnTo>
                <a:lnTo>
                  <a:pt x="33718" y="47370"/>
                </a:lnTo>
                <a:lnTo>
                  <a:pt x="34239" y="45592"/>
                </a:lnTo>
                <a:lnTo>
                  <a:pt x="40224" y="45592"/>
                </a:lnTo>
                <a:lnTo>
                  <a:pt x="38773" y="43941"/>
                </a:lnTo>
                <a:lnTo>
                  <a:pt x="36550" y="43687"/>
                </a:lnTo>
                <a:lnTo>
                  <a:pt x="37795" y="42925"/>
                </a:lnTo>
                <a:lnTo>
                  <a:pt x="34861" y="39877"/>
                </a:lnTo>
                <a:lnTo>
                  <a:pt x="32473" y="38607"/>
                </a:lnTo>
                <a:lnTo>
                  <a:pt x="33794" y="38226"/>
                </a:lnTo>
                <a:lnTo>
                  <a:pt x="34061" y="36575"/>
                </a:lnTo>
                <a:lnTo>
                  <a:pt x="47637" y="36575"/>
                </a:lnTo>
                <a:lnTo>
                  <a:pt x="46096" y="34924"/>
                </a:lnTo>
                <a:lnTo>
                  <a:pt x="44361" y="34924"/>
                </a:lnTo>
                <a:lnTo>
                  <a:pt x="43827" y="32765"/>
                </a:lnTo>
                <a:lnTo>
                  <a:pt x="42520" y="31495"/>
                </a:lnTo>
                <a:close/>
              </a:path>
              <a:path w="125095" h="114300">
                <a:moveTo>
                  <a:pt x="121640" y="85978"/>
                </a:moveTo>
                <a:lnTo>
                  <a:pt x="119329" y="86486"/>
                </a:lnTo>
                <a:lnTo>
                  <a:pt x="123587" y="86486"/>
                </a:lnTo>
                <a:lnTo>
                  <a:pt x="121640" y="85978"/>
                </a:lnTo>
                <a:close/>
              </a:path>
              <a:path w="125095" h="114300">
                <a:moveTo>
                  <a:pt x="17607" y="84327"/>
                </a:moveTo>
                <a:lnTo>
                  <a:pt x="14808" y="84327"/>
                </a:lnTo>
                <a:lnTo>
                  <a:pt x="15963" y="85216"/>
                </a:lnTo>
                <a:lnTo>
                  <a:pt x="17030" y="85089"/>
                </a:lnTo>
                <a:lnTo>
                  <a:pt x="17607" y="84327"/>
                </a:lnTo>
                <a:close/>
              </a:path>
              <a:path w="125095" h="114300">
                <a:moveTo>
                  <a:pt x="119684" y="80263"/>
                </a:moveTo>
                <a:lnTo>
                  <a:pt x="114896" y="80390"/>
                </a:lnTo>
                <a:lnTo>
                  <a:pt x="119877" y="80390"/>
                </a:lnTo>
                <a:lnTo>
                  <a:pt x="119684" y="80263"/>
                </a:lnTo>
                <a:close/>
              </a:path>
              <a:path w="125095" h="114300">
                <a:moveTo>
                  <a:pt x="66979" y="70738"/>
                </a:moveTo>
                <a:lnTo>
                  <a:pt x="66268" y="71373"/>
                </a:lnTo>
                <a:lnTo>
                  <a:pt x="67957" y="73024"/>
                </a:lnTo>
                <a:lnTo>
                  <a:pt x="67868" y="74929"/>
                </a:lnTo>
                <a:lnTo>
                  <a:pt x="69824" y="76580"/>
                </a:lnTo>
                <a:lnTo>
                  <a:pt x="115334" y="76580"/>
                </a:lnTo>
                <a:lnTo>
                  <a:pt x="114617" y="74675"/>
                </a:lnTo>
                <a:lnTo>
                  <a:pt x="113369" y="73659"/>
                </a:lnTo>
                <a:lnTo>
                  <a:pt x="99987" y="73659"/>
                </a:lnTo>
                <a:lnTo>
                  <a:pt x="99624" y="73405"/>
                </a:lnTo>
                <a:lnTo>
                  <a:pt x="75679" y="73405"/>
                </a:lnTo>
                <a:lnTo>
                  <a:pt x="75679" y="71881"/>
                </a:lnTo>
                <a:lnTo>
                  <a:pt x="75323" y="71500"/>
                </a:lnTo>
                <a:lnTo>
                  <a:pt x="72301" y="71500"/>
                </a:lnTo>
                <a:lnTo>
                  <a:pt x="66979" y="70738"/>
                </a:lnTo>
                <a:close/>
              </a:path>
              <a:path w="125095" h="114300">
                <a:moveTo>
                  <a:pt x="64592" y="74040"/>
                </a:moveTo>
                <a:lnTo>
                  <a:pt x="61391" y="74802"/>
                </a:lnTo>
                <a:lnTo>
                  <a:pt x="66431" y="74802"/>
                </a:lnTo>
                <a:lnTo>
                  <a:pt x="66268" y="74548"/>
                </a:lnTo>
                <a:lnTo>
                  <a:pt x="64592" y="74040"/>
                </a:lnTo>
                <a:close/>
              </a:path>
              <a:path w="125095" h="114300">
                <a:moveTo>
                  <a:pt x="110718" y="71500"/>
                </a:moveTo>
                <a:lnTo>
                  <a:pt x="108762" y="71500"/>
                </a:lnTo>
                <a:lnTo>
                  <a:pt x="106908" y="72643"/>
                </a:lnTo>
                <a:lnTo>
                  <a:pt x="103720" y="72643"/>
                </a:lnTo>
                <a:lnTo>
                  <a:pt x="99987" y="73659"/>
                </a:lnTo>
                <a:lnTo>
                  <a:pt x="113369" y="73659"/>
                </a:lnTo>
                <a:lnTo>
                  <a:pt x="110718" y="71500"/>
                </a:lnTo>
                <a:close/>
              </a:path>
              <a:path w="125095" h="114300">
                <a:moveTo>
                  <a:pt x="81711" y="69722"/>
                </a:moveTo>
                <a:lnTo>
                  <a:pt x="79400" y="70611"/>
                </a:lnTo>
                <a:lnTo>
                  <a:pt x="76555" y="70992"/>
                </a:lnTo>
                <a:lnTo>
                  <a:pt x="76657" y="72516"/>
                </a:lnTo>
                <a:lnTo>
                  <a:pt x="75679" y="73405"/>
                </a:lnTo>
                <a:lnTo>
                  <a:pt x="99624" y="73405"/>
                </a:lnTo>
                <a:lnTo>
                  <a:pt x="98175" y="72389"/>
                </a:lnTo>
                <a:lnTo>
                  <a:pt x="84899" y="72389"/>
                </a:lnTo>
                <a:lnTo>
                  <a:pt x="83654" y="70992"/>
                </a:lnTo>
                <a:lnTo>
                  <a:pt x="81711" y="69722"/>
                </a:lnTo>
                <a:close/>
              </a:path>
              <a:path w="125095" h="114300">
                <a:moveTo>
                  <a:pt x="89966" y="69468"/>
                </a:moveTo>
                <a:lnTo>
                  <a:pt x="88633" y="70103"/>
                </a:lnTo>
                <a:lnTo>
                  <a:pt x="85877" y="70103"/>
                </a:lnTo>
                <a:lnTo>
                  <a:pt x="84899" y="72389"/>
                </a:lnTo>
                <a:lnTo>
                  <a:pt x="98175" y="72389"/>
                </a:lnTo>
                <a:lnTo>
                  <a:pt x="95821" y="70738"/>
                </a:lnTo>
                <a:lnTo>
                  <a:pt x="95421" y="69595"/>
                </a:lnTo>
                <a:lnTo>
                  <a:pt x="91643" y="69595"/>
                </a:lnTo>
                <a:lnTo>
                  <a:pt x="89966" y="69468"/>
                </a:lnTo>
                <a:close/>
              </a:path>
              <a:path w="125095" h="114300">
                <a:moveTo>
                  <a:pt x="74612" y="70738"/>
                </a:moveTo>
                <a:lnTo>
                  <a:pt x="72301" y="71500"/>
                </a:lnTo>
                <a:lnTo>
                  <a:pt x="75323" y="71500"/>
                </a:lnTo>
                <a:lnTo>
                  <a:pt x="74612" y="70738"/>
                </a:lnTo>
                <a:close/>
              </a:path>
              <a:path w="125095" h="114300">
                <a:moveTo>
                  <a:pt x="59524" y="65404"/>
                </a:moveTo>
                <a:lnTo>
                  <a:pt x="56603" y="67182"/>
                </a:lnTo>
                <a:lnTo>
                  <a:pt x="56973" y="68325"/>
                </a:lnTo>
                <a:lnTo>
                  <a:pt x="57080" y="68960"/>
                </a:lnTo>
                <a:lnTo>
                  <a:pt x="56514" y="70230"/>
                </a:lnTo>
                <a:lnTo>
                  <a:pt x="61739" y="70230"/>
                </a:lnTo>
                <a:lnTo>
                  <a:pt x="60170" y="68452"/>
                </a:lnTo>
                <a:lnTo>
                  <a:pt x="60258" y="67182"/>
                </a:lnTo>
                <a:lnTo>
                  <a:pt x="60324" y="66801"/>
                </a:lnTo>
                <a:lnTo>
                  <a:pt x="59524" y="65404"/>
                </a:lnTo>
                <a:close/>
              </a:path>
              <a:path w="125095" h="114300">
                <a:moveTo>
                  <a:pt x="93865" y="68198"/>
                </a:moveTo>
                <a:lnTo>
                  <a:pt x="91643" y="69595"/>
                </a:lnTo>
                <a:lnTo>
                  <a:pt x="95421" y="69595"/>
                </a:lnTo>
                <a:lnTo>
                  <a:pt x="95199" y="68960"/>
                </a:lnTo>
                <a:lnTo>
                  <a:pt x="93865" y="68198"/>
                </a:lnTo>
                <a:close/>
              </a:path>
              <a:path w="125095" h="114300">
                <a:moveTo>
                  <a:pt x="50037" y="60959"/>
                </a:moveTo>
                <a:lnTo>
                  <a:pt x="47383" y="61594"/>
                </a:lnTo>
                <a:lnTo>
                  <a:pt x="44894" y="64515"/>
                </a:lnTo>
                <a:lnTo>
                  <a:pt x="45161" y="67436"/>
                </a:lnTo>
                <a:lnTo>
                  <a:pt x="55248" y="67436"/>
                </a:lnTo>
                <a:lnTo>
                  <a:pt x="55159" y="66928"/>
                </a:lnTo>
                <a:lnTo>
                  <a:pt x="49682" y="66928"/>
                </a:lnTo>
                <a:lnTo>
                  <a:pt x="50309" y="65023"/>
                </a:lnTo>
                <a:lnTo>
                  <a:pt x="50334" y="64515"/>
                </a:lnTo>
                <a:lnTo>
                  <a:pt x="50126" y="63626"/>
                </a:lnTo>
                <a:lnTo>
                  <a:pt x="50037" y="60959"/>
                </a:lnTo>
                <a:close/>
              </a:path>
              <a:path w="125095" h="114300">
                <a:moveTo>
                  <a:pt x="52781" y="65912"/>
                </a:moveTo>
                <a:lnTo>
                  <a:pt x="51371" y="66928"/>
                </a:lnTo>
                <a:lnTo>
                  <a:pt x="55159" y="66928"/>
                </a:lnTo>
                <a:lnTo>
                  <a:pt x="55092" y="66547"/>
                </a:lnTo>
                <a:lnTo>
                  <a:pt x="52781" y="65912"/>
                </a:lnTo>
                <a:close/>
              </a:path>
              <a:path w="125095" h="114300">
                <a:moveTo>
                  <a:pt x="43294" y="56260"/>
                </a:moveTo>
                <a:lnTo>
                  <a:pt x="40449" y="57403"/>
                </a:lnTo>
                <a:lnTo>
                  <a:pt x="44380" y="57403"/>
                </a:lnTo>
                <a:lnTo>
                  <a:pt x="43294" y="56260"/>
                </a:lnTo>
                <a:close/>
              </a:path>
              <a:path w="125095" h="114300">
                <a:moveTo>
                  <a:pt x="39484" y="50799"/>
                </a:moveTo>
                <a:lnTo>
                  <a:pt x="38595" y="51561"/>
                </a:lnTo>
                <a:lnTo>
                  <a:pt x="43418" y="51561"/>
                </a:lnTo>
                <a:lnTo>
                  <a:pt x="43400" y="51434"/>
                </a:lnTo>
                <a:lnTo>
                  <a:pt x="41605" y="51434"/>
                </a:lnTo>
                <a:lnTo>
                  <a:pt x="39484" y="50799"/>
                </a:lnTo>
                <a:close/>
              </a:path>
              <a:path w="125095" h="114300">
                <a:moveTo>
                  <a:pt x="37439" y="49402"/>
                </a:moveTo>
                <a:lnTo>
                  <a:pt x="35496" y="49402"/>
                </a:lnTo>
                <a:lnTo>
                  <a:pt x="33985" y="50926"/>
                </a:lnTo>
                <a:lnTo>
                  <a:pt x="31051" y="51434"/>
                </a:lnTo>
                <a:lnTo>
                  <a:pt x="36628" y="51434"/>
                </a:lnTo>
                <a:lnTo>
                  <a:pt x="37795" y="50545"/>
                </a:lnTo>
                <a:lnTo>
                  <a:pt x="37439" y="49402"/>
                </a:lnTo>
                <a:close/>
              </a:path>
              <a:path w="125095" h="114300">
                <a:moveTo>
                  <a:pt x="43294" y="50672"/>
                </a:moveTo>
                <a:lnTo>
                  <a:pt x="41605" y="51434"/>
                </a:lnTo>
                <a:lnTo>
                  <a:pt x="43400" y="51434"/>
                </a:lnTo>
                <a:lnTo>
                  <a:pt x="43294" y="50672"/>
                </a:lnTo>
                <a:close/>
              </a:path>
              <a:path w="125095" h="114300">
                <a:moveTo>
                  <a:pt x="40224" y="45592"/>
                </a:moveTo>
                <a:lnTo>
                  <a:pt x="34239" y="45592"/>
                </a:lnTo>
                <a:lnTo>
                  <a:pt x="35839" y="45719"/>
                </a:lnTo>
                <a:lnTo>
                  <a:pt x="37884" y="47751"/>
                </a:lnTo>
                <a:lnTo>
                  <a:pt x="41249" y="47751"/>
                </a:lnTo>
                <a:lnTo>
                  <a:pt x="40893" y="46354"/>
                </a:lnTo>
                <a:lnTo>
                  <a:pt x="40224" y="45592"/>
                </a:lnTo>
                <a:close/>
              </a:path>
              <a:path w="125095" h="114300">
                <a:moveTo>
                  <a:pt x="53624" y="42925"/>
                </a:moveTo>
                <a:lnTo>
                  <a:pt x="45059" y="42925"/>
                </a:lnTo>
                <a:lnTo>
                  <a:pt x="46481" y="44576"/>
                </a:lnTo>
                <a:lnTo>
                  <a:pt x="50304" y="45465"/>
                </a:lnTo>
                <a:lnTo>
                  <a:pt x="52870" y="45465"/>
                </a:lnTo>
                <a:lnTo>
                  <a:pt x="53659" y="43687"/>
                </a:lnTo>
                <a:lnTo>
                  <a:pt x="53624" y="42925"/>
                </a:lnTo>
                <a:close/>
              </a:path>
              <a:path w="125095" h="114300">
                <a:moveTo>
                  <a:pt x="47637" y="36575"/>
                </a:moveTo>
                <a:lnTo>
                  <a:pt x="35305" y="36575"/>
                </a:lnTo>
                <a:lnTo>
                  <a:pt x="36461" y="38988"/>
                </a:lnTo>
                <a:lnTo>
                  <a:pt x="38861" y="41528"/>
                </a:lnTo>
                <a:lnTo>
                  <a:pt x="41782" y="42290"/>
                </a:lnTo>
                <a:lnTo>
                  <a:pt x="43827" y="44322"/>
                </a:lnTo>
                <a:lnTo>
                  <a:pt x="45059" y="42925"/>
                </a:lnTo>
                <a:lnTo>
                  <a:pt x="53624" y="42925"/>
                </a:lnTo>
                <a:lnTo>
                  <a:pt x="52958" y="40639"/>
                </a:lnTo>
                <a:lnTo>
                  <a:pt x="47993" y="36956"/>
                </a:lnTo>
                <a:lnTo>
                  <a:pt x="47637" y="36575"/>
                </a:lnTo>
                <a:close/>
              </a:path>
              <a:path w="125095" h="114300">
                <a:moveTo>
                  <a:pt x="45859" y="34670"/>
                </a:moveTo>
                <a:lnTo>
                  <a:pt x="44361" y="34924"/>
                </a:lnTo>
                <a:lnTo>
                  <a:pt x="46096" y="34924"/>
                </a:lnTo>
                <a:lnTo>
                  <a:pt x="45859" y="34670"/>
                </a:lnTo>
                <a:close/>
              </a:path>
              <a:path w="125095" h="114300">
                <a:moveTo>
                  <a:pt x="21613" y="27177"/>
                </a:moveTo>
                <a:lnTo>
                  <a:pt x="11277" y="27177"/>
                </a:lnTo>
                <a:lnTo>
                  <a:pt x="11620" y="28828"/>
                </a:lnTo>
                <a:lnTo>
                  <a:pt x="14287" y="29336"/>
                </a:lnTo>
                <a:lnTo>
                  <a:pt x="14643" y="30860"/>
                </a:lnTo>
                <a:lnTo>
                  <a:pt x="17919" y="33654"/>
                </a:lnTo>
                <a:lnTo>
                  <a:pt x="19164" y="33527"/>
                </a:lnTo>
                <a:lnTo>
                  <a:pt x="19342" y="31876"/>
                </a:lnTo>
                <a:lnTo>
                  <a:pt x="21991" y="31876"/>
                </a:lnTo>
                <a:lnTo>
                  <a:pt x="22618" y="31495"/>
                </a:lnTo>
                <a:lnTo>
                  <a:pt x="42520" y="31495"/>
                </a:lnTo>
                <a:lnTo>
                  <a:pt x="41605" y="30606"/>
                </a:lnTo>
                <a:lnTo>
                  <a:pt x="40449" y="30479"/>
                </a:lnTo>
                <a:lnTo>
                  <a:pt x="40133" y="30098"/>
                </a:lnTo>
                <a:lnTo>
                  <a:pt x="20764" y="30098"/>
                </a:lnTo>
                <a:lnTo>
                  <a:pt x="20675" y="28447"/>
                </a:lnTo>
                <a:lnTo>
                  <a:pt x="21613" y="27177"/>
                </a:lnTo>
                <a:close/>
              </a:path>
              <a:path w="125095" h="114300">
                <a:moveTo>
                  <a:pt x="21991" y="31876"/>
                </a:moveTo>
                <a:lnTo>
                  <a:pt x="19342" y="31876"/>
                </a:lnTo>
                <a:lnTo>
                  <a:pt x="20319" y="32892"/>
                </a:lnTo>
                <a:lnTo>
                  <a:pt x="21991" y="31876"/>
                </a:lnTo>
                <a:close/>
              </a:path>
              <a:path w="125095" h="114300">
                <a:moveTo>
                  <a:pt x="47376" y="27812"/>
                </a:moveTo>
                <a:lnTo>
                  <a:pt x="40195" y="27812"/>
                </a:lnTo>
                <a:lnTo>
                  <a:pt x="41973" y="28447"/>
                </a:lnTo>
                <a:lnTo>
                  <a:pt x="43649" y="30479"/>
                </a:lnTo>
                <a:lnTo>
                  <a:pt x="45326" y="30479"/>
                </a:lnTo>
                <a:lnTo>
                  <a:pt x="45859" y="32638"/>
                </a:lnTo>
                <a:lnTo>
                  <a:pt x="47294" y="32765"/>
                </a:lnTo>
                <a:lnTo>
                  <a:pt x="48171" y="31114"/>
                </a:lnTo>
                <a:lnTo>
                  <a:pt x="47376" y="27812"/>
                </a:lnTo>
                <a:close/>
              </a:path>
              <a:path w="125095" h="114300">
                <a:moveTo>
                  <a:pt x="29006" y="21716"/>
                </a:moveTo>
                <a:lnTo>
                  <a:pt x="26530" y="25399"/>
                </a:lnTo>
                <a:lnTo>
                  <a:pt x="23152" y="27177"/>
                </a:lnTo>
                <a:lnTo>
                  <a:pt x="22529" y="29082"/>
                </a:lnTo>
                <a:lnTo>
                  <a:pt x="20764" y="30098"/>
                </a:lnTo>
                <a:lnTo>
                  <a:pt x="40133" y="30098"/>
                </a:lnTo>
                <a:lnTo>
                  <a:pt x="39500" y="29336"/>
                </a:lnTo>
                <a:lnTo>
                  <a:pt x="39468" y="29082"/>
                </a:lnTo>
                <a:lnTo>
                  <a:pt x="40195" y="27812"/>
                </a:lnTo>
                <a:lnTo>
                  <a:pt x="47376" y="27812"/>
                </a:lnTo>
                <a:lnTo>
                  <a:pt x="47193" y="27050"/>
                </a:lnTo>
                <a:lnTo>
                  <a:pt x="45465" y="24891"/>
                </a:lnTo>
                <a:lnTo>
                  <a:pt x="34328" y="24891"/>
                </a:lnTo>
                <a:lnTo>
                  <a:pt x="32696" y="23621"/>
                </a:lnTo>
                <a:lnTo>
                  <a:pt x="30518" y="23621"/>
                </a:lnTo>
                <a:lnTo>
                  <a:pt x="29006" y="21716"/>
                </a:lnTo>
                <a:close/>
              </a:path>
              <a:path w="125095" h="114300">
                <a:moveTo>
                  <a:pt x="4521" y="24510"/>
                </a:moveTo>
                <a:lnTo>
                  <a:pt x="4521" y="25780"/>
                </a:lnTo>
                <a:lnTo>
                  <a:pt x="3187" y="26796"/>
                </a:lnTo>
                <a:lnTo>
                  <a:pt x="2476" y="28574"/>
                </a:lnTo>
                <a:lnTo>
                  <a:pt x="5765" y="27304"/>
                </a:lnTo>
                <a:lnTo>
                  <a:pt x="10921" y="27304"/>
                </a:lnTo>
                <a:lnTo>
                  <a:pt x="11277" y="27177"/>
                </a:lnTo>
                <a:lnTo>
                  <a:pt x="21613" y="27177"/>
                </a:lnTo>
                <a:lnTo>
                  <a:pt x="22364" y="26161"/>
                </a:lnTo>
                <a:lnTo>
                  <a:pt x="23355" y="25780"/>
                </a:lnTo>
                <a:lnTo>
                  <a:pt x="9220" y="25780"/>
                </a:lnTo>
                <a:lnTo>
                  <a:pt x="8331" y="24764"/>
                </a:lnTo>
                <a:lnTo>
                  <a:pt x="4521" y="24510"/>
                </a:lnTo>
                <a:close/>
              </a:path>
              <a:path w="125095" h="114300">
                <a:moveTo>
                  <a:pt x="10921" y="27304"/>
                </a:moveTo>
                <a:lnTo>
                  <a:pt x="5765" y="27304"/>
                </a:lnTo>
                <a:lnTo>
                  <a:pt x="7365" y="28574"/>
                </a:lnTo>
                <a:lnTo>
                  <a:pt x="10921" y="27304"/>
                </a:lnTo>
                <a:close/>
              </a:path>
              <a:path w="125095" h="114300">
                <a:moveTo>
                  <a:pt x="533" y="5333"/>
                </a:moveTo>
                <a:lnTo>
                  <a:pt x="0" y="8000"/>
                </a:lnTo>
                <a:lnTo>
                  <a:pt x="800" y="10286"/>
                </a:lnTo>
                <a:lnTo>
                  <a:pt x="3289" y="11302"/>
                </a:lnTo>
                <a:lnTo>
                  <a:pt x="5587" y="15493"/>
                </a:lnTo>
                <a:lnTo>
                  <a:pt x="7810" y="15493"/>
                </a:lnTo>
                <a:lnTo>
                  <a:pt x="6388" y="16763"/>
                </a:lnTo>
                <a:lnTo>
                  <a:pt x="4343" y="16763"/>
                </a:lnTo>
                <a:lnTo>
                  <a:pt x="3911" y="19176"/>
                </a:lnTo>
                <a:lnTo>
                  <a:pt x="6908" y="23113"/>
                </a:lnTo>
                <a:lnTo>
                  <a:pt x="9309" y="24129"/>
                </a:lnTo>
                <a:lnTo>
                  <a:pt x="9220" y="25780"/>
                </a:lnTo>
                <a:lnTo>
                  <a:pt x="23355" y="25780"/>
                </a:lnTo>
                <a:lnTo>
                  <a:pt x="23685" y="25653"/>
                </a:lnTo>
                <a:lnTo>
                  <a:pt x="28740" y="20954"/>
                </a:lnTo>
                <a:lnTo>
                  <a:pt x="29184" y="19430"/>
                </a:lnTo>
                <a:lnTo>
                  <a:pt x="28028" y="17017"/>
                </a:lnTo>
                <a:lnTo>
                  <a:pt x="28130" y="11556"/>
                </a:lnTo>
                <a:lnTo>
                  <a:pt x="28828" y="10921"/>
                </a:lnTo>
                <a:lnTo>
                  <a:pt x="28102" y="10032"/>
                </a:lnTo>
                <a:lnTo>
                  <a:pt x="25984" y="10032"/>
                </a:lnTo>
                <a:lnTo>
                  <a:pt x="23329" y="9778"/>
                </a:lnTo>
                <a:lnTo>
                  <a:pt x="22956" y="9397"/>
                </a:lnTo>
                <a:lnTo>
                  <a:pt x="4965" y="9397"/>
                </a:lnTo>
                <a:lnTo>
                  <a:pt x="3289" y="9270"/>
                </a:lnTo>
                <a:lnTo>
                  <a:pt x="533" y="5333"/>
                </a:lnTo>
                <a:close/>
              </a:path>
              <a:path w="125095" h="114300">
                <a:moveTo>
                  <a:pt x="41782" y="23113"/>
                </a:moveTo>
                <a:lnTo>
                  <a:pt x="39306" y="23240"/>
                </a:lnTo>
                <a:lnTo>
                  <a:pt x="36550" y="24891"/>
                </a:lnTo>
                <a:lnTo>
                  <a:pt x="45465" y="24891"/>
                </a:lnTo>
                <a:lnTo>
                  <a:pt x="44449" y="23621"/>
                </a:lnTo>
                <a:lnTo>
                  <a:pt x="42405" y="23621"/>
                </a:lnTo>
                <a:lnTo>
                  <a:pt x="41782" y="23113"/>
                </a:lnTo>
                <a:close/>
              </a:path>
              <a:path w="125095" h="114300">
                <a:moveTo>
                  <a:pt x="32207" y="23240"/>
                </a:moveTo>
                <a:lnTo>
                  <a:pt x="30518" y="23621"/>
                </a:lnTo>
                <a:lnTo>
                  <a:pt x="32696" y="23621"/>
                </a:lnTo>
                <a:lnTo>
                  <a:pt x="32207" y="23240"/>
                </a:lnTo>
                <a:close/>
              </a:path>
              <a:path w="125095" h="114300">
                <a:moveTo>
                  <a:pt x="27063" y="8762"/>
                </a:moveTo>
                <a:lnTo>
                  <a:pt x="25984" y="10032"/>
                </a:lnTo>
                <a:lnTo>
                  <a:pt x="28102" y="10032"/>
                </a:lnTo>
                <a:lnTo>
                  <a:pt x="27063" y="8762"/>
                </a:lnTo>
                <a:close/>
              </a:path>
              <a:path w="125095" h="114300">
                <a:moveTo>
                  <a:pt x="10553" y="0"/>
                </a:moveTo>
                <a:lnTo>
                  <a:pt x="9486" y="1142"/>
                </a:lnTo>
                <a:lnTo>
                  <a:pt x="5054" y="1650"/>
                </a:lnTo>
                <a:lnTo>
                  <a:pt x="4521" y="2539"/>
                </a:lnTo>
                <a:lnTo>
                  <a:pt x="3289" y="2666"/>
                </a:lnTo>
                <a:lnTo>
                  <a:pt x="2311" y="4825"/>
                </a:lnTo>
                <a:lnTo>
                  <a:pt x="3911" y="7111"/>
                </a:lnTo>
                <a:lnTo>
                  <a:pt x="4965" y="9397"/>
                </a:lnTo>
                <a:lnTo>
                  <a:pt x="22956" y="9397"/>
                </a:lnTo>
                <a:lnTo>
                  <a:pt x="22085" y="8508"/>
                </a:lnTo>
                <a:lnTo>
                  <a:pt x="21996" y="6349"/>
                </a:lnTo>
                <a:lnTo>
                  <a:pt x="21640" y="4825"/>
                </a:lnTo>
                <a:lnTo>
                  <a:pt x="17652" y="3555"/>
                </a:lnTo>
                <a:lnTo>
                  <a:pt x="15608" y="1269"/>
                </a:lnTo>
                <a:lnTo>
                  <a:pt x="13220" y="1269"/>
                </a:lnTo>
                <a:lnTo>
                  <a:pt x="1055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279958" y="243280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438" y="0"/>
                </a:moveTo>
                <a:lnTo>
                  <a:pt x="38" y="1117"/>
                </a:lnTo>
                <a:lnTo>
                  <a:pt x="1066" y="2311"/>
                </a:lnTo>
                <a:lnTo>
                  <a:pt x="2311" y="2540"/>
                </a:lnTo>
                <a:lnTo>
                  <a:pt x="3149" y="939"/>
                </a:lnTo>
                <a:lnTo>
                  <a:pt x="24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208484" y="2332026"/>
            <a:ext cx="2540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1955" y="0"/>
                </a:moveTo>
                <a:lnTo>
                  <a:pt x="622" y="38"/>
                </a:lnTo>
                <a:lnTo>
                  <a:pt x="0" y="1371"/>
                </a:lnTo>
                <a:lnTo>
                  <a:pt x="88" y="4229"/>
                </a:lnTo>
                <a:lnTo>
                  <a:pt x="761" y="6172"/>
                </a:lnTo>
                <a:lnTo>
                  <a:pt x="1866" y="6007"/>
                </a:lnTo>
                <a:lnTo>
                  <a:pt x="2489" y="4140"/>
                </a:lnTo>
                <a:lnTo>
                  <a:pt x="19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131118" y="2416036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3454" y="0"/>
                </a:moveTo>
                <a:lnTo>
                  <a:pt x="1943" y="279"/>
                </a:lnTo>
                <a:lnTo>
                  <a:pt x="939" y="1168"/>
                </a:lnTo>
                <a:lnTo>
                  <a:pt x="0" y="1879"/>
                </a:lnTo>
                <a:lnTo>
                  <a:pt x="444" y="5092"/>
                </a:lnTo>
                <a:lnTo>
                  <a:pt x="1905" y="5981"/>
                </a:lnTo>
                <a:lnTo>
                  <a:pt x="2794" y="5651"/>
                </a:lnTo>
                <a:lnTo>
                  <a:pt x="3467" y="4571"/>
                </a:lnTo>
                <a:lnTo>
                  <a:pt x="4940" y="4216"/>
                </a:lnTo>
                <a:lnTo>
                  <a:pt x="4864" y="2692"/>
                </a:lnTo>
                <a:lnTo>
                  <a:pt x="5473" y="1600"/>
                </a:lnTo>
                <a:lnTo>
                  <a:pt x="4775" y="863"/>
                </a:lnTo>
                <a:lnTo>
                  <a:pt x="34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133984" y="241226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14" y="0"/>
                </a:moveTo>
                <a:lnTo>
                  <a:pt x="1498" y="76"/>
                </a:lnTo>
                <a:lnTo>
                  <a:pt x="0" y="1092"/>
                </a:lnTo>
                <a:lnTo>
                  <a:pt x="495" y="2057"/>
                </a:lnTo>
                <a:lnTo>
                  <a:pt x="1422" y="1511"/>
                </a:lnTo>
                <a:lnTo>
                  <a:pt x="25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129240" y="2418693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10" h="33019">
                <a:moveTo>
                  <a:pt x="21945" y="31826"/>
                </a:moveTo>
                <a:lnTo>
                  <a:pt x="20523" y="31826"/>
                </a:lnTo>
                <a:lnTo>
                  <a:pt x="21234" y="32588"/>
                </a:lnTo>
                <a:lnTo>
                  <a:pt x="21945" y="31826"/>
                </a:lnTo>
                <a:close/>
              </a:path>
              <a:path w="29210" h="33019">
                <a:moveTo>
                  <a:pt x="21528" y="30086"/>
                </a:moveTo>
                <a:lnTo>
                  <a:pt x="15328" y="30086"/>
                </a:lnTo>
                <a:lnTo>
                  <a:pt x="18313" y="31915"/>
                </a:lnTo>
                <a:lnTo>
                  <a:pt x="20523" y="31826"/>
                </a:lnTo>
                <a:lnTo>
                  <a:pt x="21945" y="31826"/>
                </a:lnTo>
                <a:lnTo>
                  <a:pt x="21336" y="30149"/>
                </a:lnTo>
                <a:lnTo>
                  <a:pt x="21528" y="30086"/>
                </a:lnTo>
                <a:close/>
              </a:path>
              <a:path w="29210" h="33019">
                <a:moveTo>
                  <a:pt x="24039" y="27736"/>
                </a:moveTo>
                <a:lnTo>
                  <a:pt x="12484" y="27736"/>
                </a:lnTo>
                <a:lnTo>
                  <a:pt x="13055" y="30149"/>
                </a:lnTo>
                <a:lnTo>
                  <a:pt x="15328" y="30086"/>
                </a:lnTo>
                <a:lnTo>
                  <a:pt x="21528" y="30086"/>
                </a:lnTo>
                <a:lnTo>
                  <a:pt x="23380" y="29476"/>
                </a:lnTo>
                <a:lnTo>
                  <a:pt x="24039" y="27736"/>
                </a:lnTo>
                <a:close/>
              </a:path>
              <a:path w="29210" h="33019">
                <a:moveTo>
                  <a:pt x="24135" y="23507"/>
                </a:moveTo>
                <a:lnTo>
                  <a:pt x="8394" y="23507"/>
                </a:lnTo>
                <a:lnTo>
                  <a:pt x="9931" y="23850"/>
                </a:lnTo>
                <a:lnTo>
                  <a:pt x="9779" y="27025"/>
                </a:lnTo>
                <a:lnTo>
                  <a:pt x="10160" y="28219"/>
                </a:lnTo>
                <a:lnTo>
                  <a:pt x="12484" y="27736"/>
                </a:lnTo>
                <a:lnTo>
                  <a:pt x="24039" y="27736"/>
                </a:lnTo>
                <a:lnTo>
                  <a:pt x="24612" y="26225"/>
                </a:lnTo>
                <a:lnTo>
                  <a:pt x="24078" y="23850"/>
                </a:lnTo>
                <a:lnTo>
                  <a:pt x="24135" y="23507"/>
                </a:lnTo>
                <a:close/>
              </a:path>
              <a:path w="29210" h="33019">
                <a:moveTo>
                  <a:pt x="24818" y="22224"/>
                </a:moveTo>
                <a:lnTo>
                  <a:pt x="5676" y="22224"/>
                </a:lnTo>
                <a:lnTo>
                  <a:pt x="6403" y="22745"/>
                </a:lnTo>
                <a:lnTo>
                  <a:pt x="6570" y="23850"/>
                </a:lnTo>
                <a:lnTo>
                  <a:pt x="6705" y="24955"/>
                </a:lnTo>
                <a:lnTo>
                  <a:pt x="7493" y="24815"/>
                </a:lnTo>
                <a:lnTo>
                  <a:pt x="8394" y="23507"/>
                </a:lnTo>
                <a:lnTo>
                  <a:pt x="24135" y="23507"/>
                </a:lnTo>
                <a:lnTo>
                  <a:pt x="24818" y="22224"/>
                </a:lnTo>
                <a:close/>
              </a:path>
              <a:path w="29210" h="33019">
                <a:moveTo>
                  <a:pt x="27229" y="17678"/>
                </a:moveTo>
                <a:lnTo>
                  <a:pt x="2946" y="17678"/>
                </a:lnTo>
                <a:lnTo>
                  <a:pt x="3505" y="18008"/>
                </a:lnTo>
                <a:lnTo>
                  <a:pt x="2616" y="20548"/>
                </a:lnTo>
                <a:lnTo>
                  <a:pt x="2921" y="21640"/>
                </a:lnTo>
                <a:lnTo>
                  <a:pt x="4660" y="22745"/>
                </a:lnTo>
                <a:lnTo>
                  <a:pt x="5676" y="22224"/>
                </a:lnTo>
                <a:lnTo>
                  <a:pt x="24818" y="22224"/>
                </a:lnTo>
                <a:lnTo>
                  <a:pt x="25819" y="20345"/>
                </a:lnTo>
                <a:lnTo>
                  <a:pt x="26671" y="19456"/>
                </a:lnTo>
                <a:lnTo>
                  <a:pt x="26734" y="19329"/>
                </a:lnTo>
                <a:lnTo>
                  <a:pt x="27229" y="17678"/>
                </a:lnTo>
                <a:close/>
              </a:path>
              <a:path w="29210" h="33019">
                <a:moveTo>
                  <a:pt x="6388" y="10109"/>
                </a:moveTo>
                <a:lnTo>
                  <a:pt x="3594" y="10820"/>
                </a:lnTo>
                <a:lnTo>
                  <a:pt x="1727" y="12560"/>
                </a:lnTo>
                <a:lnTo>
                  <a:pt x="698" y="14909"/>
                </a:lnTo>
                <a:lnTo>
                  <a:pt x="0" y="15709"/>
                </a:lnTo>
                <a:lnTo>
                  <a:pt x="431" y="16344"/>
                </a:lnTo>
                <a:lnTo>
                  <a:pt x="1498" y="16560"/>
                </a:lnTo>
                <a:lnTo>
                  <a:pt x="1014" y="17678"/>
                </a:lnTo>
                <a:lnTo>
                  <a:pt x="940" y="18008"/>
                </a:lnTo>
                <a:lnTo>
                  <a:pt x="787" y="19329"/>
                </a:lnTo>
                <a:lnTo>
                  <a:pt x="1346" y="19456"/>
                </a:lnTo>
                <a:lnTo>
                  <a:pt x="2946" y="17678"/>
                </a:lnTo>
                <a:lnTo>
                  <a:pt x="27229" y="17678"/>
                </a:lnTo>
                <a:lnTo>
                  <a:pt x="27952" y="15265"/>
                </a:lnTo>
                <a:lnTo>
                  <a:pt x="27990" y="12242"/>
                </a:lnTo>
                <a:lnTo>
                  <a:pt x="28930" y="11353"/>
                </a:lnTo>
                <a:lnTo>
                  <a:pt x="28818" y="10998"/>
                </a:lnTo>
                <a:lnTo>
                  <a:pt x="8966" y="10998"/>
                </a:lnTo>
                <a:lnTo>
                  <a:pt x="6388" y="10109"/>
                </a:lnTo>
                <a:close/>
              </a:path>
              <a:path w="29210" h="33019">
                <a:moveTo>
                  <a:pt x="9817" y="3073"/>
                </a:moveTo>
                <a:lnTo>
                  <a:pt x="8928" y="4406"/>
                </a:lnTo>
                <a:lnTo>
                  <a:pt x="11099" y="4457"/>
                </a:lnTo>
                <a:lnTo>
                  <a:pt x="11950" y="5435"/>
                </a:lnTo>
                <a:lnTo>
                  <a:pt x="11645" y="6413"/>
                </a:lnTo>
                <a:lnTo>
                  <a:pt x="8483" y="6807"/>
                </a:lnTo>
                <a:lnTo>
                  <a:pt x="7416" y="7480"/>
                </a:lnTo>
                <a:lnTo>
                  <a:pt x="8534" y="9842"/>
                </a:lnTo>
                <a:lnTo>
                  <a:pt x="9067" y="10109"/>
                </a:lnTo>
                <a:lnTo>
                  <a:pt x="8966" y="10998"/>
                </a:lnTo>
                <a:lnTo>
                  <a:pt x="28818" y="10998"/>
                </a:lnTo>
                <a:lnTo>
                  <a:pt x="28168" y="8940"/>
                </a:lnTo>
                <a:lnTo>
                  <a:pt x="26314" y="7213"/>
                </a:lnTo>
                <a:lnTo>
                  <a:pt x="26267" y="4889"/>
                </a:lnTo>
                <a:lnTo>
                  <a:pt x="14668" y="4889"/>
                </a:lnTo>
                <a:lnTo>
                  <a:pt x="13677" y="4762"/>
                </a:lnTo>
                <a:lnTo>
                  <a:pt x="11684" y="3213"/>
                </a:lnTo>
                <a:lnTo>
                  <a:pt x="9817" y="3073"/>
                </a:lnTo>
                <a:close/>
              </a:path>
              <a:path w="29210" h="33019">
                <a:moveTo>
                  <a:pt x="16878" y="355"/>
                </a:moveTo>
                <a:lnTo>
                  <a:pt x="13906" y="660"/>
                </a:lnTo>
                <a:lnTo>
                  <a:pt x="13144" y="1828"/>
                </a:lnTo>
                <a:lnTo>
                  <a:pt x="14566" y="3619"/>
                </a:lnTo>
                <a:lnTo>
                  <a:pt x="14668" y="4889"/>
                </a:lnTo>
                <a:lnTo>
                  <a:pt x="26267" y="4889"/>
                </a:lnTo>
                <a:lnTo>
                  <a:pt x="26263" y="4711"/>
                </a:lnTo>
                <a:lnTo>
                  <a:pt x="25234" y="3479"/>
                </a:lnTo>
                <a:lnTo>
                  <a:pt x="24663" y="1473"/>
                </a:lnTo>
                <a:lnTo>
                  <a:pt x="23570" y="977"/>
                </a:lnTo>
                <a:lnTo>
                  <a:pt x="19011" y="977"/>
                </a:lnTo>
                <a:lnTo>
                  <a:pt x="16878" y="355"/>
                </a:lnTo>
                <a:close/>
              </a:path>
              <a:path w="29210" h="33019">
                <a:moveTo>
                  <a:pt x="21412" y="0"/>
                </a:moveTo>
                <a:lnTo>
                  <a:pt x="19011" y="977"/>
                </a:lnTo>
                <a:lnTo>
                  <a:pt x="23570" y="977"/>
                </a:lnTo>
                <a:lnTo>
                  <a:pt x="2141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149167" y="231461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803" y="0"/>
                </a:moveTo>
                <a:lnTo>
                  <a:pt x="444" y="863"/>
                </a:lnTo>
                <a:lnTo>
                  <a:pt x="0" y="1866"/>
                </a:lnTo>
                <a:lnTo>
                  <a:pt x="571" y="2539"/>
                </a:lnTo>
                <a:lnTo>
                  <a:pt x="1803" y="2489"/>
                </a:lnTo>
                <a:lnTo>
                  <a:pt x="2463" y="711"/>
                </a:lnTo>
                <a:lnTo>
                  <a:pt x="180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138060" y="240848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454" y="0"/>
                </a:moveTo>
                <a:lnTo>
                  <a:pt x="1041" y="419"/>
                </a:lnTo>
                <a:lnTo>
                  <a:pt x="0" y="1663"/>
                </a:lnTo>
                <a:lnTo>
                  <a:pt x="812" y="2743"/>
                </a:lnTo>
                <a:lnTo>
                  <a:pt x="2019" y="2476"/>
                </a:lnTo>
                <a:lnTo>
                  <a:pt x="2590" y="1358"/>
                </a:lnTo>
                <a:lnTo>
                  <a:pt x="3822" y="571"/>
                </a:lnTo>
                <a:lnTo>
                  <a:pt x="34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245231" y="2504944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37269" y="31572"/>
                </a:moveTo>
                <a:lnTo>
                  <a:pt x="19354" y="31572"/>
                </a:lnTo>
                <a:lnTo>
                  <a:pt x="21297" y="32829"/>
                </a:lnTo>
                <a:lnTo>
                  <a:pt x="22542" y="32829"/>
                </a:lnTo>
                <a:lnTo>
                  <a:pt x="25730" y="33439"/>
                </a:lnTo>
                <a:lnTo>
                  <a:pt x="27152" y="34683"/>
                </a:lnTo>
                <a:lnTo>
                  <a:pt x="31686" y="35737"/>
                </a:lnTo>
                <a:lnTo>
                  <a:pt x="32384" y="36626"/>
                </a:lnTo>
                <a:lnTo>
                  <a:pt x="37007" y="37604"/>
                </a:lnTo>
                <a:lnTo>
                  <a:pt x="37795" y="36283"/>
                </a:lnTo>
                <a:lnTo>
                  <a:pt x="39306" y="35128"/>
                </a:lnTo>
                <a:lnTo>
                  <a:pt x="39306" y="33870"/>
                </a:lnTo>
                <a:lnTo>
                  <a:pt x="36296" y="32994"/>
                </a:lnTo>
                <a:lnTo>
                  <a:pt x="37269" y="31572"/>
                </a:lnTo>
                <a:close/>
              </a:path>
              <a:path w="39370" h="38100">
                <a:moveTo>
                  <a:pt x="8521" y="0"/>
                </a:moveTo>
                <a:lnTo>
                  <a:pt x="6400" y="787"/>
                </a:lnTo>
                <a:lnTo>
                  <a:pt x="5587" y="4076"/>
                </a:lnTo>
                <a:lnTo>
                  <a:pt x="4178" y="5842"/>
                </a:lnTo>
                <a:lnTo>
                  <a:pt x="4539" y="7708"/>
                </a:lnTo>
                <a:lnTo>
                  <a:pt x="4577" y="8242"/>
                </a:lnTo>
                <a:lnTo>
                  <a:pt x="3898" y="9753"/>
                </a:lnTo>
                <a:lnTo>
                  <a:pt x="2189" y="9753"/>
                </a:lnTo>
                <a:lnTo>
                  <a:pt x="0" y="14541"/>
                </a:lnTo>
                <a:lnTo>
                  <a:pt x="2311" y="16408"/>
                </a:lnTo>
                <a:lnTo>
                  <a:pt x="4444" y="16764"/>
                </a:lnTo>
                <a:lnTo>
                  <a:pt x="4889" y="18707"/>
                </a:lnTo>
                <a:lnTo>
                  <a:pt x="3555" y="20408"/>
                </a:lnTo>
                <a:lnTo>
                  <a:pt x="3822" y="22263"/>
                </a:lnTo>
                <a:lnTo>
                  <a:pt x="1333" y="23761"/>
                </a:lnTo>
                <a:lnTo>
                  <a:pt x="533" y="26873"/>
                </a:lnTo>
                <a:lnTo>
                  <a:pt x="1600" y="29171"/>
                </a:lnTo>
                <a:lnTo>
                  <a:pt x="3111" y="29984"/>
                </a:lnTo>
                <a:lnTo>
                  <a:pt x="4178" y="32905"/>
                </a:lnTo>
                <a:lnTo>
                  <a:pt x="6743" y="33616"/>
                </a:lnTo>
                <a:lnTo>
                  <a:pt x="10032" y="35306"/>
                </a:lnTo>
                <a:lnTo>
                  <a:pt x="11366" y="35039"/>
                </a:lnTo>
                <a:lnTo>
                  <a:pt x="13754" y="32829"/>
                </a:lnTo>
                <a:lnTo>
                  <a:pt x="15887" y="32639"/>
                </a:lnTo>
                <a:lnTo>
                  <a:pt x="19354" y="31572"/>
                </a:lnTo>
                <a:lnTo>
                  <a:pt x="37269" y="31572"/>
                </a:lnTo>
                <a:lnTo>
                  <a:pt x="37452" y="31305"/>
                </a:lnTo>
                <a:lnTo>
                  <a:pt x="37884" y="29527"/>
                </a:lnTo>
                <a:lnTo>
                  <a:pt x="36652" y="26784"/>
                </a:lnTo>
                <a:lnTo>
                  <a:pt x="36817" y="25273"/>
                </a:lnTo>
                <a:lnTo>
                  <a:pt x="36296" y="23139"/>
                </a:lnTo>
                <a:lnTo>
                  <a:pt x="36817" y="21805"/>
                </a:lnTo>
                <a:lnTo>
                  <a:pt x="34785" y="20307"/>
                </a:lnTo>
                <a:lnTo>
                  <a:pt x="34607" y="18796"/>
                </a:lnTo>
                <a:lnTo>
                  <a:pt x="35585" y="16141"/>
                </a:lnTo>
                <a:lnTo>
                  <a:pt x="34429" y="13652"/>
                </a:lnTo>
                <a:lnTo>
                  <a:pt x="30962" y="11518"/>
                </a:lnTo>
                <a:lnTo>
                  <a:pt x="30475" y="9753"/>
                </a:lnTo>
                <a:lnTo>
                  <a:pt x="3898" y="9753"/>
                </a:lnTo>
                <a:lnTo>
                  <a:pt x="2311" y="9486"/>
                </a:lnTo>
                <a:lnTo>
                  <a:pt x="30402" y="9486"/>
                </a:lnTo>
                <a:lnTo>
                  <a:pt x="30352" y="9309"/>
                </a:lnTo>
                <a:lnTo>
                  <a:pt x="28961" y="8242"/>
                </a:lnTo>
                <a:lnTo>
                  <a:pt x="25298" y="8242"/>
                </a:lnTo>
                <a:lnTo>
                  <a:pt x="23716" y="7708"/>
                </a:lnTo>
                <a:lnTo>
                  <a:pt x="19875" y="7708"/>
                </a:lnTo>
                <a:lnTo>
                  <a:pt x="17132" y="6997"/>
                </a:lnTo>
                <a:lnTo>
                  <a:pt x="15354" y="5130"/>
                </a:lnTo>
                <a:lnTo>
                  <a:pt x="10655" y="3543"/>
                </a:lnTo>
                <a:lnTo>
                  <a:pt x="10121" y="1498"/>
                </a:lnTo>
                <a:lnTo>
                  <a:pt x="8521" y="0"/>
                </a:lnTo>
                <a:close/>
              </a:path>
              <a:path w="39370" h="38100">
                <a:moveTo>
                  <a:pt x="28828" y="8140"/>
                </a:moveTo>
                <a:lnTo>
                  <a:pt x="25298" y="8242"/>
                </a:lnTo>
                <a:lnTo>
                  <a:pt x="28961" y="8242"/>
                </a:lnTo>
                <a:lnTo>
                  <a:pt x="28828" y="8140"/>
                </a:lnTo>
                <a:close/>
              </a:path>
              <a:path w="39370" h="38100">
                <a:moveTo>
                  <a:pt x="20853" y="6743"/>
                </a:moveTo>
                <a:lnTo>
                  <a:pt x="19875" y="7708"/>
                </a:lnTo>
                <a:lnTo>
                  <a:pt x="23716" y="7708"/>
                </a:lnTo>
                <a:lnTo>
                  <a:pt x="20853" y="674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137498" y="241507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1282" y="0"/>
                </a:moveTo>
                <a:lnTo>
                  <a:pt x="381" y="203"/>
                </a:lnTo>
                <a:lnTo>
                  <a:pt x="0" y="2222"/>
                </a:lnTo>
                <a:lnTo>
                  <a:pt x="685" y="3098"/>
                </a:lnTo>
                <a:lnTo>
                  <a:pt x="317" y="4673"/>
                </a:lnTo>
                <a:lnTo>
                  <a:pt x="1396" y="4521"/>
                </a:lnTo>
                <a:lnTo>
                  <a:pt x="3378" y="2832"/>
                </a:lnTo>
                <a:lnTo>
                  <a:pt x="2476" y="1117"/>
                </a:lnTo>
                <a:lnTo>
                  <a:pt x="128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978032" y="2603088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533" y="1866"/>
                </a:moveTo>
                <a:lnTo>
                  <a:pt x="0" y="2933"/>
                </a:lnTo>
                <a:lnTo>
                  <a:pt x="1638" y="5080"/>
                </a:lnTo>
                <a:lnTo>
                  <a:pt x="2793" y="5778"/>
                </a:lnTo>
                <a:lnTo>
                  <a:pt x="4698" y="4686"/>
                </a:lnTo>
                <a:lnTo>
                  <a:pt x="5245" y="3251"/>
                </a:lnTo>
                <a:lnTo>
                  <a:pt x="5068" y="2006"/>
                </a:lnTo>
                <a:lnTo>
                  <a:pt x="2920" y="2006"/>
                </a:lnTo>
                <a:lnTo>
                  <a:pt x="533" y="1866"/>
                </a:lnTo>
                <a:close/>
              </a:path>
              <a:path w="5714" h="6350">
                <a:moveTo>
                  <a:pt x="5016" y="0"/>
                </a:moveTo>
                <a:lnTo>
                  <a:pt x="3289" y="1155"/>
                </a:lnTo>
                <a:lnTo>
                  <a:pt x="2920" y="2006"/>
                </a:lnTo>
                <a:lnTo>
                  <a:pt x="5068" y="2006"/>
                </a:lnTo>
                <a:lnTo>
                  <a:pt x="5065" y="1866"/>
                </a:lnTo>
                <a:lnTo>
                  <a:pt x="5460" y="431"/>
                </a:lnTo>
                <a:lnTo>
                  <a:pt x="50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153908" y="2379341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260" y="0"/>
                </a:moveTo>
                <a:lnTo>
                  <a:pt x="1511" y="1689"/>
                </a:lnTo>
                <a:lnTo>
                  <a:pt x="0" y="3441"/>
                </a:lnTo>
                <a:lnTo>
                  <a:pt x="1104" y="3162"/>
                </a:lnTo>
                <a:lnTo>
                  <a:pt x="2387" y="1917"/>
                </a:lnTo>
                <a:lnTo>
                  <a:pt x="22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130394" y="2446039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104" y="0"/>
                </a:moveTo>
                <a:lnTo>
                  <a:pt x="0" y="1282"/>
                </a:lnTo>
                <a:lnTo>
                  <a:pt x="711" y="4038"/>
                </a:lnTo>
                <a:lnTo>
                  <a:pt x="1549" y="5206"/>
                </a:lnTo>
                <a:lnTo>
                  <a:pt x="2400" y="4571"/>
                </a:lnTo>
                <a:lnTo>
                  <a:pt x="3060" y="2349"/>
                </a:lnTo>
                <a:lnTo>
                  <a:pt x="2133" y="520"/>
                </a:lnTo>
                <a:lnTo>
                  <a:pt x="11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241042" y="254035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776" y="0"/>
                </a:moveTo>
                <a:lnTo>
                  <a:pt x="44" y="1066"/>
                </a:lnTo>
                <a:lnTo>
                  <a:pt x="0" y="2590"/>
                </a:lnTo>
                <a:lnTo>
                  <a:pt x="103" y="3784"/>
                </a:lnTo>
                <a:lnTo>
                  <a:pt x="1538" y="2590"/>
                </a:lnTo>
                <a:lnTo>
                  <a:pt x="1538" y="1066"/>
                </a:lnTo>
                <a:lnTo>
                  <a:pt x="7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4249286" y="254418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066" y="0"/>
                </a:moveTo>
                <a:lnTo>
                  <a:pt x="0" y="228"/>
                </a:lnTo>
                <a:lnTo>
                  <a:pt x="266" y="1663"/>
                </a:lnTo>
                <a:lnTo>
                  <a:pt x="1955" y="2133"/>
                </a:lnTo>
                <a:lnTo>
                  <a:pt x="2755" y="1384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4299598" y="2577180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1295" y="0"/>
                </a:moveTo>
                <a:lnTo>
                  <a:pt x="0" y="800"/>
                </a:lnTo>
                <a:lnTo>
                  <a:pt x="0" y="2489"/>
                </a:lnTo>
                <a:lnTo>
                  <a:pt x="533" y="3873"/>
                </a:lnTo>
                <a:lnTo>
                  <a:pt x="1600" y="3555"/>
                </a:lnTo>
                <a:lnTo>
                  <a:pt x="2222" y="1600"/>
                </a:lnTo>
                <a:lnTo>
                  <a:pt x="1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4295108" y="258100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1511" y="0"/>
                </a:moveTo>
                <a:lnTo>
                  <a:pt x="355" y="927"/>
                </a:lnTo>
                <a:lnTo>
                  <a:pt x="533" y="3340"/>
                </a:lnTo>
                <a:lnTo>
                  <a:pt x="0" y="4444"/>
                </a:lnTo>
                <a:lnTo>
                  <a:pt x="888" y="6362"/>
                </a:lnTo>
                <a:lnTo>
                  <a:pt x="1689" y="5918"/>
                </a:lnTo>
                <a:lnTo>
                  <a:pt x="2628" y="3682"/>
                </a:lnTo>
                <a:lnTo>
                  <a:pt x="4444" y="2311"/>
                </a:lnTo>
                <a:lnTo>
                  <a:pt x="3492" y="1689"/>
                </a:lnTo>
                <a:lnTo>
                  <a:pt x="2362" y="1689"/>
                </a:lnTo>
                <a:lnTo>
                  <a:pt x="1511" y="0"/>
                </a:lnTo>
                <a:close/>
              </a:path>
              <a:path w="4445" h="6985">
                <a:moveTo>
                  <a:pt x="3162" y="1473"/>
                </a:moveTo>
                <a:lnTo>
                  <a:pt x="2362" y="1689"/>
                </a:lnTo>
                <a:lnTo>
                  <a:pt x="3492" y="1689"/>
                </a:lnTo>
                <a:lnTo>
                  <a:pt x="3162" y="147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4154573" y="2408193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1313" y="8425"/>
                </a:moveTo>
                <a:close/>
              </a:path>
              <a:path w="5079" h="8889">
                <a:moveTo>
                  <a:pt x="4927" y="0"/>
                </a:moveTo>
                <a:lnTo>
                  <a:pt x="1587" y="0"/>
                </a:lnTo>
                <a:lnTo>
                  <a:pt x="927" y="1104"/>
                </a:lnTo>
                <a:lnTo>
                  <a:pt x="1054" y="3822"/>
                </a:lnTo>
                <a:lnTo>
                  <a:pt x="88" y="4673"/>
                </a:lnTo>
                <a:lnTo>
                  <a:pt x="0" y="5829"/>
                </a:lnTo>
                <a:lnTo>
                  <a:pt x="888" y="6489"/>
                </a:lnTo>
                <a:lnTo>
                  <a:pt x="1313" y="8425"/>
                </a:lnTo>
                <a:lnTo>
                  <a:pt x="2133" y="7569"/>
                </a:lnTo>
                <a:lnTo>
                  <a:pt x="3416" y="5295"/>
                </a:lnTo>
                <a:lnTo>
                  <a:pt x="49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4243955" y="2543879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977" y="0"/>
                </a:moveTo>
                <a:lnTo>
                  <a:pt x="0" y="888"/>
                </a:lnTo>
                <a:lnTo>
                  <a:pt x="889" y="2438"/>
                </a:lnTo>
                <a:lnTo>
                  <a:pt x="2171" y="1828"/>
                </a:lnTo>
                <a:lnTo>
                  <a:pt x="1866" y="126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4170076" y="2476417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660" y="0"/>
                </a:moveTo>
                <a:lnTo>
                  <a:pt x="0" y="914"/>
                </a:lnTo>
                <a:lnTo>
                  <a:pt x="1536" y="2578"/>
                </a:lnTo>
                <a:lnTo>
                  <a:pt x="2717" y="2921"/>
                </a:lnTo>
                <a:lnTo>
                  <a:pt x="4254" y="1955"/>
                </a:lnTo>
                <a:lnTo>
                  <a:pt x="3848" y="863"/>
                </a:lnTo>
                <a:lnTo>
                  <a:pt x="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4157328" y="240190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311" y="0"/>
                </a:moveTo>
                <a:lnTo>
                  <a:pt x="444" y="177"/>
                </a:lnTo>
                <a:lnTo>
                  <a:pt x="0" y="1244"/>
                </a:lnTo>
                <a:lnTo>
                  <a:pt x="1549" y="2184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4157372" y="236576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193" y="0"/>
                </a:moveTo>
                <a:lnTo>
                  <a:pt x="0" y="1066"/>
                </a:lnTo>
                <a:lnTo>
                  <a:pt x="1066" y="2044"/>
                </a:lnTo>
                <a:lnTo>
                  <a:pt x="2755" y="1600"/>
                </a:lnTo>
                <a:lnTo>
                  <a:pt x="2755" y="495"/>
                </a:lnTo>
                <a:lnTo>
                  <a:pt x="11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4083137" y="2384691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1917" y="0"/>
                </a:moveTo>
                <a:lnTo>
                  <a:pt x="0" y="749"/>
                </a:lnTo>
                <a:lnTo>
                  <a:pt x="495" y="1904"/>
                </a:lnTo>
                <a:lnTo>
                  <a:pt x="6134" y="3505"/>
                </a:lnTo>
                <a:lnTo>
                  <a:pt x="8318" y="2489"/>
                </a:lnTo>
                <a:lnTo>
                  <a:pt x="12843" y="2489"/>
                </a:lnTo>
                <a:lnTo>
                  <a:pt x="13030" y="2400"/>
                </a:lnTo>
                <a:lnTo>
                  <a:pt x="15290" y="2095"/>
                </a:lnTo>
                <a:lnTo>
                  <a:pt x="15317" y="1244"/>
                </a:lnTo>
                <a:lnTo>
                  <a:pt x="5791" y="1244"/>
                </a:lnTo>
                <a:lnTo>
                  <a:pt x="4940" y="215"/>
                </a:lnTo>
                <a:lnTo>
                  <a:pt x="1917" y="0"/>
                </a:lnTo>
                <a:close/>
              </a:path>
              <a:path w="15875" h="3810">
                <a:moveTo>
                  <a:pt x="12843" y="2489"/>
                </a:moveTo>
                <a:lnTo>
                  <a:pt x="10452" y="2489"/>
                </a:lnTo>
                <a:lnTo>
                  <a:pt x="11379" y="3187"/>
                </a:lnTo>
                <a:lnTo>
                  <a:pt x="12843" y="2489"/>
                </a:lnTo>
                <a:close/>
              </a:path>
              <a:path w="15875" h="3810">
                <a:moveTo>
                  <a:pt x="13601" y="38"/>
                </a:moveTo>
                <a:lnTo>
                  <a:pt x="8102" y="622"/>
                </a:lnTo>
                <a:lnTo>
                  <a:pt x="5791" y="1244"/>
                </a:lnTo>
                <a:lnTo>
                  <a:pt x="15317" y="1244"/>
                </a:lnTo>
                <a:lnTo>
                  <a:pt x="15341" y="482"/>
                </a:lnTo>
                <a:lnTo>
                  <a:pt x="13601" y="3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940042" y="2343726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11191" y="14986"/>
                </a:moveTo>
                <a:lnTo>
                  <a:pt x="2400" y="14986"/>
                </a:lnTo>
                <a:lnTo>
                  <a:pt x="3987" y="15443"/>
                </a:lnTo>
                <a:lnTo>
                  <a:pt x="4965" y="18097"/>
                </a:lnTo>
                <a:lnTo>
                  <a:pt x="6032" y="18008"/>
                </a:lnTo>
                <a:lnTo>
                  <a:pt x="7188" y="16408"/>
                </a:lnTo>
                <a:lnTo>
                  <a:pt x="8597" y="16408"/>
                </a:lnTo>
                <a:lnTo>
                  <a:pt x="10553" y="15786"/>
                </a:lnTo>
                <a:lnTo>
                  <a:pt x="11191" y="14986"/>
                </a:lnTo>
                <a:close/>
              </a:path>
              <a:path w="28575" h="18414">
                <a:moveTo>
                  <a:pt x="21907" y="889"/>
                </a:moveTo>
                <a:lnTo>
                  <a:pt x="20053" y="1866"/>
                </a:lnTo>
                <a:lnTo>
                  <a:pt x="16408" y="2489"/>
                </a:lnTo>
                <a:lnTo>
                  <a:pt x="13131" y="4787"/>
                </a:lnTo>
                <a:lnTo>
                  <a:pt x="11620" y="4978"/>
                </a:lnTo>
                <a:lnTo>
                  <a:pt x="9575" y="6654"/>
                </a:lnTo>
                <a:lnTo>
                  <a:pt x="6210" y="7721"/>
                </a:lnTo>
                <a:lnTo>
                  <a:pt x="1320" y="11811"/>
                </a:lnTo>
                <a:lnTo>
                  <a:pt x="0" y="14554"/>
                </a:lnTo>
                <a:lnTo>
                  <a:pt x="1066" y="15354"/>
                </a:lnTo>
                <a:lnTo>
                  <a:pt x="2400" y="14986"/>
                </a:lnTo>
                <a:lnTo>
                  <a:pt x="11191" y="14986"/>
                </a:lnTo>
                <a:lnTo>
                  <a:pt x="12954" y="12776"/>
                </a:lnTo>
                <a:lnTo>
                  <a:pt x="20218" y="7277"/>
                </a:lnTo>
                <a:lnTo>
                  <a:pt x="24041" y="4787"/>
                </a:lnTo>
                <a:lnTo>
                  <a:pt x="27673" y="2044"/>
                </a:lnTo>
                <a:lnTo>
                  <a:pt x="28071" y="1066"/>
                </a:lnTo>
                <a:lnTo>
                  <a:pt x="23152" y="1066"/>
                </a:lnTo>
                <a:lnTo>
                  <a:pt x="21907" y="889"/>
                </a:lnTo>
                <a:close/>
              </a:path>
              <a:path w="28575" h="18414">
                <a:moveTo>
                  <a:pt x="27317" y="0"/>
                </a:moveTo>
                <a:lnTo>
                  <a:pt x="23152" y="1066"/>
                </a:lnTo>
                <a:lnTo>
                  <a:pt x="28071" y="1066"/>
                </a:lnTo>
                <a:lnTo>
                  <a:pt x="28397" y="266"/>
                </a:lnTo>
                <a:lnTo>
                  <a:pt x="273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4051823" y="2594005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1066" y="0"/>
                </a:moveTo>
                <a:lnTo>
                  <a:pt x="0" y="1676"/>
                </a:lnTo>
                <a:lnTo>
                  <a:pt x="88" y="5143"/>
                </a:lnTo>
                <a:lnTo>
                  <a:pt x="1155" y="5499"/>
                </a:lnTo>
                <a:lnTo>
                  <a:pt x="2489" y="2844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930954" y="234097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527" y="0"/>
                </a:moveTo>
                <a:lnTo>
                  <a:pt x="0" y="1993"/>
                </a:lnTo>
                <a:lnTo>
                  <a:pt x="0" y="2921"/>
                </a:lnTo>
                <a:lnTo>
                  <a:pt x="2527" y="1104"/>
                </a:lnTo>
                <a:lnTo>
                  <a:pt x="25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901631" y="261166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520" y="0"/>
                </a:moveTo>
                <a:lnTo>
                  <a:pt x="0" y="533"/>
                </a:lnTo>
                <a:lnTo>
                  <a:pt x="253" y="1943"/>
                </a:lnTo>
                <a:lnTo>
                  <a:pt x="1142" y="2044"/>
                </a:lnTo>
                <a:lnTo>
                  <a:pt x="52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4023100" y="2553004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1993" y="0"/>
                </a:moveTo>
                <a:lnTo>
                  <a:pt x="571" y="584"/>
                </a:lnTo>
                <a:lnTo>
                  <a:pt x="0" y="3517"/>
                </a:lnTo>
                <a:lnTo>
                  <a:pt x="787" y="4406"/>
                </a:lnTo>
                <a:lnTo>
                  <a:pt x="1282" y="7480"/>
                </a:lnTo>
                <a:lnTo>
                  <a:pt x="2400" y="7391"/>
                </a:lnTo>
                <a:lnTo>
                  <a:pt x="2616" y="4953"/>
                </a:lnTo>
                <a:lnTo>
                  <a:pt x="3860" y="3517"/>
                </a:lnTo>
                <a:lnTo>
                  <a:pt x="2666" y="2184"/>
                </a:lnTo>
                <a:lnTo>
                  <a:pt x="2844" y="1028"/>
                </a:lnTo>
                <a:lnTo>
                  <a:pt x="199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4007554" y="2448418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11353" y="0"/>
                </a:moveTo>
                <a:lnTo>
                  <a:pt x="8077" y="355"/>
                </a:lnTo>
                <a:lnTo>
                  <a:pt x="5765" y="2565"/>
                </a:lnTo>
                <a:lnTo>
                  <a:pt x="3911" y="3289"/>
                </a:lnTo>
                <a:lnTo>
                  <a:pt x="88" y="6299"/>
                </a:lnTo>
                <a:lnTo>
                  <a:pt x="0" y="7632"/>
                </a:lnTo>
                <a:lnTo>
                  <a:pt x="2133" y="9499"/>
                </a:lnTo>
                <a:lnTo>
                  <a:pt x="4089" y="12331"/>
                </a:lnTo>
                <a:lnTo>
                  <a:pt x="4089" y="15163"/>
                </a:lnTo>
                <a:lnTo>
                  <a:pt x="4787" y="18008"/>
                </a:lnTo>
                <a:lnTo>
                  <a:pt x="4356" y="19342"/>
                </a:lnTo>
                <a:lnTo>
                  <a:pt x="4356" y="21297"/>
                </a:lnTo>
                <a:lnTo>
                  <a:pt x="5765" y="23774"/>
                </a:lnTo>
                <a:lnTo>
                  <a:pt x="6032" y="28841"/>
                </a:lnTo>
                <a:lnTo>
                  <a:pt x="7810" y="31051"/>
                </a:lnTo>
                <a:lnTo>
                  <a:pt x="8699" y="30340"/>
                </a:lnTo>
                <a:lnTo>
                  <a:pt x="8521" y="28562"/>
                </a:lnTo>
                <a:lnTo>
                  <a:pt x="10033" y="27508"/>
                </a:lnTo>
                <a:lnTo>
                  <a:pt x="12331" y="27508"/>
                </a:lnTo>
                <a:lnTo>
                  <a:pt x="15176" y="24041"/>
                </a:lnTo>
                <a:lnTo>
                  <a:pt x="18275" y="22097"/>
                </a:lnTo>
                <a:lnTo>
                  <a:pt x="21742" y="18808"/>
                </a:lnTo>
                <a:lnTo>
                  <a:pt x="22987" y="18808"/>
                </a:lnTo>
                <a:lnTo>
                  <a:pt x="25819" y="15976"/>
                </a:lnTo>
                <a:lnTo>
                  <a:pt x="25908" y="14096"/>
                </a:lnTo>
                <a:lnTo>
                  <a:pt x="26974" y="13119"/>
                </a:lnTo>
                <a:lnTo>
                  <a:pt x="26974" y="11620"/>
                </a:lnTo>
                <a:lnTo>
                  <a:pt x="25552" y="9143"/>
                </a:lnTo>
                <a:lnTo>
                  <a:pt x="26174" y="8077"/>
                </a:lnTo>
                <a:lnTo>
                  <a:pt x="26263" y="6299"/>
                </a:lnTo>
                <a:lnTo>
                  <a:pt x="24287" y="3543"/>
                </a:lnTo>
                <a:lnTo>
                  <a:pt x="20853" y="3543"/>
                </a:lnTo>
                <a:lnTo>
                  <a:pt x="19575" y="3022"/>
                </a:lnTo>
                <a:lnTo>
                  <a:pt x="17030" y="3022"/>
                </a:lnTo>
                <a:lnTo>
                  <a:pt x="14909" y="1600"/>
                </a:lnTo>
                <a:lnTo>
                  <a:pt x="13220" y="1511"/>
                </a:lnTo>
                <a:lnTo>
                  <a:pt x="11353" y="0"/>
                </a:lnTo>
                <a:close/>
              </a:path>
              <a:path w="27304" h="31114">
                <a:moveTo>
                  <a:pt x="22275" y="3111"/>
                </a:moveTo>
                <a:lnTo>
                  <a:pt x="20853" y="3543"/>
                </a:lnTo>
                <a:lnTo>
                  <a:pt x="24287" y="3543"/>
                </a:lnTo>
                <a:lnTo>
                  <a:pt x="24041" y="3200"/>
                </a:lnTo>
                <a:lnTo>
                  <a:pt x="22275" y="3111"/>
                </a:lnTo>
                <a:close/>
              </a:path>
              <a:path w="27304" h="31114">
                <a:moveTo>
                  <a:pt x="18453" y="2565"/>
                </a:moveTo>
                <a:lnTo>
                  <a:pt x="17030" y="3022"/>
                </a:lnTo>
                <a:lnTo>
                  <a:pt x="19575" y="3022"/>
                </a:lnTo>
                <a:lnTo>
                  <a:pt x="18453" y="256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3999618" y="2448211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60" y="2133"/>
                </a:moveTo>
                <a:lnTo>
                  <a:pt x="2189" y="2133"/>
                </a:lnTo>
                <a:lnTo>
                  <a:pt x="3917" y="2844"/>
                </a:lnTo>
                <a:lnTo>
                  <a:pt x="4560" y="2133"/>
                </a:lnTo>
                <a:close/>
              </a:path>
              <a:path w="5079" h="3175">
                <a:moveTo>
                  <a:pt x="856" y="0"/>
                </a:moveTo>
                <a:lnTo>
                  <a:pt x="25" y="482"/>
                </a:lnTo>
                <a:lnTo>
                  <a:pt x="0" y="1917"/>
                </a:lnTo>
                <a:lnTo>
                  <a:pt x="125" y="2133"/>
                </a:lnTo>
                <a:lnTo>
                  <a:pt x="716" y="2755"/>
                </a:lnTo>
                <a:lnTo>
                  <a:pt x="2189" y="2133"/>
                </a:lnTo>
                <a:lnTo>
                  <a:pt x="4560" y="2133"/>
                </a:lnTo>
                <a:lnTo>
                  <a:pt x="4755" y="1917"/>
                </a:lnTo>
                <a:lnTo>
                  <a:pt x="3739" y="482"/>
                </a:lnTo>
                <a:lnTo>
                  <a:pt x="85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905882" y="261938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1155" y="533"/>
                </a:moveTo>
                <a:lnTo>
                  <a:pt x="0" y="977"/>
                </a:lnTo>
                <a:lnTo>
                  <a:pt x="977" y="4076"/>
                </a:lnTo>
                <a:lnTo>
                  <a:pt x="1955" y="4432"/>
                </a:lnTo>
                <a:lnTo>
                  <a:pt x="3721" y="2222"/>
                </a:lnTo>
                <a:lnTo>
                  <a:pt x="3081" y="1422"/>
                </a:lnTo>
                <a:lnTo>
                  <a:pt x="1866" y="1422"/>
                </a:lnTo>
                <a:lnTo>
                  <a:pt x="1155" y="533"/>
                </a:lnTo>
                <a:close/>
              </a:path>
              <a:path w="4445" h="4444">
                <a:moveTo>
                  <a:pt x="4178" y="0"/>
                </a:moveTo>
                <a:lnTo>
                  <a:pt x="2666" y="0"/>
                </a:lnTo>
                <a:lnTo>
                  <a:pt x="1866" y="1422"/>
                </a:lnTo>
                <a:lnTo>
                  <a:pt x="3081" y="1422"/>
                </a:lnTo>
                <a:lnTo>
                  <a:pt x="41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3906424" y="2600043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921" y="0"/>
                </a:moveTo>
                <a:lnTo>
                  <a:pt x="1143" y="0"/>
                </a:lnTo>
                <a:lnTo>
                  <a:pt x="0" y="1155"/>
                </a:lnTo>
                <a:lnTo>
                  <a:pt x="139" y="1130"/>
                </a:lnTo>
                <a:lnTo>
                  <a:pt x="1409" y="1066"/>
                </a:lnTo>
                <a:lnTo>
                  <a:pt x="29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898247" y="260341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311" y="355"/>
                </a:moveTo>
                <a:lnTo>
                  <a:pt x="800" y="0"/>
                </a:lnTo>
                <a:lnTo>
                  <a:pt x="0" y="1422"/>
                </a:lnTo>
                <a:lnTo>
                  <a:pt x="2667" y="1333"/>
                </a:lnTo>
                <a:lnTo>
                  <a:pt x="2311" y="3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901704" y="2625335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2933" y="0"/>
                </a:moveTo>
                <a:lnTo>
                  <a:pt x="1333" y="2743"/>
                </a:lnTo>
                <a:lnTo>
                  <a:pt x="1168" y="4597"/>
                </a:lnTo>
                <a:lnTo>
                  <a:pt x="0" y="5930"/>
                </a:lnTo>
                <a:lnTo>
                  <a:pt x="812" y="9829"/>
                </a:lnTo>
                <a:lnTo>
                  <a:pt x="1955" y="9131"/>
                </a:lnTo>
                <a:lnTo>
                  <a:pt x="2489" y="7708"/>
                </a:lnTo>
                <a:lnTo>
                  <a:pt x="4089" y="6832"/>
                </a:lnTo>
                <a:lnTo>
                  <a:pt x="3378" y="5308"/>
                </a:lnTo>
                <a:lnTo>
                  <a:pt x="4089" y="3987"/>
                </a:lnTo>
                <a:lnTo>
                  <a:pt x="3111" y="2921"/>
                </a:lnTo>
                <a:lnTo>
                  <a:pt x="3644" y="1333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899762" y="2611579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622" y="0"/>
                </a:moveTo>
                <a:lnTo>
                  <a:pt x="0" y="1054"/>
                </a:lnTo>
                <a:lnTo>
                  <a:pt x="889" y="2298"/>
                </a:lnTo>
                <a:lnTo>
                  <a:pt x="2222" y="3098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4126305" y="242087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939" y="0"/>
                </a:moveTo>
                <a:lnTo>
                  <a:pt x="0" y="520"/>
                </a:lnTo>
                <a:lnTo>
                  <a:pt x="190" y="2374"/>
                </a:lnTo>
                <a:lnTo>
                  <a:pt x="939" y="2006"/>
                </a:lnTo>
                <a:lnTo>
                  <a:pt x="1435" y="787"/>
                </a:lnTo>
                <a:lnTo>
                  <a:pt x="93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476457" y="2473986"/>
            <a:ext cx="894080" cy="694690"/>
          </a:xfrm>
          <a:custGeom>
            <a:avLst/>
            <a:gdLst/>
            <a:ahLst/>
            <a:cxnLst/>
            <a:rect l="l" t="t" r="r" b="b"/>
            <a:pathLst>
              <a:path w="894079" h="694689">
                <a:moveTo>
                  <a:pt x="740892" y="584199"/>
                </a:moveTo>
                <a:lnTo>
                  <a:pt x="475437" y="584199"/>
                </a:lnTo>
                <a:lnTo>
                  <a:pt x="476719" y="585469"/>
                </a:lnTo>
                <a:lnTo>
                  <a:pt x="477697" y="586739"/>
                </a:lnTo>
                <a:lnTo>
                  <a:pt x="483514" y="588009"/>
                </a:lnTo>
                <a:lnTo>
                  <a:pt x="484809" y="589279"/>
                </a:lnTo>
                <a:lnTo>
                  <a:pt x="487743" y="589279"/>
                </a:lnTo>
                <a:lnTo>
                  <a:pt x="489661" y="590549"/>
                </a:lnTo>
                <a:lnTo>
                  <a:pt x="538822" y="613409"/>
                </a:lnTo>
                <a:lnTo>
                  <a:pt x="542023" y="617219"/>
                </a:lnTo>
                <a:lnTo>
                  <a:pt x="549528" y="623569"/>
                </a:lnTo>
                <a:lnTo>
                  <a:pt x="557555" y="661669"/>
                </a:lnTo>
                <a:lnTo>
                  <a:pt x="556513" y="678179"/>
                </a:lnTo>
                <a:lnTo>
                  <a:pt x="555294" y="680719"/>
                </a:lnTo>
                <a:lnTo>
                  <a:pt x="553935" y="683259"/>
                </a:lnTo>
                <a:lnTo>
                  <a:pt x="552018" y="685799"/>
                </a:lnTo>
                <a:lnTo>
                  <a:pt x="547306" y="688339"/>
                </a:lnTo>
                <a:lnTo>
                  <a:pt x="544906" y="692149"/>
                </a:lnTo>
                <a:lnTo>
                  <a:pt x="547001" y="694689"/>
                </a:lnTo>
                <a:lnTo>
                  <a:pt x="589292" y="684529"/>
                </a:lnTo>
                <a:lnTo>
                  <a:pt x="594652" y="681989"/>
                </a:lnTo>
                <a:lnTo>
                  <a:pt x="595668" y="675639"/>
                </a:lnTo>
                <a:lnTo>
                  <a:pt x="618858" y="669289"/>
                </a:lnTo>
                <a:lnTo>
                  <a:pt x="629157" y="661669"/>
                </a:lnTo>
                <a:lnTo>
                  <a:pt x="631456" y="660399"/>
                </a:lnTo>
                <a:lnTo>
                  <a:pt x="634834" y="659129"/>
                </a:lnTo>
                <a:lnTo>
                  <a:pt x="640333" y="654049"/>
                </a:lnTo>
                <a:lnTo>
                  <a:pt x="642734" y="652779"/>
                </a:lnTo>
                <a:lnTo>
                  <a:pt x="645794" y="651509"/>
                </a:lnTo>
                <a:lnTo>
                  <a:pt x="647877" y="648969"/>
                </a:lnTo>
                <a:lnTo>
                  <a:pt x="652183" y="647699"/>
                </a:lnTo>
                <a:lnTo>
                  <a:pt x="689508" y="647699"/>
                </a:lnTo>
                <a:lnTo>
                  <a:pt x="690879" y="646429"/>
                </a:lnTo>
                <a:lnTo>
                  <a:pt x="691908" y="646429"/>
                </a:lnTo>
                <a:lnTo>
                  <a:pt x="693013" y="645159"/>
                </a:lnTo>
                <a:lnTo>
                  <a:pt x="698220" y="645159"/>
                </a:lnTo>
                <a:lnTo>
                  <a:pt x="698880" y="642619"/>
                </a:lnTo>
                <a:lnTo>
                  <a:pt x="702843" y="638809"/>
                </a:lnTo>
                <a:lnTo>
                  <a:pt x="704392" y="637539"/>
                </a:lnTo>
                <a:lnTo>
                  <a:pt x="707542" y="633729"/>
                </a:lnTo>
                <a:lnTo>
                  <a:pt x="708621" y="631189"/>
                </a:lnTo>
                <a:lnTo>
                  <a:pt x="709015" y="628649"/>
                </a:lnTo>
                <a:lnTo>
                  <a:pt x="712127" y="627379"/>
                </a:lnTo>
                <a:lnTo>
                  <a:pt x="712000" y="624839"/>
                </a:lnTo>
                <a:lnTo>
                  <a:pt x="690232" y="624839"/>
                </a:lnTo>
                <a:lnTo>
                  <a:pt x="693927" y="623569"/>
                </a:lnTo>
                <a:lnTo>
                  <a:pt x="700430" y="621029"/>
                </a:lnTo>
                <a:lnTo>
                  <a:pt x="700785" y="619759"/>
                </a:lnTo>
                <a:lnTo>
                  <a:pt x="706462" y="615949"/>
                </a:lnTo>
                <a:lnTo>
                  <a:pt x="708151" y="613409"/>
                </a:lnTo>
                <a:lnTo>
                  <a:pt x="709040" y="610869"/>
                </a:lnTo>
                <a:lnTo>
                  <a:pt x="711530" y="609599"/>
                </a:lnTo>
                <a:lnTo>
                  <a:pt x="714273" y="607059"/>
                </a:lnTo>
                <a:lnTo>
                  <a:pt x="717562" y="605789"/>
                </a:lnTo>
                <a:lnTo>
                  <a:pt x="718794" y="600709"/>
                </a:lnTo>
                <a:lnTo>
                  <a:pt x="723671" y="598169"/>
                </a:lnTo>
                <a:lnTo>
                  <a:pt x="726605" y="594359"/>
                </a:lnTo>
                <a:lnTo>
                  <a:pt x="727938" y="593089"/>
                </a:lnTo>
                <a:lnTo>
                  <a:pt x="728560" y="591819"/>
                </a:lnTo>
                <a:lnTo>
                  <a:pt x="731126" y="590549"/>
                </a:lnTo>
                <a:lnTo>
                  <a:pt x="733526" y="590549"/>
                </a:lnTo>
                <a:lnTo>
                  <a:pt x="734504" y="588009"/>
                </a:lnTo>
                <a:lnTo>
                  <a:pt x="736536" y="586739"/>
                </a:lnTo>
                <a:lnTo>
                  <a:pt x="738936" y="586739"/>
                </a:lnTo>
                <a:lnTo>
                  <a:pt x="740892" y="584199"/>
                </a:lnTo>
                <a:close/>
              </a:path>
              <a:path w="894079" h="694689">
                <a:moveTo>
                  <a:pt x="772566" y="650239"/>
                </a:moveTo>
                <a:lnTo>
                  <a:pt x="770966" y="650239"/>
                </a:lnTo>
                <a:lnTo>
                  <a:pt x="767054" y="651509"/>
                </a:lnTo>
                <a:lnTo>
                  <a:pt x="762977" y="654049"/>
                </a:lnTo>
                <a:lnTo>
                  <a:pt x="757745" y="655319"/>
                </a:lnTo>
                <a:lnTo>
                  <a:pt x="753135" y="657859"/>
                </a:lnTo>
                <a:lnTo>
                  <a:pt x="752690" y="659129"/>
                </a:lnTo>
                <a:lnTo>
                  <a:pt x="749668" y="661669"/>
                </a:lnTo>
                <a:lnTo>
                  <a:pt x="747902" y="665479"/>
                </a:lnTo>
                <a:lnTo>
                  <a:pt x="747725" y="669289"/>
                </a:lnTo>
                <a:lnTo>
                  <a:pt x="748525" y="670559"/>
                </a:lnTo>
                <a:lnTo>
                  <a:pt x="748880" y="673099"/>
                </a:lnTo>
                <a:lnTo>
                  <a:pt x="751357" y="673099"/>
                </a:lnTo>
                <a:lnTo>
                  <a:pt x="751624" y="676909"/>
                </a:lnTo>
                <a:lnTo>
                  <a:pt x="753579" y="678179"/>
                </a:lnTo>
                <a:lnTo>
                  <a:pt x="754900" y="676909"/>
                </a:lnTo>
                <a:lnTo>
                  <a:pt x="757212" y="676909"/>
                </a:lnTo>
                <a:lnTo>
                  <a:pt x="757478" y="674369"/>
                </a:lnTo>
                <a:lnTo>
                  <a:pt x="759879" y="674369"/>
                </a:lnTo>
                <a:lnTo>
                  <a:pt x="762622" y="671829"/>
                </a:lnTo>
                <a:lnTo>
                  <a:pt x="765022" y="671829"/>
                </a:lnTo>
                <a:lnTo>
                  <a:pt x="768299" y="668019"/>
                </a:lnTo>
                <a:lnTo>
                  <a:pt x="772032" y="664209"/>
                </a:lnTo>
                <a:lnTo>
                  <a:pt x="771143" y="662939"/>
                </a:lnTo>
                <a:lnTo>
                  <a:pt x="772998" y="660399"/>
                </a:lnTo>
                <a:lnTo>
                  <a:pt x="774420" y="660399"/>
                </a:lnTo>
                <a:lnTo>
                  <a:pt x="775309" y="659129"/>
                </a:lnTo>
                <a:lnTo>
                  <a:pt x="786314" y="659129"/>
                </a:lnTo>
                <a:lnTo>
                  <a:pt x="790130" y="657859"/>
                </a:lnTo>
                <a:lnTo>
                  <a:pt x="794384" y="656589"/>
                </a:lnTo>
                <a:lnTo>
                  <a:pt x="796607" y="656589"/>
                </a:lnTo>
                <a:lnTo>
                  <a:pt x="802195" y="654049"/>
                </a:lnTo>
                <a:lnTo>
                  <a:pt x="774509" y="654049"/>
                </a:lnTo>
                <a:lnTo>
                  <a:pt x="772998" y="652779"/>
                </a:lnTo>
                <a:lnTo>
                  <a:pt x="772566" y="650239"/>
                </a:lnTo>
                <a:close/>
              </a:path>
              <a:path w="894079" h="694689">
                <a:moveTo>
                  <a:pt x="757212" y="676909"/>
                </a:moveTo>
                <a:lnTo>
                  <a:pt x="754900" y="676909"/>
                </a:lnTo>
                <a:lnTo>
                  <a:pt x="756157" y="678179"/>
                </a:lnTo>
                <a:lnTo>
                  <a:pt x="757212" y="676909"/>
                </a:lnTo>
                <a:close/>
              </a:path>
              <a:path w="894079" h="694689">
                <a:moveTo>
                  <a:pt x="786314" y="659129"/>
                </a:moveTo>
                <a:lnTo>
                  <a:pt x="776465" y="659129"/>
                </a:lnTo>
                <a:lnTo>
                  <a:pt x="777532" y="661669"/>
                </a:lnTo>
                <a:lnTo>
                  <a:pt x="780821" y="661669"/>
                </a:lnTo>
                <a:lnTo>
                  <a:pt x="780541" y="660399"/>
                </a:lnTo>
                <a:lnTo>
                  <a:pt x="782497" y="660399"/>
                </a:lnTo>
                <a:lnTo>
                  <a:pt x="786314" y="659129"/>
                </a:lnTo>
                <a:close/>
              </a:path>
              <a:path w="894079" h="694689">
                <a:moveTo>
                  <a:pt x="810361" y="650239"/>
                </a:moveTo>
                <a:lnTo>
                  <a:pt x="807961" y="651509"/>
                </a:lnTo>
                <a:lnTo>
                  <a:pt x="774611" y="651509"/>
                </a:lnTo>
                <a:lnTo>
                  <a:pt x="774242" y="652779"/>
                </a:lnTo>
                <a:lnTo>
                  <a:pt x="774509" y="654049"/>
                </a:lnTo>
                <a:lnTo>
                  <a:pt x="802195" y="654049"/>
                </a:lnTo>
                <a:lnTo>
                  <a:pt x="805751" y="652779"/>
                </a:lnTo>
                <a:lnTo>
                  <a:pt x="811504" y="652779"/>
                </a:lnTo>
                <a:lnTo>
                  <a:pt x="810361" y="650239"/>
                </a:lnTo>
                <a:close/>
              </a:path>
              <a:path w="894079" h="694689">
                <a:moveTo>
                  <a:pt x="752068" y="650239"/>
                </a:moveTo>
                <a:lnTo>
                  <a:pt x="743470" y="650239"/>
                </a:lnTo>
                <a:lnTo>
                  <a:pt x="744004" y="652779"/>
                </a:lnTo>
                <a:lnTo>
                  <a:pt x="745413" y="652779"/>
                </a:lnTo>
                <a:lnTo>
                  <a:pt x="746658" y="651509"/>
                </a:lnTo>
                <a:lnTo>
                  <a:pt x="751446" y="651509"/>
                </a:lnTo>
                <a:lnTo>
                  <a:pt x="752068" y="650239"/>
                </a:lnTo>
                <a:close/>
              </a:path>
              <a:path w="894079" h="694689">
                <a:moveTo>
                  <a:pt x="754824" y="646429"/>
                </a:moveTo>
                <a:lnTo>
                  <a:pt x="736777" y="646429"/>
                </a:lnTo>
                <a:lnTo>
                  <a:pt x="737044" y="647699"/>
                </a:lnTo>
                <a:lnTo>
                  <a:pt x="736422" y="648969"/>
                </a:lnTo>
                <a:lnTo>
                  <a:pt x="736993" y="650239"/>
                </a:lnTo>
                <a:lnTo>
                  <a:pt x="740714" y="651509"/>
                </a:lnTo>
                <a:lnTo>
                  <a:pt x="743470" y="650239"/>
                </a:lnTo>
                <a:lnTo>
                  <a:pt x="752068" y="650239"/>
                </a:lnTo>
                <a:lnTo>
                  <a:pt x="752690" y="648969"/>
                </a:lnTo>
                <a:lnTo>
                  <a:pt x="754824" y="646429"/>
                </a:lnTo>
                <a:close/>
              </a:path>
              <a:path w="894079" h="694689">
                <a:moveTo>
                  <a:pt x="771321" y="641349"/>
                </a:moveTo>
                <a:lnTo>
                  <a:pt x="735266" y="641349"/>
                </a:lnTo>
                <a:lnTo>
                  <a:pt x="736066" y="642619"/>
                </a:lnTo>
                <a:lnTo>
                  <a:pt x="737133" y="643889"/>
                </a:lnTo>
                <a:lnTo>
                  <a:pt x="737044" y="646429"/>
                </a:lnTo>
                <a:lnTo>
                  <a:pt x="754824" y="646429"/>
                </a:lnTo>
                <a:lnTo>
                  <a:pt x="753313" y="648969"/>
                </a:lnTo>
                <a:lnTo>
                  <a:pt x="754113" y="648969"/>
                </a:lnTo>
                <a:lnTo>
                  <a:pt x="753579" y="650239"/>
                </a:lnTo>
                <a:lnTo>
                  <a:pt x="754557" y="651509"/>
                </a:lnTo>
                <a:lnTo>
                  <a:pt x="760056" y="650239"/>
                </a:lnTo>
                <a:lnTo>
                  <a:pt x="760933" y="647699"/>
                </a:lnTo>
                <a:lnTo>
                  <a:pt x="764044" y="647699"/>
                </a:lnTo>
                <a:lnTo>
                  <a:pt x="766622" y="645159"/>
                </a:lnTo>
                <a:lnTo>
                  <a:pt x="768654" y="645159"/>
                </a:lnTo>
                <a:lnTo>
                  <a:pt x="771321" y="641349"/>
                </a:lnTo>
                <a:close/>
              </a:path>
              <a:path w="894079" h="694689">
                <a:moveTo>
                  <a:pt x="806716" y="648969"/>
                </a:moveTo>
                <a:lnTo>
                  <a:pt x="783031" y="648969"/>
                </a:lnTo>
                <a:lnTo>
                  <a:pt x="780275" y="650239"/>
                </a:lnTo>
                <a:lnTo>
                  <a:pt x="776998" y="651509"/>
                </a:lnTo>
                <a:lnTo>
                  <a:pt x="807961" y="651509"/>
                </a:lnTo>
                <a:lnTo>
                  <a:pt x="805649" y="650239"/>
                </a:lnTo>
                <a:lnTo>
                  <a:pt x="806716" y="648969"/>
                </a:lnTo>
                <a:close/>
              </a:path>
              <a:path w="894079" h="694689">
                <a:moveTo>
                  <a:pt x="772921" y="614679"/>
                </a:moveTo>
                <a:lnTo>
                  <a:pt x="732523" y="614679"/>
                </a:lnTo>
                <a:lnTo>
                  <a:pt x="737298" y="619759"/>
                </a:lnTo>
                <a:lnTo>
                  <a:pt x="737488" y="623569"/>
                </a:lnTo>
                <a:lnTo>
                  <a:pt x="734821" y="638809"/>
                </a:lnTo>
                <a:lnTo>
                  <a:pt x="734199" y="641349"/>
                </a:lnTo>
                <a:lnTo>
                  <a:pt x="773188" y="641349"/>
                </a:lnTo>
                <a:lnTo>
                  <a:pt x="773099" y="642619"/>
                </a:lnTo>
                <a:lnTo>
                  <a:pt x="770521" y="645159"/>
                </a:lnTo>
                <a:lnTo>
                  <a:pt x="768134" y="646429"/>
                </a:lnTo>
                <a:lnTo>
                  <a:pt x="765644" y="648969"/>
                </a:lnTo>
                <a:lnTo>
                  <a:pt x="768489" y="650239"/>
                </a:lnTo>
                <a:lnTo>
                  <a:pt x="770077" y="647699"/>
                </a:lnTo>
                <a:lnTo>
                  <a:pt x="808316" y="647699"/>
                </a:lnTo>
                <a:lnTo>
                  <a:pt x="804151" y="645159"/>
                </a:lnTo>
                <a:lnTo>
                  <a:pt x="792873" y="645159"/>
                </a:lnTo>
                <a:lnTo>
                  <a:pt x="792251" y="643889"/>
                </a:lnTo>
                <a:lnTo>
                  <a:pt x="788885" y="642619"/>
                </a:lnTo>
                <a:lnTo>
                  <a:pt x="781697" y="642619"/>
                </a:lnTo>
                <a:lnTo>
                  <a:pt x="778332" y="640079"/>
                </a:lnTo>
                <a:lnTo>
                  <a:pt x="781075" y="638809"/>
                </a:lnTo>
                <a:lnTo>
                  <a:pt x="781697" y="637539"/>
                </a:lnTo>
                <a:lnTo>
                  <a:pt x="778154" y="637539"/>
                </a:lnTo>
                <a:lnTo>
                  <a:pt x="777087" y="636269"/>
                </a:lnTo>
                <a:lnTo>
                  <a:pt x="774611" y="636269"/>
                </a:lnTo>
                <a:lnTo>
                  <a:pt x="773277" y="632459"/>
                </a:lnTo>
                <a:lnTo>
                  <a:pt x="772121" y="632459"/>
                </a:lnTo>
                <a:lnTo>
                  <a:pt x="771855" y="628649"/>
                </a:lnTo>
                <a:lnTo>
                  <a:pt x="772210" y="626109"/>
                </a:lnTo>
                <a:lnTo>
                  <a:pt x="770521" y="624839"/>
                </a:lnTo>
                <a:lnTo>
                  <a:pt x="771944" y="622299"/>
                </a:lnTo>
                <a:lnTo>
                  <a:pt x="771944" y="621029"/>
                </a:lnTo>
                <a:lnTo>
                  <a:pt x="767333" y="621029"/>
                </a:lnTo>
                <a:lnTo>
                  <a:pt x="768921" y="619759"/>
                </a:lnTo>
                <a:lnTo>
                  <a:pt x="770432" y="619759"/>
                </a:lnTo>
                <a:lnTo>
                  <a:pt x="772921" y="614679"/>
                </a:lnTo>
                <a:close/>
              </a:path>
              <a:path w="894079" h="694689">
                <a:moveTo>
                  <a:pt x="689508" y="647699"/>
                </a:moveTo>
                <a:lnTo>
                  <a:pt x="652183" y="647699"/>
                </a:lnTo>
                <a:lnTo>
                  <a:pt x="688136" y="648969"/>
                </a:lnTo>
                <a:lnTo>
                  <a:pt x="689508" y="647699"/>
                </a:lnTo>
                <a:close/>
              </a:path>
              <a:path w="894079" h="694689">
                <a:moveTo>
                  <a:pt x="808316" y="647699"/>
                </a:moveTo>
                <a:lnTo>
                  <a:pt x="772388" y="647699"/>
                </a:lnTo>
                <a:lnTo>
                  <a:pt x="774166" y="648969"/>
                </a:lnTo>
                <a:lnTo>
                  <a:pt x="808405" y="648969"/>
                </a:lnTo>
                <a:lnTo>
                  <a:pt x="808316" y="647699"/>
                </a:lnTo>
                <a:close/>
              </a:path>
              <a:path w="894079" h="694689">
                <a:moveTo>
                  <a:pt x="801395" y="642619"/>
                </a:moveTo>
                <a:lnTo>
                  <a:pt x="797839" y="645159"/>
                </a:lnTo>
                <a:lnTo>
                  <a:pt x="801128" y="645159"/>
                </a:lnTo>
                <a:lnTo>
                  <a:pt x="801750" y="643889"/>
                </a:lnTo>
                <a:lnTo>
                  <a:pt x="801395" y="642619"/>
                </a:lnTo>
                <a:close/>
              </a:path>
              <a:path w="894079" h="694689">
                <a:moveTo>
                  <a:pt x="773188" y="641349"/>
                </a:moveTo>
                <a:lnTo>
                  <a:pt x="771321" y="641349"/>
                </a:lnTo>
                <a:lnTo>
                  <a:pt x="771588" y="642619"/>
                </a:lnTo>
                <a:lnTo>
                  <a:pt x="773188" y="641349"/>
                </a:lnTo>
                <a:close/>
              </a:path>
              <a:path w="894079" h="694689">
                <a:moveTo>
                  <a:pt x="771321" y="586739"/>
                </a:moveTo>
                <a:lnTo>
                  <a:pt x="762977" y="586739"/>
                </a:lnTo>
                <a:lnTo>
                  <a:pt x="760590" y="588009"/>
                </a:lnTo>
                <a:lnTo>
                  <a:pt x="758012" y="588009"/>
                </a:lnTo>
                <a:lnTo>
                  <a:pt x="750303" y="590549"/>
                </a:lnTo>
                <a:lnTo>
                  <a:pt x="744004" y="591819"/>
                </a:lnTo>
                <a:lnTo>
                  <a:pt x="740803" y="593089"/>
                </a:lnTo>
                <a:lnTo>
                  <a:pt x="737260" y="594359"/>
                </a:lnTo>
                <a:lnTo>
                  <a:pt x="731748" y="598169"/>
                </a:lnTo>
                <a:lnTo>
                  <a:pt x="723417" y="603249"/>
                </a:lnTo>
                <a:lnTo>
                  <a:pt x="717295" y="609599"/>
                </a:lnTo>
                <a:lnTo>
                  <a:pt x="715251" y="609599"/>
                </a:lnTo>
                <a:lnTo>
                  <a:pt x="712495" y="613409"/>
                </a:lnTo>
                <a:lnTo>
                  <a:pt x="709218" y="617219"/>
                </a:lnTo>
                <a:lnTo>
                  <a:pt x="705053" y="619759"/>
                </a:lnTo>
                <a:lnTo>
                  <a:pt x="699541" y="622299"/>
                </a:lnTo>
                <a:lnTo>
                  <a:pt x="693191" y="624839"/>
                </a:lnTo>
                <a:lnTo>
                  <a:pt x="712000" y="624839"/>
                </a:lnTo>
                <a:lnTo>
                  <a:pt x="714133" y="622299"/>
                </a:lnTo>
                <a:lnTo>
                  <a:pt x="718527" y="617219"/>
                </a:lnTo>
                <a:lnTo>
                  <a:pt x="719467" y="614679"/>
                </a:lnTo>
                <a:lnTo>
                  <a:pt x="721550" y="613409"/>
                </a:lnTo>
                <a:lnTo>
                  <a:pt x="773544" y="613409"/>
                </a:lnTo>
                <a:lnTo>
                  <a:pt x="774693" y="612139"/>
                </a:lnTo>
                <a:lnTo>
                  <a:pt x="765289" y="612139"/>
                </a:lnTo>
                <a:lnTo>
                  <a:pt x="764400" y="609599"/>
                </a:lnTo>
                <a:lnTo>
                  <a:pt x="763689" y="608329"/>
                </a:lnTo>
                <a:lnTo>
                  <a:pt x="758901" y="607059"/>
                </a:lnTo>
                <a:lnTo>
                  <a:pt x="752068" y="607059"/>
                </a:lnTo>
                <a:lnTo>
                  <a:pt x="755345" y="604519"/>
                </a:lnTo>
                <a:lnTo>
                  <a:pt x="760666" y="604519"/>
                </a:lnTo>
                <a:lnTo>
                  <a:pt x="762444" y="603249"/>
                </a:lnTo>
                <a:lnTo>
                  <a:pt x="776287" y="603249"/>
                </a:lnTo>
                <a:lnTo>
                  <a:pt x="777532" y="601979"/>
                </a:lnTo>
                <a:lnTo>
                  <a:pt x="780199" y="600709"/>
                </a:lnTo>
                <a:lnTo>
                  <a:pt x="782053" y="596899"/>
                </a:lnTo>
                <a:lnTo>
                  <a:pt x="780910" y="595629"/>
                </a:lnTo>
                <a:lnTo>
                  <a:pt x="782408" y="595629"/>
                </a:lnTo>
                <a:lnTo>
                  <a:pt x="781430" y="594359"/>
                </a:lnTo>
                <a:lnTo>
                  <a:pt x="778776" y="593089"/>
                </a:lnTo>
                <a:lnTo>
                  <a:pt x="776820" y="593089"/>
                </a:lnTo>
                <a:lnTo>
                  <a:pt x="777153" y="591902"/>
                </a:lnTo>
                <a:lnTo>
                  <a:pt x="776909" y="591819"/>
                </a:lnTo>
                <a:lnTo>
                  <a:pt x="780643" y="591819"/>
                </a:lnTo>
                <a:lnTo>
                  <a:pt x="775754" y="588009"/>
                </a:lnTo>
                <a:lnTo>
                  <a:pt x="771321" y="586739"/>
                </a:lnTo>
                <a:close/>
              </a:path>
              <a:path w="894079" h="694689">
                <a:moveTo>
                  <a:pt x="773544" y="613409"/>
                </a:moveTo>
                <a:lnTo>
                  <a:pt x="723772" y="613409"/>
                </a:lnTo>
                <a:lnTo>
                  <a:pt x="725512" y="615949"/>
                </a:lnTo>
                <a:lnTo>
                  <a:pt x="728078" y="614679"/>
                </a:lnTo>
                <a:lnTo>
                  <a:pt x="772921" y="614679"/>
                </a:lnTo>
                <a:lnTo>
                  <a:pt x="773544" y="613409"/>
                </a:lnTo>
                <a:close/>
              </a:path>
              <a:path w="894079" h="694689">
                <a:moveTo>
                  <a:pt x="732523" y="614679"/>
                </a:moveTo>
                <a:lnTo>
                  <a:pt x="728078" y="614679"/>
                </a:lnTo>
                <a:lnTo>
                  <a:pt x="731456" y="615949"/>
                </a:lnTo>
                <a:lnTo>
                  <a:pt x="732523" y="614679"/>
                </a:lnTo>
                <a:close/>
              </a:path>
              <a:path w="894079" h="694689">
                <a:moveTo>
                  <a:pt x="772820" y="608329"/>
                </a:moveTo>
                <a:lnTo>
                  <a:pt x="770432" y="608329"/>
                </a:lnTo>
                <a:lnTo>
                  <a:pt x="768032" y="610869"/>
                </a:lnTo>
                <a:lnTo>
                  <a:pt x="765289" y="612139"/>
                </a:lnTo>
                <a:lnTo>
                  <a:pt x="774693" y="612139"/>
                </a:lnTo>
                <a:lnTo>
                  <a:pt x="775842" y="610869"/>
                </a:lnTo>
                <a:lnTo>
                  <a:pt x="775309" y="609599"/>
                </a:lnTo>
                <a:lnTo>
                  <a:pt x="773544" y="609599"/>
                </a:lnTo>
                <a:lnTo>
                  <a:pt x="772820" y="608329"/>
                </a:lnTo>
                <a:close/>
              </a:path>
              <a:path w="894079" h="694689">
                <a:moveTo>
                  <a:pt x="755522" y="605789"/>
                </a:moveTo>
                <a:lnTo>
                  <a:pt x="752068" y="607059"/>
                </a:lnTo>
                <a:lnTo>
                  <a:pt x="758901" y="607059"/>
                </a:lnTo>
                <a:lnTo>
                  <a:pt x="755522" y="605789"/>
                </a:lnTo>
                <a:close/>
              </a:path>
              <a:path w="894079" h="694689">
                <a:moveTo>
                  <a:pt x="776287" y="603249"/>
                </a:moveTo>
                <a:lnTo>
                  <a:pt x="762444" y="603249"/>
                </a:lnTo>
                <a:lnTo>
                  <a:pt x="765111" y="604519"/>
                </a:lnTo>
                <a:lnTo>
                  <a:pt x="767143" y="607059"/>
                </a:lnTo>
                <a:lnTo>
                  <a:pt x="769810" y="607059"/>
                </a:lnTo>
                <a:lnTo>
                  <a:pt x="773099" y="604519"/>
                </a:lnTo>
                <a:lnTo>
                  <a:pt x="775042" y="604519"/>
                </a:lnTo>
                <a:lnTo>
                  <a:pt x="776287" y="603249"/>
                </a:lnTo>
                <a:close/>
              </a:path>
              <a:path w="894079" h="694689">
                <a:moveTo>
                  <a:pt x="760666" y="604519"/>
                </a:moveTo>
                <a:lnTo>
                  <a:pt x="755345" y="604519"/>
                </a:lnTo>
                <a:lnTo>
                  <a:pt x="758012" y="605789"/>
                </a:lnTo>
                <a:lnTo>
                  <a:pt x="760666" y="604519"/>
                </a:lnTo>
                <a:close/>
              </a:path>
              <a:path w="894079" h="694689">
                <a:moveTo>
                  <a:pt x="780643" y="591819"/>
                </a:moveTo>
                <a:lnTo>
                  <a:pt x="777176" y="591819"/>
                </a:lnTo>
                <a:lnTo>
                  <a:pt x="780643" y="593089"/>
                </a:lnTo>
                <a:lnTo>
                  <a:pt x="780643" y="591819"/>
                </a:lnTo>
                <a:close/>
              </a:path>
              <a:path w="894079" h="694689">
                <a:moveTo>
                  <a:pt x="777176" y="591819"/>
                </a:moveTo>
                <a:lnTo>
                  <a:pt x="776909" y="591819"/>
                </a:lnTo>
                <a:lnTo>
                  <a:pt x="777153" y="591902"/>
                </a:lnTo>
                <a:close/>
              </a:path>
              <a:path w="894079" h="694689">
                <a:moveTo>
                  <a:pt x="753840" y="575309"/>
                </a:moveTo>
                <a:lnTo>
                  <a:pt x="453567" y="575309"/>
                </a:lnTo>
                <a:lnTo>
                  <a:pt x="456450" y="577849"/>
                </a:lnTo>
                <a:lnTo>
                  <a:pt x="458012" y="577849"/>
                </a:lnTo>
                <a:lnTo>
                  <a:pt x="459257" y="580389"/>
                </a:lnTo>
                <a:lnTo>
                  <a:pt x="463473" y="581659"/>
                </a:lnTo>
                <a:lnTo>
                  <a:pt x="465924" y="582929"/>
                </a:lnTo>
                <a:lnTo>
                  <a:pt x="467601" y="584199"/>
                </a:lnTo>
                <a:lnTo>
                  <a:pt x="469480" y="585469"/>
                </a:lnTo>
                <a:lnTo>
                  <a:pt x="473468" y="585469"/>
                </a:lnTo>
                <a:lnTo>
                  <a:pt x="475437" y="584199"/>
                </a:lnTo>
                <a:lnTo>
                  <a:pt x="745147" y="584199"/>
                </a:lnTo>
                <a:lnTo>
                  <a:pt x="747102" y="582929"/>
                </a:lnTo>
                <a:lnTo>
                  <a:pt x="750823" y="582929"/>
                </a:lnTo>
                <a:lnTo>
                  <a:pt x="752335" y="580389"/>
                </a:lnTo>
                <a:lnTo>
                  <a:pt x="752690" y="577849"/>
                </a:lnTo>
                <a:lnTo>
                  <a:pt x="753744" y="576579"/>
                </a:lnTo>
                <a:lnTo>
                  <a:pt x="753840" y="575309"/>
                </a:lnTo>
                <a:close/>
              </a:path>
              <a:path w="894079" h="694689">
                <a:moveTo>
                  <a:pt x="600176" y="521969"/>
                </a:moveTo>
                <a:lnTo>
                  <a:pt x="109651" y="521969"/>
                </a:lnTo>
                <a:lnTo>
                  <a:pt x="108940" y="525779"/>
                </a:lnTo>
                <a:lnTo>
                  <a:pt x="106629" y="530859"/>
                </a:lnTo>
                <a:lnTo>
                  <a:pt x="107429" y="534669"/>
                </a:lnTo>
                <a:lnTo>
                  <a:pt x="109308" y="534669"/>
                </a:lnTo>
                <a:lnTo>
                  <a:pt x="429132" y="566419"/>
                </a:lnTo>
                <a:lnTo>
                  <a:pt x="431469" y="567689"/>
                </a:lnTo>
                <a:lnTo>
                  <a:pt x="434301" y="567689"/>
                </a:lnTo>
                <a:lnTo>
                  <a:pt x="437057" y="568959"/>
                </a:lnTo>
                <a:lnTo>
                  <a:pt x="437286" y="570229"/>
                </a:lnTo>
                <a:lnTo>
                  <a:pt x="438911" y="571499"/>
                </a:lnTo>
                <a:lnTo>
                  <a:pt x="439394" y="572769"/>
                </a:lnTo>
                <a:lnTo>
                  <a:pt x="441871" y="572769"/>
                </a:lnTo>
                <a:lnTo>
                  <a:pt x="442277" y="574039"/>
                </a:lnTo>
                <a:lnTo>
                  <a:pt x="444855" y="574039"/>
                </a:lnTo>
                <a:lnTo>
                  <a:pt x="446049" y="576579"/>
                </a:lnTo>
                <a:lnTo>
                  <a:pt x="449338" y="575309"/>
                </a:lnTo>
                <a:lnTo>
                  <a:pt x="753840" y="575309"/>
                </a:lnTo>
                <a:lnTo>
                  <a:pt x="753935" y="574039"/>
                </a:lnTo>
                <a:lnTo>
                  <a:pt x="756767" y="572769"/>
                </a:lnTo>
                <a:lnTo>
                  <a:pt x="761199" y="568959"/>
                </a:lnTo>
                <a:lnTo>
                  <a:pt x="763422" y="568959"/>
                </a:lnTo>
                <a:lnTo>
                  <a:pt x="764489" y="567689"/>
                </a:lnTo>
                <a:lnTo>
                  <a:pt x="763333" y="566419"/>
                </a:lnTo>
                <a:lnTo>
                  <a:pt x="764578" y="565149"/>
                </a:lnTo>
                <a:lnTo>
                  <a:pt x="766521" y="563879"/>
                </a:lnTo>
                <a:lnTo>
                  <a:pt x="849312" y="563879"/>
                </a:lnTo>
                <a:lnTo>
                  <a:pt x="850988" y="561339"/>
                </a:lnTo>
                <a:lnTo>
                  <a:pt x="851077" y="558799"/>
                </a:lnTo>
                <a:lnTo>
                  <a:pt x="852551" y="558799"/>
                </a:lnTo>
                <a:lnTo>
                  <a:pt x="854379" y="557529"/>
                </a:lnTo>
                <a:lnTo>
                  <a:pt x="854722" y="556259"/>
                </a:lnTo>
                <a:lnTo>
                  <a:pt x="853744" y="554989"/>
                </a:lnTo>
                <a:lnTo>
                  <a:pt x="857021" y="554989"/>
                </a:lnTo>
                <a:lnTo>
                  <a:pt x="859332" y="553719"/>
                </a:lnTo>
                <a:lnTo>
                  <a:pt x="859066" y="552449"/>
                </a:lnTo>
                <a:lnTo>
                  <a:pt x="859866" y="551179"/>
                </a:lnTo>
                <a:lnTo>
                  <a:pt x="876007" y="551179"/>
                </a:lnTo>
                <a:lnTo>
                  <a:pt x="877874" y="549909"/>
                </a:lnTo>
                <a:lnTo>
                  <a:pt x="878941" y="549909"/>
                </a:lnTo>
                <a:lnTo>
                  <a:pt x="881329" y="547369"/>
                </a:lnTo>
                <a:lnTo>
                  <a:pt x="631672" y="547369"/>
                </a:lnTo>
                <a:lnTo>
                  <a:pt x="627506" y="546099"/>
                </a:lnTo>
                <a:lnTo>
                  <a:pt x="624662" y="544829"/>
                </a:lnTo>
                <a:lnTo>
                  <a:pt x="624958" y="542289"/>
                </a:lnTo>
                <a:lnTo>
                  <a:pt x="603110" y="542289"/>
                </a:lnTo>
                <a:lnTo>
                  <a:pt x="607809" y="538479"/>
                </a:lnTo>
                <a:lnTo>
                  <a:pt x="608787" y="534669"/>
                </a:lnTo>
                <a:lnTo>
                  <a:pt x="608164" y="533399"/>
                </a:lnTo>
                <a:lnTo>
                  <a:pt x="607720" y="529589"/>
                </a:lnTo>
                <a:lnTo>
                  <a:pt x="606209" y="527049"/>
                </a:lnTo>
                <a:lnTo>
                  <a:pt x="605853" y="525779"/>
                </a:lnTo>
                <a:lnTo>
                  <a:pt x="605243" y="525779"/>
                </a:lnTo>
                <a:lnTo>
                  <a:pt x="602310" y="524509"/>
                </a:lnTo>
                <a:lnTo>
                  <a:pt x="599998" y="523239"/>
                </a:lnTo>
                <a:lnTo>
                  <a:pt x="600176" y="521969"/>
                </a:lnTo>
                <a:close/>
              </a:path>
              <a:path w="894079" h="694689">
                <a:moveTo>
                  <a:pt x="824636" y="570229"/>
                </a:moveTo>
                <a:lnTo>
                  <a:pt x="817270" y="570229"/>
                </a:lnTo>
                <a:lnTo>
                  <a:pt x="816749" y="571499"/>
                </a:lnTo>
                <a:lnTo>
                  <a:pt x="819048" y="572769"/>
                </a:lnTo>
                <a:lnTo>
                  <a:pt x="824636" y="570229"/>
                </a:lnTo>
                <a:close/>
              </a:path>
              <a:path w="894079" h="694689">
                <a:moveTo>
                  <a:pt x="837945" y="568959"/>
                </a:moveTo>
                <a:lnTo>
                  <a:pt x="807872" y="568959"/>
                </a:lnTo>
                <a:lnTo>
                  <a:pt x="811428" y="571499"/>
                </a:lnTo>
                <a:lnTo>
                  <a:pt x="813282" y="571499"/>
                </a:lnTo>
                <a:lnTo>
                  <a:pt x="815505" y="570229"/>
                </a:lnTo>
                <a:lnTo>
                  <a:pt x="837412" y="570229"/>
                </a:lnTo>
                <a:lnTo>
                  <a:pt x="837945" y="568959"/>
                </a:lnTo>
                <a:close/>
              </a:path>
              <a:path w="894079" h="694689">
                <a:moveTo>
                  <a:pt x="837412" y="570229"/>
                </a:moveTo>
                <a:lnTo>
                  <a:pt x="833602" y="570229"/>
                </a:lnTo>
                <a:lnTo>
                  <a:pt x="835202" y="571499"/>
                </a:lnTo>
                <a:lnTo>
                  <a:pt x="837412" y="570229"/>
                </a:lnTo>
                <a:close/>
              </a:path>
              <a:path w="894079" h="694689">
                <a:moveTo>
                  <a:pt x="841946" y="567689"/>
                </a:moveTo>
                <a:lnTo>
                  <a:pt x="801839" y="567689"/>
                </a:lnTo>
                <a:lnTo>
                  <a:pt x="803884" y="568959"/>
                </a:lnTo>
                <a:lnTo>
                  <a:pt x="806716" y="570229"/>
                </a:lnTo>
                <a:lnTo>
                  <a:pt x="807872" y="568959"/>
                </a:lnTo>
                <a:lnTo>
                  <a:pt x="840524" y="568959"/>
                </a:lnTo>
                <a:lnTo>
                  <a:pt x="841946" y="567689"/>
                </a:lnTo>
                <a:close/>
              </a:path>
              <a:path w="894079" h="694689">
                <a:moveTo>
                  <a:pt x="844511" y="566419"/>
                </a:moveTo>
                <a:lnTo>
                  <a:pt x="792352" y="566419"/>
                </a:lnTo>
                <a:lnTo>
                  <a:pt x="795273" y="568959"/>
                </a:lnTo>
                <a:lnTo>
                  <a:pt x="798918" y="568959"/>
                </a:lnTo>
                <a:lnTo>
                  <a:pt x="800595" y="567689"/>
                </a:lnTo>
                <a:lnTo>
                  <a:pt x="843711" y="567689"/>
                </a:lnTo>
                <a:lnTo>
                  <a:pt x="844511" y="566419"/>
                </a:lnTo>
                <a:close/>
              </a:path>
              <a:path w="894079" h="694689">
                <a:moveTo>
                  <a:pt x="843711" y="567689"/>
                </a:moveTo>
                <a:lnTo>
                  <a:pt x="841946" y="567689"/>
                </a:lnTo>
                <a:lnTo>
                  <a:pt x="842911" y="568959"/>
                </a:lnTo>
                <a:lnTo>
                  <a:pt x="843711" y="567689"/>
                </a:lnTo>
                <a:close/>
              </a:path>
              <a:path w="894079" h="694689">
                <a:moveTo>
                  <a:pt x="847344" y="563879"/>
                </a:moveTo>
                <a:lnTo>
                  <a:pt x="766521" y="563879"/>
                </a:lnTo>
                <a:lnTo>
                  <a:pt x="768743" y="566419"/>
                </a:lnTo>
                <a:lnTo>
                  <a:pt x="771766" y="567689"/>
                </a:lnTo>
                <a:lnTo>
                  <a:pt x="776820" y="566419"/>
                </a:lnTo>
                <a:lnTo>
                  <a:pt x="844511" y="566419"/>
                </a:lnTo>
                <a:lnTo>
                  <a:pt x="846645" y="565149"/>
                </a:lnTo>
                <a:lnTo>
                  <a:pt x="847344" y="563879"/>
                </a:lnTo>
                <a:close/>
              </a:path>
              <a:path w="894079" h="694689">
                <a:moveTo>
                  <a:pt x="786307" y="566419"/>
                </a:moveTo>
                <a:lnTo>
                  <a:pt x="776820" y="566419"/>
                </a:lnTo>
                <a:lnTo>
                  <a:pt x="780541" y="567689"/>
                </a:lnTo>
                <a:lnTo>
                  <a:pt x="783564" y="567689"/>
                </a:lnTo>
                <a:lnTo>
                  <a:pt x="786307" y="566419"/>
                </a:lnTo>
                <a:close/>
              </a:path>
              <a:path w="894079" h="694689">
                <a:moveTo>
                  <a:pt x="792352" y="566419"/>
                </a:moveTo>
                <a:lnTo>
                  <a:pt x="786307" y="566419"/>
                </a:lnTo>
                <a:lnTo>
                  <a:pt x="788174" y="567689"/>
                </a:lnTo>
                <a:lnTo>
                  <a:pt x="790397" y="567689"/>
                </a:lnTo>
                <a:lnTo>
                  <a:pt x="792352" y="566419"/>
                </a:lnTo>
                <a:close/>
              </a:path>
              <a:path w="894079" h="694689">
                <a:moveTo>
                  <a:pt x="876007" y="551179"/>
                </a:moveTo>
                <a:lnTo>
                  <a:pt x="859866" y="551179"/>
                </a:lnTo>
                <a:lnTo>
                  <a:pt x="861021" y="553719"/>
                </a:lnTo>
                <a:lnTo>
                  <a:pt x="863765" y="553719"/>
                </a:lnTo>
                <a:lnTo>
                  <a:pt x="866254" y="552449"/>
                </a:lnTo>
                <a:lnTo>
                  <a:pt x="874585" y="552449"/>
                </a:lnTo>
                <a:lnTo>
                  <a:pt x="876007" y="551179"/>
                </a:lnTo>
                <a:close/>
              </a:path>
              <a:path w="894079" h="694689">
                <a:moveTo>
                  <a:pt x="870597" y="552449"/>
                </a:moveTo>
                <a:lnTo>
                  <a:pt x="866863" y="552449"/>
                </a:lnTo>
                <a:lnTo>
                  <a:pt x="868819" y="553719"/>
                </a:lnTo>
                <a:lnTo>
                  <a:pt x="870597" y="552449"/>
                </a:lnTo>
                <a:close/>
              </a:path>
              <a:path w="894079" h="694689">
                <a:moveTo>
                  <a:pt x="874585" y="552449"/>
                </a:moveTo>
                <a:lnTo>
                  <a:pt x="870597" y="552449"/>
                </a:lnTo>
                <a:lnTo>
                  <a:pt x="871931" y="553719"/>
                </a:lnTo>
                <a:lnTo>
                  <a:pt x="874052" y="553719"/>
                </a:lnTo>
                <a:lnTo>
                  <a:pt x="874585" y="552449"/>
                </a:lnTo>
                <a:close/>
              </a:path>
              <a:path w="894079" h="694689">
                <a:moveTo>
                  <a:pt x="883310" y="530859"/>
                </a:moveTo>
                <a:lnTo>
                  <a:pt x="626884" y="530859"/>
                </a:lnTo>
                <a:lnTo>
                  <a:pt x="627062" y="533399"/>
                </a:lnTo>
                <a:lnTo>
                  <a:pt x="628294" y="534669"/>
                </a:lnTo>
                <a:lnTo>
                  <a:pt x="627062" y="535939"/>
                </a:lnTo>
                <a:lnTo>
                  <a:pt x="626529" y="539749"/>
                </a:lnTo>
                <a:lnTo>
                  <a:pt x="626973" y="543559"/>
                </a:lnTo>
                <a:lnTo>
                  <a:pt x="629373" y="546099"/>
                </a:lnTo>
                <a:lnTo>
                  <a:pt x="631672" y="547369"/>
                </a:lnTo>
                <a:lnTo>
                  <a:pt x="884085" y="547369"/>
                </a:lnTo>
                <a:lnTo>
                  <a:pt x="887450" y="544829"/>
                </a:lnTo>
                <a:lnTo>
                  <a:pt x="888339" y="543559"/>
                </a:lnTo>
                <a:lnTo>
                  <a:pt x="890117" y="543559"/>
                </a:lnTo>
                <a:lnTo>
                  <a:pt x="890473" y="541019"/>
                </a:lnTo>
                <a:lnTo>
                  <a:pt x="891705" y="538479"/>
                </a:lnTo>
                <a:lnTo>
                  <a:pt x="888199" y="538479"/>
                </a:lnTo>
                <a:lnTo>
                  <a:pt x="886510" y="537209"/>
                </a:lnTo>
                <a:lnTo>
                  <a:pt x="891705" y="537209"/>
                </a:lnTo>
                <a:lnTo>
                  <a:pt x="889977" y="534669"/>
                </a:lnTo>
                <a:lnTo>
                  <a:pt x="887971" y="534669"/>
                </a:lnTo>
                <a:lnTo>
                  <a:pt x="884554" y="533399"/>
                </a:lnTo>
                <a:lnTo>
                  <a:pt x="883310" y="530859"/>
                </a:lnTo>
                <a:close/>
              </a:path>
              <a:path w="894079" h="694689">
                <a:moveTo>
                  <a:pt x="609676" y="538479"/>
                </a:moveTo>
                <a:lnTo>
                  <a:pt x="606653" y="541019"/>
                </a:lnTo>
                <a:lnTo>
                  <a:pt x="603110" y="542289"/>
                </a:lnTo>
                <a:lnTo>
                  <a:pt x="615086" y="542289"/>
                </a:lnTo>
                <a:lnTo>
                  <a:pt x="612952" y="539749"/>
                </a:lnTo>
                <a:lnTo>
                  <a:pt x="609676" y="538479"/>
                </a:lnTo>
                <a:close/>
              </a:path>
              <a:path w="894079" h="694689">
                <a:moveTo>
                  <a:pt x="622973" y="533399"/>
                </a:moveTo>
                <a:lnTo>
                  <a:pt x="622007" y="533399"/>
                </a:lnTo>
                <a:lnTo>
                  <a:pt x="617829" y="538479"/>
                </a:lnTo>
                <a:lnTo>
                  <a:pt x="617829" y="539749"/>
                </a:lnTo>
                <a:lnTo>
                  <a:pt x="617131" y="542289"/>
                </a:lnTo>
                <a:lnTo>
                  <a:pt x="624958" y="542289"/>
                </a:lnTo>
                <a:lnTo>
                  <a:pt x="625106" y="541019"/>
                </a:lnTo>
                <a:lnTo>
                  <a:pt x="624217" y="535939"/>
                </a:lnTo>
                <a:lnTo>
                  <a:pt x="622795" y="535939"/>
                </a:lnTo>
                <a:lnTo>
                  <a:pt x="622452" y="534669"/>
                </a:lnTo>
                <a:lnTo>
                  <a:pt x="622973" y="533399"/>
                </a:lnTo>
                <a:close/>
              </a:path>
              <a:path w="894079" h="694689">
                <a:moveTo>
                  <a:pt x="890206" y="537209"/>
                </a:moveTo>
                <a:lnTo>
                  <a:pt x="888199" y="538479"/>
                </a:lnTo>
                <a:lnTo>
                  <a:pt x="891705" y="538479"/>
                </a:lnTo>
                <a:lnTo>
                  <a:pt x="890206" y="537209"/>
                </a:lnTo>
                <a:close/>
              </a:path>
              <a:path w="894079" h="694689">
                <a:moveTo>
                  <a:pt x="856932" y="482599"/>
                </a:moveTo>
                <a:lnTo>
                  <a:pt x="854278" y="483869"/>
                </a:lnTo>
                <a:lnTo>
                  <a:pt x="852144" y="486409"/>
                </a:lnTo>
                <a:lnTo>
                  <a:pt x="849655" y="488949"/>
                </a:lnTo>
                <a:lnTo>
                  <a:pt x="634961" y="488949"/>
                </a:lnTo>
                <a:lnTo>
                  <a:pt x="633539" y="490219"/>
                </a:lnTo>
                <a:lnTo>
                  <a:pt x="634415" y="491489"/>
                </a:lnTo>
                <a:lnTo>
                  <a:pt x="633272" y="492759"/>
                </a:lnTo>
                <a:lnTo>
                  <a:pt x="633806" y="495299"/>
                </a:lnTo>
                <a:lnTo>
                  <a:pt x="632472" y="496569"/>
                </a:lnTo>
                <a:lnTo>
                  <a:pt x="631850" y="500379"/>
                </a:lnTo>
                <a:lnTo>
                  <a:pt x="632472" y="502919"/>
                </a:lnTo>
                <a:lnTo>
                  <a:pt x="630516" y="509269"/>
                </a:lnTo>
                <a:lnTo>
                  <a:pt x="630872" y="510539"/>
                </a:lnTo>
                <a:lnTo>
                  <a:pt x="632117" y="510539"/>
                </a:lnTo>
                <a:lnTo>
                  <a:pt x="632028" y="511809"/>
                </a:lnTo>
                <a:lnTo>
                  <a:pt x="633006" y="514349"/>
                </a:lnTo>
                <a:lnTo>
                  <a:pt x="630694" y="516889"/>
                </a:lnTo>
                <a:lnTo>
                  <a:pt x="630605" y="519429"/>
                </a:lnTo>
                <a:lnTo>
                  <a:pt x="632028" y="519429"/>
                </a:lnTo>
                <a:lnTo>
                  <a:pt x="632383" y="523239"/>
                </a:lnTo>
                <a:lnTo>
                  <a:pt x="633272" y="524509"/>
                </a:lnTo>
                <a:lnTo>
                  <a:pt x="630339" y="527049"/>
                </a:lnTo>
                <a:lnTo>
                  <a:pt x="629196" y="530859"/>
                </a:lnTo>
                <a:lnTo>
                  <a:pt x="883310" y="530859"/>
                </a:lnTo>
                <a:lnTo>
                  <a:pt x="886244" y="533399"/>
                </a:lnTo>
                <a:lnTo>
                  <a:pt x="888199" y="532129"/>
                </a:lnTo>
                <a:lnTo>
                  <a:pt x="888961" y="529589"/>
                </a:lnTo>
                <a:lnTo>
                  <a:pt x="890562" y="529589"/>
                </a:lnTo>
                <a:lnTo>
                  <a:pt x="891539" y="527049"/>
                </a:lnTo>
                <a:lnTo>
                  <a:pt x="887895" y="525779"/>
                </a:lnTo>
                <a:lnTo>
                  <a:pt x="889850" y="524509"/>
                </a:lnTo>
                <a:lnTo>
                  <a:pt x="891806" y="524509"/>
                </a:lnTo>
                <a:lnTo>
                  <a:pt x="893762" y="523239"/>
                </a:lnTo>
                <a:lnTo>
                  <a:pt x="893140" y="521969"/>
                </a:lnTo>
                <a:lnTo>
                  <a:pt x="889761" y="520699"/>
                </a:lnTo>
                <a:lnTo>
                  <a:pt x="842378" y="520699"/>
                </a:lnTo>
                <a:lnTo>
                  <a:pt x="841413" y="519429"/>
                </a:lnTo>
                <a:lnTo>
                  <a:pt x="843000" y="518159"/>
                </a:lnTo>
                <a:lnTo>
                  <a:pt x="844422" y="518159"/>
                </a:lnTo>
                <a:lnTo>
                  <a:pt x="845134" y="516889"/>
                </a:lnTo>
                <a:lnTo>
                  <a:pt x="840257" y="513079"/>
                </a:lnTo>
                <a:lnTo>
                  <a:pt x="839800" y="511809"/>
                </a:lnTo>
                <a:lnTo>
                  <a:pt x="837971" y="510539"/>
                </a:lnTo>
                <a:lnTo>
                  <a:pt x="838682" y="509269"/>
                </a:lnTo>
                <a:lnTo>
                  <a:pt x="838479" y="506729"/>
                </a:lnTo>
                <a:lnTo>
                  <a:pt x="853122" y="506729"/>
                </a:lnTo>
                <a:lnTo>
                  <a:pt x="853478" y="505459"/>
                </a:lnTo>
                <a:lnTo>
                  <a:pt x="859866" y="504189"/>
                </a:lnTo>
                <a:lnTo>
                  <a:pt x="864565" y="504189"/>
                </a:lnTo>
                <a:lnTo>
                  <a:pt x="866609" y="501649"/>
                </a:lnTo>
                <a:lnTo>
                  <a:pt x="870419" y="500379"/>
                </a:lnTo>
                <a:lnTo>
                  <a:pt x="876185" y="500379"/>
                </a:lnTo>
                <a:lnTo>
                  <a:pt x="876185" y="499109"/>
                </a:lnTo>
                <a:lnTo>
                  <a:pt x="880097" y="499109"/>
                </a:lnTo>
                <a:lnTo>
                  <a:pt x="877785" y="496569"/>
                </a:lnTo>
                <a:lnTo>
                  <a:pt x="871931" y="495299"/>
                </a:lnTo>
                <a:lnTo>
                  <a:pt x="872807" y="494029"/>
                </a:lnTo>
                <a:lnTo>
                  <a:pt x="868552" y="494029"/>
                </a:lnTo>
                <a:lnTo>
                  <a:pt x="865720" y="492759"/>
                </a:lnTo>
                <a:lnTo>
                  <a:pt x="863053" y="492759"/>
                </a:lnTo>
                <a:lnTo>
                  <a:pt x="862710" y="491489"/>
                </a:lnTo>
                <a:lnTo>
                  <a:pt x="855256" y="491489"/>
                </a:lnTo>
                <a:lnTo>
                  <a:pt x="854100" y="490219"/>
                </a:lnTo>
                <a:lnTo>
                  <a:pt x="855598" y="488949"/>
                </a:lnTo>
                <a:lnTo>
                  <a:pt x="859154" y="486409"/>
                </a:lnTo>
                <a:lnTo>
                  <a:pt x="854011" y="486409"/>
                </a:lnTo>
                <a:lnTo>
                  <a:pt x="855078" y="485139"/>
                </a:lnTo>
                <a:lnTo>
                  <a:pt x="856932" y="483869"/>
                </a:lnTo>
                <a:lnTo>
                  <a:pt x="856932" y="482599"/>
                </a:lnTo>
                <a:close/>
              </a:path>
              <a:path w="894079" h="694689">
                <a:moveTo>
                  <a:pt x="101485" y="520699"/>
                </a:moveTo>
                <a:lnTo>
                  <a:pt x="100152" y="520699"/>
                </a:lnTo>
                <a:lnTo>
                  <a:pt x="100063" y="523239"/>
                </a:lnTo>
                <a:lnTo>
                  <a:pt x="102285" y="527049"/>
                </a:lnTo>
                <a:lnTo>
                  <a:pt x="105295" y="524509"/>
                </a:lnTo>
                <a:lnTo>
                  <a:pt x="108140" y="523239"/>
                </a:lnTo>
                <a:lnTo>
                  <a:pt x="102374" y="523239"/>
                </a:lnTo>
                <a:lnTo>
                  <a:pt x="101485" y="520699"/>
                </a:lnTo>
                <a:close/>
              </a:path>
              <a:path w="894079" h="694689">
                <a:moveTo>
                  <a:pt x="600354" y="518159"/>
                </a:moveTo>
                <a:lnTo>
                  <a:pt x="101930" y="518159"/>
                </a:lnTo>
                <a:lnTo>
                  <a:pt x="102552" y="519429"/>
                </a:lnTo>
                <a:lnTo>
                  <a:pt x="103708" y="521969"/>
                </a:lnTo>
                <a:lnTo>
                  <a:pt x="103517" y="523239"/>
                </a:lnTo>
                <a:lnTo>
                  <a:pt x="108140" y="523239"/>
                </a:lnTo>
                <a:lnTo>
                  <a:pt x="109651" y="521969"/>
                </a:lnTo>
                <a:lnTo>
                  <a:pt x="600176" y="521969"/>
                </a:lnTo>
                <a:lnTo>
                  <a:pt x="599833" y="520699"/>
                </a:lnTo>
                <a:lnTo>
                  <a:pt x="600354" y="518159"/>
                </a:lnTo>
                <a:close/>
              </a:path>
              <a:path w="894079" h="694689">
                <a:moveTo>
                  <a:pt x="877163" y="515619"/>
                </a:moveTo>
                <a:lnTo>
                  <a:pt x="848156" y="515619"/>
                </a:lnTo>
                <a:lnTo>
                  <a:pt x="846112" y="520699"/>
                </a:lnTo>
                <a:lnTo>
                  <a:pt x="889761" y="520699"/>
                </a:lnTo>
                <a:lnTo>
                  <a:pt x="889139" y="518159"/>
                </a:lnTo>
                <a:lnTo>
                  <a:pt x="878052" y="518159"/>
                </a:lnTo>
                <a:lnTo>
                  <a:pt x="877163" y="515619"/>
                </a:lnTo>
                <a:close/>
              </a:path>
              <a:path w="894079" h="694689">
                <a:moveTo>
                  <a:pt x="594521" y="505459"/>
                </a:moveTo>
                <a:lnTo>
                  <a:pt x="99618" y="505459"/>
                </a:lnTo>
                <a:lnTo>
                  <a:pt x="100329" y="506729"/>
                </a:lnTo>
                <a:lnTo>
                  <a:pt x="98729" y="507999"/>
                </a:lnTo>
                <a:lnTo>
                  <a:pt x="97408" y="510539"/>
                </a:lnTo>
                <a:lnTo>
                  <a:pt x="94297" y="513079"/>
                </a:lnTo>
                <a:lnTo>
                  <a:pt x="94208" y="514349"/>
                </a:lnTo>
                <a:lnTo>
                  <a:pt x="95986" y="518159"/>
                </a:lnTo>
                <a:lnTo>
                  <a:pt x="98551" y="519429"/>
                </a:lnTo>
                <a:lnTo>
                  <a:pt x="100152" y="518159"/>
                </a:lnTo>
                <a:lnTo>
                  <a:pt x="600354" y="518159"/>
                </a:lnTo>
                <a:lnTo>
                  <a:pt x="598944" y="516889"/>
                </a:lnTo>
                <a:lnTo>
                  <a:pt x="597077" y="515619"/>
                </a:lnTo>
                <a:lnTo>
                  <a:pt x="597077" y="513079"/>
                </a:lnTo>
                <a:lnTo>
                  <a:pt x="594588" y="510539"/>
                </a:lnTo>
                <a:lnTo>
                  <a:pt x="593521" y="509269"/>
                </a:lnTo>
                <a:lnTo>
                  <a:pt x="594521" y="505459"/>
                </a:lnTo>
                <a:close/>
              </a:path>
              <a:path w="894079" h="694689">
                <a:moveTo>
                  <a:pt x="886307" y="513079"/>
                </a:moveTo>
                <a:lnTo>
                  <a:pt x="883640" y="513079"/>
                </a:lnTo>
                <a:lnTo>
                  <a:pt x="880097" y="514349"/>
                </a:lnTo>
                <a:lnTo>
                  <a:pt x="879284" y="516889"/>
                </a:lnTo>
                <a:lnTo>
                  <a:pt x="878052" y="518159"/>
                </a:lnTo>
                <a:lnTo>
                  <a:pt x="890295" y="518159"/>
                </a:lnTo>
                <a:lnTo>
                  <a:pt x="892517" y="519429"/>
                </a:lnTo>
                <a:lnTo>
                  <a:pt x="891984" y="516889"/>
                </a:lnTo>
                <a:lnTo>
                  <a:pt x="888872" y="515619"/>
                </a:lnTo>
                <a:lnTo>
                  <a:pt x="885494" y="515619"/>
                </a:lnTo>
                <a:lnTo>
                  <a:pt x="885850" y="514349"/>
                </a:lnTo>
                <a:lnTo>
                  <a:pt x="886752" y="514349"/>
                </a:lnTo>
                <a:lnTo>
                  <a:pt x="886307" y="513079"/>
                </a:lnTo>
                <a:close/>
              </a:path>
              <a:path w="894079" h="694689">
                <a:moveTo>
                  <a:pt x="875830" y="514349"/>
                </a:moveTo>
                <a:lnTo>
                  <a:pt x="854367" y="514349"/>
                </a:lnTo>
                <a:lnTo>
                  <a:pt x="851788" y="515619"/>
                </a:lnTo>
                <a:lnTo>
                  <a:pt x="874052" y="515619"/>
                </a:lnTo>
                <a:lnTo>
                  <a:pt x="875830" y="514349"/>
                </a:lnTo>
                <a:close/>
              </a:path>
              <a:path w="894079" h="694689">
                <a:moveTo>
                  <a:pt x="862520" y="504189"/>
                </a:moveTo>
                <a:lnTo>
                  <a:pt x="853122" y="506729"/>
                </a:lnTo>
                <a:lnTo>
                  <a:pt x="838479" y="506729"/>
                </a:lnTo>
                <a:lnTo>
                  <a:pt x="841057" y="511809"/>
                </a:lnTo>
                <a:lnTo>
                  <a:pt x="845400" y="514349"/>
                </a:lnTo>
                <a:lnTo>
                  <a:pt x="846378" y="513079"/>
                </a:lnTo>
                <a:lnTo>
                  <a:pt x="846721" y="511809"/>
                </a:lnTo>
                <a:lnTo>
                  <a:pt x="849566" y="510539"/>
                </a:lnTo>
                <a:lnTo>
                  <a:pt x="851166" y="509269"/>
                </a:lnTo>
                <a:lnTo>
                  <a:pt x="855256" y="507999"/>
                </a:lnTo>
                <a:lnTo>
                  <a:pt x="859777" y="506729"/>
                </a:lnTo>
                <a:lnTo>
                  <a:pt x="864476" y="505459"/>
                </a:lnTo>
                <a:lnTo>
                  <a:pt x="864120" y="505459"/>
                </a:lnTo>
                <a:lnTo>
                  <a:pt x="862520" y="504189"/>
                </a:lnTo>
                <a:close/>
              </a:path>
              <a:path w="894079" h="694689">
                <a:moveTo>
                  <a:pt x="874331" y="504189"/>
                </a:moveTo>
                <a:lnTo>
                  <a:pt x="869175" y="504189"/>
                </a:lnTo>
                <a:lnTo>
                  <a:pt x="867409" y="505459"/>
                </a:lnTo>
                <a:lnTo>
                  <a:pt x="868197" y="506729"/>
                </a:lnTo>
                <a:lnTo>
                  <a:pt x="866343" y="506729"/>
                </a:lnTo>
                <a:lnTo>
                  <a:pt x="862431" y="507999"/>
                </a:lnTo>
                <a:lnTo>
                  <a:pt x="859599" y="509269"/>
                </a:lnTo>
                <a:lnTo>
                  <a:pt x="857199" y="511809"/>
                </a:lnTo>
                <a:lnTo>
                  <a:pt x="856221" y="514349"/>
                </a:lnTo>
                <a:lnTo>
                  <a:pt x="877163" y="514349"/>
                </a:lnTo>
                <a:lnTo>
                  <a:pt x="879919" y="511809"/>
                </a:lnTo>
                <a:lnTo>
                  <a:pt x="880262" y="509269"/>
                </a:lnTo>
                <a:lnTo>
                  <a:pt x="878497" y="505459"/>
                </a:lnTo>
                <a:lnTo>
                  <a:pt x="874331" y="504189"/>
                </a:lnTo>
                <a:close/>
              </a:path>
              <a:path w="894079" h="694689">
                <a:moveTo>
                  <a:pt x="599820" y="494029"/>
                </a:moveTo>
                <a:lnTo>
                  <a:pt x="98996" y="494029"/>
                </a:lnTo>
                <a:lnTo>
                  <a:pt x="98996" y="495299"/>
                </a:lnTo>
                <a:lnTo>
                  <a:pt x="98018" y="496569"/>
                </a:lnTo>
                <a:lnTo>
                  <a:pt x="97929" y="500379"/>
                </a:lnTo>
                <a:lnTo>
                  <a:pt x="95808" y="504189"/>
                </a:lnTo>
                <a:lnTo>
                  <a:pt x="94030" y="505459"/>
                </a:lnTo>
                <a:lnTo>
                  <a:pt x="94653" y="506729"/>
                </a:lnTo>
                <a:lnTo>
                  <a:pt x="97320" y="506729"/>
                </a:lnTo>
                <a:lnTo>
                  <a:pt x="99618" y="505459"/>
                </a:lnTo>
                <a:lnTo>
                  <a:pt x="594521" y="505459"/>
                </a:lnTo>
                <a:lnTo>
                  <a:pt x="594855" y="504189"/>
                </a:lnTo>
                <a:lnTo>
                  <a:pt x="597255" y="501649"/>
                </a:lnTo>
                <a:lnTo>
                  <a:pt x="598220" y="499109"/>
                </a:lnTo>
                <a:lnTo>
                  <a:pt x="598220" y="496569"/>
                </a:lnTo>
                <a:lnTo>
                  <a:pt x="599820" y="494029"/>
                </a:lnTo>
                <a:close/>
              </a:path>
              <a:path w="894079" h="694689">
                <a:moveTo>
                  <a:pt x="96272" y="500379"/>
                </a:moveTo>
                <a:lnTo>
                  <a:pt x="90017" y="500379"/>
                </a:lnTo>
                <a:lnTo>
                  <a:pt x="90017" y="501649"/>
                </a:lnTo>
                <a:lnTo>
                  <a:pt x="89166" y="502919"/>
                </a:lnTo>
                <a:lnTo>
                  <a:pt x="89217" y="504189"/>
                </a:lnTo>
                <a:lnTo>
                  <a:pt x="90550" y="504189"/>
                </a:lnTo>
                <a:lnTo>
                  <a:pt x="91973" y="505459"/>
                </a:lnTo>
                <a:lnTo>
                  <a:pt x="93471" y="504189"/>
                </a:lnTo>
                <a:lnTo>
                  <a:pt x="96189" y="501649"/>
                </a:lnTo>
                <a:lnTo>
                  <a:pt x="96272" y="500379"/>
                </a:lnTo>
                <a:close/>
              </a:path>
              <a:path w="894079" h="694689">
                <a:moveTo>
                  <a:pt x="84188" y="501649"/>
                </a:moveTo>
                <a:lnTo>
                  <a:pt x="81203" y="501649"/>
                </a:lnTo>
                <a:lnTo>
                  <a:pt x="82905" y="502919"/>
                </a:lnTo>
                <a:lnTo>
                  <a:pt x="84188" y="501649"/>
                </a:lnTo>
                <a:close/>
              </a:path>
              <a:path w="894079" h="694689">
                <a:moveTo>
                  <a:pt x="79743" y="476249"/>
                </a:moveTo>
                <a:lnTo>
                  <a:pt x="76644" y="476249"/>
                </a:lnTo>
                <a:lnTo>
                  <a:pt x="75222" y="477519"/>
                </a:lnTo>
                <a:lnTo>
                  <a:pt x="75222" y="478789"/>
                </a:lnTo>
                <a:lnTo>
                  <a:pt x="75666" y="480059"/>
                </a:lnTo>
                <a:lnTo>
                  <a:pt x="74155" y="481329"/>
                </a:lnTo>
                <a:lnTo>
                  <a:pt x="69100" y="481329"/>
                </a:lnTo>
                <a:lnTo>
                  <a:pt x="72021" y="482599"/>
                </a:lnTo>
                <a:lnTo>
                  <a:pt x="76199" y="482599"/>
                </a:lnTo>
                <a:lnTo>
                  <a:pt x="74777" y="483869"/>
                </a:lnTo>
                <a:lnTo>
                  <a:pt x="68656" y="483869"/>
                </a:lnTo>
                <a:lnTo>
                  <a:pt x="68122" y="485139"/>
                </a:lnTo>
                <a:lnTo>
                  <a:pt x="69278" y="486409"/>
                </a:lnTo>
                <a:lnTo>
                  <a:pt x="78333" y="486409"/>
                </a:lnTo>
                <a:lnTo>
                  <a:pt x="77977" y="487679"/>
                </a:lnTo>
                <a:lnTo>
                  <a:pt x="75577" y="488949"/>
                </a:lnTo>
                <a:lnTo>
                  <a:pt x="78409" y="488949"/>
                </a:lnTo>
                <a:lnTo>
                  <a:pt x="78244" y="490219"/>
                </a:lnTo>
                <a:lnTo>
                  <a:pt x="75399" y="491489"/>
                </a:lnTo>
                <a:lnTo>
                  <a:pt x="92074" y="491489"/>
                </a:lnTo>
                <a:lnTo>
                  <a:pt x="92163" y="494029"/>
                </a:lnTo>
                <a:lnTo>
                  <a:pt x="91020" y="496569"/>
                </a:lnTo>
                <a:lnTo>
                  <a:pt x="88163" y="497703"/>
                </a:lnTo>
                <a:lnTo>
                  <a:pt x="88087" y="497839"/>
                </a:lnTo>
                <a:lnTo>
                  <a:pt x="87820" y="497839"/>
                </a:lnTo>
                <a:lnTo>
                  <a:pt x="84899" y="499109"/>
                </a:lnTo>
                <a:lnTo>
                  <a:pt x="82905" y="499109"/>
                </a:lnTo>
                <a:lnTo>
                  <a:pt x="81165" y="501649"/>
                </a:lnTo>
                <a:lnTo>
                  <a:pt x="85521" y="501649"/>
                </a:lnTo>
                <a:lnTo>
                  <a:pt x="86144" y="502919"/>
                </a:lnTo>
                <a:lnTo>
                  <a:pt x="86906" y="502919"/>
                </a:lnTo>
                <a:lnTo>
                  <a:pt x="88010" y="501649"/>
                </a:lnTo>
                <a:lnTo>
                  <a:pt x="90017" y="500379"/>
                </a:lnTo>
                <a:lnTo>
                  <a:pt x="96272" y="500379"/>
                </a:lnTo>
                <a:lnTo>
                  <a:pt x="96437" y="497839"/>
                </a:lnTo>
                <a:lnTo>
                  <a:pt x="88087" y="497839"/>
                </a:lnTo>
                <a:lnTo>
                  <a:pt x="88163" y="497703"/>
                </a:lnTo>
                <a:lnTo>
                  <a:pt x="96446" y="497703"/>
                </a:lnTo>
                <a:lnTo>
                  <a:pt x="96519" y="496569"/>
                </a:lnTo>
                <a:lnTo>
                  <a:pt x="97485" y="495299"/>
                </a:lnTo>
                <a:lnTo>
                  <a:pt x="98996" y="494029"/>
                </a:lnTo>
                <a:lnTo>
                  <a:pt x="599820" y="494029"/>
                </a:lnTo>
                <a:lnTo>
                  <a:pt x="601421" y="491489"/>
                </a:lnTo>
                <a:lnTo>
                  <a:pt x="601243" y="486409"/>
                </a:lnTo>
                <a:lnTo>
                  <a:pt x="600443" y="485139"/>
                </a:lnTo>
                <a:lnTo>
                  <a:pt x="600221" y="483869"/>
                </a:lnTo>
                <a:lnTo>
                  <a:pt x="72389" y="483869"/>
                </a:lnTo>
                <a:lnTo>
                  <a:pt x="70878" y="482599"/>
                </a:lnTo>
                <a:lnTo>
                  <a:pt x="599998" y="482599"/>
                </a:lnTo>
                <a:lnTo>
                  <a:pt x="601776" y="478789"/>
                </a:lnTo>
                <a:lnTo>
                  <a:pt x="603465" y="477519"/>
                </a:lnTo>
                <a:lnTo>
                  <a:pt x="81876" y="477519"/>
                </a:lnTo>
                <a:lnTo>
                  <a:pt x="79743" y="476249"/>
                </a:lnTo>
                <a:close/>
              </a:path>
              <a:path w="894079" h="694689">
                <a:moveTo>
                  <a:pt x="876185" y="500379"/>
                </a:moveTo>
                <a:lnTo>
                  <a:pt x="870419" y="500379"/>
                </a:lnTo>
                <a:lnTo>
                  <a:pt x="871397" y="501649"/>
                </a:lnTo>
                <a:lnTo>
                  <a:pt x="876185" y="500379"/>
                </a:lnTo>
                <a:close/>
              </a:path>
              <a:path w="894079" h="694689">
                <a:moveTo>
                  <a:pt x="91732" y="492759"/>
                </a:moveTo>
                <a:lnTo>
                  <a:pt x="81356" y="492759"/>
                </a:lnTo>
                <a:lnTo>
                  <a:pt x="82321" y="494029"/>
                </a:lnTo>
                <a:lnTo>
                  <a:pt x="80556" y="494029"/>
                </a:lnTo>
                <a:lnTo>
                  <a:pt x="80556" y="495299"/>
                </a:lnTo>
                <a:lnTo>
                  <a:pt x="82676" y="495299"/>
                </a:lnTo>
                <a:lnTo>
                  <a:pt x="83388" y="496569"/>
                </a:lnTo>
                <a:lnTo>
                  <a:pt x="86753" y="497839"/>
                </a:lnTo>
                <a:lnTo>
                  <a:pt x="87820" y="497839"/>
                </a:lnTo>
                <a:lnTo>
                  <a:pt x="88163" y="497703"/>
                </a:lnTo>
                <a:lnTo>
                  <a:pt x="89509" y="495299"/>
                </a:lnTo>
                <a:lnTo>
                  <a:pt x="91732" y="492759"/>
                </a:lnTo>
                <a:close/>
              </a:path>
              <a:path w="894079" h="694689">
                <a:moveTo>
                  <a:pt x="71056" y="488949"/>
                </a:moveTo>
                <a:lnTo>
                  <a:pt x="70167" y="490219"/>
                </a:lnTo>
                <a:lnTo>
                  <a:pt x="71323" y="492759"/>
                </a:lnTo>
                <a:lnTo>
                  <a:pt x="74155" y="494029"/>
                </a:lnTo>
                <a:lnTo>
                  <a:pt x="74599" y="492759"/>
                </a:lnTo>
                <a:lnTo>
                  <a:pt x="91732" y="492759"/>
                </a:lnTo>
                <a:lnTo>
                  <a:pt x="92074" y="491489"/>
                </a:lnTo>
                <a:lnTo>
                  <a:pt x="75399" y="491489"/>
                </a:lnTo>
                <a:lnTo>
                  <a:pt x="72555" y="490219"/>
                </a:lnTo>
                <a:lnTo>
                  <a:pt x="71056" y="488949"/>
                </a:lnTo>
                <a:close/>
              </a:path>
              <a:path w="894079" h="694689">
                <a:moveTo>
                  <a:pt x="875474" y="491489"/>
                </a:moveTo>
                <a:lnTo>
                  <a:pt x="870419" y="491489"/>
                </a:lnTo>
                <a:lnTo>
                  <a:pt x="868552" y="494029"/>
                </a:lnTo>
                <a:lnTo>
                  <a:pt x="874331" y="494029"/>
                </a:lnTo>
                <a:lnTo>
                  <a:pt x="875474" y="491489"/>
                </a:lnTo>
                <a:close/>
              </a:path>
              <a:path w="894079" h="694689">
                <a:moveTo>
                  <a:pt x="861821" y="485139"/>
                </a:moveTo>
                <a:lnTo>
                  <a:pt x="857199" y="488949"/>
                </a:lnTo>
                <a:lnTo>
                  <a:pt x="855256" y="491489"/>
                </a:lnTo>
                <a:lnTo>
                  <a:pt x="864120" y="491489"/>
                </a:lnTo>
                <a:lnTo>
                  <a:pt x="864187" y="487679"/>
                </a:lnTo>
                <a:lnTo>
                  <a:pt x="861186" y="487679"/>
                </a:lnTo>
                <a:lnTo>
                  <a:pt x="861466" y="486409"/>
                </a:lnTo>
                <a:lnTo>
                  <a:pt x="862710" y="486409"/>
                </a:lnTo>
                <a:lnTo>
                  <a:pt x="861821" y="485139"/>
                </a:lnTo>
                <a:close/>
              </a:path>
              <a:path w="894079" h="694689">
                <a:moveTo>
                  <a:pt x="73456" y="487679"/>
                </a:moveTo>
                <a:lnTo>
                  <a:pt x="72999" y="488949"/>
                </a:lnTo>
                <a:lnTo>
                  <a:pt x="75577" y="488949"/>
                </a:lnTo>
                <a:lnTo>
                  <a:pt x="73456" y="487679"/>
                </a:lnTo>
                <a:close/>
              </a:path>
              <a:path w="894079" h="694689">
                <a:moveTo>
                  <a:pt x="840701" y="486409"/>
                </a:moveTo>
                <a:lnTo>
                  <a:pt x="632828" y="486409"/>
                </a:lnTo>
                <a:lnTo>
                  <a:pt x="633628" y="488949"/>
                </a:lnTo>
                <a:lnTo>
                  <a:pt x="849655" y="488949"/>
                </a:lnTo>
                <a:lnTo>
                  <a:pt x="848423" y="487679"/>
                </a:lnTo>
                <a:lnTo>
                  <a:pt x="843089" y="487679"/>
                </a:lnTo>
                <a:lnTo>
                  <a:pt x="840701" y="486409"/>
                </a:lnTo>
                <a:close/>
              </a:path>
              <a:path w="894079" h="694689">
                <a:moveTo>
                  <a:pt x="673734" y="452119"/>
                </a:moveTo>
                <a:lnTo>
                  <a:pt x="672223" y="452119"/>
                </a:lnTo>
                <a:lnTo>
                  <a:pt x="668845" y="457199"/>
                </a:lnTo>
                <a:lnTo>
                  <a:pt x="666013" y="458469"/>
                </a:lnTo>
                <a:lnTo>
                  <a:pt x="665657" y="461009"/>
                </a:lnTo>
                <a:lnTo>
                  <a:pt x="659891" y="463549"/>
                </a:lnTo>
                <a:lnTo>
                  <a:pt x="658291" y="464819"/>
                </a:lnTo>
                <a:lnTo>
                  <a:pt x="658202" y="466089"/>
                </a:lnTo>
                <a:lnTo>
                  <a:pt x="650570" y="468629"/>
                </a:lnTo>
                <a:lnTo>
                  <a:pt x="645782" y="471169"/>
                </a:lnTo>
                <a:lnTo>
                  <a:pt x="644448" y="472439"/>
                </a:lnTo>
                <a:lnTo>
                  <a:pt x="641616" y="472439"/>
                </a:lnTo>
                <a:lnTo>
                  <a:pt x="639216" y="473709"/>
                </a:lnTo>
                <a:lnTo>
                  <a:pt x="634339" y="474979"/>
                </a:lnTo>
                <a:lnTo>
                  <a:pt x="631050" y="476249"/>
                </a:lnTo>
                <a:lnTo>
                  <a:pt x="631850" y="477519"/>
                </a:lnTo>
                <a:lnTo>
                  <a:pt x="632117" y="480059"/>
                </a:lnTo>
                <a:lnTo>
                  <a:pt x="633183" y="482599"/>
                </a:lnTo>
                <a:lnTo>
                  <a:pt x="633094" y="483869"/>
                </a:lnTo>
                <a:lnTo>
                  <a:pt x="634072" y="486409"/>
                </a:lnTo>
                <a:lnTo>
                  <a:pt x="840701" y="486409"/>
                </a:lnTo>
                <a:lnTo>
                  <a:pt x="843267" y="487679"/>
                </a:lnTo>
                <a:lnTo>
                  <a:pt x="845400" y="486409"/>
                </a:lnTo>
                <a:lnTo>
                  <a:pt x="849121" y="481329"/>
                </a:lnTo>
                <a:lnTo>
                  <a:pt x="852055" y="478789"/>
                </a:lnTo>
                <a:lnTo>
                  <a:pt x="846912" y="478789"/>
                </a:lnTo>
                <a:lnTo>
                  <a:pt x="846912" y="477519"/>
                </a:lnTo>
                <a:lnTo>
                  <a:pt x="847801" y="476249"/>
                </a:lnTo>
                <a:lnTo>
                  <a:pt x="847911" y="473709"/>
                </a:lnTo>
                <a:lnTo>
                  <a:pt x="843267" y="473709"/>
                </a:lnTo>
                <a:lnTo>
                  <a:pt x="842556" y="472439"/>
                </a:lnTo>
                <a:lnTo>
                  <a:pt x="843000" y="471169"/>
                </a:lnTo>
                <a:lnTo>
                  <a:pt x="842556" y="469899"/>
                </a:lnTo>
                <a:lnTo>
                  <a:pt x="841057" y="469899"/>
                </a:lnTo>
                <a:lnTo>
                  <a:pt x="842213" y="468629"/>
                </a:lnTo>
                <a:lnTo>
                  <a:pt x="841235" y="467359"/>
                </a:lnTo>
                <a:lnTo>
                  <a:pt x="834656" y="467359"/>
                </a:lnTo>
                <a:lnTo>
                  <a:pt x="830313" y="466089"/>
                </a:lnTo>
                <a:lnTo>
                  <a:pt x="833691" y="466089"/>
                </a:lnTo>
                <a:lnTo>
                  <a:pt x="834656" y="464819"/>
                </a:lnTo>
                <a:lnTo>
                  <a:pt x="837323" y="464819"/>
                </a:lnTo>
                <a:lnTo>
                  <a:pt x="837768" y="463549"/>
                </a:lnTo>
                <a:lnTo>
                  <a:pt x="836714" y="462279"/>
                </a:lnTo>
                <a:lnTo>
                  <a:pt x="834224" y="459739"/>
                </a:lnTo>
                <a:lnTo>
                  <a:pt x="834135" y="457199"/>
                </a:lnTo>
                <a:lnTo>
                  <a:pt x="830935" y="455929"/>
                </a:lnTo>
                <a:lnTo>
                  <a:pt x="839990" y="455929"/>
                </a:lnTo>
                <a:lnTo>
                  <a:pt x="837768" y="454659"/>
                </a:lnTo>
                <a:lnTo>
                  <a:pt x="838479" y="453389"/>
                </a:lnTo>
                <a:lnTo>
                  <a:pt x="674877" y="453389"/>
                </a:lnTo>
                <a:lnTo>
                  <a:pt x="673734" y="452119"/>
                </a:lnTo>
                <a:close/>
              </a:path>
              <a:path w="894079" h="694689">
                <a:moveTo>
                  <a:pt x="851522" y="482599"/>
                </a:moveTo>
                <a:lnTo>
                  <a:pt x="849744" y="482599"/>
                </a:lnTo>
                <a:lnTo>
                  <a:pt x="845223" y="487679"/>
                </a:lnTo>
                <a:lnTo>
                  <a:pt x="848423" y="487679"/>
                </a:lnTo>
                <a:lnTo>
                  <a:pt x="849566" y="486409"/>
                </a:lnTo>
                <a:lnTo>
                  <a:pt x="851611" y="485139"/>
                </a:lnTo>
                <a:lnTo>
                  <a:pt x="851522" y="482599"/>
                </a:lnTo>
                <a:close/>
              </a:path>
              <a:path w="894079" h="694689">
                <a:moveTo>
                  <a:pt x="864207" y="486544"/>
                </a:moveTo>
                <a:lnTo>
                  <a:pt x="861186" y="487679"/>
                </a:lnTo>
                <a:lnTo>
                  <a:pt x="864187" y="487679"/>
                </a:lnTo>
                <a:lnTo>
                  <a:pt x="864207" y="486544"/>
                </a:lnTo>
                <a:close/>
              </a:path>
              <a:path w="894079" h="694689">
                <a:moveTo>
                  <a:pt x="864565" y="486409"/>
                </a:moveTo>
                <a:lnTo>
                  <a:pt x="864209" y="486409"/>
                </a:lnTo>
                <a:lnTo>
                  <a:pt x="864207" y="486544"/>
                </a:lnTo>
                <a:lnTo>
                  <a:pt x="864565" y="486409"/>
                </a:lnTo>
                <a:close/>
              </a:path>
              <a:path w="894079" h="694689">
                <a:moveTo>
                  <a:pt x="858088" y="485139"/>
                </a:moveTo>
                <a:lnTo>
                  <a:pt x="854798" y="486409"/>
                </a:lnTo>
                <a:lnTo>
                  <a:pt x="859154" y="486409"/>
                </a:lnTo>
                <a:lnTo>
                  <a:pt x="858088" y="485139"/>
                </a:lnTo>
                <a:close/>
              </a:path>
              <a:path w="894079" h="694689">
                <a:moveTo>
                  <a:pt x="72821" y="480059"/>
                </a:moveTo>
                <a:lnTo>
                  <a:pt x="69367" y="481329"/>
                </a:lnTo>
                <a:lnTo>
                  <a:pt x="74155" y="481329"/>
                </a:lnTo>
                <a:lnTo>
                  <a:pt x="72821" y="480059"/>
                </a:lnTo>
                <a:close/>
              </a:path>
              <a:path w="894079" h="694689">
                <a:moveTo>
                  <a:pt x="83210" y="463549"/>
                </a:moveTo>
                <a:lnTo>
                  <a:pt x="81432" y="464819"/>
                </a:lnTo>
                <a:lnTo>
                  <a:pt x="75755" y="468629"/>
                </a:lnTo>
                <a:lnTo>
                  <a:pt x="74421" y="471169"/>
                </a:lnTo>
                <a:lnTo>
                  <a:pt x="71323" y="472439"/>
                </a:lnTo>
                <a:lnTo>
                  <a:pt x="70434" y="473709"/>
                </a:lnTo>
                <a:lnTo>
                  <a:pt x="70789" y="476249"/>
                </a:lnTo>
                <a:lnTo>
                  <a:pt x="70611" y="477519"/>
                </a:lnTo>
                <a:lnTo>
                  <a:pt x="71399" y="478789"/>
                </a:lnTo>
                <a:lnTo>
                  <a:pt x="72999" y="477519"/>
                </a:lnTo>
                <a:lnTo>
                  <a:pt x="75222" y="476249"/>
                </a:lnTo>
                <a:lnTo>
                  <a:pt x="76466" y="473709"/>
                </a:lnTo>
                <a:lnTo>
                  <a:pt x="604281" y="473709"/>
                </a:lnTo>
                <a:lnTo>
                  <a:pt x="605556" y="471169"/>
                </a:lnTo>
                <a:lnTo>
                  <a:pt x="85597" y="471169"/>
                </a:lnTo>
                <a:lnTo>
                  <a:pt x="84277" y="468629"/>
                </a:lnTo>
                <a:lnTo>
                  <a:pt x="84188" y="464819"/>
                </a:lnTo>
                <a:lnTo>
                  <a:pt x="83210" y="463549"/>
                </a:lnTo>
                <a:close/>
              </a:path>
              <a:path w="894079" h="694689">
                <a:moveTo>
                  <a:pt x="850988" y="474979"/>
                </a:moveTo>
                <a:lnTo>
                  <a:pt x="850455" y="474979"/>
                </a:lnTo>
                <a:lnTo>
                  <a:pt x="848067" y="478789"/>
                </a:lnTo>
                <a:lnTo>
                  <a:pt x="852055" y="478789"/>
                </a:lnTo>
                <a:lnTo>
                  <a:pt x="850633" y="477519"/>
                </a:lnTo>
                <a:lnTo>
                  <a:pt x="850988" y="474979"/>
                </a:lnTo>
                <a:close/>
              </a:path>
              <a:path w="894079" h="694689">
                <a:moveTo>
                  <a:pt x="604281" y="473709"/>
                </a:moveTo>
                <a:lnTo>
                  <a:pt x="76466" y="473709"/>
                </a:lnTo>
                <a:lnTo>
                  <a:pt x="78765" y="476249"/>
                </a:lnTo>
                <a:lnTo>
                  <a:pt x="82588" y="476249"/>
                </a:lnTo>
                <a:lnTo>
                  <a:pt x="81876" y="477519"/>
                </a:lnTo>
                <a:lnTo>
                  <a:pt x="603465" y="477519"/>
                </a:lnTo>
                <a:lnTo>
                  <a:pt x="603643" y="474979"/>
                </a:lnTo>
                <a:lnTo>
                  <a:pt x="604281" y="473709"/>
                </a:lnTo>
                <a:close/>
              </a:path>
              <a:path w="894079" h="694689">
                <a:moveTo>
                  <a:pt x="847966" y="472439"/>
                </a:moveTo>
                <a:lnTo>
                  <a:pt x="845578" y="472439"/>
                </a:lnTo>
                <a:lnTo>
                  <a:pt x="843267" y="473709"/>
                </a:lnTo>
                <a:lnTo>
                  <a:pt x="847911" y="473709"/>
                </a:lnTo>
                <a:lnTo>
                  <a:pt x="847966" y="472439"/>
                </a:lnTo>
                <a:close/>
              </a:path>
              <a:path w="894079" h="694689">
                <a:moveTo>
                  <a:pt x="580301" y="462279"/>
                </a:moveTo>
                <a:lnTo>
                  <a:pt x="87909" y="462279"/>
                </a:lnTo>
                <a:lnTo>
                  <a:pt x="85597" y="463549"/>
                </a:lnTo>
                <a:lnTo>
                  <a:pt x="85597" y="467359"/>
                </a:lnTo>
                <a:lnTo>
                  <a:pt x="86398" y="469899"/>
                </a:lnTo>
                <a:lnTo>
                  <a:pt x="85597" y="471169"/>
                </a:lnTo>
                <a:lnTo>
                  <a:pt x="605556" y="471169"/>
                </a:lnTo>
                <a:lnTo>
                  <a:pt x="606831" y="468629"/>
                </a:lnTo>
                <a:lnTo>
                  <a:pt x="606535" y="466089"/>
                </a:lnTo>
                <a:lnTo>
                  <a:pt x="599643" y="466089"/>
                </a:lnTo>
                <a:lnTo>
                  <a:pt x="595477" y="464819"/>
                </a:lnTo>
                <a:lnTo>
                  <a:pt x="591654" y="463549"/>
                </a:lnTo>
                <a:lnTo>
                  <a:pt x="581456" y="463549"/>
                </a:lnTo>
                <a:lnTo>
                  <a:pt x="580301" y="462279"/>
                </a:lnTo>
                <a:close/>
              </a:path>
              <a:path w="894079" h="694689">
                <a:moveTo>
                  <a:pt x="841235" y="466089"/>
                </a:moveTo>
                <a:lnTo>
                  <a:pt x="836536" y="466089"/>
                </a:lnTo>
                <a:lnTo>
                  <a:pt x="836256" y="467359"/>
                </a:lnTo>
                <a:lnTo>
                  <a:pt x="841235" y="467359"/>
                </a:lnTo>
                <a:lnTo>
                  <a:pt x="841235" y="466089"/>
                </a:lnTo>
                <a:close/>
              </a:path>
              <a:path w="894079" h="694689">
                <a:moveTo>
                  <a:pt x="604431" y="464819"/>
                </a:moveTo>
                <a:lnTo>
                  <a:pt x="602665" y="464819"/>
                </a:lnTo>
                <a:lnTo>
                  <a:pt x="599643" y="466089"/>
                </a:lnTo>
                <a:lnTo>
                  <a:pt x="604342" y="466089"/>
                </a:lnTo>
                <a:lnTo>
                  <a:pt x="604431" y="464819"/>
                </a:lnTo>
                <a:close/>
              </a:path>
              <a:path w="894079" h="694689">
                <a:moveTo>
                  <a:pt x="606386" y="464819"/>
                </a:moveTo>
                <a:lnTo>
                  <a:pt x="605154" y="464819"/>
                </a:lnTo>
                <a:lnTo>
                  <a:pt x="604342" y="466089"/>
                </a:lnTo>
                <a:lnTo>
                  <a:pt x="606535" y="466089"/>
                </a:lnTo>
                <a:lnTo>
                  <a:pt x="606386" y="464819"/>
                </a:lnTo>
                <a:close/>
              </a:path>
              <a:path w="894079" h="694689">
                <a:moveTo>
                  <a:pt x="74688" y="438149"/>
                </a:moveTo>
                <a:lnTo>
                  <a:pt x="71589" y="438149"/>
                </a:lnTo>
                <a:lnTo>
                  <a:pt x="70688" y="439419"/>
                </a:lnTo>
                <a:lnTo>
                  <a:pt x="70878" y="441959"/>
                </a:lnTo>
                <a:lnTo>
                  <a:pt x="72021" y="443229"/>
                </a:lnTo>
                <a:lnTo>
                  <a:pt x="72389" y="448309"/>
                </a:lnTo>
                <a:lnTo>
                  <a:pt x="73278" y="449579"/>
                </a:lnTo>
                <a:lnTo>
                  <a:pt x="77355" y="449579"/>
                </a:lnTo>
                <a:lnTo>
                  <a:pt x="76199" y="450849"/>
                </a:lnTo>
                <a:lnTo>
                  <a:pt x="75755" y="452119"/>
                </a:lnTo>
                <a:lnTo>
                  <a:pt x="77177" y="453389"/>
                </a:lnTo>
                <a:lnTo>
                  <a:pt x="77088" y="454659"/>
                </a:lnTo>
                <a:lnTo>
                  <a:pt x="74244" y="454659"/>
                </a:lnTo>
                <a:lnTo>
                  <a:pt x="72199" y="455929"/>
                </a:lnTo>
                <a:lnTo>
                  <a:pt x="69189" y="458469"/>
                </a:lnTo>
                <a:lnTo>
                  <a:pt x="73355" y="458469"/>
                </a:lnTo>
                <a:lnTo>
                  <a:pt x="75222" y="459739"/>
                </a:lnTo>
                <a:lnTo>
                  <a:pt x="73278" y="459739"/>
                </a:lnTo>
                <a:lnTo>
                  <a:pt x="72745" y="461009"/>
                </a:lnTo>
                <a:lnTo>
                  <a:pt x="74421" y="463549"/>
                </a:lnTo>
                <a:lnTo>
                  <a:pt x="77889" y="462279"/>
                </a:lnTo>
                <a:lnTo>
                  <a:pt x="81356" y="459739"/>
                </a:lnTo>
                <a:lnTo>
                  <a:pt x="83654" y="455929"/>
                </a:lnTo>
                <a:lnTo>
                  <a:pt x="86131" y="455929"/>
                </a:lnTo>
                <a:lnTo>
                  <a:pt x="88176" y="454659"/>
                </a:lnTo>
                <a:lnTo>
                  <a:pt x="88798" y="452119"/>
                </a:lnTo>
                <a:lnTo>
                  <a:pt x="566470" y="452119"/>
                </a:lnTo>
                <a:lnTo>
                  <a:pt x="562825" y="449579"/>
                </a:lnTo>
                <a:lnTo>
                  <a:pt x="561060" y="448309"/>
                </a:lnTo>
                <a:lnTo>
                  <a:pt x="555993" y="445769"/>
                </a:lnTo>
                <a:lnTo>
                  <a:pt x="555415" y="444499"/>
                </a:lnTo>
                <a:lnTo>
                  <a:pt x="553161" y="444499"/>
                </a:lnTo>
                <a:lnTo>
                  <a:pt x="553237" y="443229"/>
                </a:lnTo>
                <a:lnTo>
                  <a:pt x="552119" y="440689"/>
                </a:lnTo>
                <a:lnTo>
                  <a:pt x="82676" y="440689"/>
                </a:lnTo>
                <a:lnTo>
                  <a:pt x="81343" y="439419"/>
                </a:lnTo>
                <a:lnTo>
                  <a:pt x="77000" y="439419"/>
                </a:lnTo>
                <a:lnTo>
                  <a:pt x="74688" y="438149"/>
                </a:lnTo>
                <a:close/>
              </a:path>
              <a:path w="894079" h="694689">
                <a:moveTo>
                  <a:pt x="589445" y="462279"/>
                </a:moveTo>
                <a:lnTo>
                  <a:pt x="584212" y="462279"/>
                </a:lnTo>
                <a:lnTo>
                  <a:pt x="581456" y="463549"/>
                </a:lnTo>
                <a:lnTo>
                  <a:pt x="590689" y="463549"/>
                </a:lnTo>
                <a:lnTo>
                  <a:pt x="589445" y="462279"/>
                </a:lnTo>
                <a:close/>
              </a:path>
              <a:path w="894079" h="694689">
                <a:moveTo>
                  <a:pt x="568324" y="452119"/>
                </a:moveTo>
                <a:lnTo>
                  <a:pt x="89598" y="452119"/>
                </a:lnTo>
                <a:lnTo>
                  <a:pt x="90220" y="453389"/>
                </a:lnTo>
                <a:lnTo>
                  <a:pt x="88353" y="457199"/>
                </a:lnTo>
                <a:lnTo>
                  <a:pt x="83388" y="459739"/>
                </a:lnTo>
                <a:lnTo>
                  <a:pt x="82765" y="461009"/>
                </a:lnTo>
                <a:lnTo>
                  <a:pt x="83921" y="462279"/>
                </a:lnTo>
                <a:lnTo>
                  <a:pt x="575602" y="462279"/>
                </a:lnTo>
                <a:lnTo>
                  <a:pt x="576046" y="461009"/>
                </a:lnTo>
                <a:lnTo>
                  <a:pt x="572947" y="457199"/>
                </a:lnTo>
                <a:lnTo>
                  <a:pt x="572490" y="455929"/>
                </a:lnTo>
                <a:lnTo>
                  <a:pt x="568324" y="452119"/>
                </a:lnTo>
                <a:close/>
              </a:path>
              <a:path w="894079" h="694689">
                <a:moveTo>
                  <a:pt x="73355" y="458469"/>
                </a:moveTo>
                <a:lnTo>
                  <a:pt x="68656" y="458469"/>
                </a:lnTo>
                <a:lnTo>
                  <a:pt x="69900" y="459739"/>
                </a:lnTo>
                <a:lnTo>
                  <a:pt x="73355" y="458469"/>
                </a:lnTo>
                <a:close/>
              </a:path>
              <a:path w="894079" h="694689">
                <a:moveTo>
                  <a:pt x="839990" y="455929"/>
                </a:moveTo>
                <a:lnTo>
                  <a:pt x="834402" y="455929"/>
                </a:lnTo>
                <a:lnTo>
                  <a:pt x="837590" y="457199"/>
                </a:lnTo>
                <a:lnTo>
                  <a:pt x="840168" y="457199"/>
                </a:lnTo>
                <a:lnTo>
                  <a:pt x="839990" y="455929"/>
                </a:lnTo>
                <a:close/>
              </a:path>
              <a:path w="894079" h="694689">
                <a:moveTo>
                  <a:pt x="841146" y="445769"/>
                </a:moveTo>
                <a:lnTo>
                  <a:pt x="676833" y="445769"/>
                </a:lnTo>
                <a:lnTo>
                  <a:pt x="677011" y="448309"/>
                </a:lnTo>
                <a:lnTo>
                  <a:pt x="679234" y="450849"/>
                </a:lnTo>
                <a:lnTo>
                  <a:pt x="677367" y="453389"/>
                </a:lnTo>
                <a:lnTo>
                  <a:pt x="838479" y="453389"/>
                </a:lnTo>
                <a:lnTo>
                  <a:pt x="840346" y="454659"/>
                </a:lnTo>
                <a:lnTo>
                  <a:pt x="843356" y="452119"/>
                </a:lnTo>
                <a:lnTo>
                  <a:pt x="845223" y="450849"/>
                </a:lnTo>
                <a:lnTo>
                  <a:pt x="845756" y="449579"/>
                </a:lnTo>
                <a:lnTo>
                  <a:pt x="843445" y="447039"/>
                </a:lnTo>
                <a:lnTo>
                  <a:pt x="839457" y="447039"/>
                </a:lnTo>
                <a:lnTo>
                  <a:pt x="841146" y="445769"/>
                </a:lnTo>
                <a:close/>
              </a:path>
              <a:path w="894079" h="694689">
                <a:moveTo>
                  <a:pt x="682155" y="380999"/>
                </a:moveTo>
                <a:lnTo>
                  <a:pt x="680821" y="380999"/>
                </a:lnTo>
                <a:lnTo>
                  <a:pt x="678256" y="383539"/>
                </a:lnTo>
                <a:lnTo>
                  <a:pt x="678345" y="384809"/>
                </a:lnTo>
                <a:lnTo>
                  <a:pt x="679234" y="384809"/>
                </a:lnTo>
                <a:lnTo>
                  <a:pt x="679322" y="387349"/>
                </a:lnTo>
                <a:lnTo>
                  <a:pt x="677722" y="388619"/>
                </a:lnTo>
                <a:lnTo>
                  <a:pt x="675678" y="388619"/>
                </a:lnTo>
                <a:lnTo>
                  <a:pt x="669201" y="396239"/>
                </a:lnTo>
                <a:lnTo>
                  <a:pt x="666800" y="396239"/>
                </a:lnTo>
                <a:lnTo>
                  <a:pt x="665378" y="401319"/>
                </a:lnTo>
                <a:lnTo>
                  <a:pt x="666089" y="403859"/>
                </a:lnTo>
                <a:lnTo>
                  <a:pt x="668578" y="403859"/>
                </a:lnTo>
                <a:lnTo>
                  <a:pt x="669289" y="406399"/>
                </a:lnTo>
                <a:lnTo>
                  <a:pt x="671956" y="408939"/>
                </a:lnTo>
                <a:lnTo>
                  <a:pt x="675678" y="414019"/>
                </a:lnTo>
                <a:lnTo>
                  <a:pt x="676344" y="420369"/>
                </a:lnTo>
                <a:lnTo>
                  <a:pt x="676409" y="422909"/>
                </a:lnTo>
                <a:lnTo>
                  <a:pt x="676135" y="427989"/>
                </a:lnTo>
                <a:lnTo>
                  <a:pt x="678078" y="431799"/>
                </a:lnTo>
                <a:lnTo>
                  <a:pt x="677841" y="434339"/>
                </a:lnTo>
                <a:lnTo>
                  <a:pt x="677722" y="439419"/>
                </a:lnTo>
                <a:lnTo>
                  <a:pt x="676833" y="440689"/>
                </a:lnTo>
                <a:lnTo>
                  <a:pt x="674611" y="445769"/>
                </a:lnTo>
                <a:lnTo>
                  <a:pt x="673734" y="449579"/>
                </a:lnTo>
                <a:lnTo>
                  <a:pt x="674789" y="449579"/>
                </a:lnTo>
                <a:lnTo>
                  <a:pt x="675322" y="447039"/>
                </a:lnTo>
                <a:lnTo>
                  <a:pt x="676833" y="445769"/>
                </a:lnTo>
                <a:lnTo>
                  <a:pt x="841146" y="445769"/>
                </a:lnTo>
                <a:lnTo>
                  <a:pt x="841857" y="443229"/>
                </a:lnTo>
                <a:lnTo>
                  <a:pt x="840790" y="441959"/>
                </a:lnTo>
                <a:lnTo>
                  <a:pt x="835380" y="441959"/>
                </a:lnTo>
                <a:lnTo>
                  <a:pt x="833602" y="440689"/>
                </a:lnTo>
                <a:lnTo>
                  <a:pt x="835990" y="440689"/>
                </a:lnTo>
                <a:lnTo>
                  <a:pt x="837247" y="439419"/>
                </a:lnTo>
                <a:lnTo>
                  <a:pt x="838923" y="439419"/>
                </a:lnTo>
                <a:lnTo>
                  <a:pt x="841413" y="438149"/>
                </a:lnTo>
                <a:lnTo>
                  <a:pt x="840257" y="434339"/>
                </a:lnTo>
                <a:lnTo>
                  <a:pt x="832802" y="434339"/>
                </a:lnTo>
                <a:lnTo>
                  <a:pt x="833513" y="431799"/>
                </a:lnTo>
                <a:lnTo>
                  <a:pt x="836091" y="429259"/>
                </a:lnTo>
                <a:lnTo>
                  <a:pt x="827481" y="429259"/>
                </a:lnTo>
                <a:lnTo>
                  <a:pt x="829843" y="426719"/>
                </a:lnTo>
                <a:lnTo>
                  <a:pt x="778776" y="426719"/>
                </a:lnTo>
                <a:lnTo>
                  <a:pt x="779754" y="424179"/>
                </a:lnTo>
                <a:lnTo>
                  <a:pt x="770699" y="424179"/>
                </a:lnTo>
                <a:lnTo>
                  <a:pt x="772477" y="421639"/>
                </a:lnTo>
                <a:lnTo>
                  <a:pt x="772998" y="419099"/>
                </a:lnTo>
                <a:lnTo>
                  <a:pt x="775665" y="415289"/>
                </a:lnTo>
                <a:lnTo>
                  <a:pt x="775487" y="412749"/>
                </a:lnTo>
                <a:lnTo>
                  <a:pt x="776020" y="410209"/>
                </a:lnTo>
                <a:lnTo>
                  <a:pt x="774699" y="407669"/>
                </a:lnTo>
                <a:lnTo>
                  <a:pt x="769988" y="407669"/>
                </a:lnTo>
                <a:lnTo>
                  <a:pt x="767765" y="406399"/>
                </a:lnTo>
                <a:lnTo>
                  <a:pt x="764933" y="402589"/>
                </a:lnTo>
                <a:lnTo>
                  <a:pt x="768438" y="402589"/>
                </a:lnTo>
                <a:lnTo>
                  <a:pt x="765378" y="398779"/>
                </a:lnTo>
                <a:lnTo>
                  <a:pt x="764666" y="397509"/>
                </a:lnTo>
                <a:lnTo>
                  <a:pt x="767232" y="394969"/>
                </a:lnTo>
                <a:lnTo>
                  <a:pt x="767600" y="393699"/>
                </a:lnTo>
                <a:lnTo>
                  <a:pt x="769721" y="389889"/>
                </a:lnTo>
                <a:lnTo>
                  <a:pt x="769988" y="386079"/>
                </a:lnTo>
                <a:lnTo>
                  <a:pt x="766660" y="383539"/>
                </a:lnTo>
                <a:lnTo>
                  <a:pt x="683666" y="383539"/>
                </a:lnTo>
                <a:lnTo>
                  <a:pt x="682155" y="380999"/>
                </a:lnTo>
                <a:close/>
              </a:path>
              <a:path w="894079" h="694689">
                <a:moveTo>
                  <a:pt x="554837" y="443229"/>
                </a:moveTo>
                <a:lnTo>
                  <a:pt x="553161" y="444499"/>
                </a:lnTo>
                <a:lnTo>
                  <a:pt x="555415" y="444499"/>
                </a:lnTo>
                <a:lnTo>
                  <a:pt x="554837" y="443229"/>
                </a:lnTo>
                <a:close/>
              </a:path>
              <a:path w="894079" h="694689">
                <a:moveTo>
                  <a:pt x="540118" y="425449"/>
                </a:moveTo>
                <a:lnTo>
                  <a:pt x="77533" y="425449"/>
                </a:lnTo>
                <a:lnTo>
                  <a:pt x="77711" y="427989"/>
                </a:lnTo>
                <a:lnTo>
                  <a:pt x="76555" y="430529"/>
                </a:lnTo>
                <a:lnTo>
                  <a:pt x="75222" y="430529"/>
                </a:lnTo>
                <a:lnTo>
                  <a:pt x="73710" y="433069"/>
                </a:lnTo>
                <a:lnTo>
                  <a:pt x="73799" y="434339"/>
                </a:lnTo>
                <a:lnTo>
                  <a:pt x="75844" y="436879"/>
                </a:lnTo>
                <a:lnTo>
                  <a:pt x="77533" y="438149"/>
                </a:lnTo>
                <a:lnTo>
                  <a:pt x="81787" y="438149"/>
                </a:lnTo>
                <a:lnTo>
                  <a:pt x="82676" y="440689"/>
                </a:lnTo>
                <a:lnTo>
                  <a:pt x="552119" y="440689"/>
                </a:lnTo>
                <a:lnTo>
                  <a:pt x="551560" y="439419"/>
                </a:lnTo>
                <a:lnTo>
                  <a:pt x="549960" y="436879"/>
                </a:lnTo>
                <a:lnTo>
                  <a:pt x="549960" y="435609"/>
                </a:lnTo>
                <a:lnTo>
                  <a:pt x="547839" y="434339"/>
                </a:lnTo>
                <a:lnTo>
                  <a:pt x="545884" y="430529"/>
                </a:lnTo>
                <a:lnTo>
                  <a:pt x="544017" y="429259"/>
                </a:lnTo>
                <a:lnTo>
                  <a:pt x="540118" y="425449"/>
                </a:lnTo>
                <a:close/>
              </a:path>
              <a:path w="894079" h="694689">
                <a:moveTo>
                  <a:pt x="80009" y="438149"/>
                </a:moveTo>
                <a:lnTo>
                  <a:pt x="77000" y="439419"/>
                </a:lnTo>
                <a:lnTo>
                  <a:pt x="81343" y="439419"/>
                </a:lnTo>
                <a:lnTo>
                  <a:pt x="80009" y="438149"/>
                </a:lnTo>
                <a:close/>
              </a:path>
              <a:path w="894079" h="694689">
                <a:moveTo>
                  <a:pt x="63690" y="411479"/>
                </a:moveTo>
                <a:lnTo>
                  <a:pt x="60756" y="411479"/>
                </a:lnTo>
                <a:lnTo>
                  <a:pt x="60845" y="415289"/>
                </a:lnTo>
                <a:lnTo>
                  <a:pt x="62979" y="415289"/>
                </a:lnTo>
                <a:lnTo>
                  <a:pt x="63334" y="417829"/>
                </a:lnTo>
                <a:lnTo>
                  <a:pt x="62445" y="421639"/>
                </a:lnTo>
                <a:lnTo>
                  <a:pt x="61912" y="427989"/>
                </a:lnTo>
                <a:lnTo>
                  <a:pt x="62979" y="431799"/>
                </a:lnTo>
                <a:lnTo>
                  <a:pt x="64757" y="434339"/>
                </a:lnTo>
                <a:lnTo>
                  <a:pt x="66179" y="435609"/>
                </a:lnTo>
                <a:lnTo>
                  <a:pt x="66611" y="433069"/>
                </a:lnTo>
                <a:lnTo>
                  <a:pt x="68478" y="431799"/>
                </a:lnTo>
                <a:lnTo>
                  <a:pt x="72199" y="430529"/>
                </a:lnTo>
                <a:lnTo>
                  <a:pt x="74333" y="429259"/>
                </a:lnTo>
                <a:lnTo>
                  <a:pt x="76555" y="425449"/>
                </a:lnTo>
                <a:lnTo>
                  <a:pt x="537717" y="425449"/>
                </a:lnTo>
                <a:lnTo>
                  <a:pt x="536295" y="424179"/>
                </a:lnTo>
                <a:lnTo>
                  <a:pt x="530974" y="421639"/>
                </a:lnTo>
                <a:lnTo>
                  <a:pt x="496112" y="421639"/>
                </a:lnTo>
                <a:lnTo>
                  <a:pt x="493369" y="420369"/>
                </a:lnTo>
                <a:lnTo>
                  <a:pt x="496023" y="420369"/>
                </a:lnTo>
                <a:lnTo>
                  <a:pt x="499656" y="419099"/>
                </a:lnTo>
                <a:lnTo>
                  <a:pt x="507199" y="412749"/>
                </a:lnTo>
                <a:lnTo>
                  <a:pt x="65023" y="412749"/>
                </a:lnTo>
                <a:lnTo>
                  <a:pt x="63690" y="411479"/>
                </a:lnTo>
                <a:close/>
              </a:path>
              <a:path w="894079" h="694689">
                <a:moveTo>
                  <a:pt x="834301" y="431799"/>
                </a:moveTo>
                <a:lnTo>
                  <a:pt x="832802" y="434339"/>
                </a:lnTo>
                <a:lnTo>
                  <a:pt x="840257" y="434339"/>
                </a:lnTo>
                <a:lnTo>
                  <a:pt x="839101" y="433069"/>
                </a:lnTo>
                <a:lnTo>
                  <a:pt x="836612" y="433069"/>
                </a:lnTo>
                <a:lnTo>
                  <a:pt x="834301" y="431799"/>
                </a:lnTo>
                <a:close/>
              </a:path>
              <a:path w="894079" h="694689">
                <a:moveTo>
                  <a:pt x="837945" y="431799"/>
                </a:moveTo>
                <a:lnTo>
                  <a:pt x="836612" y="433069"/>
                </a:lnTo>
                <a:lnTo>
                  <a:pt x="839101" y="433069"/>
                </a:lnTo>
                <a:lnTo>
                  <a:pt x="837945" y="431799"/>
                </a:lnTo>
                <a:close/>
              </a:path>
              <a:path w="894079" h="694689">
                <a:moveTo>
                  <a:pt x="838034" y="426719"/>
                </a:moveTo>
                <a:lnTo>
                  <a:pt x="835825" y="426719"/>
                </a:lnTo>
                <a:lnTo>
                  <a:pt x="834047" y="427989"/>
                </a:lnTo>
                <a:lnTo>
                  <a:pt x="831392" y="427989"/>
                </a:lnTo>
                <a:lnTo>
                  <a:pt x="827481" y="429259"/>
                </a:lnTo>
                <a:lnTo>
                  <a:pt x="838034" y="429259"/>
                </a:lnTo>
                <a:lnTo>
                  <a:pt x="838034" y="426719"/>
                </a:lnTo>
                <a:close/>
              </a:path>
              <a:path w="894079" h="694689">
                <a:moveTo>
                  <a:pt x="827658" y="417829"/>
                </a:moveTo>
                <a:lnTo>
                  <a:pt x="784542" y="417829"/>
                </a:lnTo>
                <a:lnTo>
                  <a:pt x="781875" y="420369"/>
                </a:lnTo>
                <a:lnTo>
                  <a:pt x="781519" y="422909"/>
                </a:lnTo>
                <a:lnTo>
                  <a:pt x="778776" y="426719"/>
                </a:lnTo>
                <a:lnTo>
                  <a:pt x="829843" y="426719"/>
                </a:lnTo>
                <a:lnTo>
                  <a:pt x="831024" y="425449"/>
                </a:lnTo>
                <a:lnTo>
                  <a:pt x="833335" y="425449"/>
                </a:lnTo>
                <a:lnTo>
                  <a:pt x="835469" y="424179"/>
                </a:lnTo>
                <a:lnTo>
                  <a:pt x="835469" y="422909"/>
                </a:lnTo>
                <a:lnTo>
                  <a:pt x="826325" y="422909"/>
                </a:lnTo>
                <a:lnTo>
                  <a:pt x="827214" y="420369"/>
                </a:lnTo>
                <a:lnTo>
                  <a:pt x="826681" y="419099"/>
                </a:lnTo>
                <a:lnTo>
                  <a:pt x="827658" y="417829"/>
                </a:lnTo>
                <a:close/>
              </a:path>
              <a:path w="894079" h="694689">
                <a:moveTo>
                  <a:pt x="780376" y="414019"/>
                </a:moveTo>
                <a:lnTo>
                  <a:pt x="779652" y="414019"/>
                </a:lnTo>
                <a:lnTo>
                  <a:pt x="776465" y="416559"/>
                </a:lnTo>
                <a:lnTo>
                  <a:pt x="773277" y="422909"/>
                </a:lnTo>
                <a:lnTo>
                  <a:pt x="770699" y="424179"/>
                </a:lnTo>
                <a:lnTo>
                  <a:pt x="779754" y="424179"/>
                </a:lnTo>
                <a:lnTo>
                  <a:pt x="779576" y="421639"/>
                </a:lnTo>
                <a:lnTo>
                  <a:pt x="780275" y="421639"/>
                </a:lnTo>
                <a:lnTo>
                  <a:pt x="780021" y="416559"/>
                </a:lnTo>
                <a:lnTo>
                  <a:pt x="780376" y="414019"/>
                </a:lnTo>
                <a:close/>
              </a:path>
              <a:path w="894079" h="694689">
                <a:moveTo>
                  <a:pt x="836879" y="420369"/>
                </a:moveTo>
                <a:lnTo>
                  <a:pt x="836167" y="420369"/>
                </a:lnTo>
                <a:lnTo>
                  <a:pt x="833513" y="421639"/>
                </a:lnTo>
                <a:lnTo>
                  <a:pt x="829703" y="421639"/>
                </a:lnTo>
                <a:lnTo>
                  <a:pt x="826325" y="422909"/>
                </a:lnTo>
                <a:lnTo>
                  <a:pt x="835469" y="422909"/>
                </a:lnTo>
                <a:lnTo>
                  <a:pt x="836879" y="420369"/>
                </a:lnTo>
                <a:close/>
              </a:path>
              <a:path w="894079" h="694689">
                <a:moveTo>
                  <a:pt x="521754" y="415289"/>
                </a:moveTo>
                <a:lnTo>
                  <a:pt x="517410" y="415289"/>
                </a:lnTo>
                <a:lnTo>
                  <a:pt x="508533" y="419099"/>
                </a:lnTo>
                <a:lnTo>
                  <a:pt x="499744" y="421639"/>
                </a:lnTo>
                <a:lnTo>
                  <a:pt x="530974" y="421639"/>
                </a:lnTo>
                <a:lnTo>
                  <a:pt x="527342" y="419099"/>
                </a:lnTo>
                <a:lnTo>
                  <a:pt x="521754" y="415289"/>
                </a:lnTo>
                <a:close/>
              </a:path>
              <a:path w="894079" h="694689">
                <a:moveTo>
                  <a:pt x="799528" y="408939"/>
                </a:moveTo>
                <a:lnTo>
                  <a:pt x="796251" y="411479"/>
                </a:lnTo>
                <a:lnTo>
                  <a:pt x="794651" y="414019"/>
                </a:lnTo>
                <a:lnTo>
                  <a:pt x="794308" y="415289"/>
                </a:lnTo>
                <a:lnTo>
                  <a:pt x="792086" y="416559"/>
                </a:lnTo>
                <a:lnTo>
                  <a:pt x="791006" y="417829"/>
                </a:lnTo>
                <a:lnTo>
                  <a:pt x="827658" y="417829"/>
                </a:lnTo>
                <a:lnTo>
                  <a:pt x="829424" y="419099"/>
                </a:lnTo>
                <a:lnTo>
                  <a:pt x="833246" y="419099"/>
                </a:lnTo>
                <a:lnTo>
                  <a:pt x="834610" y="416559"/>
                </a:lnTo>
                <a:lnTo>
                  <a:pt x="801395" y="416559"/>
                </a:lnTo>
                <a:lnTo>
                  <a:pt x="801839" y="414019"/>
                </a:lnTo>
                <a:lnTo>
                  <a:pt x="801128" y="410209"/>
                </a:lnTo>
                <a:lnTo>
                  <a:pt x="799528" y="408939"/>
                </a:lnTo>
                <a:close/>
              </a:path>
              <a:path w="894079" h="694689">
                <a:moveTo>
                  <a:pt x="790663" y="416559"/>
                </a:moveTo>
                <a:lnTo>
                  <a:pt x="788885" y="416559"/>
                </a:lnTo>
                <a:lnTo>
                  <a:pt x="786752" y="417829"/>
                </a:lnTo>
                <a:lnTo>
                  <a:pt x="791006" y="417829"/>
                </a:lnTo>
                <a:lnTo>
                  <a:pt x="790663" y="416559"/>
                </a:lnTo>
                <a:close/>
              </a:path>
              <a:path w="894079" h="694689">
                <a:moveTo>
                  <a:pt x="813282" y="397509"/>
                </a:moveTo>
                <a:lnTo>
                  <a:pt x="811961" y="397509"/>
                </a:lnTo>
                <a:lnTo>
                  <a:pt x="811161" y="398779"/>
                </a:lnTo>
                <a:lnTo>
                  <a:pt x="809650" y="401319"/>
                </a:lnTo>
                <a:lnTo>
                  <a:pt x="807783" y="402589"/>
                </a:lnTo>
                <a:lnTo>
                  <a:pt x="807161" y="405129"/>
                </a:lnTo>
                <a:lnTo>
                  <a:pt x="805129" y="405129"/>
                </a:lnTo>
                <a:lnTo>
                  <a:pt x="803706" y="407669"/>
                </a:lnTo>
                <a:lnTo>
                  <a:pt x="803960" y="408939"/>
                </a:lnTo>
                <a:lnTo>
                  <a:pt x="802906" y="408939"/>
                </a:lnTo>
                <a:lnTo>
                  <a:pt x="803084" y="412749"/>
                </a:lnTo>
                <a:lnTo>
                  <a:pt x="801395" y="416559"/>
                </a:lnTo>
                <a:lnTo>
                  <a:pt x="834610" y="416559"/>
                </a:lnTo>
                <a:lnTo>
                  <a:pt x="835291" y="415289"/>
                </a:lnTo>
                <a:lnTo>
                  <a:pt x="835291" y="414019"/>
                </a:lnTo>
                <a:lnTo>
                  <a:pt x="831481" y="414019"/>
                </a:lnTo>
                <a:lnTo>
                  <a:pt x="833615" y="411479"/>
                </a:lnTo>
                <a:lnTo>
                  <a:pt x="833970" y="410209"/>
                </a:lnTo>
                <a:lnTo>
                  <a:pt x="826820" y="410209"/>
                </a:lnTo>
                <a:lnTo>
                  <a:pt x="824953" y="408939"/>
                </a:lnTo>
                <a:lnTo>
                  <a:pt x="826198" y="407669"/>
                </a:lnTo>
                <a:lnTo>
                  <a:pt x="830948" y="407669"/>
                </a:lnTo>
                <a:lnTo>
                  <a:pt x="832777" y="403859"/>
                </a:lnTo>
                <a:lnTo>
                  <a:pt x="831088" y="402589"/>
                </a:lnTo>
                <a:lnTo>
                  <a:pt x="828243" y="402589"/>
                </a:lnTo>
                <a:lnTo>
                  <a:pt x="827709" y="401319"/>
                </a:lnTo>
                <a:lnTo>
                  <a:pt x="826058" y="400049"/>
                </a:lnTo>
                <a:lnTo>
                  <a:pt x="827709" y="398779"/>
                </a:lnTo>
                <a:lnTo>
                  <a:pt x="815327" y="398779"/>
                </a:lnTo>
                <a:lnTo>
                  <a:pt x="813282" y="397509"/>
                </a:lnTo>
                <a:close/>
              </a:path>
              <a:path w="894079" h="694689">
                <a:moveTo>
                  <a:pt x="835291" y="412749"/>
                </a:moveTo>
                <a:lnTo>
                  <a:pt x="833246" y="414019"/>
                </a:lnTo>
                <a:lnTo>
                  <a:pt x="835291" y="414019"/>
                </a:lnTo>
                <a:lnTo>
                  <a:pt x="835291" y="412749"/>
                </a:lnTo>
                <a:close/>
              </a:path>
              <a:path w="894079" h="694689">
                <a:moveTo>
                  <a:pt x="489280" y="392429"/>
                </a:moveTo>
                <a:lnTo>
                  <a:pt x="78498" y="392429"/>
                </a:lnTo>
                <a:lnTo>
                  <a:pt x="78955" y="393699"/>
                </a:lnTo>
                <a:lnTo>
                  <a:pt x="80556" y="393699"/>
                </a:lnTo>
                <a:lnTo>
                  <a:pt x="80276" y="394969"/>
                </a:lnTo>
                <a:lnTo>
                  <a:pt x="76898" y="396239"/>
                </a:lnTo>
                <a:lnTo>
                  <a:pt x="75577" y="398779"/>
                </a:lnTo>
                <a:lnTo>
                  <a:pt x="72199" y="402589"/>
                </a:lnTo>
                <a:lnTo>
                  <a:pt x="72466" y="403859"/>
                </a:lnTo>
                <a:lnTo>
                  <a:pt x="74066" y="403859"/>
                </a:lnTo>
                <a:lnTo>
                  <a:pt x="72745" y="405129"/>
                </a:lnTo>
                <a:lnTo>
                  <a:pt x="68122" y="405129"/>
                </a:lnTo>
                <a:lnTo>
                  <a:pt x="66878" y="407669"/>
                </a:lnTo>
                <a:lnTo>
                  <a:pt x="64490" y="410209"/>
                </a:lnTo>
                <a:lnTo>
                  <a:pt x="65023" y="412749"/>
                </a:lnTo>
                <a:lnTo>
                  <a:pt x="507199" y="412749"/>
                </a:lnTo>
                <a:lnTo>
                  <a:pt x="508177" y="410209"/>
                </a:lnTo>
                <a:lnTo>
                  <a:pt x="507288" y="405129"/>
                </a:lnTo>
                <a:lnTo>
                  <a:pt x="72745" y="405129"/>
                </a:lnTo>
                <a:lnTo>
                  <a:pt x="70078" y="403859"/>
                </a:lnTo>
                <a:lnTo>
                  <a:pt x="506533" y="403859"/>
                </a:lnTo>
                <a:lnTo>
                  <a:pt x="505777" y="402589"/>
                </a:lnTo>
                <a:lnTo>
                  <a:pt x="507644" y="397509"/>
                </a:lnTo>
                <a:lnTo>
                  <a:pt x="507644" y="396239"/>
                </a:lnTo>
                <a:lnTo>
                  <a:pt x="481647" y="396239"/>
                </a:lnTo>
                <a:lnTo>
                  <a:pt x="482625" y="393699"/>
                </a:lnTo>
                <a:lnTo>
                  <a:pt x="489280" y="392429"/>
                </a:lnTo>
                <a:close/>
              </a:path>
              <a:path w="894079" h="694689">
                <a:moveTo>
                  <a:pt x="834326" y="408939"/>
                </a:moveTo>
                <a:lnTo>
                  <a:pt x="832459" y="408939"/>
                </a:lnTo>
                <a:lnTo>
                  <a:pt x="826820" y="410209"/>
                </a:lnTo>
                <a:lnTo>
                  <a:pt x="833970" y="410209"/>
                </a:lnTo>
                <a:lnTo>
                  <a:pt x="834326" y="408939"/>
                </a:lnTo>
                <a:close/>
              </a:path>
              <a:path w="894079" h="694689">
                <a:moveTo>
                  <a:pt x="772210" y="405129"/>
                </a:moveTo>
                <a:lnTo>
                  <a:pt x="769988" y="405129"/>
                </a:lnTo>
                <a:lnTo>
                  <a:pt x="770788" y="407669"/>
                </a:lnTo>
                <a:lnTo>
                  <a:pt x="774699" y="407669"/>
                </a:lnTo>
                <a:lnTo>
                  <a:pt x="772210" y="405129"/>
                </a:lnTo>
                <a:close/>
              </a:path>
              <a:path w="894079" h="694689">
                <a:moveTo>
                  <a:pt x="768438" y="402589"/>
                </a:moveTo>
                <a:lnTo>
                  <a:pt x="764933" y="402589"/>
                </a:lnTo>
                <a:lnTo>
                  <a:pt x="769188" y="403859"/>
                </a:lnTo>
                <a:lnTo>
                  <a:pt x="770445" y="403859"/>
                </a:lnTo>
                <a:lnTo>
                  <a:pt x="768438" y="402589"/>
                </a:lnTo>
                <a:close/>
              </a:path>
              <a:path w="894079" h="694689">
                <a:moveTo>
                  <a:pt x="830821" y="401319"/>
                </a:moveTo>
                <a:lnTo>
                  <a:pt x="829259" y="402589"/>
                </a:lnTo>
                <a:lnTo>
                  <a:pt x="831088" y="402589"/>
                </a:lnTo>
                <a:lnTo>
                  <a:pt x="830821" y="401319"/>
                </a:lnTo>
                <a:close/>
              </a:path>
              <a:path w="894079" h="694689">
                <a:moveTo>
                  <a:pt x="565486" y="281939"/>
                </a:moveTo>
                <a:lnTo>
                  <a:pt x="56781" y="281939"/>
                </a:lnTo>
                <a:lnTo>
                  <a:pt x="59347" y="284479"/>
                </a:lnTo>
                <a:lnTo>
                  <a:pt x="59435" y="287019"/>
                </a:lnTo>
                <a:lnTo>
                  <a:pt x="60058" y="288289"/>
                </a:lnTo>
                <a:lnTo>
                  <a:pt x="58204" y="292099"/>
                </a:lnTo>
                <a:lnTo>
                  <a:pt x="57670" y="293369"/>
                </a:lnTo>
                <a:lnTo>
                  <a:pt x="60236" y="300989"/>
                </a:lnTo>
                <a:lnTo>
                  <a:pt x="59626" y="302259"/>
                </a:lnTo>
                <a:lnTo>
                  <a:pt x="60502" y="307339"/>
                </a:lnTo>
                <a:lnTo>
                  <a:pt x="63258" y="309879"/>
                </a:lnTo>
                <a:lnTo>
                  <a:pt x="63703" y="314959"/>
                </a:lnTo>
                <a:lnTo>
                  <a:pt x="64858" y="316229"/>
                </a:lnTo>
                <a:lnTo>
                  <a:pt x="65214" y="318769"/>
                </a:lnTo>
                <a:lnTo>
                  <a:pt x="64058" y="321309"/>
                </a:lnTo>
                <a:lnTo>
                  <a:pt x="64325" y="323849"/>
                </a:lnTo>
                <a:lnTo>
                  <a:pt x="65036" y="325119"/>
                </a:lnTo>
                <a:lnTo>
                  <a:pt x="64147" y="332739"/>
                </a:lnTo>
                <a:lnTo>
                  <a:pt x="64120" y="342899"/>
                </a:lnTo>
                <a:lnTo>
                  <a:pt x="64490" y="350519"/>
                </a:lnTo>
                <a:lnTo>
                  <a:pt x="62496" y="351789"/>
                </a:lnTo>
                <a:lnTo>
                  <a:pt x="62496" y="353059"/>
                </a:lnTo>
                <a:lnTo>
                  <a:pt x="63779" y="353059"/>
                </a:lnTo>
                <a:lnTo>
                  <a:pt x="65201" y="354329"/>
                </a:lnTo>
                <a:lnTo>
                  <a:pt x="65506" y="355599"/>
                </a:lnTo>
                <a:lnTo>
                  <a:pt x="64668" y="355599"/>
                </a:lnTo>
                <a:lnTo>
                  <a:pt x="63296" y="356869"/>
                </a:lnTo>
                <a:lnTo>
                  <a:pt x="63830" y="358139"/>
                </a:lnTo>
                <a:lnTo>
                  <a:pt x="64935" y="359409"/>
                </a:lnTo>
                <a:lnTo>
                  <a:pt x="65252" y="360679"/>
                </a:lnTo>
                <a:lnTo>
                  <a:pt x="64452" y="361949"/>
                </a:lnTo>
                <a:lnTo>
                  <a:pt x="64490" y="363219"/>
                </a:lnTo>
                <a:lnTo>
                  <a:pt x="68275" y="363219"/>
                </a:lnTo>
                <a:lnTo>
                  <a:pt x="70573" y="367029"/>
                </a:lnTo>
                <a:lnTo>
                  <a:pt x="71119" y="368299"/>
                </a:lnTo>
                <a:lnTo>
                  <a:pt x="72707" y="369569"/>
                </a:lnTo>
                <a:lnTo>
                  <a:pt x="75336" y="372109"/>
                </a:lnTo>
                <a:lnTo>
                  <a:pt x="76580" y="373379"/>
                </a:lnTo>
                <a:lnTo>
                  <a:pt x="76720" y="375919"/>
                </a:lnTo>
                <a:lnTo>
                  <a:pt x="78003" y="377189"/>
                </a:lnTo>
                <a:lnTo>
                  <a:pt x="78536" y="378459"/>
                </a:lnTo>
                <a:lnTo>
                  <a:pt x="78003" y="379729"/>
                </a:lnTo>
                <a:lnTo>
                  <a:pt x="78092" y="380999"/>
                </a:lnTo>
                <a:lnTo>
                  <a:pt x="77254" y="380999"/>
                </a:lnTo>
                <a:lnTo>
                  <a:pt x="77254" y="382269"/>
                </a:lnTo>
                <a:lnTo>
                  <a:pt x="77114" y="383539"/>
                </a:lnTo>
                <a:lnTo>
                  <a:pt x="77800" y="383539"/>
                </a:lnTo>
                <a:lnTo>
                  <a:pt x="76644" y="386079"/>
                </a:lnTo>
                <a:lnTo>
                  <a:pt x="73456" y="392429"/>
                </a:lnTo>
                <a:lnTo>
                  <a:pt x="72999" y="396239"/>
                </a:lnTo>
                <a:lnTo>
                  <a:pt x="70434" y="400049"/>
                </a:lnTo>
                <a:lnTo>
                  <a:pt x="70167" y="401319"/>
                </a:lnTo>
                <a:lnTo>
                  <a:pt x="70967" y="401319"/>
                </a:lnTo>
                <a:lnTo>
                  <a:pt x="75044" y="397509"/>
                </a:lnTo>
                <a:lnTo>
                  <a:pt x="75488" y="394969"/>
                </a:lnTo>
                <a:lnTo>
                  <a:pt x="78498" y="392429"/>
                </a:lnTo>
                <a:lnTo>
                  <a:pt x="489280" y="392429"/>
                </a:lnTo>
                <a:lnTo>
                  <a:pt x="492467" y="388619"/>
                </a:lnTo>
                <a:lnTo>
                  <a:pt x="494779" y="383539"/>
                </a:lnTo>
                <a:lnTo>
                  <a:pt x="493801" y="382269"/>
                </a:lnTo>
                <a:lnTo>
                  <a:pt x="493890" y="379729"/>
                </a:lnTo>
                <a:lnTo>
                  <a:pt x="492645" y="377189"/>
                </a:lnTo>
                <a:lnTo>
                  <a:pt x="493369" y="375919"/>
                </a:lnTo>
                <a:lnTo>
                  <a:pt x="492747" y="373379"/>
                </a:lnTo>
                <a:lnTo>
                  <a:pt x="490169" y="373379"/>
                </a:lnTo>
                <a:lnTo>
                  <a:pt x="491223" y="372109"/>
                </a:lnTo>
                <a:lnTo>
                  <a:pt x="493445" y="370839"/>
                </a:lnTo>
                <a:lnTo>
                  <a:pt x="494245" y="369569"/>
                </a:lnTo>
                <a:lnTo>
                  <a:pt x="496468" y="365759"/>
                </a:lnTo>
                <a:lnTo>
                  <a:pt x="496468" y="361949"/>
                </a:lnTo>
                <a:lnTo>
                  <a:pt x="495490" y="360679"/>
                </a:lnTo>
                <a:lnTo>
                  <a:pt x="497281" y="355599"/>
                </a:lnTo>
                <a:lnTo>
                  <a:pt x="499224" y="354329"/>
                </a:lnTo>
                <a:lnTo>
                  <a:pt x="500291" y="351789"/>
                </a:lnTo>
                <a:lnTo>
                  <a:pt x="501713" y="349249"/>
                </a:lnTo>
                <a:lnTo>
                  <a:pt x="502602" y="344169"/>
                </a:lnTo>
                <a:lnTo>
                  <a:pt x="504913" y="342899"/>
                </a:lnTo>
                <a:lnTo>
                  <a:pt x="503669" y="339089"/>
                </a:lnTo>
                <a:lnTo>
                  <a:pt x="503847" y="337819"/>
                </a:lnTo>
                <a:lnTo>
                  <a:pt x="509003" y="337819"/>
                </a:lnTo>
                <a:lnTo>
                  <a:pt x="509181" y="335279"/>
                </a:lnTo>
                <a:lnTo>
                  <a:pt x="511848" y="335279"/>
                </a:lnTo>
                <a:lnTo>
                  <a:pt x="515454" y="330199"/>
                </a:lnTo>
                <a:lnTo>
                  <a:pt x="517575" y="330199"/>
                </a:lnTo>
                <a:lnTo>
                  <a:pt x="517131" y="327659"/>
                </a:lnTo>
                <a:lnTo>
                  <a:pt x="518553" y="326389"/>
                </a:lnTo>
                <a:lnTo>
                  <a:pt x="520153" y="326389"/>
                </a:lnTo>
                <a:lnTo>
                  <a:pt x="520776" y="325119"/>
                </a:lnTo>
                <a:lnTo>
                  <a:pt x="519531" y="322579"/>
                </a:lnTo>
                <a:lnTo>
                  <a:pt x="522554" y="321309"/>
                </a:lnTo>
                <a:lnTo>
                  <a:pt x="524497" y="318769"/>
                </a:lnTo>
                <a:lnTo>
                  <a:pt x="526897" y="318769"/>
                </a:lnTo>
                <a:lnTo>
                  <a:pt x="526897" y="317499"/>
                </a:lnTo>
                <a:lnTo>
                  <a:pt x="527964" y="316229"/>
                </a:lnTo>
                <a:lnTo>
                  <a:pt x="524941" y="313689"/>
                </a:lnTo>
                <a:lnTo>
                  <a:pt x="526186" y="312419"/>
                </a:lnTo>
                <a:lnTo>
                  <a:pt x="526364" y="311149"/>
                </a:lnTo>
                <a:lnTo>
                  <a:pt x="530174" y="311149"/>
                </a:lnTo>
                <a:lnTo>
                  <a:pt x="533819" y="309879"/>
                </a:lnTo>
                <a:lnTo>
                  <a:pt x="534974" y="308609"/>
                </a:lnTo>
                <a:lnTo>
                  <a:pt x="538784" y="308609"/>
                </a:lnTo>
                <a:lnTo>
                  <a:pt x="539229" y="307339"/>
                </a:lnTo>
                <a:lnTo>
                  <a:pt x="538441" y="306069"/>
                </a:lnTo>
                <a:lnTo>
                  <a:pt x="542251" y="306069"/>
                </a:lnTo>
                <a:lnTo>
                  <a:pt x="542251" y="304799"/>
                </a:lnTo>
                <a:lnTo>
                  <a:pt x="540816" y="303529"/>
                </a:lnTo>
                <a:lnTo>
                  <a:pt x="541007" y="300989"/>
                </a:lnTo>
                <a:lnTo>
                  <a:pt x="543661" y="300989"/>
                </a:lnTo>
                <a:lnTo>
                  <a:pt x="542874" y="299719"/>
                </a:lnTo>
                <a:lnTo>
                  <a:pt x="543839" y="298449"/>
                </a:lnTo>
                <a:lnTo>
                  <a:pt x="544283" y="297179"/>
                </a:lnTo>
                <a:lnTo>
                  <a:pt x="548568" y="297179"/>
                </a:lnTo>
                <a:lnTo>
                  <a:pt x="547738" y="295909"/>
                </a:lnTo>
                <a:lnTo>
                  <a:pt x="545972" y="290829"/>
                </a:lnTo>
                <a:lnTo>
                  <a:pt x="543839" y="288289"/>
                </a:lnTo>
                <a:lnTo>
                  <a:pt x="543928" y="285749"/>
                </a:lnTo>
                <a:lnTo>
                  <a:pt x="543572" y="283209"/>
                </a:lnTo>
                <a:lnTo>
                  <a:pt x="566639" y="283209"/>
                </a:lnTo>
                <a:lnTo>
                  <a:pt x="565486" y="281939"/>
                </a:lnTo>
                <a:close/>
              </a:path>
              <a:path w="894079" h="694689">
                <a:moveTo>
                  <a:pt x="815060" y="389889"/>
                </a:moveTo>
                <a:lnTo>
                  <a:pt x="813815" y="389889"/>
                </a:lnTo>
                <a:lnTo>
                  <a:pt x="812228" y="393699"/>
                </a:lnTo>
                <a:lnTo>
                  <a:pt x="812304" y="396239"/>
                </a:lnTo>
                <a:lnTo>
                  <a:pt x="814349" y="396239"/>
                </a:lnTo>
                <a:lnTo>
                  <a:pt x="815416" y="397509"/>
                </a:lnTo>
                <a:lnTo>
                  <a:pt x="815327" y="398779"/>
                </a:lnTo>
                <a:lnTo>
                  <a:pt x="827709" y="398779"/>
                </a:lnTo>
                <a:lnTo>
                  <a:pt x="828903" y="400049"/>
                </a:lnTo>
                <a:lnTo>
                  <a:pt x="829843" y="400049"/>
                </a:lnTo>
                <a:lnTo>
                  <a:pt x="829665" y="396239"/>
                </a:lnTo>
                <a:lnTo>
                  <a:pt x="827392" y="393699"/>
                </a:lnTo>
                <a:lnTo>
                  <a:pt x="826858" y="392429"/>
                </a:lnTo>
                <a:lnTo>
                  <a:pt x="828459" y="391159"/>
                </a:lnTo>
                <a:lnTo>
                  <a:pt x="816482" y="391159"/>
                </a:lnTo>
                <a:lnTo>
                  <a:pt x="815060" y="389889"/>
                </a:lnTo>
                <a:close/>
              </a:path>
              <a:path w="894079" h="694689">
                <a:moveTo>
                  <a:pt x="505066" y="380999"/>
                </a:moveTo>
                <a:lnTo>
                  <a:pt x="497979" y="380999"/>
                </a:lnTo>
                <a:lnTo>
                  <a:pt x="494868" y="387349"/>
                </a:lnTo>
                <a:lnTo>
                  <a:pt x="490613" y="392429"/>
                </a:lnTo>
                <a:lnTo>
                  <a:pt x="484936" y="393699"/>
                </a:lnTo>
                <a:lnTo>
                  <a:pt x="481647" y="396239"/>
                </a:lnTo>
                <a:lnTo>
                  <a:pt x="507644" y="396239"/>
                </a:lnTo>
                <a:lnTo>
                  <a:pt x="507644" y="392429"/>
                </a:lnTo>
                <a:lnTo>
                  <a:pt x="506221" y="389889"/>
                </a:lnTo>
                <a:lnTo>
                  <a:pt x="506221" y="387349"/>
                </a:lnTo>
                <a:lnTo>
                  <a:pt x="507199" y="383539"/>
                </a:lnTo>
                <a:lnTo>
                  <a:pt x="507199" y="382269"/>
                </a:lnTo>
                <a:lnTo>
                  <a:pt x="505066" y="380999"/>
                </a:lnTo>
                <a:close/>
              </a:path>
              <a:path w="894079" h="694689">
                <a:moveTo>
                  <a:pt x="825969" y="375919"/>
                </a:moveTo>
                <a:lnTo>
                  <a:pt x="823480" y="377189"/>
                </a:lnTo>
                <a:lnTo>
                  <a:pt x="821359" y="379729"/>
                </a:lnTo>
                <a:lnTo>
                  <a:pt x="821893" y="380999"/>
                </a:lnTo>
                <a:lnTo>
                  <a:pt x="820737" y="383539"/>
                </a:lnTo>
                <a:lnTo>
                  <a:pt x="818083" y="386079"/>
                </a:lnTo>
                <a:lnTo>
                  <a:pt x="817816" y="387349"/>
                </a:lnTo>
                <a:lnTo>
                  <a:pt x="816305" y="388619"/>
                </a:lnTo>
                <a:lnTo>
                  <a:pt x="816482" y="391159"/>
                </a:lnTo>
                <a:lnTo>
                  <a:pt x="828459" y="391159"/>
                </a:lnTo>
                <a:lnTo>
                  <a:pt x="828281" y="388619"/>
                </a:lnTo>
                <a:lnTo>
                  <a:pt x="826503" y="388619"/>
                </a:lnTo>
                <a:lnTo>
                  <a:pt x="827925" y="386079"/>
                </a:lnTo>
                <a:lnTo>
                  <a:pt x="826414" y="386079"/>
                </a:lnTo>
                <a:lnTo>
                  <a:pt x="824915" y="384809"/>
                </a:lnTo>
                <a:lnTo>
                  <a:pt x="826325" y="384809"/>
                </a:lnTo>
                <a:lnTo>
                  <a:pt x="827747" y="382269"/>
                </a:lnTo>
                <a:lnTo>
                  <a:pt x="826147" y="380999"/>
                </a:lnTo>
                <a:lnTo>
                  <a:pt x="826414" y="379729"/>
                </a:lnTo>
                <a:lnTo>
                  <a:pt x="827925" y="378459"/>
                </a:lnTo>
                <a:lnTo>
                  <a:pt x="824991" y="378459"/>
                </a:lnTo>
                <a:lnTo>
                  <a:pt x="826947" y="377189"/>
                </a:lnTo>
                <a:lnTo>
                  <a:pt x="825969" y="375919"/>
                </a:lnTo>
                <a:close/>
              </a:path>
              <a:path w="894079" h="694689">
                <a:moveTo>
                  <a:pt x="701852" y="318769"/>
                </a:moveTo>
                <a:lnTo>
                  <a:pt x="698842" y="318769"/>
                </a:lnTo>
                <a:lnTo>
                  <a:pt x="697153" y="321309"/>
                </a:lnTo>
                <a:lnTo>
                  <a:pt x="697153" y="322579"/>
                </a:lnTo>
                <a:lnTo>
                  <a:pt x="692810" y="322579"/>
                </a:lnTo>
                <a:lnTo>
                  <a:pt x="692721" y="326389"/>
                </a:lnTo>
                <a:lnTo>
                  <a:pt x="691032" y="330199"/>
                </a:lnTo>
                <a:lnTo>
                  <a:pt x="690943" y="334009"/>
                </a:lnTo>
                <a:lnTo>
                  <a:pt x="692442" y="336549"/>
                </a:lnTo>
                <a:lnTo>
                  <a:pt x="693686" y="336549"/>
                </a:lnTo>
                <a:lnTo>
                  <a:pt x="693864" y="337819"/>
                </a:lnTo>
                <a:lnTo>
                  <a:pt x="695197" y="339089"/>
                </a:lnTo>
                <a:lnTo>
                  <a:pt x="695197" y="341629"/>
                </a:lnTo>
                <a:lnTo>
                  <a:pt x="694131" y="342899"/>
                </a:lnTo>
                <a:lnTo>
                  <a:pt x="692530" y="342899"/>
                </a:lnTo>
                <a:lnTo>
                  <a:pt x="692010" y="345439"/>
                </a:lnTo>
                <a:lnTo>
                  <a:pt x="688720" y="350519"/>
                </a:lnTo>
                <a:lnTo>
                  <a:pt x="683488" y="354329"/>
                </a:lnTo>
                <a:lnTo>
                  <a:pt x="683310" y="355599"/>
                </a:lnTo>
                <a:lnTo>
                  <a:pt x="684466" y="356869"/>
                </a:lnTo>
                <a:lnTo>
                  <a:pt x="689965" y="356869"/>
                </a:lnTo>
                <a:lnTo>
                  <a:pt x="688098" y="358139"/>
                </a:lnTo>
                <a:lnTo>
                  <a:pt x="687044" y="360679"/>
                </a:lnTo>
                <a:lnTo>
                  <a:pt x="687209" y="361949"/>
                </a:lnTo>
                <a:lnTo>
                  <a:pt x="689876" y="363219"/>
                </a:lnTo>
                <a:lnTo>
                  <a:pt x="687476" y="363219"/>
                </a:lnTo>
                <a:lnTo>
                  <a:pt x="685787" y="365759"/>
                </a:lnTo>
                <a:lnTo>
                  <a:pt x="686600" y="367029"/>
                </a:lnTo>
                <a:lnTo>
                  <a:pt x="687920" y="368299"/>
                </a:lnTo>
                <a:lnTo>
                  <a:pt x="685698" y="370839"/>
                </a:lnTo>
                <a:lnTo>
                  <a:pt x="685977" y="372109"/>
                </a:lnTo>
                <a:lnTo>
                  <a:pt x="689343" y="372109"/>
                </a:lnTo>
                <a:lnTo>
                  <a:pt x="689787" y="374649"/>
                </a:lnTo>
                <a:lnTo>
                  <a:pt x="687209" y="378459"/>
                </a:lnTo>
                <a:lnTo>
                  <a:pt x="684555" y="379729"/>
                </a:lnTo>
                <a:lnTo>
                  <a:pt x="684377" y="382269"/>
                </a:lnTo>
                <a:lnTo>
                  <a:pt x="685266" y="383539"/>
                </a:lnTo>
                <a:lnTo>
                  <a:pt x="766660" y="383539"/>
                </a:lnTo>
                <a:lnTo>
                  <a:pt x="762050" y="382269"/>
                </a:lnTo>
                <a:lnTo>
                  <a:pt x="756361" y="379729"/>
                </a:lnTo>
                <a:lnTo>
                  <a:pt x="768561" y="379729"/>
                </a:lnTo>
                <a:lnTo>
                  <a:pt x="768794" y="378459"/>
                </a:lnTo>
                <a:lnTo>
                  <a:pt x="769861" y="377189"/>
                </a:lnTo>
                <a:lnTo>
                  <a:pt x="771461" y="377189"/>
                </a:lnTo>
                <a:lnTo>
                  <a:pt x="770928" y="372109"/>
                </a:lnTo>
                <a:lnTo>
                  <a:pt x="773239" y="368299"/>
                </a:lnTo>
                <a:lnTo>
                  <a:pt x="776439" y="367029"/>
                </a:lnTo>
                <a:lnTo>
                  <a:pt x="776914" y="364489"/>
                </a:lnTo>
                <a:lnTo>
                  <a:pt x="771639" y="364489"/>
                </a:lnTo>
                <a:lnTo>
                  <a:pt x="770394" y="363219"/>
                </a:lnTo>
                <a:lnTo>
                  <a:pt x="770794" y="359409"/>
                </a:lnTo>
                <a:lnTo>
                  <a:pt x="765073" y="359409"/>
                </a:lnTo>
                <a:lnTo>
                  <a:pt x="764184" y="358139"/>
                </a:lnTo>
                <a:lnTo>
                  <a:pt x="762749" y="358139"/>
                </a:lnTo>
                <a:lnTo>
                  <a:pt x="760150" y="355599"/>
                </a:lnTo>
                <a:lnTo>
                  <a:pt x="754760" y="355599"/>
                </a:lnTo>
                <a:lnTo>
                  <a:pt x="754760" y="353059"/>
                </a:lnTo>
                <a:lnTo>
                  <a:pt x="751738" y="350519"/>
                </a:lnTo>
                <a:lnTo>
                  <a:pt x="753871" y="350519"/>
                </a:lnTo>
                <a:lnTo>
                  <a:pt x="754938" y="347979"/>
                </a:lnTo>
                <a:lnTo>
                  <a:pt x="757427" y="347979"/>
                </a:lnTo>
                <a:lnTo>
                  <a:pt x="756361" y="346709"/>
                </a:lnTo>
                <a:lnTo>
                  <a:pt x="753516" y="346709"/>
                </a:lnTo>
                <a:lnTo>
                  <a:pt x="751382" y="345439"/>
                </a:lnTo>
                <a:lnTo>
                  <a:pt x="753338" y="345439"/>
                </a:lnTo>
                <a:lnTo>
                  <a:pt x="752093" y="342899"/>
                </a:lnTo>
                <a:lnTo>
                  <a:pt x="749426" y="340359"/>
                </a:lnTo>
                <a:lnTo>
                  <a:pt x="747826" y="340359"/>
                </a:lnTo>
                <a:lnTo>
                  <a:pt x="747826" y="339089"/>
                </a:lnTo>
                <a:lnTo>
                  <a:pt x="749249" y="336549"/>
                </a:lnTo>
                <a:lnTo>
                  <a:pt x="749249" y="332739"/>
                </a:lnTo>
                <a:lnTo>
                  <a:pt x="747115" y="332739"/>
                </a:lnTo>
                <a:lnTo>
                  <a:pt x="744283" y="331469"/>
                </a:lnTo>
                <a:lnTo>
                  <a:pt x="744283" y="330199"/>
                </a:lnTo>
                <a:lnTo>
                  <a:pt x="730770" y="330199"/>
                </a:lnTo>
                <a:lnTo>
                  <a:pt x="729881" y="328929"/>
                </a:lnTo>
                <a:lnTo>
                  <a:pt x="716203" y="328929"/>
                </a:lnTo>
                <a:lnTo>
                  <a:pt x="719404" y="327659"/>
                </a:lnTo>
                <a:lnTo>
                  <a:pt x="720102" y="325119"/>
                </a:lnTo>
                <a:lnTo>
                  <a:pt x="717092" y="325119"/>
                </a:lnTo>
                <a:lnTo>
                  <a:pt x="712266" y="322579"/>
                </a:lnTo>
                <a:lnTo>
                  <a:pt x="695731" y="322579"/>
                </a:lnTo>
                <a:lnTo>
                  <a:pt x="694753" y="321309"/>
                </a:lnTo>
                <a:lnTo>
                  <a:pt x="709853" y="321309"/>
                </a:lnTo>
                <a:lnTo>
                  <a:pt x="707440" y="320039"/>
                </a:lnTo>
                <a:lnTo>
                  <a:pt x="703364" y="320039"/>
                </a:lnTo>
                <a:lnTo>
                  <a:pt x="701852" y="318769"/>
                </a:lnTo>
                <a:close/>
              </a:path>
              <a:path w="894079" h="694689">
                <a:moveTo>
                  <a:pt x="768561" y="379729"/>
                </a:moveTo>
                <a:lnTo>
                  <a:pt x="756361" y="379729"/>
                </a:lnTo>
                <a:lnTo>
                  <a:pt x="762749" y="380999"/>
                </a:lnTo>
                <a:lnTo>
                  <a:pt x="768095" y="382269"/>
                </a:lnTo>
                <a:lnTo>
                  <a:pt x="768561" y="379729"/>
                </a:lnTo>
                <a:close/>
              </a:path>
              <a:path w="894079" h="694689">
                <a:moveTo>
                  <a:pt x="771461" y="377189"/>
                </a:moveTo>
                <a:lnTo>
                  <a:pt x="769861" y="377189"/>
                </a:lnTo>
                <a:lnTo>
                  <a:pt x="770394" y="379729"/>
                </a:lnTo>
                <a:lnTo>
                  <a:pt x="771461" y="377189"/>
                </a:lnTo>
                <a:close/>
              </a:path>
              <a:path w="894079" h="694689">
                <a:moveTo>
                  <a:pt x="827125" y="377189"/>
                </a:moveTo>
                <a:lnTo>
                  <a:pt x="824991" y="378459"/>
                </a:lnTo>
                <a:lnTo>
                  <a:pt x="827925" y="378459"/>
                </a:lnTo>
                <a:lnTo>
                  <a:pt x="827125" y="377189"/>
                </a:lnTo>
                <a:close/>
              </a:path>
              <a:path w="894079" h="694689">
                <a:moveTo>
                  <a:pt x="776973" y="359409"/>
                </a:moveTo>
                <a:lnTo>
                  <a:pt x="775017" y="359409"/>
                </a:lnTo>
                <a:lnTo>
                  <a:pt x="774484" y="363219"/>
                </a:lnTo>
                <a:lnTo>
                  <a:pt x="771639" y="364489"/>
                </a:lnTo>
                <a:lnTo>
                  <a:pt x="776914" y="364489"/>
                </a:lnTo>
                <a:lnTo>
                  <a:pt x="777151" y="363219"/>
                </a:lnTo>
                <a:lnTo>
                  <a:pt x="776973" y="359409"/>
                </a:lnTo>
                <a:close/>
              </a:path>
              <a:path w="894079" h="694689">
                <a:moveTo>
                  <a:pt x="770928" y="358139"/>
                </a:moveTo>
                <a:lnTo>
                  <a:pt x="767727" y="358139"/>
                </a:lnTo>
                <a:lnTo>
                  <a:pt x="765073" y="359409"/>
                </a:lnTo>
                <a:lnTo>
                  <a:pt x="770794" y="359409"/>
                </a:lnTo>
                <a:lnTo>
                  <a:pt x="770928" y="358139"/>
                </a:lnTo>
                <a:close/>
              </a:path>
              <a:path w="894079" h="694689">
                <a:moveTo>
                  <a:pt x="756894" y="354329"/>
                </a:moveTo>
                <a:lnTo>
                  <a:pt x="754760" y="355599"/>
                </a:lnTo>
                <a:lnTo>
                  <a:pt x="756894" y="355599"/>
                </a:lnTo>
                <a:lnTo>
                  <a:pt x="756894" y="354329"/>
                </a:lnTo>
                <a:close/>
              </a:path>
              <a:path w="894079" h="694689">
                <a:moveTo>
                  <a:pt x="758850" y="354329"/>
                </a:moveTo>
                <a:lnTo>
                  <a:pt x="756894" y="355599"/>
                </a:lnTo>
                <a:lnTo>
                  <a:pt x="760150" y="355599"/>
                </a:lnTo>
                <a:lnTo>
                  <a:pt x="758850" y="354329"/>
                </a:lnTo>
                <a:close/>
              </a:path>
              <a:path w="894079" h="694689">
                <a:moveTo>
                  <a:pt x="757427" y="347979"/>
                </a:moveTo>
                <a:lnTo>
                  <a:pt x="754938" y="347979"/>
                </a:lnTo>
                <a:lnTo>
                  <a:pt x="757072" y="350519"/>
                </a:lnTo>
                <a:lnTo>
                  <a:pt x="757427" y="347979"/>
                </a:lnTo>
                <a:close/>
              </a:path>
              <a:path w="894079" h="694689">
                <a:moveTo>
                  <a:pt x="755294" y="345439"/>
                </a:moveTo>
                <a:lnTo>
                  <a:pt x="753516" y="346709"/>
                </a:lnTo>
                <a:lnTo>
                  <a:pt x="756361" y="346709"/>
                </a:lnTo>
                <a:lnTo>
                  <a:pt x="755294" y="345439"/>
                </a:lnTo>
                <a:close/>
              </a:path>
              <a:path w="894079" h="694689">
                <a:moveTo>
                  <a:pt x="509003" y="337819"/>
                </a:moveTo>
                <a:lnTo>
                  <a:pt x="503847" y="337819"/>
                </a:lnTo>
                <a:lnTo>
                  <a:pt x="506514" y="340359"/>
                </a:lnTo>
                <a:lnTo>
                  <a:pt x="509003" y="337819"/>
                </a:lnTo>
                <a:close/>
              </a:path>
              <a:path w="894079" h="694689">
                <a:moveTo>
                  <a:pt x="730770" y="327659"/>
                </a:moveTo>
                <a:lnTo>
                  <a:pt x="730770" y="330199"/>
                </a:lnTo>
                <a:lnTo>
                  <a:pt x="744283" y="330199"/>
                </a:lnTo>
                <a:lnTo>
                  <a:pt x="744283" y="328929"/>
                </a:lnTo>
                <a:lnTo>
                  <a:pt x="733615" y="328929"/>
                </a:lnTo>
                <a:lnTo>
                  <a:pt x="730770" y="327659"/>
                </a:lnTo>
                <a:close/>
              </a:path>
              <a:path w="894079" h="694689">
                <a:moveTo>
                  <a:pt x="725970" y="326389"/>
                </a:moveTo>
                <a:lnTo>
                  <a:pt x="723671" y="326389"/>
                </a:lnTo>
                <a:lnTo>
                  <a:pt x="720293" y="328929"/>
                </a:lnTo>
                <a:lnTo>
                  <a:pt x="729881" y="328929"/>
                </a:lnTo>
                <a:lnTo>
                  <a:pt x="728992" y="327659"/>
                </a:lnTo>
                <a:lnTo>
                  <a:pt x="727214" y="327659"/>
                </a:lnTo>
                <a:lnTo>
                  <a:pt x="725970" y="326389"/>
                </a:lnTo>
                <a:close/>
              </a:path>
              <a:path w="894079" h="694689">
                <a:moveTo>
                  <a:pt x="740016" y="325119"/>
                </a:moveTo>
                <a:lnTo>
                  <a:pt x="736815" y="326389"/>
                </a:lnTo>
                <a:lnTo>
                  <a:pt x="734860" y="327659"/>
                </a:lnTo>
                <a:lnTo>
                  <a:pt x="733615" y="328929"/>
                </a:lnTo>
                <a:lnTo>
                  <a:pt x="744283" y="328929"/>
                </a:lnTo>
                <a:lnTo>
                  <a:pt x="740016" y="325119"/>
                </a:lnTo>
                <a:close/>
              </a:path>
              <a:path w="894079" h="694689">
                <a:moveTo>
                  <a:pt x="530174" y="311149"/>
                </a:moveTo>
                <a:lnTo>
                  <a:pt x="528319" y="311149"/>
                </a:lnTo>
                <a:lnTo>
                  <a:pt x="531063" y="313689"/>
                </a:lnTo>
                <a:lnTo>
                  <a:pt x="531507" y="314959"/>
                </a:lnTo>
                <a:lnTo>
                  <a:pt x="532574" y="313689"/>
                </a:lnTo>
                <a:lnTo>
                  <a:pt x="532129" y="312419"/>
                </a:lnTo>
                <a:lnTo>
                  <a:pt x="530174" y="311149"/>
                </a:lnTo>
                <a:close/>
              </a:path>
              <a:path w="894079" h="694689">
                <a:moveTo>
                  <a:pt x="542251" y="306069"/>
                </a:moveTo>
                <a:lnTo>
                  <a:pt x="539940" y="306069"/>
                </a:lnTo>
                <a:lnTo>
                  <a:pt x="540384" y="308609"/>
                </a:lnTo>
                <a:lnTo>
                  <a:pt x="542251" y="307339"/>
                </a:lnTo>
                <a:lnTo>
                  <a:pt x="542251" y="306069"/>
                </a:lnTo>
                <a:close/>
              </a:path>
              <a:path w="894079" h="694689">
                <a:moveTo>
                  <a:pt x="543661" y="300989"/>
                </a:moveTo>
                <a:lnTo>
                  <a:pt x="541007" y="300989"/>
                </a:lnTo>
                <a:lnTo>
                  <a:pt x="542061" y="302259"/>
                </a:lnTo>
                <a:lnTo>
                  <a:pt x="546417" y="303529"/>
                </a:lnTo>
                <a:lnTo>
                  <a:pt x="545706" y="302259"/>
                </a:lnTo>
                <a:lnTo>
                  <a:pt x="543661" y="300989"/>
                </a:lnTo>
                <a:close/>
              </a:path>
              <a:path w="894079" h="694689">
                <a:moveTo>
                  <a:pt x="548568" y="297179"/>
                </a:moveTo>
                <a:lnTo>
                  <a:pt x="544283" y="297179"/>
                </a:lnTo>
                <a:lnTo>
                  <a:pt x="545083" y="300989"/>
                </a:lnTo>
                <a:lnTo>
                  <a:pt x="547382" y="299719"/>
                </a:lnTo>
                <a:lnTo>
                  <a:pt x="550227" y="299719"/>
                </a:lnTo>
                <a:lnTo>
                  <a:pt x="548568" y="297179"/>
                </a:lnTo>
                <a:close/>
              </a:path>
              <a:path w="894079" h="694689">
                <a:moveTo>
                  <a:pt x="550227" y="299719"/>
                </a:moveTo>
                <a:lnTo>
                  <a:pt x="547382" y="299719"/>
                </a:lnTo>
                <a:lnTo>
                  <a:pt x="548805" y="300989"/>
                </a:lnTo>
                <a:lnTo>
                  <a:pt x="550227" y="299719"/>
                </a:lnTo>
                <a:close/>
              </a:path>
              <a:path w="894079" h="694689">
                <a:moveTo>
                  <a:pt x="612419" y="259079"/>
                </a:moveTo>
                <a:lnTo>
                  <a:pt x="21475" y="259079"/>
                </a:lnTo>
                <a:lnTo>
                  <a:pt x="18897" y="265429"/>
                </a:lnTo>
                <a:lnTo>
                  <a:pt x="19875" y="267969"/>
                </a:lnTo>
                <a:lnTo>
                  <a:pt x="22085" y="274319"/>
                </a:lnTo>
                <a:lnTo>
                  <a:pt x="25641" y="288289"/>
                </a:lnTo>
                <a:lnTo>
                  <a:pt x="26885" y="292099"/>
                </a:lnTo>
                <a:lnTo>
                  <a:pt x="24663" y="294639"/>
                </a:lnTo>
                <a:lnTo>
                  <a:pt x="24574" y="297179"/>
                </a:lnTo>
                <a:lnTo>
                  <a:pt x="25463" y="297179"/>
                </a:lnTo>
                <a:lnTo>
                  <a:pt x="30162" y="295909"/>
                </a:lnTo>
                <a:lnTo>
                  <a:pt x="34251" y="294639"/>
                </a:lnTo>
                <a:lnTo>
                  <a:pt x="37172" y="293369"/>
                </a:lnTo>
                <a:lnTo>
                  <a:pt x="40627" y="288289"/>
                </a:lnTo>
                <a:lnTo>
                  <a:pt x="43383" y="285749"/>
                </a:lnTo>
                <a:lnTo>
                  <a:pt x="47828" y="284479"/>
                </a:lnTo>
                <a:lnTo>
                  <a:pt x="48793" y="283209"/>
                </a:lnTo>
                <a:lnTo>
                  <a:pt x="53047" y="281939"/>
                </a:lnTo>
                <a:lnTo>
                  <a:pt x="565486" y="281939"/>
                </a:lnTo>
                <a:lnTo>
                  <a:pt x="563181" y="279399"/>
                </a:lnTo>
                <a:lnTo>
                  <a:pt x="562914" y="278129"/>
                </a:lnTo>
                <a:lnTo>
                  <a:pt x="551383" y="278129"/>
                </a:lnTo>
                <a:lnTo>
                  <a:pt x="550849" y="275589"/>
                </a:lnTo>
                <a:lnTo>
                  <a:pt x="555377" y="275589"/>
                </a:lnTo>
                <a:lnTo>
                  <a:pt x="558304" y="274319"/>
                </a:lnTo>
                <a:lnTo>
                  <a:pt x="557860" y="273049"/>
                </a:lnTo>
                <a:lnTo>
                  <a:pt x="553427" y="270509"/>
                </a:lnTo>
                <a:lnTo>
                  <a:pt x="552183" y="269239"/>
                </a:lnTo>
                <a:lnTo>
                  <a:pt x="547217" y="269239"/>
                </a:lnTo>
                <a:lnTo>
                  <a:pt x="545083" y="266699"/>
                </a:lnTo>
                <a:lnTo>
                  <a:pt x="543750" y="264159"/>
                </a:lnTo>
                <a:lnTo>
                  <a:pt x="545884" y="264159"/>
                </a:lnTo>
                <a:lnTo>
                  <a:pt x="546061" y="260349"/>
                </a:lnTo>
                <a:lnTo>
                  <a:pt x="612063" y="260349"/>
                </a:lnTo>
                <a:lnTo>
                  <a:pt x="612419" y="259079"/>
                </a:lnTo>
                <a:close/>
              </a:path>
              <a:path w="894079" h="694689">
                <a:moveTo>
                  <a:pt x="566639" y="283209"/>
                </a:moveTo>
                <a:lnTo>
                  <a:pt x="544194" y="283209"/>
                </a:lnTo>
                <a:lnTo>
                  <a:pt x="545972" y="284479"/>
                </a:lnTo>
                <a:lnTo>
                  <a:pt x="547115" y="288289"/>
                </a:lnTo>
                <a:lnTo>
                  <a:pt x="550329" y="292099"/>
                </a:lnTo>
                <a:lnTo>
                  <a:pt x="555815" y="293369"/>
                </a:lnTo>
                <a:lnTo>
                  <a:pt x="557860" y="294639"/>
                </a:lnTo>
                <a:lnTo>
                  <a:pt x="562127" y="294639"/>
                </a:lnTo>
                <a:lnTo>
                  <a:pt x="564159" y="293369"/>
                </a:lnTo>
                <a:lnTo>
                  <a:pt x="567359" y="290829"/>
                </a:lnTo>
                <a:lnTo>
                  <a:pt x="567791" y="284479"/>
                </a:lnTo>
                <a:lnTo>
                  <a:pt x="566639" y="283209"/>
                </a:lnTo>
                <a:close/>
              </a:path>
              <a:path w="894079" h="694689">
                <a:moveTo>
                  <a:pt x="580478" y="265429"/>
                </a:moveTo>
                <a:lnTo>
                  <a:pt x="552538" y="265429"/>
                </a:lnTo>
                <a:lnTo>
                  <a:pt x="554050" y="269239"/>
                </a:lnTo>
                <a:lnTo>
                  <a:pt x="558660" y="271779"/>
                </a:lnTo>
                <a:lnTo>
                  <a:pt x="563537" y="274319"/>
                </a:lnTo>
                <a:lnTo>
                  <a:pt x="565924" y="276859"/>
                </a:lnTo>
                <a:lnTo>
                  <a:pt x="567969" y="278129"/>
                </a:lnTo>
                <a:lnTo>
                  <a:pt x="568324" y="280669"/>
                </a:lnTo>
                <a:lnTo>
                  <a:pt x="570991" y="280669"/>
                </a:lnTo>
                <a:lnTo>
                  <a:pt x="571880" y="281939"/>
                </a:lnTo>
                <a:lnTo>
                  <a:pt x="572134" y="279399"/>
                </a:lnTo>
                <a:lnTo>
                  <a:pt x="574624" y="278129"/>
                </a:lnTo>
                <a:lnTo>
                  <a:pt x="572947" y="276859"/>
                </a:lnTo>
                <a:lnTo>
                  <a:pt x="573570" y="274319"/>
                </a:lnTo>
                <a:lnTo>
                  <a:pt x="580469" y="274319"/>
                </a:lnTo>
                <a:lnTo>
                  <a:pt x="580669" y="270509"/>
                </a:lnTo>
                <a:lnTo>
                  <a:pt x="579424" y="269239"/>
                </a:lnTo>
                <a:lnTo>
                  <a:pt x="580478" y="265429"/>
                </a:lnTo>
                <a:close/>
              </a:path>
              <a:path w="894079" h="694689">
                <a:moveTo>
                  <a:pt x="580469" y="274319"/>
                </a:moveTo>
                <a:lnTo>
                  <a:pt x="573570" y="274319"/>
                </a:lnTo>
                <a:lnTo>
                  <a:pt x="575335" y="276859"/>
                </a:lnTo>
                <a:lnTo>
                  <a:pt x="575868" y="278129"/>
                </a:lnTo>
                <a:lnTo>
                  <a:pt x="577468" y="279399"/>
                </a:lnTo>
                <a:lnTo>
                  <a:pt x="580402" y="275589"/>
                </a:lnTo>
                <a:lnTo>
                  <a:pt x="580469" y="274319"/>
                </a:lnTo>
                <a:close/>
              </a:path>
              <a:path w="894079" h="694689">
                <a:moveTo>
                  <a:pt x="561136" y="274319"/>
                </a:moveTo>
                <a:lnTo>
                  <a:pt x="559993" y="274319"/>
                </a:lnTo>
                <a:lnTo>
                  <a:pt x="557415" y="276859"/>
                </a:lnTo>
                <a:lnTo>
                  <a:pt x="552627" y="278129"/>
                </a:lnTo>
                <a:lnTo>
                  <a:pt x="562914" y="278129"/>
                </a:lnTo>
                <a:lnTo>
                  <a:pt x="562648" y="276859"/>
                </a:lnTo>
                <a:lnTo>
                  <a:pt x="561136" y="274319"/>
                </a:lnTo>
                <a:close/>
              </a:path>
              <a:path w="894079" h="694689">
                <a:moveTo>
                  <a:pt x="555377" y="275589"/>
                </a:moveTo>
                <a:lnTo>
                  <a:pt x="550849" y="275589"/>
                </a:lnTo>
                <a:lnTo>
                  <a:pt x="552449" y="276859"/>
                </a:lnTo>
                <a:lnTo>
                  <a:pt x="555377" y="275589"/>
                </a:lnTo>
                <a:close/>
              </a:path>
              <a:path w="894079" h="694689">
                <a:moveTo>
                  <a:pt x="600358" y="270509"/>
                </a:moveTo>
                <a:lnTo>
                  <a:pt x="590689" y="270509"/>
                </a:lnTo>
                <a:lnTo>
                  <a:pt x="593712" y="274319"/>
                </a:lnTo>
                <a:lnTo>
                  <a:pt x="594232" y="273049"/>
                </a:lnTo>
                <a:lnTo>
                  <a:pt x="598944" y="273049"/>
                </a:lnTo>
                <a:lnTo>
                  <a:pt x="600358" y="270509"/>
                </a:lnTo>
                <a:close/>
              </a:path>
              <a:path w="894079" h="694689">
                <a:moveTo>
                  <a:pt x="598944" y="273049"/>
                </a:moveTo>
                <a:lnTo>
                  <a:pt x="595655" y="273049"/>
                </a:lnTo>
                <a:lnTo>
                  <a:pt x="596811" y="274319"/>
                </a:lnTo>
                <a:lnTo>
                  <a:pt x="598944" y="273049"/>
                </a:lnTo>
                <a:close/>
              </a:path>
              <a:path w="894079" h="694689">
                <a:moveTo>
                  <a:pt x="586257" y="265429"/>
                </a:moveTo>
                <a:lnTo>
                  <a:pt x="580478" y="265429"/>
                </a:lnTo>
                <a:lnTo>
                  <a:pt x="581812" y="269239"/>
                </a:lnTo>
                <a:lnTo>
                  <a:pt x="581990" y="271779"/>
                </a:lnTo>
                <a:lnTo>
                  <a:pt x="583857" y="266699"/>
                </a:lnTo>
                <a:lnTo>
                  <a:pt x="586257" y="265429"/>
                </a:lnTo>
                <a:close/>
              </a:path>
              <a:path w="894079" h="694689">
                <a:moveTo>
                  <a:pt x="612063" y="260349"/>
                </a:moveTo>
                <a:lnTo>
                  <a:pt x="546061" y="260349"/>
                </a:lnTo>
                <a:lnTo>
                  <a:pt x="547217" y="262889"/>
                </a:lnTo>
                <a:lnTo>
                  <a:pt x="550583" y="265429"/>
                </a:lnTo>
                <a:lnTo>
                  <a:pt x="586257" y="265429"/>
                </a:lnTo>
                <a:lnTo>
                  <a:pt x="586778" y="266699"/>
                </a:lnTo>
                <a:lnTo>
                  <a:pt x="587578" y="266699"/>
                </a:lnTo>
                <a:lnTo>
                  <a:pt x="585800" y="269239"/>
                </a:lnTo>
                <a:lnTo>
                  <a:pt x="586778" y="270509"/>
                </a:lnTo>
                <a:lnTo>
                  <a:pt x="587400" y="271779"/>
                </a:lnTo>
                <a:lnTo>
                  <a:pt x="588822" y="270509"/>
                </a:lnTo>
                <a:lnTo>
                  <a:pt x="600358" y="270509"/>
                </a:lnTo>
                <a:lnTo>
                  <a:pt x="601065" y="269239"/>
                </a:lnTo>
                <a:lnTo>
                  <a:pt x="604265" y="267969"/>
                </a:lnTo>
                <a:lnTo>
                  <a:pt x="612063" y="260349"/>
                </a:lnTo>
                <a:close/>
              </a:path>
              <a:path w="894079" h="694689">
                <a:moveTo>
                  <a:pt x="548449" y="265429"/>
                </a:moveTo>
                <a:lnTo>
                  <a:pt x="547484" y="265429"/>
                </a:lnTo>
                <a:lnTo>
                  <a:pt x="547039" y="266699"/>
                </a:lnTo>
                <a:lnTo>
                  <a:pt x="548017" y="267969"/>
                </a:lnTo>
                <a:lnTo>
                  <a:pt x="547217" y="269239"/>
                </a:lnTo>
                <a:lnTo>
                  <a:pt x="552183" y="269239"/>
                </a:lnTo>
                <a:lnTo>
                  <a:pt x="548449" y="265429"/>
                </a:lnTo>
                <a:close/>
              </a:path>
              <a:path w="894079" h="694689">
                <a:moveTo>
                  <a:pt x="142684" y="0"/>
                </a:moveTo>
                <a:lnTo>
                  <a:pt x="0" y="260349"/>
                </a:lnTo>
                <a:lnTo>
                  <a:pt x="8064" y="260349"/>
                </a:lnTo>
                <a:lnTo>
                  <a:pt x="10642" y="261619"/>
                </a:lnTo>
                <a:lnTo>
                  <a:pt x="15354" y="259079"/>
                </a:lnTo>
                <a:lnTo>
                  <a:pt x="612419" y="259079"/>
                </a:lnTo>
                <a:lnTo>
                  <a:pt x="613486" y="257809"/>
                </a:lnTo>
                <a:lnTo>
                  <a:pt x="614908" y="257809"/>
                </a:lnTo>
                <a:lnTo>
                  <a:pt x="617575" y="253999"/>
                </a:lnTo>
                <a:lnTo>
                  <a:pt x="619798" y="252729"/>
                </a:lnTo>
                <a:lnTo>
                  <a:pt x="622541" y="251459"/>
                </a:lnTo>
                <a:lnTo>
                  <a:pt x="623595" y="250189"/>
                </a:lnTo>
                <a:lnTo>
                  <a:pt x="623239" y="247649"/>
                </a:lnTo>
                <a:lnTo>
                  <a:pt x="614464" y="245109"/>
                </a:lnTo>
                <a:lnTo>
                  <a:pt x="609676" y="243839"/>
                </a:lnTo>
                <a:lnTo>
                  <a:pt x="605154" y="242569"/>
                </a:lnTo>
                <a:lnTo>
                  <a:pt x="603542" y="238759"/>
                </a:lnTo>
                <a:lnTo>
                  <a:pt x="600887" y="233679"/>
                </a:lnTo>
                <a:lnTo>
                  <a:pt x="599833" y="233679"/>
                </a:lnTo>
                <a:lnTo>
                  <a:pt x="599465" y="229869"/>
                </a:lnTo>
                <a:lnTo>
                  <a:pt x="598754" y="228599"/>
                </a:lnTo>
                <a:lnTo>
                  <a:pt x="599554" y="227329"/>
                </a:lnTo>
                <a:lnTo>
                  <a:pt x="600532" y="227329"/>
                </a:lnTo>
                <a:lnTo>
                  <a:pt x="601065" y="226059"/>
                </a:lnTo>
                <a:lnTo>
                  <a:pt x="594410" y="226059"/>
                </a:lnTo>
                <a:lnTo>
                  <a:pt x="591661" y="224789"/>
                </a:lnTo>
                <a:lnTo>
                  <a:pt x="586511" y="224789"/>
                </a:lnTo>
                <a:lnTo>
                  <a:pt x="585012" y="223519"/>
                </a:lnTo>
                <a:lnTo>
                  <a:pt x="585101" y="220979"/>
                </a:lnTo>
                <a:lnTo>
                  <a:pt x="638594" y="220979"/>
                </a:lnTo>
                <a:lnTo>
                  <a:pt x="638416" y="218439"/>
                </a:lnTo>
                <a:lnTo>
                  <a:pt x="639571" y="217169"/>
                </a:lnTo>
                <a:lnTo>
                  <a:pt x="638860" y="215899"/>
                </a:lnTo>
                <a:lnTo>
                  <a:pt x="639305" y="214629"/>
                </a:lnTo>
                <a:lnTo>
                  <a:pt x="665234" y="214629"/>
                </a:lnTo>
                <a:lnTo>
                  <a:pt x="664235" y="212089"/>
                </a:lnTo>
                <a:lnTo>
                  <a:pt x="662114" y="210819"/>
                </a:lnTo>
                <a:lnTo>
                  <a:pt x="662203" y="209549"/>
                </a:lnTo>
                <a:lnTo>
                  <a:pt x="656691" y="209549"/>
                </a:lnTo>
                <a:lnTo>
                  <a:pt x="658914" y="207009"/>
                </a:lnTo>
                <a:lnTo>
                  <a:pt x="661047" y="205739"/>
                </a:lnTo>
                <a:lnTo>
                  <a:pt x="700134" y="205739"/>
                </a:lnTo>
                <a:lnTo>
                  <a:pt x="701230" y="204469"/>
                </a:lnTo>
                <a:lnTo>
                  <a:pt x="701586" y="203199"/>
                </a:lnTo>
                <a:lnTo>
                  <a:pt x="702475" y="203199"/>
                </a:lnTo>
                <a:lnTo>
                  <a:pt x="702830" y="199389"/>
                </a:lnTo>
                <a:lnTo>
                  <a:pt x="547382" y="199389"/>
                </a:lnTo>
                <a:lnTo>
                  <a:pt x="548271" y="193039"/>
                </a:lnTo>
                <a:lnTo>
                  <a:pt x="547306" y="190499"/>
                </a:lnTo>
                <a:lnTo>
                  <a:pt x="545706" y="187959"/>
                </a:lnTo>
                <a:lnTo>
                  <a:pt x="428332" y="187959"/>
                </a:lnTo>
                <a:lnTo>
                  <a:pt x="427888" y="180339"/>
                </a:lnTo>
                <a:lnTo>
                  <a:pt x="426554" y="176529"/>
                </a:lnTo>
                <a:lnTo>
                  <a:pt x="425488" y="175259"/>
                </a:lnTo>
                <a:lnTo>
                  <a:pt x="426554" y="173989"/>
                </a:lnTo>
                <a:lnTo>
                  <a:pt x="426554" y="171449"/>
                </a:lnTo>
                <a:lnTo>
                  <a:pt x="423976" y="170179"/>
                </a:lnTo>
                <a:lnTo>
                  <a:pt x="424865" y="167639"/>
                </a:lnTo>
                <a:lnTo>
                  <a:pt x="424776" y="162559"/>
                </a:lnTo>
                <a:lnTo>
                  <a:pt x="423087" y="160019"/>
                </a:lnTo>
                <a:lnTo>
                  <a:pt x="423278" y="156209"/>
                </a:lnTo>
                <a:lnTo>
                  <a:pt x="425043" y="153669"/>
                </a:lnTo>
                <a:lnTo>
                  <a:pt x="425465" y="152399"/>
                </a:lnTo>
                <a:lnTo>
                  <a:pt x="423278" y="152399"/>
                </a:lnTo>
                <a:lnTo>
                  <a:pt x="422554" y="151129"/>
                </a:lnTo>
                <a:lnTo>
                  <a:pt x="422033" y="148589"/>
                </a:lnTo>
                <a:lnTo>
                  <a:pt x="423621" y="144779"/>
                </a:lnTo>
                <a:lnTo>
                  <a:pt x="423976" y="143509"/>
                </a:lnTo>
                <a:lnTo>
                  <a:pt x="421055" y="143509"/>
                </a:lnTo>
                <a:lnTo>
                  <a:pt x="420255" y="142239"/>
                </a:lnTo>
                <a:lnTo>
                  <a:pt x="419633" y="140969"/>
                </a:lnTo>
                <a:lnTo>
                  <a:pt x="419988" y="139699"/>
                </a:lnTo>
                <a:lnTo>
                  <a:pt x="396392" y="139699"/>
                </a:lnTo>
                <a:lnTo>
                  <a:pt x="396570" y="137159"/>
                </a:lnTo>
                <a:lnTo>
                  <a:pt x="390004" y="137159"/>
                </a:lnTo>
                <a:lnTo>
                  <a:pt x="384860" y="134619"/>
                </a:lnTo>
                <a:lnTo>
                  <a:pt x="380771" y="134619"/>
                </a:lnTo>
                <a:lnTo>
                  <a:pt x="376961" y="132079"/>
                </a:lnTo>
                <a:lnTo>
                  <a:pt x="373583" y="132079"/>
                </a:lnTo>
                <a:lnTo>
                  <a:pt x="373418" y="130809"/>
                </a:lnTo>
                <a:lnTo>
                  <a:pt x="371995" y="129539"/>
                </a:lnTo>
                <a:lnTo>
                  <a:pt x="369061" y="129539"/>
                </a:lnTo>
                <a:lnTo>
                  <a:pt x="367017" y="126999"/>
                </a:lnTo>
                <a:lnTo>
                  <a:pt x="366318" y="124459"/>
                </a:lnTo>
                <a:lnTo>
                  <a:pt x="363918" y="123189"/>
                </a:lnTo>
                <a:lnTo>
                  <a:pt x="363029" y="121919"/>
                </a:lnTo>
                <a:lnTo>
                  <a:pt x="367830" y="121919"/>
                </a:lnTo>
                <a:lnTo>
                  <a:pt x="368084" y="119379"/>
                </a:lnTo>
                <a:lnTo>
                  <a:pt x="370128" y="118109"/>
                </a:lnTo>
                <a:lnTo>
                  <a:pt x="369506" y="115569"/>
                </a:lnTo>
                <a:lnTo>
                  <a:pt x="386270" y="115569"/>
                </a:lnTo>
                <a:lnTo>
                  <a:pt x="386537" y="111759"/>
                </a:lnTo>
                <a:lnTo>
                  <a:pt x="387692" y="110489"/>
                </a:lnTo>
                <a:lnTo>
                  <a:pt x="386537" y="106679"/>
                </a:lnTo>
                <a:lnTo>
                  <a:pt x="386270" y="104139"/>
                </a:lnTo>
                <a:lnTo>
                  <a:pt x="385038" y="101599"/>
                </a:lnTo>
                <a:lnTo>
                  <a:pt x="384371" y="100329"/>
                </a:lnTo>
                <a:lnTo>
                  <a:pt x="373062" y="100329"/>
                </a:lnTo>
                <a:lnTo>
                  <a:pt x="371373" y="97789"/>
                </a:lnTo>
                <a:lnTo>
                  <a:pt x="371373" y="95249"/>
                </a:lnTo>
                <a:lnTo>
                  <a:pt x="369328" y="95249"/>
                </a:lnTo>
                <a:lnTo>
                  <a:pt x="365696" y="92709"/>
                </a:lnTo>
                <a:lnTo>
                  <a:pt x="363651" y="92709"/>
                </a:lnTo>
                <a:lnTo>
                  <a:pt x="362140" y="91439"/>
                </a:lnTo>
                <a:lnTo>
                  <a:pt x="361251" y="90169"/>
                </a:lnTo>
                <a:lnTo>
                  <a:pt x="358774" y="87629"/>
                </a:lnTo>
                <a:lnTo>
                  <a:pt x="357530" y="87629"/>
                </a:lnTo>
                <a:lnTo>
                  <a:pt x="353885" y="83819"/>
                </a:lnTo>
                <a:lnTo>
                  <a:pt x="350494" y="82549"/>
                </a:lnTo>
                <a:lnTo>
                  <a:pt x="349783" y="80009"/>
                </a:lnTo>
                <a:lnTo>
                  <a:pt x="339826" y="73659"/>
                </a:lnTo>
                <a:lnTo>
                  <a:pt x="336994" y="69849"/>
                </a:lnTo>
                <a:lnTo>
                  <a:pt x="336994" y="66039"/>
                </a:lnTo>
                <a:lnTo>
                  <a:pt x="335927" y="63499"/>
                </a:lnTo>
                <a:lnTo>
                  <a:pt x="184353" y="63499"/>
                </a:lnTo>
                <a:lnTo>
                  <a:pt x="185864" y="60959"/>
                </a:lnTo>
                <a:lnTo>
                  <a:pt x="188252" y="58419"/>
                </a:lnTo>
                <a:lnTo>
                  <a:pt x="188696" y="55879"/>
                </a:lnTo>
                <a:lnTo>
                  <a:pt x="187464" y="55879"/>
                </a:lnTo>
                <a:lnTo>
                  <a:pt x="187464" y="53339"/>
                </a:lnTo>
                <a:lnTo>
                  <a:pt x="184708" y="49529"/>
                </a:lnTo>
                <a:lnTo>
                  <a:pt x="182930" y="49529"/>
                </a:lnTo>
                <a:lnTo>
                  <a:pt x="181863" y="48259"/>
                </a:lnTo>
                <a:lnTo>
                  <a:pt x="180441" y="46989"/>
                </a:lnTo>
                <a:lnTo>
                  <a:pt x="180174" y="44449"/>
                </a:lnTo>
                <a:lnTo>
                  <a:pt x="177609" y="40639"/>
                </a:lnTo>
                <a:lnTo>
                  <a:pt x="176987" y="40639"/>
                </a:lnTo>
                <a:lnTo>
                  <a:pt x="175386" y="39369"/>
                </a:lnTo>
                <a:lnTo>
                  <a:pt x="175031" y="38099"/>
                </a:lnTo>
                <a:lnTo>
                  <a:pt x="172554" y="38099"/>
                </a:lnTo>
                <a:lnTo>
                  <a:pt x="170421" y="35559"/>
                </a:lnTo>
                <a:lnTo>
                  <a:pt x="166344" y="31749"/>
                </a:lnTo>
                <a:lnTo>
                  <a:pt x="165455" y="27939"/>
                </a:lnTo>
                <a:lnTo>
                  <a:pt x="165396" y="25399"/>
                </a:lnTo>
                <a:lnTo>
                  <a:pt x="163766" y="25399"/>
                </a:lnTo>
                <a:lnTo>
                  <a:pt x="162610" y="24129"/>
                </a:lnTo>
                <a:lnTo>
                  <a:pt x="161632" y="21589"/>
                </a:lnTo>
                <a:lnTo>
                  <a:pt x="162788" y="19049"/>
                </a:lnTo>
                <a:lnTo>
                  <a:pt x="162432" y="17779"/>
                </a:lnTo>
                <a:lnTo>
                  <a:pt x="162966" y="16509"/>
                </a:lnTo>
                <a:lnTo>
                  <a:pt x="160210" y="13969"/>
                </a:lnTo>
                <a:lnTo>
                  <a:pt x="160210" y="11429"/>
                </a:lnTo>
                <a:lnTo>
                  <a:pt x="157822" y="10159"/>
                </a:lnTo>
                <a:lnTo>
                  <a:pt x="156844" y="10159"/>
                </a:lnTo>
                <a:lnTo>
                  <a:pt x="155955" y="7619"/>
                </a:lnTo>
                <a:lnTo>
                  <a:pt x="153733" y="6349"/>
                </a:lnTo>
                <a:lnTo>
                  <a:pt x="151612" y="6349"/>
                </a:lnTo>
                <a:lnTo>
                  <a:pt x="144691" y="1269"/>
                </a:lnTo>
                <a:lnTo>
                  <a:pt x="143268" y="1269"/>
                </a:lnTo>
                <a:lnTo>
                  <a:pt x="142684" y="0"/>
                </a:lnTo>
                <a:close/>
              </a:path>
              <a:path w="894079" h="694689">
                <a:moveTo>
                  <a:pt x="614908" y="257809"/>
                </a:moveTo>
                <a:lnTo>
                  <a:pt x="613486" y="257809"/>
                </a:lnTo>
                <a:lnTo>
                  <a:pt x="614019" y="259079"/>
                </a:lnTo>
                <a:lnTo>
                  <a:pt x="614908" y="257809"/>
                </a:lnTo>
                <a:close/>
              </a:path>
              <a:path w="894079" h="694689">
                <a:moveTo>
                  <a:pt x="638594" y="220979"/>
                </a:moveTo>
                <a:lnTo>
                  <a:pt x="585101" y="220979"/>
                </a:lnTo>
                <a:lnTo>
                  <a:pt x="587311" y="222249"/>
                </a:lnTo>
                <a:lnTo>
                  <a:pt x="592988" y="222249"/>
                </a:lnTo>
                <a:lnTo>
                  <a:pt x="596544" y="224789"/>
                </a:lnTo>
                <a:lnTo>
                  <a:pt x="601510" y="224789"/>
                </a:lnTo>
                <a:lnTo>
                  <a:pt x="604519" y="227329"/>
                </a:lnTo>
                <a:lnTo>
                  <a:pt x="607098" y="232409"/>
                </a:lnTo>
                <a:lnTo>
                  <a:pt x="609409" y="232409"/>
                </a:lnTo>
                <a:lnTo>
                  <a:pt x="610641" y="233679"/>
                </a:lnTo>
                <a:lnTo>
                  <a:pt x="609676" y="234949"/>
                </a:lnTo>
                <a:lnTo>
                  <a:pt x="608431" y="234949"/>
                </a:lnTo>
                <a:lnTo>
                  <a:pt x="608342" y="236219"/>
                </a:lnTo>
                <a:lnTo>
                  <a:pt x="612152" y="237489"/>
                </a:lnTo>
                <a:lnTo>
                  <a:pt x="613219" y="240029"/>
                </a:lnTo>
                <a:lnTo>
                  <a:pt x="614908" y="242569"/>
                </a:lnTo>
                <a:lnTo>
                  <a:pt x="622630" y="245109"/>
                </a:lnTo>
                <a:lnTo>
                  <a:pt x="624839" y="243839"/>
                </a:lnTo>
                <a:lnTo>
                  <a:pt x="625817" y="240029"/>
                </a:lnTo>
                <a:lnTo>
                  <a:pt x="629462" y="240029"/>
                </a:lnTo>
                <a:lnTo>
                  <a:pt x="632294" y="236219"/>
                </a:lnTo>
                <a:lnTo>
                  <a:pt x="634784" y="233679"/>
                </a:lnTo>
                <a:lnTo>
                  <a:pt x="640549" y="228599"/>
                </a:lnTo>
                <a:lnTo>
                  <a:pt x="642150" y="228599"/>
                </a:lnTo>
                <a:lnTo>
                  <a:pt x="644093" y="224789"/>
                </a:lnTo>
                <a:lnTo>
                  <a:pt x="642759" y="223519"/>
                </a:lnTo>
                <a:lnTo>
                  <a:pt x="639749" y="222249"/>
                </a:lnTo>
                <a:lnTo>
                  <a:pt x="638594" y="220979"/>
                </a:lnTo>
                <a:close/>
              </a:path>
              <a:path w="894079" h="694689">
                <a:moveTo>
                  <a:pt x="666280" y="219709"/>
                </a:moveTo>
                <a:lnTo>
                  <a:pt x="658736" y="219709"/>
                </a:lnTo>
                <a:lnTo>
                  <a:pt x="659269" y="220979"/>
                </a:lnTo>
                <a:lnTo>
                  <a:pt x="660958" y="222249"/>
                </a:lnTo>
                <a:lnTo>
                  <a:pt x="661301" y="224789"/>
                </a:lnTo>
                <a:lnTo>
                  <a:pt x="665213" y="227329"/>
                </a:lnTo>
                <a:lnTo>
                  <a:pt x="666457" y="227329"/>
                </a:lnTo>
                <a:lnTo>
                  <a:pt x="666635" y="226059"/>
                </a:lnTo>
                <a:lnTo>
                  <a:pt x="665835" y="224789"/>
                </a:lnTo>
                <a:lnTo>
                  <a:pt x="666800" y="223519"/>
                </a:lnTo>
                <a:lnTo>
                  <a:pt x="666280" y="219709"/>
                </a:lnTo>
                <a:close/>
              </a:path>
              <a:path w="894079" h="694689">
                <a:moveTo>
                  <a:pt x="599465" y="224789"/>
                </a:moveTo>
                <a:lnTo>
                  <a:pt x="594410" y="226059"/>
                </a:lnTo>
                <a:lnTo>
                  <a:pt x="601065" y="226059"/>
                </a:lnTo>
                <a:lnTo>
                  <a:pt x="599465" y="224789"/>
                </a:lnTo>
                <a:close/>
              </a:path>
              <a:path w="894079" h="694689">
                <a:moveTo>
                  <a:pt x="658469" y="222249"/>
                </a:moveTo>
                <a:lnTo>
                  <a:pt x="653935" y="222249"/>
                </a:lnTo>
                <a:lnTo>
                  <a:pt x="654392" y="223519"/>
                </a:lnTo>
                <a:lnTo>
                  <a:pt x="656247" y="224789"/>
                </a:lnTo>
                <a:lnTo>
                  <a:pt x="659091" y="226059"/>
                </a:lnTo>
                <a:lnTo>
                  <a:pt x="659625" y="223519"/>
                </a:lnTo>
                <a:lnTo>
                  <a:pt x="658469" y="222249"/>
                </a:lnTo>
                <a:close/>
              </a:path>
              <a:path w="894079" h="694689">
                <a:moveTo>
                  <a:pt x="691464" y="210819"/>
                </a:moveTo>
                <a:lnTo>
                  <a:pt x="670445" y="210819"/>
                </a:lnTo>
                <a:lnTo>
                  <a:pt x="668489" y="214629"/>
                </a:lnTo>
                <a:lnTo>
                  <a:pt x="668413" y="215899"/>
                </a:lnTo>
                <a:lnTo>
                  <a:pt x="666978" y="217169"/>
                </a:lnTo>
                <a:lnTo>
                  <a:pt x="666978" y="218439"/>
                </a:lnTo>
                <a:lnTo>
                  <a:pt x="668667" y="219709"/>
                </a:lnTo>
                <a:lnTo>
                  <a:pt x="669467" y="223519"/>
                </a:lnTo>
                <a:lnTo>
                  <a:pt x="668578" y="224789"/>
                </a:lnTo>
                <a:lnTo>
                  <a:pt x="669734" y="226059"/>
                </a:lnTo>
                <a:lnTo>
                  <a:pt x="675678" y="223519"/>
                </a:lnTo>
                <a:lnTo>
                  <a:pt x="676922" y="220979"/>
                </a:lnTo>
                <a:lnTo>
                  <a:pt x="681354" y="220979"/>
                </a:lnTo>
                <a:lnTo>
                  <a:pt x="683666" y="218439"/>
                </a:lnTo>
                <a:lnTo>
                  <a:pt x="685609" y="218439"/>
                </a:lnTo>
                <a:lnTo>
                  <a:pt x="686765" y="215899"/>
                </a:lnTo>
                <a:lnTo>
                  <a:pt x="689165" y="214629"/>
                </a:lnTo>
                <a:lnTo>
                  <a:pt x="689787" y="212089"/>
                </a:lnTo>
                <a:lnTo>
                  <a:pt x="691464" y="210819"/>
                </a:lnTo>
                <a:close/>
              </a:path>
              <a:path w="894079" h="694689">
                <a:moveTo>
                  <a:pt x="588911" y="223519"/>
                </a:moveTo>
                <a:lnTo>
                  <a:pt x="587400" y="223519"/>
                </a:lnTo>
                <a:lnTo>
                  <a:pt x="586511" y="224789"/>
                </a:lnTo>
                <a:lnTo>
                  <a:pt x="591661" y="224789"/>
                </a:lnTo>
                <a:lnTo>
                  <a:pt x="588911" y="223519"/>
                </a:lnTo>
                <a:close/>
              </a:path>
              <a:path w="894079" h="694689">
                <a:moveTo>
                  <a:pt x="665234" y="214629"/>
                </a:moveTo>
                <a:lnTo>
                  <a:pt x="639305" y="214629"/>
                </a:lnTo>
                <a:lnTo>
                  <a:pt x="641972" y="215899"/>
                </a:lnTo>
                <a:lnTo>
                  <a:pt x="652437" y="215899"/>
                </a:lnTo>
                <a:lnTo>
                  <a:pt x="652525" y="217169"/>
                </a:lnTo>
                <a:lnTo>
                  <a:pt x="653859" y="217169"/>
                </a:lnTo>
                <a:lnTo>
                  <a:pt x="653326" y="218439"/>
                </a:lnTo>
                <a:lnTo>
                  <a:pt x="652157" y="222249"/>
                </a:lnTo>
                <a:lnTo>
                  <a:pt x="652259" y="223519"/>
                </a:lnTo>
                <a:lnTo>
                  <a:pt x="653935" y="222249"/>
                </a:lnTo>
                <a:lnTo>
                  <a:pt x="658469" y="222249"/>
                </a:lnTo>
                <a:lnTo>
                  <a:pt x="657313" y="220979"/>
                </a:lnTo>
                <a:lnTo>
                  <a:pt x="658736" y="219709"/>
                </a:lnTo>
                <a:lnTo>
                  <a:pt x="666280" y="219709"/>
                </a:lnTo>
                <a:lnTo>
                  <a:pt x="665124" y="218439"/>
                </a:lnTo>
                <a:lnTo>
                  <a:pt x="665733" y="215899"/>
                </a:lnTo>
                <a:lnTo>
                  <a:pt x="665234" y="214629"/>
                </a:lnTo>
                <a:close/>
              </a:path>
              <a:path w="894079" h="694689">
                <a:moveTo>
                  <a:pt x="681354" y="220979"/>
                </a:moveTo>
                <a:lnTo>
                  <a:pt x="678967" y="220979"/>
                </a:lnTo>
                <a:lnTo>
                  <a:pt x="680199" y="222249"/>
                </a:lnTo>
                <a:lnTo>
                  <a:pt x="681354" y="220979"/>
                </a:lnTo>
                <a:close/>
              </a:path>
              <a:path w="894079" h="694689">
                <a:moveTo>
                  <a:pt x="652437" y="215899"/>
                </a:moveTo>
                <a:lnTo>
                  <a:pt x="644004" y="215899"/>
                </a:lnTo>
                <a:lnTo>
                  <a:pt x="646048" y="217169"/>
                </a:lnTo>
                <a:lnTo>
                  <a:pt x="648893" y="217169"/>
                </a:lnTo>
                <a:lnTo>
                  <a:pt x="652437" y="215899"/>
                </a:lnTo>
                <a:close/>
              </a:path>
              <a:path w="894079" h="694689">
                <a:moveTo>
                  <a:pt x="700134" y="205739"/>
                </a:moveTo>
                <a:lnTo>
                  <a:pt x="664146" y="205739"/>
                </a:lnTo>
                <a:lnTo>
                  <a:pt x="665568" y="208279"/>
                </a:lnTo>
                <a:lnTo>
                  <a:pt x="666711" y="208279"/>
                </a:lnTo>
                <a:lnTo>
                  <a:pt x="666978" y="213359"/>
                </a:lnTo>
                <a:lnTo>
                  <a:pt x="667880" y="213359"/>
                </a:lnTo>
                <a:lnTo>
                  <a:pt x="670445" y="210819"/>
                </a:lnTo>
                <a:lnTo>
                  <a:pt x="697985" y="210819"/>
                </a:lnTo>
                <a:lnTo>
                  <a:pt x="698563" y="209549"/>
                </a:lnTo>
                <a:lnTo>
                  <a:pt x="697941" y="208279"/>
                </a:lnTo>
                <a:lnTo>
                  <a:pt x="700134" y="205739"/>
                </a:lnTo>
                <a:close/>
              </a:path>
              <a:path w="894079" h="694689">
                <a:moveTo>
                  <a:pt x="697985" y="210819"/>
                </a:moveTo>
                <a:lnTo>
                  <a:pt x="695286" y="210819"/>
                </a:lnTo>
                <a:lnTo>
                  <a:pt x="697407" y="212089"/>
                </a:lnTo>
                <a:lnTo>
                  <a:pt x="697985" y="210819"/>
                </a:lnTo>
                <a:close/>
              </a:path>
              <a:path w="894079" h="694689">
                <a:moveTo>
                  <a:pt x="662292" y="208279"/>
                </a:moveTo>
                <a:lnTo>
                  <a:pt x="661047" y="208279"/>
                </a:lnTo>
                <a:lnTo>
                  <a:pt x="657847" y="209549"/>
                </a:lnTo>
                <a:lnTo>
                  <a:pt x="662203" y="209549"/>
                </a:lnTo>
                <a:lnTo>
                  <a:pt x="662292" y="208279"/>
                </a:lnTo>
                <a:close/>
              </a:path>
              <a:path w="894079" h="694689">
                <a:moveTo>
                  <a:pt x="664146" y="205739"/>
                </a:moveTo>
                <a:lnTo>
                  <a:pt x="661047" y="205739"/>
                </a:lnTo>
                <a:lnTo>
                  <a:pt x="661847" y="207009"/>
                </a:lnTo>
                <a:lnTo>
                  <a:pt x="664146" y="205739"/>
                </a:lnTo>
                <a:close/>
              </a:path>
              <a:path w="894079" h="694689">
                <a:moveTo>
                  <a:pt x="550329" y="189229"/>
                </a:moveTo>
                <a:lnTo>
                  <a:pt x="548805" y="190499"/>
                </a:lnTo>
                <a:lnTo>
                  <a:pt x="549516" y="194309"/>
                </a:lnTo>
                <a:lnTo>
                  <a:pt x="547382" y="199389"/>
                </a:lnTo>
                <a:lnTo>
                  <a:pt x="641705" y="199389"/>
                </a:lnTo>
                <a:lnTo>
                  <a:pt x="639838" y="196849"/>
                </a:lnTo>
                <a:lnTo>
                  <a:pt x="640549" y="195579"/>
                </a:lnTo>
                <a:lnTo>
                  <a:pt x="638682" y="191769"/>
                </a:lnTo>
                <a:lnTo>
                  <a:pt x="556526" y="191769"/>
                </a:lnTo>
                <a:lnTo>
                  <a:pt x="554494" y="190499"/>
                </a:lnTo>
                <a:lnTo>
                  <a:pt x="551827" y="190499"/>
                </a:lnTo>
                <a:lnTo>
                  <a:pt x="550329" y="189229"/>
                </a:lnTo>
                <a:close/>
              </a:path>
              <a:path w="894079" h="694689">
                <a:moveTo>
                  <a:pt x="645515" y="193039"/>
                </a:moveTo>
                <a:lnTo>
                  <a:pt x="644004" y="193039"/>
                </a:lnTo>
                <a:lnTo>
                  <a:pt x="642226" y="195579"/>
                </a:lnTo>
                <a:lnTo>
                  <a:pt x="643039" y="195579"/>
                </a:lnTo>
                <a:lnTo>
                  <a:pt x="643470" y="199389"/>
                </a:lnTo>
                <a:lnTo>
                  <a:pt x="702830" y="199389"/>
                </a:lnTo>
                <a:lnTo>
                  <a:pt x="701497" y="196849"/>
                </a:lnTo>
                <a:lnTo>
                  <a:pt x="646760" y="196849"/>
                </a:lnTo>
                <a:lnTo>
                  <a:pt x="645515" y="193039"/>
                </a:lnTo>
                <a:close/>
              </a:path>
              <a:path w="894079" h="694689">
                <a:moveTo>
                  <a:pt x="670890" y="161289"/>
                </a:moveTo>
                <a:lnTo>
                  <a:pt x="668578" y="163829"/>
                </a:lnTo>
                <a:lnTo>
                  <a:pt x="666546" y="167639"/>
                </a:lnTo>
                <a:lnTo>
                  <a:pt x="664413" y="172719"/>
                </a:lnTo>
                <a:lnTo>
                  <a:pt x="661492" y="177799"/>
                </a:lnTo>
                <a:lnTo>
                  <a:pt x="657136" y="181609"/>
                </a:lnTo>
                <a:lnTo>
                  <a:pt x="655802" y="182879"/>
                </a:lnTo>
                <a:lnTo>
                  <a:pt x="654926" y="182879"/>
                </a:lnTo>
                <a:lnTo>
                  <a:pt x="652614" y="186689"/>
                </a:lnTo>
                <a:lnTo>
                  <a:pt x="650659" y="187959"/>
                </a:lnTo>
                <a:lnTo>
                  <a:pt x="650303" y="191769"/>
                </a:lnTo>
                <a:lnTo>
                  <a:pt x="648538" y="193039"/>
                </a:lnTo>
                <a:lnTo>
                  <a:pt x="648004" y="195579"/>
                </a:lnTo>
                <a:lnTo>
                  <a:pt x="646760" y="196849"/>
                </a:lnTo>
                <a:lnTo>
                  <a:pt x="701497" y="196849"/>
                </a:lnTo>
                <a:lnTo>
                  <a:pt x="700163" y="194309"/>
                </a:lnTo>
                <a:lnTo>
                  <a:pt x="700620" y="193039"/>
                </a:lnTo>
                <a:lnTo>
                  <a:pt x="697776" y="190499"/>
                </a:lnTo>
                <a:lnTo>
                  <a:pt x="697293" y="187959"/>
                </a:lnTo>
                <a:lnTo>
                  <a:pt x="698411" y="185419"/>
                </a:lnTo>
                <a:lnTo>
                  <a:pt x="701319" y="184149"/>
                </a:lnTo>
                <a:lnTo>
                  <a:pt x="698842" y="184149"/>
                </a:lnTo>
                <a:lnTo>
                  <a:pt x="698652" y="182879"/>
                </a:lnTo>
                <a:lnTo>
                  <a:pt x="700074" y="180339"/>
                </a:lnTo>
                <a:lnTo>
                  <a:pt x="698030" y="180339"/>
                </a:lnTo>
                <a:lnTo>
                  <a:pt x="699452" y="179069"/>
                </a:lnTo>
                <a:lnTo>
                  <a:pt x="700163" y="176529"/>
                </a:lnTo>
                <a:lnTo>
                  <a:pt x="698652" y="175259"/>
                </a:lnTo>
                <a:lnTo>
                  <a:pt x="697687" y="175259"/>
                </a:lnTo>
                <a:lnTo>
                  <a:pt x="697776" y="172719"/>
                </a:lnTo>
                <a:lnTo>
                  <a:pt x="715251" y="172719"/>
                </a:lnTo>
                <a:lnTo>
                  <a:pt x="714362" y="171449"/>
                </a:lnTo>
                <a:lnTo>
                  <a:pt x="715873" y="168909"/>
                </a:lnTo>
                <a:lnTo>
                  <a:pt x="714184" y="168909"/>
                </a:lnTo>
                <a:lnTo>
                  <a:pt x="713917" y="166369"/>
                </a:lnTo>
                <a:lnTo>
                  <a:pt x="709383" y="166369"/>
                </a:lnTo>
                <a:lnTo>
                  <a:pt x="711123" y="165099"/>
                </a:lnTo>
                <a:lnTo>
                  <a:pt x="713435" y="165099"/>
                </a:lnTo>
                <a:lnTo>
                  <a:pt x="714709" y="163829"/>
                </a:lnTo>
                <a:lnTo>
                  <a:pt x="672668" y="163829"/>
                </a:lnTo>
                <a:lnTo>
                  <a:pt x="670890" y="161289"/>
                </a:lnTo>
                <a:close/>
              </a:path>
              <a:path w="894079" h="694689">
                <a:moveTo>
                  <a:pt x="636697" y="181609"/>
                </a:moveTo>
                <a:lnTo>
                  <a:pt x="567893" y="181609"/>
                </a:lnTo>
                <a:lnTo>
                  <a:pt x="566204" y="184149"/>
                </a:lnTo>
                <a:lnTo>
                  <a:pt x="563803" y="184149"/>
                </a:lnTo>
                <a:lnTo>
                  <a:pt x="561670" y="186689"/>
                </a:lnTo>
                <a:lnTo>
                  <a:pt x="558482" y="187959"/>
                </a:lnTo>
                <a:lnTo>
                  <a:pt x="558215" y="190499"/>
                </a:lnTo>
                <a:lnTo>
                  <a:pt x="556526" y="191769"/>
                </a:lnTo>
                <a:lnTo>
                  <a:pt x="638682" y="191769"/>
                </a:lnTo>
                <a:lnTo>
                  <a:pt x="636727" y="182879"/>
                </a:lnTo>
                <a:lnTo>
                  <a:pt x="636697" y="181609"/>
                </a:lnTo>
                <a:close/>
              </a:path>
              <a:path w="894079" h="694689">
                <a:moveTo>
                  <a:pt x="557237" y="186689"/>
                </a:moveTo>
                <a:lnTo>
                  <a:pt x="551472" y="186689"/>
                </a:lnTo>
                <a:lnTo>
                  <a:pt x="552627" y="187959"/>
                </a:lnTo>
                <a:lnTo>
                  <a:pt x="555294" y="189229"/>
                </a:lnTo>
                <a:lnTo>
                  <a:pt x="556971" y="187959"/>
                </a:lnTo>
                <a:lnTo>
                  <a:pt x="557237" y="186689"/>
                </a:lnTo>
                <a:close/>
              </a:path>
              <a:path w="894079" h="694689">
                <a:moveTo>
                  <a:pt x="432409" y="163829"/>
                </a:moveTo>
                <a:lnTo>
                  <a:pt x="430720" y="163829"/>
                </a:lnTo>
                <a:lnTo>
                  <a:pt x="427888" y="168909"/>
                </a:lnTo>
                <a:lnTo>
                  <a:pt x="427177" y="173989"/>
                </a:lnTo>
                <a:lnTo>
                  <a:pt x="428510" y="180339"/>
                </a:lnTo>
                <a:lnTo>
                  <a:pt x="428332" y="187959"/>
                </a:lnTo>
                <a:lnTo>
                  <a:pt x="545706" y="187959"/>
                </a:lnTo>
                <a:lnTo>
                  <a:pt x="546493" y="184149"/>
                </a:lnTo>
                <a:lnTo>
                  <a:pt x="554837" y="184149"/>
                </a:lnTo>
                <a:lnTo>
                  <a:pt x="556526" y="182879"/>
                </a:lnTo>
                <a:lnTo>
                  <a:pt x="557326" y="181609"/>
                </a:lnTo>
                <a:lnTo>
                  <a:pt x="551383" y="181609"/>
                </a:lnTo>
                <a:lnTo>
                  <a:pt x="551560" y="180339"/>
                </a:lnTo>
                <a:lnTo>
                  <a:pt x="554139" y="179069"/>
                </a:lnTo>
                <a:lnTo>
                  <a:pt x="554177" y="177799"/>
                </a:lnTo>
                <a:lnTo>
                  <a:pt x="550849" y="177799"/>
                </a:lnTo>
                <a:lnTo>
                  <a:pt x="550583" y="176529"/>
                </a:lnTo>
                <a:lnTo>
                  <a:pt x="551560" y="172719"/>
                </a:lnTo>
                <a:lnTo>
                  <a:pt x="553072" y="170179"/>
                </a:lnTo>
                <a:lnTo>
                  <a:pt x="543039" y="170179"/>
                </a:lnTo>
                <a:lnTo>
                  <a:pt x="542645" y="168909"/>
                </a:lnTo>
                <a:lnTo>
                  <a:pt x="431164" y="168909"/>
                </a:lnTo>
                <a:lnTo>
                  <a:pt x="431520" y="166369"/>
                </a:lnTo>
                <a:lnTo>
                  <a:pt x="432409" y="166369"/>
                </a:lnTo>
                <a:lnTo>
                  <a:pt x="432409" y="163829"/>
                </a:lnTo>
                <a:close/>
              </a:path>
              <a:path w="894079" h="694689">
                <a:moveTo>
                  <a:pt x="558304" y="182879"/>
                </a:moveTo>
                <a:lnTo>
                  <a:pt x="556348" y="184149"/>
                </a:lnTo>
                <a:lnTo>
                  <a:pt x="547484" y="184149"/>
                </a:lnTo>
                <a:lnTo>
                  <a:pt x="548551" y="187959"/>
                </a:lnTo>
                <a:lnTo>
                  <a:pt x="551472" y="186689"/>
                </a:lnTo>
                <a:lnTo>
                  <a:pt x="557237" y="186689"/>
                </a:lnTo>
                <a:lnTo>
                  <a:pt x="558304" y="182879"/>
                </a:lnTo>
                <a:close/>
              </a:path>
              <a:path w="894079" h="694689">
                <a:moveTo>
                  <a:pt x="567969" y="162559"/>
                </a:moveTo>
                <a:lnTo>
                  <a:pt x="565492" y="163829"/>
                </a:lnTo>
                <a:lnTo>
                  <a:pt x="564603" y="167639"/>
                </a:lnTo>
                <a:lnTo>
                  <a:pt x="562559" y="170179"/>
                </a:lnTo>
                <a:lnTo>
                  <a:pt x="561759" y="171449"/>
                </a:lnTo>
                <a:lnTo>
                  <a:pt x="563003" y="172719"/>
                </a:lnTo>
                <a:lnTo>
                  <a:pt x="563181" y="175259"/>
                </a:lnTo>
                <a:lnTo>
                  <a:pt x="561759" y="179069"/>
                </a:lnTo>
                <a:lnTo>
                  <a:pt x="561670" y="180339"/>
                </a:lnTo>
                <a:lnTo>
                  <a:pt x="562584" y="181609"/>
                </a:lnTo>
                <a:lnTo>
                  <a:pt x="561022" y="182879"/>
                </a:lnTo>
                <a:lnTo>
                  <a:pt x="559866" y="185419"/>
                </a:lnTo>
                <a:lnTo>
                  <a:pt x="562292" y="185419"/>
                </a:lnTo>
                <a:lnTo>
                  <a:pt x="563448" y="182879"/>
                </a:lnTo>
                <a:lnTo>
                  <a:pt x="566870" y="182879"/>
                </a:lnTo>
                <a:lnTo>
                  <a:pt x="567893" y="181609"/>
                </a:lnTo>
                <a:lnTo>
                  <a:pt x="636697" y="181609"/>
                </a:lnTo>
                <a:lnTo>
                  <a:pt x="636638" y="179069"/>
                </a:lnTo>
                <a:lnTo>
                  <a:pt x="635850" y="177799"/>
                </a:lnTo>
                <a:lnTo>
                  <a:pt x="636904" y="173989"/>
                </a:lnTo>
                <a:lnTo>
                  <a:pt x="638682" y="171449"/>
                </a:lnTo>
                <a:lnTo>
                  <a:pt x="638060" y="168909"/>
                </a:lnTo>
                <a:lnTo>
                  <a:pt x="639127" y="167639"/>
                </a:lnTo>
                <a:lnTo>
                  <a:pt x="640549" y="166369"/>
                </a:lnTo>
                <a:lnTo>
                  <a:pt x="619378" y="166369"/>
                </a:lnTo>
                <a:lnTo>
                  <a:pt x="619271" y="165099"/>
                </a:lnTo>
                <a:lnTo>
                  <a:pt x="573112" y="165099"/>
                </a:lnTo>
                <a:lnTo>
                  <a:pt x="572414" y="163829"/>
                </a:lnTo>
                <a:lnTo>
                  <a:pt x="568693" y="163829"/>
                </a:lnTo>
                <a:lnTo>
                  <a:pt x="567969" y="162559"/>
                </a:lnTo>
                <a:close/>
              </a:path>
              <a:path w="894079" h="694689">
                <a:moveTo>
                  <a:pt x="566870" y="182879"/>
                </a:moveTo>
                <a:lnTo>
                  <a:pt x="563448" y="182879"/>
                </a:lnTo>
                <a:lnTo>
                  <a:pt x="565848" y="184149"/>
                </a:lnTo>
                <a:lnTo>
                  <a:pt x="566870" y="182879"/>
                </a:lnTo>
                <a:close/>
              </a:path>
              <a:path w="894079" h="694689">
                <a:moveTo>
                  <a:pt x="701941" y="182879"/>
                </a:moveTo>
                <a:lnTo>
                  <a:pt x="701141" y="182879"/>
                </a:lnTo>
                <a:lnTo>
                  <a:pt x="699630" y="184149"/>
                </a:lnTo>
                <a:lnTo>
                  <a:pt x="701319" y="184149"/>
                </a:lnTo>
                <a:lnTo>
                  <a:pt x="701941" y="182879"/>
                </a:lnTo>
                <a:close/>
              </a:path>
              <a:path w="894079" h="694689">
                <a:moveTo>
                  <a:pt x="556348" y="179069"/>
                </a:moveTo>
                <a:lnTo>
                  <a:pt x="554672" y="181609"/>
                </a:lnTo>
                <a:lnTo>
                  <a:pt x="557326" y="181609"/>
                </a:lnTo>
                <a:lnTo>
                  <a:pt x="558126" y="180339"/>
                </a:lnTo>
                <a:lnTo>
                  <a:pt x="556348" y="179069"/>
                </a:lnTo>
                <a:close/>
              </a:path>
              <a:path w="894079" h="694689">
                <a:moveTo>
                  <a:pt x="554215" y="176529"/>
                </a:moveTo>
                <a:lnTo>
                  <a:pt x="552805" y="176529"/>
                </a:lnTo>
                <a:lnTo>
                  <a:pt x="550849" y="177799"/>
                </a:lnTo>
                <a:lnTo>
                  <a:pt x="554177" y="177799"/>
                </a:lnTo>
                <a:lnTo>
                  <a:pt x="554215" y="176529"/>
                </a:lnTo>
                <a:close/>
              </a:path>
              <a:path w="894079" h="694689">
                <a:moveTo>
                  <a:pt x="715251" y="172719"/>
                </a:moveTo>
                <a:lnTo>
                  <a:pt x="699287" y="172719"/>
                </a:lnTo>
                <a:lnTo>
                  <a:pt x="699985" y="173989"/>
                </a:lnTo>
                <a:lnTo>
                  <a:pt x="702208" y="173989"/>
                </a:lnTo>
                <a:lnTo>
                  <a:pt x="704151" y="176529"/>
                </a:lnTo>
                <a:lnTo>
                  <a:pt x="706018" y="176529"/>
                </a:lnTo>
                <a:lnTo>
                  <a:pt x="707186" y="175259"/>
                </a:lnTo>
                <a:lnTo>
                  <a:pt x="708952" y="175259"/>
                </a:lnTo>
                <a:lnTo>
                  <a:pt x="712317" y="173989"/>
                </a:lnTo>
                <a:lnTo>
                  <a:pt x="715251" y="172719"/>
                </a:lnTo>
                <a:close/>
              </a:path>
              <a:path w="894079" h="694689">
                <a:moveTo>
                  <a:pt x="538162" y="152399"/>
                </a:moveTo>
                <a:lnTo>
                  <a:pt x="537184" y="152399"/>
                </a:lnTo>
                <a:lnTo>
                  <a:pt x="536574" y="153669"/>
                </a:lnTo>
                <a:lnTo>
                  <a:pt x="537806" y="158749"/>
                </a:lnTo>
                <a:lnTo>
                  <a:pt x="538606" y="162559"/>
                </a:lnTo>
                <a:lnTo>
                  <a:pt x="541985" y="163829"/>
                </a:lnTo>
                <a:lnTo>
                  <a:pt x="543217" y="165099"/>
                </a:lnTo>
                <a:lnTo>
                  <a:pt x="543039" y="170179"/>
                </a:lnTo>
                <a:lnTo>
                  <a:pt x="553072" y="170179"/>
                </a:lnTo>
                <a:lnTo>
                  <a:pt x="553605" y="171449"/>
                </a:lnTo>
                <a:lnTo>
                  <a:pt x="554570" y="170179"/>
                </a:lnTo>
                <a:lnTo>
                  <a:pt x="554570" y="168909"/>
                </a:lnTo>
                <a:lnTo>
                  <a:pt x="558126" y="166369"/>
                </a:lnTo>
                <a:lnTo>
                  <a:pt x="558393" y="163829"/>
                </a:lnTo>
                <a:lnTo>
                  <a:pt x="562038" y="162559"/>
                </a:lnTo>
                <a:lnTo>
                  <a:pt x="562123" y="161289"/>
                </a:lnTo>
                <a:lnTo>
                  <a:pt x="555815" y="161289"/>
                </a:lnTo>
                <a:lnTo>
                  <a:pt x="554139" y="160019"/>
                </a:lnTo>
                <a:lnTo>
                  <a:pt x="554570" y="160019"/>
                </a:lnTo>
                <a:lnTo>
                  <a:pt x="557415" y="158749"/>
                </a:lnTo>
                <a:lnTo>
                  <a:pt x="558037" y="156209"/>
                </a:lnTo>
                <a:lnTo>
                  <a:pt x="554494" y="156209"/>
                </a:lnTo>
                <a:lnTo>
                  <a:pt x="553072" y="154939"/>
                </a:lnTo>
                <a:lnTo>
                  <a:pt x="539229" y="154939"/>
                </a:lnTo>
                <a:lnTo>
                  <a:pt x="538251" y="153669"/>
                </a:lnTo>
                <a:lnTo>
                  <a:pt x="538162" y="152399"/>
                </a:lnTo>
                <a:close/>
              </a:path>
              <a:path w="894079" h="694689">
                <a:moveTo>
                  <a:pt x="433654" y="167639"/>
                </a:moveTo>
                <a:lnTo>
                  <a:pt x="432053" y="168909"/>
                </a:lnTo>
                <a:lnTo>
                  <a:pt x="434276" y="168909"/>
                </a:lnTo>
                <a:lnTo>
                  <a:pt x="433654" y="167639"/>
                </a:lnTo>
                <a:close/>
              </a:path>
              <a:path w="894079" h="694689">
                <a:moveTo>
                  <a:pt x="499567" y="161289"/>
                </a:moveTo>
                <a:lnTo>
                  <a:pt x="433831" y="161289"/>
                </a:lnTo>
                <a:lnTo>
                  <a:pt x="433908" y="163829"/>
                </a:lnTo>
                <a:lnTo>
                  <a:pt x="435343" y="165099"/>
                </a:lnTo>
                <a:lnTo>
                  <a:pt x="435343" y="167639"/>
                </a:lnTo>
                <a:lnTo>
                  <a:pt x="434276" y="168909"/>
                </a:lnTo>
                <a:lnTo>
                  <a:pt x="542645" y="168909"/>
                </a:lnTo>
                <a:lnTo>
                  <a:pt x="542251" y="167639"/>
                </a:lnTo>
                <a:lnTo>
                  <a:pt x="540550" y="166369"/>
                </a:lnTo>
                <a:lnTo>
                  <a:pt x="539428" y="165099"/>
                </a:lnTo>
                <a:lnTo>
                  <a:pt x="527519" y="165099"/>
                </a:lnTo>
                <a:lnTo>
                  <a:pt x="525652" y="162559"/>
                </a:lnTo>
                <a:lnTo>
                  <a:pt x="502145" y="162559"/>
                </a:lnTo>
                <a:lnTo>
                  <a:pt x="499567" y="161289"/>
                </a:lnTo>
                <a:close/>
              </a:path>
              <a:path w="894079" h="694689">
                <a:moveTo>
                  <a:pt x="639305" y="140969"/>
                </a:moveTo>
                <a:lnTo>
                  <a:pt x="638238" y="140969"/>
                </a:lnTo>
                <a:lnTo>
                  <a:pt x="637349" y="143509"/>
                </a:lnTo>
                <a:lnTo>
                  <a:pt x="634517" y="147319"/>
                </a:lnTo>
                <a:lnTo>
                  <a:pt x="631405" y="149859"/>
                </a:lnTo>
                <a:lnTo>
                  <a:pt x="630872" y="152399"/>
                </a:lnTo>
                <a:lnTo>
                  <a:pt x="630872" y="157479"/>
                </a:lnTo>
                <a:lnTo>
                  <a:pt x="628294" y="157479"/>
                </a:lnTo>
                <a:lnTo>
                  <a:pt x="626884" y="158749"/>
                </a:lnTo>
                <a:lnTo>
                  <a:pt x="627329" y="158749"/>
                </a:lnTo>
                <a:lnTo>
                  <a:pt x="626795" y="160019"/>
                </a:lnTo>
                <a:lnTo>
                  <a:pt x="623696" y="162559"/>
                </a:lnTo>
                <a:lnTo>
                  <a:pt x="622795" y="163829"/>
                </a:lnTo>
                <a:lnTo>
                  <a:pt x="620839" y="166369"/>
                </a:lnTo>
                <a:lnTo>
                  <a:pt x="640549" y="166369"/>
                </a:lnTo>
                <a:lnTo>
                  <a:pt x="641972" y="167639"/>
                </a:lnTo>
                <a:lnTo>
                  <a:pt x="643737" y="166369"/>
                </a:lnTo>
                <a:lnTo>
                  <a:pt x="645248" y="163829"/>
                </a:lnTo>
                <a:lnTo>
                  <a:pt x="644448" y="158749"/>
                </a:lnTo>
                <a:lnTo>
                  <a:pt x="645337" y="156209"/>
                </a:lnTo>
                <a:lnTo>
                  <a:pt x="645337" y="153669"/>
                </a:lnTo>
                <a:lnTo>
                  <a:pt x="643115" y="151129"/>
                </a:lnTo>
                <a:lnTo>
                  <a:pt x="642683" y="148589"/>
                </a:lnTo>
                <a:lnTo>
                  <a:pt x="640359" y="142239"/>
                </a:lnTo>
                <a:lnTo>
                  <a:pt x="639305" y="140969"/>
                </a:lnTo>
                <a:close/>
              </a:path>
              <a:path w="894079" h="694689">
                <a:moveTo>
                  <a:pt x="533018" y="162559"/>
                </a:moveTo>
                <a:lnTo>
                  <a:pt x="528586" y="163829"/>
                </a:lnTo>
                <a:lnTo>
                  <a:pt x="527519" y="165099"/>
                </a:lnTo>
                <a:lnTo>
                  <a:pt x="534619" y="165099"/>
                </a:lnTo>
                <a:lnTo>
                  <a:pt x="533018" y="162559"/>
                </a:lnTo>
                <a:close/>
              </a:path>
              <a:path w="894079" h="694689">
                <a:moveTo>
                  <a:pt x="535228" y="154939"/>
                </a:moveTo>
                <a:lnTo>
                  <a:pt x="533819" y="154939"/>
                </a:lnTo>
                <a:lnTo>
                  <a:pt x="532930" y="156209"/>
                </a:lnTo>
                <a:lnTo>
                  <a:pt x="533641" y="160019"/>
                </a:lnTo>
                <a:lnTo>
                  <a:pt x="535508" y="161289"/>
                </a:lnTo>
                <a:lnTo>
                  <a:pt x="535851" y="163829"/>
                </a:lnTo>
                <a:lnTo>
                  <a:pt x="534619" y="165099"/>
                </a:lnTo>
                <a:lnTo>
                  <a:pt x="539428" y="165099"/>
                </a:lnTo>
                <a:lnTo>
                  <a:pt x="537184" y="162559"/>
                </a:lnTo>
                <a:lnTo>
                  <a:pt x="536574" y="158749"/>
                </a:lnTo>
                <a:lnTo>
                  <a:pt x="535228" y="154939"/>
                </a:lnTo>
                <a:close/>
              </a:path>
              <a:path w="894079" h="694689">
                <a:moveTo>
                  <a:pt x="595833" y="130809"/>
                </a:moveTo>
                <a:lnTo>
                  <a:pt x="593089" y="130809"/>
                </a:lnTo>
                <a:lnTo>
                  <a:pt x="590956" y="134619"/>
                </a:lnTo>
                <a:lnTo>
                  <a:pt x="592277" y="134619"/>
                </a:lnTo>
                <a:lnTo>
                  <a:pt x="592112" y="137159"/>
                </a:lnTo>
                <a:lnTo>
                  <a:pt x="588911" y="138429"/>
                </a:lnTo>
                <a:lnTo>
                  <a:pt x="587489" y="139699"/>
                </a:lnTo>
                <a:lnTo>
                  <a:pt x="594055" y="139699"/>
                </a:lnTo>
                <a:lnTo>
                  <a:pt x="594944" y="140969"/>
                </a:lnTo>
                <a:lnTo>
                  <a:pt x="594499" y="143509"/>
                </a:lnTo>
                <a:lnTo>
                  <a:pt x="592810" y="146049"/>
                </a:lnTo>
                <a:lnTo>
                  <a:pt x="592188" y="149859"/>
                </a:lnTo>
                <a:lnTo>
                  <a:pt x="592378" y="151129"/>
                </a:lnTo>
                <a:lnTo>
                  <a:pt x="590689" y="153669"/>
                </a:lnTo>
                <a:lnTo>
                  <a:pt x="587222" y="153669"/>
                </a:lnTo>
                <a:lnTo>
                  <a:pt x="584923" y="156209"/>
                </a:lnTo>
                <a:lnTo>
                  <a:pt x="583412" y="156209"/>
                </a:lnTo>
                <a:lnTo>
                  <a:pt x="583501" y="157479"/>
                </a:lnTo>
                <a:lnTo>
                  <a:pt x="582345" y="160019"/>
                </a:lnTo>
                <a:lnTo>
                  <a:pt x="576757" y="162559"/>
                </a:lnTo>
                <a:lnTo>
                  <a:pt x="575335" y="163829"/>
                </a:lnTo>
                <a:lnTo>
                  <a:pt x="573112" y="165099"/>
                </a:lnTo>
                <a:lnTo>
                  <a:pt x="619271" y="165099"/>
                </a:lnTo>
                <a:lnTo>
                  <a:pt x="619163" y="163829"/>
                </a:lnTo>
                <a:lnTo>
                  <a:pt x="620674" y="163829"/>
                </a:lnTo>
                <a:lnTo>
                  <a:pt x="620496" y="161289"/>
                </a:lnTo>
                <a:lnTo>
                  <a:pt x="619874" y="160019"/>
                </a:lnTo>
                <a:lnTo>
                  <a:pt x="622223" y="156209"/>
                </a:lnTo>
                <a:lnTo>
                  <a:pt x="622579" y="153669"/>
                </a:lnTo>
                <a:lnTo>
                  <a:pt x="622706" y="152399"/>
                </a:lnTo>
                <a:lnTo>
                  <a:pt x="624408" y="151129"/>
                </a:lnTo>
                <a:lnTo>
                  <a:pt x="624674" y="148589"/>
                </a:lnTo>
                <a:lnTo>
                  <a:pt x="624268" y="147319"/>
                </a:lnTo>
                <a:lnTo>
                  <a:pt x="624624" y="144779"/>
                </a:lnTo>
                <a:lnTo>
                  <a:pt x="622363" y="140969"/>
                </a:lnTo>
                <a:lnTo>
                  <a:pt x="622363" y="139699"/>
                </a:lnTo>
                <a:lnTo>
                  <a:pt x="621029" y="137159"/>
                </a:lnTo>
                <a:lnTo>
                  <a:pt x="621029" y="135889"/>
                </a:lnTo>
                <a:lnTo>
                  <a:pt x="596188" y="135889"/>
                </a:lnTo>
                <a:lnTo>
                  <a:pt x="596544" y="133349"/>
                </a:lnTo>
                <a:lnTo>
                  <a:pt x="598589" y="132079"/>
                </a:lnTo>
                <a:lnTo>
                  <a:pt x="595833" y="130809"/>
                </a:lnTo>
                <a:close/>
              </a:path>
              <a:path w="894079" h="694689">
                <a:moveTo>
                  <a:pt x="570814" y="162559"/>
                </a:moveTo>
                <a:lnTo>
                  <a:pt x="569480" y="163829"/>
                </a:lnTo>
                <a:lnTo>
                  <a:pt x="571436" y="163829"/>
                </a:lnTo>
                <a:lnTo>
                  <a:pt x="570814" y="162559"/>
                </a:lnTo>
                <a:close/>
              </a:path>
              <a:path w="894079" h="694689">
                <a:moveTo>
                  <a:pt x="674166" y="162559"/>
                </a:moveTo>
                <a:lnTo>
                  <a:pt x="672668" y="163829"/>
                </a:lnTo>
                <a:lnTo>
                  <a:pt x="675500" y="163829"/>
                </a:lnTo>
                <a:lnTo>
                  <a:pt x="674166" y="162559"/>
                </a:lnTo>
                <a:close/>
              </a:path>
              <a:path w="894079" h="694689">
                <a:moveTo>
                  <a:pt x="718769" y="158749"/>
                </a:moveTo>
                <a:lnTo>
                  <a:pt x="675500" y="158749"/>
                </a:lnTo>
                <a:lnTo>
                  <a:pt x="674535" y="160019"/>
                </a:lnTo>
                <a:lnTo>
                  <a:pt x="676567" y="162559"/>
                </a:lnTo>
                <a:lnTo>
                  <a:pt x="677900" y="162559"/>
                </a:lnTo>
                <a:lnTo>
                  <a:pt x="677811" y="163829"/>
                </a:lnTo>
                <a:lnTo>
                  <a:pt x="714709" y="163829"/>
                </a:lnTo>
                <a:lnTo>
                  <a:pt x="717257" y="161289"/>
                </a:lnTo>
                <a:lnTo>
                  <a:pt x="718769" y="158749"/>
                </a:lnTo>
                <a:close/>
              </a:path>
              <a:path w="894079" h="694689">
                <a:moveTo>
                  <a:pt x="514210" y="158749"/>
                </a:moveTo>
                <a:lnTo>
                  <a:pt x="513499" y="158749"/>
                </a:lnTo>
                <a:lnTo>
                  <a:pt x="510209" y="160019"/>
                </a:lnTo>
                <a:lnTo>
                  <a:pt x="508965" y="161289"/>
                </a:lnTo>
                <a:lnTo>
                  <a:pt x="504888" y="161289"/>
                </a:lnTo>
                <a:lnTo>
                  <a:pt x="502145" y="162559"/>
                </a:lnTo>
                <a:lnTo>
                  <a:pt x="523786" y="162559"/>
                </a:lnTo>
                <a:lnTo>
                  <a:pt x="521068" y="160019"/>
                </a:lnTo>
                <a:lnTo>
                  <a:pt x="514921" y="160019"/>
                </a:lnTo>
                <a:lnTo>
                  <a:pt x="514210" y="158749"/>
                </a:lnTo>
                <a:close/>
              </a:path>
              <a:path w="894079" h="694689">
                <a:moveTo>
                  <a:pt x="462838" y="129539"/>
                </a:moveTo>
                <a:lnTo>
                  <a:pt x="461149" y="129539"/>
                </a:lnTo>
                <a:lnTo>
                  <a:pt x="459206" y="133349"/>
                </a:lnTo>
                <a:lnTo>
                  <a:pt x="459993" y="135889"/>
                </a:lnTo>
                <a:lnTo>
                  <a:pt x="460082" y="139699"/>
                </a:lnTo>
                <a:lnTo>
                  <a:pt x="442531" y="139699"/>
                </a:lnTo>
                <a:lnTo>
                  <a:pt x="439064" y="140969"/>
                </a:lnTo>
                <a:lnTo>
                  <a:pt x="437464" y="142239"/>
                </a:lnTo>
                <a:lnTo>
                  <a:pt x="437464" y="143509"/>
                </a:lnTo>
                <a:lnTo>
                  <a:pt x="437997" y="146049"/>
                </a:lnTo>
                <a:lnTo>
                  <a:pt x="435863" y="152399"/>
                </a:lnTo>
                <a:lnTo>
                  <a:pt x="434720" y="156209"/>
                </a:lnTo>
                <a:lnTo>
                  <a:pt x="434543" y="158749"/>
                </a:lnTo>
                <a:lnTo>
                  <a:pt x="436752" y="160019"/>
                </a:lnTo>
                <a:lnTo>
                  <a:pt x="436143" y="161289"/>
                </a:lnTo>
                <a:lnTo>
                  <a:pt x="498957" y="161289"/>
                </a:lnTo>
                <a:lnTo>
                  <a:pt x="498773" y="160019"/>
                </a:lnTo>
                <a:lnTo>
                  <a:pt x="495045" y="160019"/>
                </a:lnTo>
                <a:lnTo>
                  <a:pt x="495045" y="157479"/>
                </a:lnTo>
                <a:lnTo>
                  <a:pt x="491680" y="154939"/>
                </a:lnTo>
                <a:lnTo>
                  <a:pt x="491223" y="153669"/>
                </a:lnTo>
                <a:lnTo>
                  <a:pt x="490169" y="152399"/>
                </a:lnTo>
                <a:lnTo>
                  <a:pt x="490169" y="151129"/>
                </a:lnTo>
                <a:lnTo>
                  <a:pt x="490791" y="149859"/>
                </a:lnTo>
                <a:lnTo>
                  <a:pt x="489546" y="148589"/>
                </a:lnTo>
                <a:lnTo>
                  <a:pt x="487768" y="148589"/>
                </a:lnTo>
                <a:lnTo>
                  <a:pt x="487946" y="147319"/>
                </a:lnTo>
                <a:lnTo>
                  <a:pt x="482345" y="147319"/>
                </a:lnTo>
                <a:lnTo>
                  <a:pt x="480669" y="146049"/>
                </a:lnTo>
                <a:lnTo>
                  <a:pt x="479704" y="146049"/>
                </a:lnTo>
                <a:lnTo>
                  <a:pt x="479247" y="144779"/>
                </a:lnTo>
                <a:lnTo>
                  <a:pt x="477037" y="143509"/>
                </a:lnTo>
                <a:lnTo>
                  <a:pt x="474637" y="143509"/>
                </a:lnTo>
                <a:lnTo>
                  <a:pt x="475614" y="142239"/>
                </a:lnTo>
                <a:lnTo>
                  <a:pt x="475792" y="140969"/>
                </a:lnTo>
                <a:lnTo>
                  <a:pt x="477748" y="139699"/>
                </a:lnTo>
                <a:lnTo>
                  <a:pt x="477748" y="138429"/>
                </a:lnTo>
                <a:lnTo>
                  <a:pt x="476237" y="137159"/>
                </a:lnTo>
                <a:lnTo>
                  <a:pt x="474370" y="137159"/>
                </a:lnTo>
                <a:lnTo>
                  <a:pt x="473748" y="132079"/>
                </a:lnTo>
                <a:lnTo>
                  <a:pt x="472859" y="132079"/>
                </a:lnTo>
                <a:lnTo>
                  <a:pt x="472605" y="130809"/>
                </a:lnTo>
                <a:lnTo>
                  <a:pt x="463994" y="130809"/>
                </a:lnTo>
                <a:lnTo>
                  <a:pt x="462838" y="129539"/>
                </a:lnTo>
                <a:close/>
              </a:path>
              <a:path w="894079" h="694689">
                <a:moveTo>
                  <a:pt x="565581" y="156209"/>
                </a:moveTo>
                <a:lnTo>
                  <a:pt x="563092" y="156209"/>
                </a:lnTo>
                <a:lnTo>
                  <a:pt x="560082" y="157479"/>
                </a:lnTo>
                <a:lnTo>
                  <a:pt x="558571" y="160019"/>
                </a:lnTo>
                <a:lnTo>
                  <a:pt x="555815" y="161289"/>
                </a:lnTo>
                <a:lnTo>
                  <a:pt x="562123" y="161289"/>
                </a:lnTo>
                <a:lnTo>
                  <a:pt x="562292" y="158749"/>
                </a:lnTo>
                <a:lnTo>
                  <a:pt x="563803" y="157479"/>
                </a:lnTo>
                <a:lnTo>
                  <a:pt x="565492" y="157479"/>
                </a:lnTo>
                <a:lnTo>
                  <a:pt x="565581" y="156209"/>
                </a:lnTo>
                <a:close/>
              </a:path>
              <a:path w="894079" h="694689">
                <a:moveTo>
                  <a:pt x="497712" y="157479"/>
                </a:moveTo>
                <a:lnTo>
                  <a:pt x="495045" y="160019"/>
                </a:lnTo>
                <a:lnTo>
                  <a:pt x="498773" y="160019"/>
                </a:lnTo>
                <a:lnTo>
                  <a:pt x="498589" y="158749"/>
                </a:lnTo>
                <a:lnTo>
                  <a:pt x="497712" y="157479"/>
                </a:lnTo>
                <a:close/>
              </a:path>
              <a:path w="894079" h="694689">
                <a:moveTo>
                  <a:pt x="519709" y="158749"/>
                </a:moveTo>
                <a:lnTo>
                  <a:pt x="514921" y="160019"/>
                </a:lnTo>
                <a:lnTo>
                  <a:pt x="521068" y="160019"/>
                </a:lnTo>
                <a:lnTo>
                  <a:pt x="519709" y="158749"/>
                </a:lnTo>
                <a:close/>
              </a:path>
              <a:path w="894079" h="694689">
                <a:moveTo>
                  <a:pt x="693419" y="135889"/>
                </a:moveTo>
                <a:lnTo>
                  <a:pt x="685076" y="135889"/>
                </a:lnTo>
                <a:lnTo>
                  <a:pt x="684288" y="138429"/>
                </a:lnTo>
                <a:lnTo>
                  <a:pt x="681977" y="138429"/>
                </a:lnTo>
                <a:lnTo>
                  <a:pt x="682066" y="139699"/>
                </a:lnTo>
                <a:lnTo>
                  <a:pt x="682866" y="139699"/>
                </a:lnTo>
                <a:lnTo>
                  <a:pt x="681100" y="142239"/>
                </a:lnTo>
                <a:lnTo>
                  <a:pt x="680821" y="143509"/>
                </a:lnTo>
                <a:lnTo>
                  <a:pt x="682066" y="146049"/>
                </a:lnTo>
                <a:lnTo>
                  <a:pt x="680377" y="146049"/>
                </a:lnTo>
                <a:lnTo>
                  <a:pt x="680110" y="147319"/>
                </a:lnTo>
                <a:lnTo>
                  <a:pt x="678700" y="149859"/>
                </a:lnTo>
                <a:lnTo>
                  <a:pt x="678522" y="153669"/>
                </a:lnTo>
                <a:lnTo>
                  <a:pt x="679843" y="153669"/>
                </a:lnTo>
                <a:lnTo>
                  <a:pt x="680999" y="154939"/>
                </a:lnTo>
                <a:lnTo>
                  <a:pt x="682066" y="156209"/>
                </a:lnTo>
                <a:lnTo>
                  <a:pt x="683221" y="157479"/>
                </a:lnTo>
                <a:lnTo>
                  <a:pt x="682243" y="158749"/>
                </a:lnTo>
                <a:lnTo>
                  <a:pt x="718362" y="158749"/>
                </a:lnTo>
                <a:lnTo>
                  <a:pt x="716991" y="157479"/>
                </a:lnTo>
                <a:lnTo>
                  <a:pt x="716229" y="156209"/>
                </a:lnTo>
                <a:lnTo>
                  <a:pt x="710450" y="156209"/>
                </a:lnTo>
                <a:lnTo>
                  <a:pt x="709218" y="154939"/>
                </a:lnTo>
                <a:lnTo>
                  <a:pt x="711250" y="154939"/>
                </a:lnTo>
                <a:lnTo>
                  <a:pt x="710996" y="152399"/>
                </a:lnTo>
                <a:lnTo>
                  <a:pt x="705840" y="148589"/>
                </a:lnTo>
                <a:lnTo>
                  <a:pt x="705586" y="147319"/>
                </a:lnTo>
                <a:lnTo>
                  <a:pt x="709040" y="147319"/>
                </a:lnTo>
                <a:lnTo>
                  <a:pt x="710285" y="146049"/>
                </a:lnTo>
                <a:lnTo>
                  <a:pt x="710285" y="144779"/>
                </a:lnTo>
                <a:lnTo>
                  <a:pt x="707262" y="143509"/>
                </a:lnTo>
                <a:lnTo>
                  <a:pt x="702741" y="143509"/>
                </a:lnTo>
                <a:lnTo>
                  <a:pt x="698131" y="140969"/>
                </a:lnTo>
                <a:lnTo>
                  <a:pt x="697064" y="139699"/>
                </a:lnTo>
                <a:lnTo>
                  <a:pt x="696798" y="138429"/>
                </a:lnTo>
                <a:lnTo>
                  <a:pt x="693419" y="135889"/>
                </a:lnTo>
                <a:close/>
              </a:path>
              <a:path w="894079" h="694689">
                <a:moveTo>
                  <a:pt x="712584" y="154939"/>
                </a:moveTo>
                <a:lnTo>
                  <a:pt x="710450" y="156209"/>
                </a:lnTo>
                <a:lnTo>
                  <a:pt x="716229" y="156209"/>
                </a:lnTo>
                <a:lnTo>
                  <a:pt x="712584" y="154939"/>
                </a:lnTo>
                <a:close/>
              </a:path>
              <a:path w="894079" h="694689">
                <a:moveTo>
                  <a:pt x="541896" y="146049"/>
                </a:moveTo>
                <a:lnTo>
                  <a:pt x="540029" y="146049"/>
                </a:lnTo>
                <a:lnTo>
                  <a:pt x="539584" y="147319"/>
                </a:lnTo>
                <a:lnTo>
                  <a:pt x="540296" y="148589"/>
                </a:lnTo>
                <a:lnTo>
                  <a:pt x="539495" y="149859"/>
                </a:lnTo>
                <a:lnTo>
                  <a:pt x="540550" y="152399"/>
                </a:lnTo>
                <a:lnTo>
                  <a:pt x="540550" y="153669"/>
                </a:lnTo>
                <a:lnTo>
                  <a:pt x="539229" y="154939"/>
                </a:lnTo>
                <a:lnTo>
                  <a:pt x="553072" y="154939"/>
                </a:lnTo>
                <a:lnTo>
                  <a:pt x="553872" y="152399"/>
                </a:lnTo>
                <a:lnTo>
                  <a:pt x="554215" y="149859"/>
                </a:lnTo>
                <a:lnTo>
                  <a:pt x="543128" y="149859"/>
                </a:lnTo>
                <a:lnTo>
                  <a:pt x="543217" y="148589"/>
                </a:lnTo>
                <a:lnTo>
                  <a:pt x="541896" y="146049"/>
                </a:lnTo>
                <a:close/>
              </a:path>
              <a:path w="894079" h="694689">
                <a:moveTo>
                  <a:pt x="426999" y="146049"/>
                </a:moveTo>
                <a:lnTo>
                  <a:pt x="426288" y="146049"/>
                </a:lnTo>
                <a:lnTo>
                  <a:pt x="425411" y="147319"/>
                </a:lnTo>
                <a:lnTo>
                  <a:pt x="425043" y="149859"/>
                </a:lnTo>
                <a:lnTo>
                  <a:pt x="423278" y="152399"/>
                </a:lnTo>
                <a:lnTo>
                  <a:pt x="425465" y="152399"/>
                </a:lnTo>
                <a:lnTo>
                  <a:pt x="426732" y="148589"/>
                </a:lnTo>
                <a:lnTo>
                  <a:pt x="426999" y="146049"/>
                </a:lnTo>
                <a:close/>
              </a:path>
              <a:path w="894079" h="694689">
                <a:moveTo>
                  <a:pt x="550138" y="146049"/>
                </a:moveTo>
                <a:lnTo>
                  <a:pt x="548017" y="146049"/>
                </a:lnTo>
                <a:lnTo>
                  <a:pt x="547115" y="148589"/>
                </a:lnTo>
                <a:lnTo>
                  <a:pt x="544639" y="149859"/>
                </a:lnTo>
                <a:lnTo>
                  <a:pt x="550494" y="149859"/>
                </a:lnTo>
                <a:lnTo>
                  <a:pt x="550494" y="148589"/>
                </a:lnTo>
                <a:lnTo>
                  <a:pt x="551294" y="147319"/>
                </a:lnTo>
                <a:lnTo>
                  <a:pt x="550138" y="146049"/>
                </a:lnTo>
                <a:close/>
              </a:path>
              <a:path w="894079" h="694689">
                <a:moveTo>
                  <a:pt x="552361" y="148589"/>
                </a:moveTo>
                <a:lnTo>
                  <a:pt x="551116" y="148589"/>
                </a:lnTo>
                <a:lnTo>
                  <a:pt x="550494" y="149859"/>
                </a:lnTo>
                <a:lnTo>
                  <a:pt x="554215" y="149859"/>
                </a:lnTo>
                <a:lnTo>
                  <a:pt x="552361" y="148589"/>
                </a:lnTo>
                <a:close/>
              </a:path>
              <a:path w="894079" h="694689">
                <a:moveTo>
                  <a:pt x="709040" y="147319"/>
                </a:moveTo>
                <a:lnTo>
                  <a:pt x="707262" y="147319"/>
                </a:lnTo>
                <a:lnTo>
                  <a:pt x="708952" y="148589"/>
                </a:lnTo>
                <a:lnTo>
                  <a:pt x="710450" y="148589"/>
                </a:lnTo>
                <a:lnTo>
                  <a:pt x="709040" y="147319"/>
                </a:lnTo>
                <a:close/>
              </a:path>
              <a:path w="894079" h="694689">
                <a:moveTo>
                  <a:pt x="487057" y="146049"/>
                </a:moveTo>
                <a:lnTo>
                  <a:pt x="484936" y="147319"/>
                </a:lnTo>
                <a:lnTo>
                  <a:pt x="487946" y="147319"/>
                </a:lnTo>
                <a:lnTo>
                  <a:pt x="487057" y="146049"/>
                </a:lnTo>
                <a:close/>
              </a:path>
              <a:path w="894079" h="694689">
                <a:moveTo>
                  <a:pt x="594055" y="139699"/>
                </a:moveTo>
                <a:lnTo>
                  <a:pt x="585990" y="139699"/>
                </a:lnTo>
                <a:lnTo>
                  <a:pt x="584301" y="143509"/>
                </a:lnTo>
                <a:lnTo>
                  <a:pt x="586422" y="143509"/>
                </a:lnTo>
                <a:lnTo>
                  <a:pt x="587667" y="144779"/>
                </a:lnTo>
                <a:lnTo>
                  <a:pt x="589978" y="144779"/>
                </a:lnTo>
                <a:lnTo>
                  <a:pt x="591134" y="142239"/>
                </a:lnTo>
                <a:lnTo>
                  <a:pt x="590689" y="140969"/>
                </a:lnTo>
                <a:lnTo>
                  <a:pt x="592632" y="140969"/>
                </a:lnTo>
                <a:lnTo>
                  <a:pt x="594055" y="139699"/>
                </a:lnTo>
                <a:close/>
              </a:path>
              <a:path w="894079" h="694689">
                <a:moveTo>
                  <a:pt x="422465" y="142239"/>
                </a:moveTo>
                <a:lnTo>
                  <a:pt x="421055" y="143509"/>
                </a:lnTo>
                <a:lnTo>
                  <a:pt x="423976" y="143509"/>
                </a:lnTo>
                <a:lnTo>
                  <a:pt x="422465" y="142239"/>
                </a:lnTo>
                <a:close/>
              </a:path>
              <a:path w="894079" h="694689">
                <a:moveTo>
                  <a:pt x="704862" y="142239"/>
                </a:moveTo>
                <a:lnTo>
                  <a:pt x="702741" y="143509"/>
                </a:lnTo>
                <a:lnTo>
                  <a:pt x="707262" y="143509"/>
                </a:lnTo>
                <a:lnTo>
                  <a:pt x="704862" y="142239"/>
                </a:lnTo>
                <a:close/>
              </a:path>
              <a:path w="894079" h="694689">
                <a:moveTo>
                  <a:pt x="399935" y="135889"/>
                </a:moveTo>
                <a:lnTo>
                  <a:pt x="396392" y="139699"/>
                </a:lnTo>
                <a:lnTo>
                  <a:pt x="419988" y="139699"/>
                </a:lnTo>
                <a:lnTo>
                  <a:pt x="419811" y="137159"/>
                </a:lnTo>
                <a:lnTo>
                  <a:pt x="401180" y="137159"/>
                </a:lnTo>
                <a:lnTo>
                  <a:pt x="399935" y="135889"/>
                </a:lnTo>
                <a:close/>
              </a:path>
              <a:path w="894079" h="694689">
                <a:moveTo>
                  <a:pt x="450951" y="135889"/>
                </a:moveTo>
                <a:lnTo>
                  <a:pt x="449795" y="135889"/>
                </a:lnTo>
                <a:lnTo>
                  <a:pt x="448297" y="138429"/>
                </a:lnTo>
                <a:lnTo>
                  <a:pt x="443763" y="138429"/>
                </a:lnTo>
                <a:lnTo>
                  <a:pt x="442696" y="139699"/>
                </a:lnTo>
                <a:lnTo>
                  <a:pt x="460082" y="139699"/>
                </a:lnTo>
                <a:lnTo>
                  <a:pt x="459879" y="138429"/>
                </a:lnTo>
                <a:lnTo>
                  <a:pt x="446519" y="138429"/>
                </a:lnTo>
                <a:lnTo>
                  <a:pt x="445452" y="137159"/>
                </a:lnTo>
                <a:lnTo>
                  <a:pt x="450951" y="137159"/>
                </a:lnTo>
                <a:lnTo>
                  <a:pt x="450951" y="135889"/>
                </a:lnTo>
                <a:close/>
              </a:path>
              <a:path w="894079" h="694689">
                <a:moveTo>
                  <a:pt x="627062" y="135889"/>
                </a:moveTo>
                <a:lnTo>
                  <a:pt x="623163" y="135889"/>
                </a:lnTo>
                <a:lnTo>
                  <a:pt x="623696" y="139699"/>
                </a:lnTo>
                <a:lnTo>
                  <a:pt x="624573" y="138429"/>
                </a:lnTo>
                <a:lnTo>
                  <a:pt x="627062" y="135889"/>
                </a:lnTo>
                <a:close/>
              </a:path>
              <a:path w="894079" h="694689">
                <a:moveTo>
                  <a:pt x="394347" y="135889"/>
                </a:moveTo>
                <a:lnTo>
                  <a:pt x="393103" y="135889"/>
                </a:lnTo>
                <a:lnTo>
                  <a:pt x="393103" y="137159"/>
                </a:lnTo>
                <a:lnTo>
                  <a:pt x="396570" y="137159"/>
                </a:lnTo>
                <a:lnTo>
                  <a:pt x="394347" y="135889"/>
                </a:lnTo>
                <a:close/>
              </a:path>
              <a:path w="894079" h="694689">
                <a:moveTo>
                  <a:pt x="405447" y="135889"/>
                </a:moveTo>
                <a:lnTo>
                  <a:pt x="404380" y="135889"/>
                </a:lnTo>
                <a:lnTo>
                  <a:pt x="402691" y="137159"/>
                </a:lnTo>
                <a:lnTo>
                  <a:pt x="405358" y="137159"/>
                </a:lnTo>
                <a:lnTo>
                  <a:pt x="405447" y="135889"/>
                </a:lnTo>
                <a:close/>
              </a:path>
              <a:path w="894079" h="694689">
                <a:moveTo>
                  <a:pt x="419366" y="132079"/>
                </a:moveTo>
                <a:lnTo>
                  <a:pt x="417321" y="133349"/>
                </a:lnTo>
                <a:lnTo>
                  <a:pt x="410578" y="135889"/>
                </a:lnTo>
                <a:lnTo>
                  <a:pt x="406679" y="137159"/>
                </a:lnTo>
                <a:lnTo>
                  <a:pt x="418655" y="137159"/>
                </a:lnTo>
                <a:lnTo>
                  <a:pt x="418655" y="135889"/>
                </a:lnTo>
                <a:lnTo>
                  <a:pt x="419277" y="134619"/>
                </a:lnTo>
                <a:lnTo>
                  <a:pt x="419366" y="132079"/>
                </a:lnTo>
                <a:close/>
              </a:path>
              <a:path w="894079" h="694689">
                <a:moveTo>
                  <a:pt x="457517" y="134619"/>
                </a:moveTo>
                <a:lnTo>
                  <a:pt x="456107" y="134619"/>
                </a:lnTo>
                <a:lnTo>
                  <a:pt x="454863" y="135889"/>
                </a:lnTo>
                <a:lnTo>
                  <a:pt x="452196" y="137159"/>
                </a:lnTo>
                <a:lnTo>
                  <a:pt x="459676" y="137159"/>
                </a:lnTo>
                <a:lnTo>
                  <a:pt x="459473" y="135889"/>
                </a:lnTo>
                <a:lnTo>
                  <a:pt x="458317" y="135889"/>
                </a:lnTo>
                <a:lnTo>
                  <a:pt x="457517" y="134619"/>
                </a:lnTo>
                <a:close/>
              </a:path>
              <a:path w="894079" h="694689">
                <a:moveTo>
                  <a:pt x="610742" y="126999"/>
                </a:moveTo>
                <a:lnTo>
                  <a:pt x="599122" y="126999"/>
                </a:lnTo>
                <a:lnTo>
                  <a:pt x="601687" y="128269"/>
                </a:lnTo>
                <a:lnTo>
                  <a:pt x="601598" y="129539"/>
                </a:lnTo>
                <a:lnTo>
                  <a:pt x="599465" y="134619"/>
                </a:lnTo>
                <a:lnTo>
                  <a:pt x="596988" y="135889"/>
                </a:lnTo>
                <a:lnTo>
                  <a:pt x="629373" y="135889"/>
                </a:lnTo>
                <a:lnTo>
                  <a:pt x="630173" y="134619"/>
                </a:lnTo>
                <a:lnTo>
                  <a:pt x="627062" y="134619"/>
                </a:lnTo>
                <a:lnTo>
                  <a:pt x="625551" y="133349"/>
                </a:lnTo>
                <a:lnTo>
                  <a:pt x="618362" y="133349"/>
                </a:lnTo>
                <a:lnTo>
                  <a:pt x="616140" y="130809"/>
                </a:lnTo>
                <a:lnTo>
                  <a:pt x="615886" y="128269"/>
                </a:lnTo>
                <a:lnTo>
                  <a:pt x="611987" y="128269"/>
                </a:lnTo>
                <a:lnTo>
                  <a:pt x="610742" y="126999"/>
                </a:lnTo>
                <a:close/>
              </a:path>
              <a:path w="894079" h="694689">
                <a:moveTo>
                  <a:pt x="685076" y="134619"/>
                </a:moveTo>
                <a:lnTo>
                  <a:pt x="682599" y="134619"/>
                </a:lnTo>
                <a:lnTo>
                  <a:pt x="683221" y="135889"/>
                </a:lnTo>
                <a:lnTo>
                  <a:pt x="686155" y="135889"/>
                </a:lnTo>
                <a:lnTo>
                  <a:pt x="685076" y="134619"/>
                </a:lnTo>
                <a:close/>
              </a:path>
              <a:path w="894079" h="694689">
                <a:moveTo>
                  <a:pt x="630974" y="133349"/>
                </a:moveTo>
                <a:lnTo>
                  <a:pt x="629284" y="133349"/>
                </a:lnTo>
                <a:lnTo>
                  <a:pt x="627062" y="134619"/>
                </a:lnTo>
                <a:lnTo>
                  <a:pt x="630173" y="134619"/>
                </a:lnTo>
                <a:lnTo>
                  <a:pt x="630974" y="133349"/>
                </a:lnTo>
                <a:close/>
              </a:path>
              <a:path w="894079" h="694689">
                <a:moveTo>
                  <a:pt x="623785" y="129539"/>
                </a:moveTo>
                <a:lnTo>
                  <a:pt x="621918" y="129539"/>
                </a:lnTo>
                <a:lnTo>
                  <a:pt x="621474" y="132079"/>
                </a:lnTo>
                <a:lnTo>
                  <a:pt x="618362" y="133349"/>
                </a:lnTo>
                <a:lnTo>
                  <a:pt x="625551" y="133349"/>
                </a:lnTo>
                <a:lnTo>
                  <a:pt x="623417" y="132079"/>
                </a:lnTo>
                <a:lnTo>
                  <a:pt x="623417" y="130809"/>
                </a:lnTo>
                <a:lnTo>
                  <a:pt x="624573" y="130809"/>
                </a:lnTo>
                <a:lnTo>
                  <a:pt x="623785" y="129539"/>
                </a:lnTo>
                <a:close/>
              </a:path>
              <a:path w="894079" h="694689">
                <a:moveTo>
                  <a:pt x="456450" y="125729"/>
                </a:moveTo>
                <a:lnTo>
                  <a:pt x="443318" y="125729"/>
                </a:lnTo>
                <a:lnTo>
                  <a:pt x="442607" y="128269"/>
                </a:lnTo>
                <a:lnTo>
                  <a:pt x="441096" y="129539"/>
                </a:lnTo>
                <a:lnTo>
                  <a:pt x="441540" y="130809"/>
                </a:lnTo>
                <a:lnTo>
                  <a:pt x="444830" y="130809"/>
                </a:lnTo>
                <a:lnTo>
                  <a:pt x="445541" y="132079"/>
                </a:lnTo>
                <a:lnTo>
                  <a:pt x="448119" y="132079"/>
                </a:lnTo>
                <a:lnTo>
                  <a:pt x="448119" y="130809"/>
                </a:lnTo>
                <a:lnTo>
                  <a:pt x="446430" y="128269"/>
                </a:lnTo>
                <a:lnTo>
                  <a:pt x="446697" y="126999"/>
                </a:lnTo>
                <a:lnTo>
                  <a:pt x="455028" y="126999"/>
                </a:lnTo>
                <a:lnTo>
                  <a:pt x="456450" y="125729"/>
                </a:lnTo>
                <a:close/>
              </a:path>
              <a:path w="894079" h="694689">
                <a:moveTo>
                  <a:pt x="467359" y="129539"/>
                </a:moveTo>
                <a:lnTo>
                  <a:pt x="466039" y="130809"/>
                </a:lnTo>
                <a:lnTo>
                  <a:pt x="468871" y="130809"/>
                </a:lnTo>
                <a:lnTo>
                  <a:pt x="467359" y="129539"/>
                </a:lnTo>
                <a:close/>
              </a:path>
              <a:path w="894079" h="694689">
                <a:moveTo>
                  <a:pt x="474592" y="123189"/>
                </a:moveTo>
                <a:lnTo>
                  <a:pt x="469849" y="123189"/>
                </a:lnTo>
                <a:lnTo>
                  <a:pt x="470115" y="124459"/>
                </a:lnTo>
                <a:lnTo>
                  <a:pt x="472338" y="124459"/>
                </a:lnTo>
                <a:lnTo>
                  <a:pt x="470738" y="125729"/>
                </a:lnTo>
                <a:lnTo>
                  <a:pt x="471627" y="128269"/>
                </a:lnTo>
                <a:lnTo>
                  <a:pt x="468871" y="130809"/>
                </a:lnTo>
                <a:lnTo>
                  <a:pt x="472605" y="130809"/>
                </a:lnTo>
                <a:lnTo>
                  <a:pt x="474548" y="129539"/>
                </a:lnTo>
                <a:lnTo>
                  <a:pt x="474916" y="128269"/>
                </a:lnTo>
                <a:lnTo>
                  <a:pt x="473748" y="128269"/>
                </a:lnTo>
                <a:lnTo>
                  <a:pt x="474370" y="125729"/>
                </a:lnTo>
                <a:lnTo>
                  <a:pt x="474592" y="123189"/>
                </a:lnTo>
                <a:close/>
              </a:path>
              <a:path w="894079" h="694689">
                <a:moveTo>
                  <a:pt x="370573" y="128269"/>
                </a:moveTo>
                <a:lnTo>
                  <a:pt x="369061" y="129539"/>
                </a:lnTo>
                <a:lnTo>
                  <a:pt x="371995" y="129539"/>
                </a:lnTo>
                <a:lnTo>
                  <a:pt x="370573" y="128269"/>
                </a:lnTo>
                <a:close/>
              </a:path>
              <a:path w="894079" h="694689">
                <a:moveTo>
                  <a:pt x="455028" y="126999"/>
                </a:moveTo>
                <a:lnTo>
                  <a:pt x="448297" y="126999"/>
                </a:lnTo>
                <a:lnTo>
                  <a:pt x="448640" y="128269"/>
                </a:lnTo>
                <a:lnTo>
                  <a:pt x="450507" y="128269"/>
                </a:lnTo>
                <a:lnTo>
                  <a:pt x="452818" y="129539"/>
                </a:lnTo>
                <a:lnTo>
                  <a:pt x="454494" y="128269"/>
                </a:lnTo>
                <a:lnTo>
                  <a:pt x="455028" y="126999"/>
                </a:lnTo>
                <a:close/>
              </a:path>
              <a:path w="894079" h="694689">
                <a:moveTo>
                  <a:pt x="461594" y="125729"/>
                </a:moveTo>
                <a:lnTo>
                  <a:pt x="456450" y="125729"/>
                </a:lnTo>
                <a:lnTo>
                  <a:pt x="456183" y="126999"/>
                </a:lnTo>
                <a:lnTo>
                  <a:pt x="458228" y="129539"/>
                </a:lnTo>
                <a:lnTo>
                  <a:pt x="458762" y="128269"/>
                </a:lnTo>
                <a:lnTo>
                  <a:pt x="458762" y="126999"/>
                </a:lnTo>
                <a:lnTo>
                  <a:pt x="460882" y="126999"/>
                </a:lnTo>
                <a:lnTo>
                  <a:pt x="461594" y="125729"/>
                </a:lnTo>
                <a:close/>
              </a:path>
              <a:path w="894079" h="694689">
                <a:moveTo>
                  <a:pt x="619285" y="119379"/>
                </a:moveTo>
                <a:lnTo>
                  <a:pt x="591311" y="119379"/>
                </a:lnTo>
                <a:lnTo>
                  <a:pt x="590778" y="121919"/>
                </a:lnTo>
                <a:lnTo>
                  <a:pt x="592010" y="125729"/>
                </a:lnTo>
                <a:lnTo>
                  <a:pt x="595477" y="126999"/>
                </a:lnTo>
                <a:lnTo>
                  <a:pt x="596988" y="128269"/>
                </a:lnTo>
                <a:lnTo>
                  <a:pt x="599122" y="126999"/>
                </a:lnTo>
                <a:lnTo>
                  <a:pt x="610742" y="126999"/>
                </a:lnTo>
                <a:lnTo>
                  <a:pt x="611365" y="124459"/>
                </a:lnTo>
                <a:lnTo>
                  <a:pt x="612863" y="124459"/>
                </a:lnTo>
                <a:lnTo>
                  <a:pt x="613219" y="123189"/>
                </a:lnTo>
                <a:lnTo>
                  <a:pt x="614908" y="121919"/>
                </a:lnTo>
                <a:lnTo>
                  <a:pt x="619285" y="119379"/>
                </a:lnTo>
                <a:close/>
              </a:path>
              <a:path w="894079" h="694689">
                <a:moveTo>
                  <a:pt x="447586" y="118109"/>
                </a:moveTo>
                <a:lnTo>
                  <a:pt x="445363" y="118109"/>
                </a:lnTo>
                <a:lnTo>
                  <a:pt x="442264" y="123189"/>
                </a:lnTo>
                <a:lnTo>
                  <a:pt x="440042" y="124459"/>
                </a:lnTo>
                <a:lnTo>
                  <a:pt x="439064" y="125729"/>
                </a:lnTo>
                <a:lnTo>
                  <a:pt x="440931" y="126999"/>
                </a:lnTo>
                <a:lnTo>
                  <a:pt x="442340" y="125729"/>
                </a:lnTo>
                <a:lnTo>
                  <a:pt x="463016" y="125729"/>
                </a:lnTo>
                <a:lnTo>
                  <a:pt x="467982" y="123189"/>
                </a:lnTo>
                <a:lnTo>
                  <a:pt x="474592" y="123189"/>
                </a:lnTo>
                <a:lnTo>
                  <a:pt x="474814" y="120649"/>
                </a:lnTo>
                <a:lnTo>
                  <a:pt x="474103" y="119379"/>
                </a:lnTo>
                <a:lnTo>
                  <a:pt x="450240" y="119379"/>
                </a:lnTo>
                <a:lnTo>
                  <a:pt x="447586" y="118109"/>
                </a:lnTo>
                <a:close/>
              </a:path>
              <a:path w="894079" h="694689">
                <a:moveTo>
                  <a:pt x="620229" y="114299"/>
                </a:moveTo>
                <a:lnTo>
                  <a:pt x="617131" y="115569"/>
                </a:lnTo>
                <a:lnTo>
                  <a:pt x="584123" y="115569"/>
                </a:lnTo>
                <a:lnTo>
                  <a:pt x="584746" y="118109"/>
                </a:lnTo>
                <a:lnTo>
                  <a:pt x="586968" y="119379"/>
                </a:lnTo>
                <a:lnTo>
                  <a:pt x="588200" y="121919"/>
                </a:lnTo>
                <a:lnTo>
                  <a:pt x="589533" y="121919"/>
                </a:lnTo>
                <a:lnTo>
                  <a:pt x="591311" y="119379"/>
                </a:lnTo>
                <a:lnTo>
                  <a:pt x="619285" y="119379"/>
                </a:lnTo>
                <a:lnTo>
                  <a:pt x="621474" y="118109"/>
                </a:lnTo>
                <a:lnTo>
                  <a:pt x="621830" y="116839"/>
                </a:lnTo>
                <a:lnTo>
                  <a:pt x="620229" y="114299"/>
                </a:lnTo>
                <a:close/>
              </a:path>
              <a:path w="894079" h="694689">
                <a:moveTo>
                  <a:pt x="470293" y="115569"/>
                </a:moveTo>
                <a:lnTo>
                  <a:pt x="467182" y="116839"/>
                </a:lnTo>
                <a:lnTo>
                  <a:pt x="465505" y="116839"/>
                </a:lnTo>
                <a:lnTo>
                  <a:pt x="459206" y="118109"/>
                </a:lnTo>
                <a:lnTo>
                  <a:pt x="450240" y="119379"/>
                </a:lnTo>
                <a:lnTo>
                  <a:pt x="472947" y="119379"/>
                </a:lnTo>
                <a:lnTo>
                  <a:pt x="471449" y="118109"/>
                </a:lnTo>
                <a:lnTo>
                  <a:pt x="470293" y="115569"/>
                </a:lnTo>
                <a:close/>
              </a:path>
              <a:path w="894079" h="694689">
                <a:moveTo>
                  <a:pt x="386270" y="115569"/>
                </a:moveTo>
                <a:lnTo>
                  <a:pt x="378650" y="115569"/>
                </a:lnTo>
                <a:lnTo>
                  <a:pt x="384060" y="118109"/>
                </a:lnTo>
                <a:lnTo>
                  <a:pt x="386270" y="115569"/>
                </a:lnTo>
                <a:close/>
              </a:path>
              <a:path w="894079" h="694689">
                <a:moveTo>
                  <a:pt x="375627" y="115569"/>
                </a:moveTo>
                <a:lnTo>
                  <a:pt x="371551" y="115569"/>
                </a:lnTo>
                <a:lnTo>
                  <a:pt x="374662" y="116839"/>
                </a:lnTo>
                <a:lnTo>
                  <a:pt x="375716" y="116839"/>
                </a:lnTo>
                <a:lnTo>
                  <a:pt x="375627" y="115569"/>
                </a:lnTo>
                <a:close/>
              </a:path>
              <a:path w="894079" h="694689">
                <a:moveTo>
                  <a:pt x="625424" y="90169"/>
                </a:moveTo>
                <a:lnTo>
                  <a:pt x="592975" y="90169"/>
                </a:lnTo>
                <a:lnTo>
                  <a:pt x="592759" y="91439"/>
                </a:lnTo>
                <a:lnTo>
                  <a:pt x="590803" y="92709"/>
                </a:lnTo>
                <a:lnTo>
                  <a:pt x="590575" y="93979"/>
                </a:lnTo>
                <a:lnTo>
                  <a:pt x="586181" y="93979"/>
                </a:lnTo>
                <a:lnTo>
                  <a:pt x="582091" y="97789"/>
                </a:lnTo>
                <a:lnTo>
                  <a:pt x="580402" y="100329"/>
                </a:lnTo>
                <a:lnTo>
                  <a:pt x="580034" y="106679"/>
                </a:lnTo>
                <a:lnTo>
                  <a:pt x="581024" y="107949"/>
                </a:lnTo>
                <a:lnTo>
                  <a:pt x="581101" y="110489"/>
                </a:lnTo>
                <a:lnTo>
                  <a:pt x="579945" y="113029"/>
                </a:lnTo>
                <a:lnTo>
                  <a:pt x="580758" y="113029"/>
                </a:lnTo>
                <a:lnTo>
                  <a:pt x="581278" y="115569"/>
                </a:lnTo>
                <a:lnTo>
                  <a:pt x="617131" y="115569"/>
                </a:lnTo>
                <a:lnTo>
                  <a:pt x="617131" y="114299"/>
                </a:lnTo>
                <a:lnTo>
                  <a:pt x="619251" y="114299"/>
                </a:lnTo>
                <a:lnTo>
                  <a:pt x="620407" y="111759"/>
                </a:lnTo>
                <a:lnTo>
                  <a:pt x="623239" y="110489"/>
                </a:lnTo>
                <a:lnTo>
                  <a:pt x="628573" y="110489"/>
                </a:lnTo>
                <a:lnTo>
                  <a:pt x="627773" y="109219"/>
                </a:lnTo>
                <a:lnTo>
                  <a:pt x="626173" y="109219"/>
                </a:lnTo>
                <a:lnTo>
                  <a:pt x="626173" y="106679"/>
                </a:lnTo>
                <a:lnTo>
                  <a:pt x="626884" y="105409"/>
                </a:lnTo>
                <a:lnTo>
                  <a:pt x="626173" y="102869"/>
                </a:lnTo>
                <a:lnTo>
                  <a:pt x="626884" y="101599"/>
                </a:lnTo>
                <a:lnTo>
                  <a:pt x="626884" y="100329"/>
                </a:lnTo>
                <a:lnTo>
                  <a:pt x="624408" y="96519"/>
                </a:lnTo>
                <a:lnTo>
                  <a:pt x="625284" y="95249"/>
                </a:lnTo>
                <a:lnTo>
                  <a:pt x="624141" y="92709"/>
                </a:lnTo>
                <a:lnTo>
                  <a:pt x="625386" y="91439"/>
                </a:lnTo>
                <a:lnTo>
                  <a:pt x="625424" y="90169"/>
                </a:lnTo>
                <a:close/>
              </a:path>
              <a:path w="894079" h="694689">
                <a:moveTo>
                  <a:pt x="628573" y="110489"/>
                </a:moveTo>
                <a:lnTo>
                  <a:pt x="623239" y="110489"/>
                </a:lnTo>
                <a:lnTo>
                  <a:pt x="622452" y="113029"/>
                </a:lnTo>
                <a:lnTo>
                  <a:pt x="623696" y="114299"/>
                </a:lnTo>
                <a:lnTo>
                  <a:pt x="625817" y="114299"/>
                </a:lnTo>
                <a:lnTo>
                  <a:pt x="627329" y="115569"/>
                </a:lnTo>
                <a:lnTo>
                  <a:pt x="629107" y="113029"/>
                </a:lnTo>
                <a:lnTo>
                  <a:pt x="629373" y="111759"/>
                </a:lnTo>
                <a:lnTo>
                  <a:pt x="628573" y="110489"/>
                </a:lnTo>
                <a:close/>
              </a:path>
              <a:path w="894079" h="694689">
                <a:moveTo>
                  <a:pt x="371195" y="91439"/>
                </a:moveTo>
                <a:lnTo>
                  <a:pt x="371195" y="92709"/>
                </a:lnTo>
                <a:lnTo>
                  <a:pt x="373418" y="95249"/>
                </a:lnTo>
                <a:lnTo>
                  <a:pt x="372884" y="96519"/>
                </a:lnTo>
                <a:lnTo>
                  <a:pt x="373938" y="97789"/>
                </a:lnTo>
                <a:lnTo>
                  <a:pt x="373062" y="100329"/>
                </a:lnTo>
                <a:lnTo>
                  <a:pt x="384371" y="100329"/>
                </a:lnTo>
                <a:lnTo>
                  <a:pt x="383705" y="99059"/>
                </a:lnTo>
                <a:lnTo>
                  <a:pt x="382104" y="97789"/>
                </a:lnTo>
                <a:lnTo>
                  <a:pt x="381571" y="96519"/>
                </a:lnTo>
                <a:lnTo>
                  <a:pt x="380479" y="95249"/>
                </a:lnTo>
                <a:lnTo>
                  <a:pt x="375538" y="95249"/>
                </a:lnTo>
                <a:lnTo>
                  <a:pt x="374738" y="93979"/>
                </a:lnTo>
                <a:lnTo>
                  <a:pt x="371195" y="91439"/>
                </a:lnTo>
                <a:close/>
              </a:path>
              <a:path w="894079" h="694689">
                <a:moveTo>
                  <a:pt x="378294" y="92709"/>
                </a:moveTo>
                <a:lnTo>
                  <a:pt x="377316" y="93979"/>
                </a:lnTo>
                <a:lnTo>
                  <a:pt x="376605" y="95249"/>
                </a:lnTo>
                <a:lnTo>
                  <a:pt x="380479" y="95249"/>
                </a:lnTo>
                <a:lnTo>
                  <a:pt x="378294" y="92709"/>
                </a:lnTo>
                <a:close/>
              </a:path>
              <a:path w="894079" h="694689">
                <a:moveTo>
                  <a:pt x="364896" y="91439"/>
                </a:moveTo>
                <a:lnTo>
                  <a:pt x="363651" y="92709"/>
                </a:lnTo>
                <a:lnTo>
                  <a:pt x="365696" y="92709"/>
                </a:lnTo>
                <a:lnTo>
                  <a:pt x="364896" y="91439"/>
                </a:lnTo>
                <a:close/>
              </a:path>
              <a:path w="894079" h="694689">
                <a:moveTo>
                  <a:pt x="602487" y="68579"/>
                </a:moveTo>
                <a:lnTo>
                  <a:pt x="599554" y="69849"/>
                </a:lnTo>
                <a:lnTo>
                  <a:pt x="597776" y="72389"/>
                </a:lnTo>
                <a:lnTo>
                  <a:pt x="596188" y="72389"/>
                </a:lnTo>
                <a:lnTo>
                  <a:pt x="594499" y="74929"/>
                </a:lnTo>
                <a:lnTo>
                  <a:pt x="592988" y="76199"/>
                </a:lnTo>
                <a:lnTo>
                  <a:pt x="591045" y="80009"/>
                </a:lnTo>
                <a:lnTo>
                  <a:pt x="587933" y="83819"/>
                </a:lnTo>
                <a:lnTo>
                  <a:pt x="587578" y="86359"/>
                </a:lnTo>
                <a:lnTo>
                  <a:pt x="588467" y="88899"/>
                </a:lnTo>
                <a:lnTo>
                  <a:pt x="588441" y="90169"/>
                </a:lnTo>
                <a:lnTo>
                  <a:pt x="589699" y="91439"/>
                </a:lnTo>
                <a:lnTo>
                  <a:pt x="591642" y="90169"/>
                </a:lnTo>
                <a:lnTo>
                  <a:pt x="625424" y="90169"/>
                </a:lnTo>
                <a:lnTo>
                  <a:pt x="625462" y="88899"/>
                </a:lnTo>
                <a:lnTo>
                  <a:pt x="627329" y="86359"/>
                </a:lnTo>
                <a:lnTo>
                  <a:pt x="627418" y="83819"/>
                </a:lnTo>
                <a:lnTo>
                  <a:pt x="629196" y="81279"/>
                </a:lnTo>
                <a:lnTo>
                  <a:pt x="629196" y="80009"/>
                </a:lnTo>
                <a:lnTo>
                  <a:pt x="627672" y="78739"/>
                </a:lnTo>
                <a:lnTo>
                  <a:pt x="628129" y="74929"/>
                </a:lnTo>
                <a:lnTo>
                  <a:pt x="604075" y="74929"/>
                </a:lnTo>
                <a:lnTo>
                  <a:pt x="604621" y="73659"/>
                </a:lnTo>
                <a:lnTo>
                  <a:pt x="603288" y="72389"/>
                </a:lnTo>
                <a:lnTo>
                  <a:pt x="604177" y="69849"/>
                </a:lnTo>
                <a:lnTo>
                  <a:pt x="602487" y="68579"/>
                </a:lnTo>
                <a:close/>
              </a:path>
              <a:path w="894079" h="694689">
                <a:moveTo>
                  <a:pt x="615530" y="54609"/>
                </a:moveTo>
                <a:lnTo>
                  <a:pt x="613752" y="55879"/>
                </a:lnTo>
                <a:lnTo>
                  <a:pt x="613841" y="58419"/>
                </a:lnTo>
                <a:lnTo>
                  <a:pt x="610476" y="59689"/>
                </a:lnTo>
                <a:lnTo>
                  <a:pt x="609574" y="62229"/>
                </a:lnTo>
                <a:lnTo>
                  <a:pt x="606297" y="62229"/>
                </a:lnTo>
                <a:lnTo>
                  <a:pt x="604177" y="63499"/>
                </a:lnTo>
                <a:lnTo>
                  <a:pt x="605777" y="66039"/>
                </a:lnTo>
                <a:lnTo>
                  <a:pt x="607809" y="67309"/>
                </a:lnTo>
                <a:lnTo>
                  <a:pt x="609765" y="67309"/>
                </a:lnTo>
                <a:lnTo>
                  <a:pt x="609765" y="68579"/>
                </a:lnTo>
                <a:lnTo>
                  <a:pt x="606920" y="72389"/>
                </a:lnTo>
                <a:lnTo>
                  <a:pt x="606564" y="73659"/>
                </a:lnTo>
                <a:lnTo>
                  <a:pt x="604075" y="74929"/>
                </a:lnTo>
                <a:lnTo>
                  <a:pt x="628129" y="74929"/>
                </a:lnTo>
                <a:lnTo>
                  <a:pt x="627418" y="73659"/>
                </a:lnTo>
                <a:lnTo>
                  <a:pt x="625386" y="71119"/>
                </a:lnTo>
                <a:lnTo>
                  <a:pt x="625728" y="69849"/>
                </a:lnTo>
                <a:lnTo>
                  <a:pt x="625284" y="67309"/>
                </a:lnTo>
                <a:lnTo>
                  <a:pt x="626440" y="66039"/>
                </a:lnTo>
                <a:lnTo>
                  <a:pt x="627329" y="64769"/>
                </a:lnTo>
                <a:lnTo>
                  <a:pt x="625462" y="63499"/>
                </a:lnTo>
                <a:lnTo>
                  <a:pt x="623519" y="60959"/>
                </a:lnTo>
                <a:lnTo>
                  <a:pt x="622007" y="60959"/>
                </a:lnTo>
                <a:lnTo>
                  <a:pt x="622541" y="59689"/>
                </a:lnTo>
                <a:lnTo>
                  <a:pt x="622274" y="57149"/>
                </a:lnTo>
                <a:lnTo>
                  <a:pt x="618286" y="55879"/>
                </a:lnTo>
                <a:lnTo>
                  <a:pt x="615530" y="54609"/>
                </a:lnTo>
                <a:close/>
              </a:path>
              <a:path w="894079" h="694689">
                <a:moveTo>
                  <a:pt x="233324" y="34289"/>
                </a:moveTo>
                <a:lnTo>
                  <a:pt x="206971" y="34289"/>
                </a:lnTo>
                <a:lnTo>
                  <a:pt x="205816" y="35559"/>
                </a:lnTo>
                <a:lnTo>
                  <a:pt x="203517" y="36829"/>
                </a:lnTo>
                <a:lnTo>
                  <a:pt x="201561" y="38099"/>
                </a:lnTo>
                <a:lnTo>
                  <a:pt x="198361" y="40639"/>
                </a:lnTo>
                <a:lnTo>
                  <a:pt x="194284" y="41909"/>
                </a:lnTo>
                <a:lnTo>
                  <a:pt x="192951" y="43179"/>
                </a:lnTo>
                <a:lnTo>
                  <a:pt x="192887" y="44449"/>
                </a:lnTo>
                <a:lnTo>
                  <a:pt x="192783" y="49529"/>
                </a:lnTo>
                <a:lnTo>
                  <a:pt x="193128" y="54609"/>
                </a:lnTo>
                <a:lnTo>
                  <a:pt x="192506" y="58419"/>
                </a:lnTo>
                <a:lnTo>
                  <a:pt x="189496" y="58419"/>
                </a:lnTo>
                <a:lnTo>
                  <a:pt x="184353" y="63499"/>
                </a:lnTo>
                <a:lnTo>
                  <a:pt x="306603" y="63499"/>
                </a:lnTo>
                <a:lnTo>
                  <a:pt x="304647" y="62229"/>
                </a:lnTo>
                <a:lnTo>
                  <a:pt x="301091" y="60959"/>
                </a:lnTo>
                <a:lnTo>
                  <a:pt x="299669" y="59689"/>
                </a:lnTo>
                <a:lnTo>
                  <a:pt x="290436" y="59689"/>
                </a:lnTo>
                <a:lnTo>
                  <a:pt x="289898" y="58419"/>
                </a:lnTo>
                <a:lnTo>
                  <a:pt x="192506" y="58419"/>
                </a:lnTo>
                <a:lnTo>
                  <a:pt x="191363" y="57149"/>
                </a:lnTo>
                <a:lnTo>
                  <a:pt x="289361" y="57149"/>
                </a:lnTo>
                <a:lnTo>
                  <a:pt x="288823" y="55879"/>
                </a:lnTo>
                <a:lnTo>
                  <a:pt x="286169" y="55879"/>
                </a:lnTo>
                <a:lnTo>
                  <a:pt x="285813" y="54609"/>
                </a:lnTo>
                <a:lnTo>
                  <a:pt x="209016" y="54609"/>
                </a:lnTo>
                <a:lnTo>
                  <a:pt x="206616" y="53339"/>
                </a:lnTo>
                <a:lnTo>
                  <a:pt x="204482" y="50799"/>
                </a:lnTo>
                <a:lnTo>
                  <a:pt x="205727" y="48259"/>
                </a:lnTo>
                <a:lnTo>
                  <a:pt x="207416" y="48259"/>
                </a:lnTo>
                <a:lnTo>
                  <a:pt x="208927" y="45719"/>
                </a:lnTo>
                <a:lnTo>
                  <a:pt x="211226" y="44449"/>
                </a:lnTo>
                <a:lnTo>
                  <a:pt x="214337" y="44449"/>
                </a:lnTo>
                <a:lnTo>
                  <a:pt x="214782" y="43179"/>
                </a:lnTo>
                <a:lnTo>
                  <a:pt x="217716" y="40639"/>
                </a:lnTo>
                <a:lnTo>
                  <a:pt x="220903" y="40639"/>
                </a:lnTo>
                <a:lnTo>
                  <a:pt x="223748" y="39369"/>
                </a:lnTo>
                <a:lnTo>
                  <a:pt x="225602" y="35559"/>
                </a:lnTo>
                <a:lnTo>
                  <a:pt x="232613" y="35559"/>
                </a:lnTo>
                <a:lnTo>
                  <a:pt x="233324" y="34289"/>
                </a:lnTo>
                <a:close/>
              </a:path>
              <a:path w="894079" h="694689">
                <a:moveTo>
                  <a:pt x="321538" y="52069"/>
                </a:moveTo>
                <a:lnTo>
                  <a:pt x="318858" y="53339"/>
                </a:lnTo>
                <a:lnTo>
                  <a:pt x="316026" y="55879"/>
                </a:lnTo>
                <a:lnTo>
                  <a:pt x="313537" y="60959"/>
                </a:lnTo>
                <a:lnTo>
                  <a:pt x="311048" y="60959"/>
                </a:lnTo>
                <a:lnTo>
                  <a:pt x="308914" y="63499"/>
                </a:lnTo>
                <a:lnTo>
                  <a:pt x="335927" y="63499"/>
                </a:lnTo>
                <a:lnTo>
                  <a:pt x="334860" y="60959"/>
                </a:lnTo>
                <a:lnTo>
                  <a:pt x="334860" y="58419"/>
                </a:lnTo>
                <a:lnTo>
                  <a:pt x="332727" y="58419"/>
                </a:lnTo>
                <a:lnTo>
                  <a:pt x="329704" y="55879"/>
                </a:lnTo>
                <a:lnTo>
                  <a:pt x="327571" y="55879"/>
                </a:lnTo>
                <a:lnTo>
                  <a:pt x="325615" y="54609"/>
                </a:lnTo>
                <a:lnTo>
                  <a:pt x="323126" y="53339"/>
                </a:lnTo>
                <a:lnTo>
                  <a:pt x="321538" y="52069"/>
                </a:lnTo>
                <a:close/>
              </a:path>
              <a:path w="894079" h="694689">
                <a:moveTo>
                  <a:pt x="302298" y="55879"/>
                </a:moveTo>
                <a:lnTo>
                  <a:pt x="293090" y="55879"/>
                </a:lnTo>
                <a:lnTo>
                  <a:pt x="294347" y="57149"/>
                </a:lnTo>
                <a:lnTo>
                  <a:pt x="290436" y="59689"/>
                </a:lnTo>
                <a:lnTo>
                  <a:pt x="299669" y="59689"/>
                </a:lnTo>
                <a:lnTo>
                  <a:pt x="301447" y="57149"/>
                </a:lnTo>
                <a:lnTo>
                  <a:pt x="302298" y="55879"/>
                </a:lnTo>
                <a:close/>
              </a:path>
              <a:path w="894079" h="694689">
                <a:moveTo>
                  <a:pt x="309270" y="39369"/>
                </a:moveTo>
                <a:lnTo>
                  <a:pt x="306425" y="39369"/>
                </a:lnTo>
                <a:lnTo>
                  <a:pt x="306425" y="41909"/>
                </a:lnTo>
                <a:lnTo>
                  <a:pt x="301802" y="44449"/>
                </a:lnTo>
                <a:lnTo>
                  <a:pt x="299491" y="44449"/>
                </a:lnTo>
                <a:lnTo>
                  <a:pt x="301980" y="48259"/>
                </a:lnTo>
                <a:lnTo>
                  <a:pt x="300024" y="50799"/>
                </a:lnTo>
                <a:lnTo>
                  <a:pt x="295414" y="50799"/>
                </a:lnTo>
                <a:lnTo>
                  <a:pt x="294703" y="53339"/>
                </a:lnTo>
                <a:lnTo>
                  <a:pt x="292392" y="53339"/>
                </a:lnTo>
                <a:lnTo>
                  <a:pt x="290067" y="54609"/>
                </a:lnTo>
                <a:lnTo>
                  <a:pt x="290791" y="55879"/>
                </a:lnTo>
                <a:lnTo>
                  <a:pt x="303758" y="55879"/>
                </a:lnTo>
                <a:lnTo>
                  <a:pt x="305942" y="54609"/>
                </a:lnTo>
                <a:lnTo>
                  <a:pt x="307797" y="53339"/>
                </a:lnTo>
                <a:lnTo>
                  <a:pt x="308381" y="52069"/>
                </a:lnTo>
                <a:lnTo>
                  <a:pt x="305942" y="52069"/>
                </a:lnTo>
                <a:lnTo>
                  <a:pt x="305003" y="50799"/>
                </a:lnTo>
                <a:lnTo>
                  <a:pt x="305307" y="49529"/>
                </a:lnTo>
                <a:lnTo>
                  <a:pt x="307720" y="46989"/>
                </a:lnTo>
                <a:lnTo>
                  <a:pt x="307403" y="45719"/>
                </a:lnTo>
                <a:lnTo>
                  <a:pt x="309714" y="43179"/>
                </a:lnTo>
                <a:lnTo>
                  <a:pt x="309803" y="41909"/>
                </a:lnTo>
                <a:lnTo>
                  <a:pt x="309270" y="39369"/>
                </a:lnTo>
                <a:close/>
              </a:path>
              <a:path w="894079" h="694689">
                <a:moveTo>
                  <a:pt x="266268" y="30479"/>
                </a:moveTo>
                <a:lnTo>
                  <a:pt x="264134" y="30479"/>
                </a:lnTo>
                <a:lnTo>
                  <a:pt x="262000" y="31749"/>
                </a:lnTo>
                <a:lnTo>
                  <a:pt x="257555" y="31749"/>
                </a:lnTo>
                <a:lnTo>
                  <a:pt x="254711" y="34289"/>
                </a:lnTo>
                <a:lnTo>
                  <a:pt x="250990" y="34289"/>
                </a:lnTo>
                <a:lnTo>
                  <a:pt x="243878" y="39369"/>
                </a:lnTo>
                <a:lnTo>
                  <a:pt x="239966" y="40639"/>
                </a:lnTo>
                <a:lnTo>
                  <a:pt x="237299" y="44449"/>
                </a:lnTo>
                <a:lnTo>
                  <a:pt x="218820" y="44449"/>
                </a:lnTo>
                <a:lnTo>
                  <a:pt x="214731" y="45719"/>
                </a:lnTo>
                <a:lnTo>
                  <a:pt x="211708" y="49529"/>
                </a:lnTo>
                <a:lnTo>
                  <a:pt x="212597" y="50799"/>
                </a:lnTo>
                <a:lnTo>
                  <a:pt x="210477" y="50799"/>
                </a:lnTo>
                <a:lnTo>
                  <a:pt x="209219" y="52069"/>
                </a:lnTo>
                <a:lnTo>
                  <a:pt x="206552" y="52069"/>
                </a:lnTo>
                <a:lnTo>
                  <a:pt x="209016" y="54609"/>
                </a:lnTo>
                <a:lnTo>
                  <a:pt x="285813" y="54609"/>
                </a:lnTo>
                <a:lnTo>
                  <a:pt x="285102" y="52069"/>
                </a:lnTo>
                <a:lnTo>
                  <a:pt x="209219" y="52069"/>
                </a:lnTo>
                <a:lnTo>
                  <a:pt x="206921" y="50799"/>
                </a:lnTo>
                <a:lnTo>
                  <a:pt x="285124" y="50799"/>
                </a:lnTo>
                <a:lnTo>
                  <a:pt x="285280" y="41909"/>
                </a:lnTo>
                <a:lnTo>
                  <a:pt x="286880" y="38099"/>
                </a:lnTo>
                <a:lnTo>
                  <a:pt x="264312" y="38099"/>
                </a:lnTo>
                <a:lnTo>
                  <a:pt x="262356" y="35559"/>
                </a:lnTo>
                <a:lnTo>
                  <a:pt x="262356" y="34289"/>
                </a:lnTo>
                <a:lnTo>
                  <a:pt x="265556" y="33019"/>
                </a:lnTo>
                <a:lnTo>
                  <a:pt x="266268" y="30479"/>
                </a:lnTo>
                <a:close/>
              </a:path>
              <a:path w="894079" h="694689">
                <a:moveTo>
                  <a:pt x="307759" y="50799"/>
                </a:moveTo>
                <a:lnTo>
                  <a:pt x="305942" y="52069"/>
                </a:lnTo>
                <a:lnTo>
                  <a:pt x="308381" y="52069"/>
                </a:lnTo>
                <a:lnTo>
                  <a:pt x="307759" y="50799"/>
                </a:lnTo>
                <a:close/>
              </a:path>
              <a:path w="894079" h="694689">
                <a:moveTo>
                  <a:pt x="299669" y="48259"/>
                </a:moveTo>
                <a:lnTo>
                  <a:pt x="296468" y="48259"/>
                </a:lnTo>
                <a:lnTo>
                  <a:pt x="293992" y="50799"/>
                </a:lnTo>
                <a:lnTo>
                  <a:pt x="300024" y="50799"/>
                </a:lnTo>
                <a:lnTo>
                  <a:pt x="299669" y="48259"/>
                </a:lnTo>
                <a:close/>
              </a:path>
              <a:path w="894079" h="694689">
                <a:moveTo>
                  <a:pt x="214337" y="44449"/>
                </a:moveTo>
                <a:lnTo>
                  <a:pt x="211226" y="44449"/>
                </a:lnTo>
                <a:lnTo>
                  <a:pt x="212470" y="45719"/>
                </a:lnTo>
                <a:lnTo>
                  <a:pt x="214337" y="44449"/>
                </a:lnTo>
                <a:close/>
              </a:path>
              <a:path w="894079" h="694689">
                <a:moveTo>
                  <a:pt x="230022" y="38099"/>
                </a:moveTo>
                <a:lnTo>
                  <a:pt x="228053" y="39369"/>
                </a:lnTo>
                <a:lnTo>
                  <a:pt x="227520" y="40639"/>
                </a:lnTo>
                <a:lnTo>
                  <a:pt x="221132" y="44449"/>
                </a:lnTo>
                <a:lnTo>
                  <a:pt x="237299" y="44449"/>
                </a:lnTo>
                <a:lnTo>
                  <a:pt x="236943" y="41909"/>
                </a:lnTo>
                <a:lnTo>
                  <a:pt x="237951" y="40639"/>
                </a:lnTo>
                <a:lnTo>
                  <a:pt x="231622" y="40639"/>
                </a:lnTo>
                <a:lnTo>
                  <a:pt x="230022" y="38099"/>
                </a:lnTo>
                <a:close/>
              </a:path>
              <a:path w="894079" h="694689">
                <a:moveTo>
                  <a:pt x="220903" y="40639"/>
                </a:moveTo>
                <a:lnTo>
                  <a:pt x="217716" y="40639"/>
                </a:lnTo>
                <a:lnTo>
                  <a:pt x="218058" y="41909"/>
                </a:lnTo>
                <a:lnTo>
                  <a:pt x="220903" y="40639"/>
                </a:lnTo>
                <a:close/>
              </a:path>
              <a:path w="894079" h="694689">
                <a:moveTo>
                  <a:pt x="239077" y="36829"/>
                </a:moveTo>
                <a:lnTo>
                  <a:pt x="235343" y="39369"/>
                </a:lnTo>
                <a:lnTo>
                  <a:pt x="233210" y="39369"/>
                </a:lnTo>
                <a:lnTo>
                  <a:pt x="231622" y="40639"/>
                </a:lnTo>
                <a:lnTo>
                  <a:pt x="237951" y="40639"/>
                </a:lnTo>
                <a:lnTo>
                  <a:pt x="238958" y="39369"/>
                </a:lnTo>
                <a:lnTo>
                  <a:pt x="235343" y="39369"/>
                </a:lnTo>
                <a:lnTo>
                  <a:pt x="234988" y="38099"/>
                </a:lnTo>
                <a:lnTo>
                  <a:pt x="239966" y="38099"/>
                </a:lnTo>
                <a:lnTo>
                  <a:pt x="239077" y="36829"/>
                </a:lnTo>
                <a:close/>
              </a:path>
              <a:path w="894079" h="694689">
                <a:moveTo>
                  <a:pt x="173443" y="36829"/>
                </a:moveTo>
                <a:lnTo>
                  <a:pt x="172554" y="38099"/>
                </a:lnTo>
                <a:lnTo>
                  <a:pt x="175031" y="38099"/>
                </a:lnTo>
                <a:lnTo>
                  <a:pt x="173443" y="36829"/>
                </a:lnTo>
                <a:close/>
              </a:path>
              <a:path w="894079" h="694689">
                <a:moveTo>
                  <a:pt x="276390" y="27939"/>
                </a:moveTo>
                <a:lnTo>
                  <a:pt x="274091" y="30479"/>
                </a:lnTo>
                <a:lnTo>
                  <a:pt x="274269" y="31749"/>
                </a:lnTo>
                <a:lnTo>
                  <a:pt x="273024" y="31749"/>
                </a:lnTo>
                <a:lnTo>
                  <a:pt x="267334" y="34289"/>
                </a:lnTo>
                <a:lnTo>
                  <a:pt x="264312" y="38099"/>
                </a:lnTo>
                <a:lnTo>
                  <a:pt x="286880" y="38099"/>
                </a:lnTo>
                <a:lnTo>
                  <a:pt x="287413" y="36829"/>
                </a:lnTo>
                <a:lnTo>
                  <a:pt x="287058" y="29209"/>
                </a:lnTo>
                <a:lnTo>
                  <a:pt x="278345" y="29209"/>
                </a:lnTo>
                <a:lnTo>
                  <a:pt x="276390" y="27939"/>
                </a:lnTo>
                <a:close/>
              </a:path>
              <a:path w="894079" h="694689">
                <a:moveTo>
                  <a:pt x="216382" y="33019"/>
                </a:moveTo>
                <a:lnTo>
                  <a:pt x="210426" y="33019"/>
                </a:lnTo>
                <a:lnTo>
                  <a:pt x="208660" y="34289"/>
                </a:lnTo>
                <a:lnTo>
                  <a:pt x="217449" y="34289"/>
                </a:lnTo>
                <a:lnTo>
                  <a:pt x="216382" y="33019"/>
                </a:lnTo>
                <a:close/>
              </a:path>
              <a:path w="894079" h="694689">
                <a:moveTo>
                  <a:pt x="223291" y="27939"/>
                </a:moveTo>
                <a:lnTo>
                  <a:pt x="221703" y="27939"/>
                </a:lnTo>
                <a:lnTo>
                  <a:pt x="220548" y="30479"/>
                </a:lnTo>
                <a:lnTo>
                  <a:pt x="217449" y="34289"/>
                </a:lnTo>
                <a:lnTo>
                  <a:pt x="237045" y="34289"/>
                </a:lnTo>
                <a:lnTo>
                  <a:pt x="240855" y="33019"/>
                </a:lnTo>
                <a:lnTo>
                  <a:pt x="249643" y="33019"/>
                </a:lnTo>
                <a:lnTo>
                  <a:pt x="251244" y="30479"/>
                </a:lnTo>
                <a:lnTo>
                  <a:pt x="256031" y="29209"/>
                </a:lnTo>
                <a:lnTo>
                  <a:pt x="225424" y="29209"/>
                </a:lnTo>
                <a:lnTo>
                  <a:pt x="223291" y="27939"/>
                </a:lnTo>
                <a:close/>
              </a:path>
              <a:path w="894079" h="694689">
                <a:moveTo>
                  <a:pt x="244767" y="33019"/>
                </a:moveTo>
                <a:lnTo>
                  <a:pt x="240855" y="33019"/>
                </a:lnTo>
                <a:lnTo>
                  <a:pt x="241757" y="34289"/>
                </a:lnTo>
                <a:lnTo>
                  <a:pt x="242989" y="34289"/>
                </a:lnTo>
                <a:lnTo>
                  <a:pt x="244767" y="33019"/>
                </a:lnTo>
                <a:close/>
              </a:path>
              <a:path w="894079" h="694689">
                <a:moveTo>
                  <a:pt x="228180" y="26669"/>
                </a:moveTo>
                <a:lnTo>
                  <a:pt x="226402" y="26669"/>
                </a:lnTo>
                <a:lnTo>
                  <a:pt x="226758" y="27939"/>
                </a:lnTo>
                <a:lnTo>
                  <a:pt x="225424" y="29209"/>
                </a:lnTo>
                <a:lnTo>
                  <a:pt x="256031" y="29209"/>
                </a:lnTo>
                <a:lnTo>
                  <a:pt x="261543" y="27939"/>
                </a:lnTo>
                <a:lnTo>
                  <a:pt x="229336" y="27939"/>
                </a:lnTo>
                <a:lnTo>
                  <a:pt x="228180" y="26669"/>
                </a:lnTo>
                <a:close/>
              </a:path>
              <a:path w="894079" h="694689">
                <a:moveTo>
                  <a:pt x="279234" y="25399"/>
                </a:moveTo>
                <a:lnTo>
                  <a:pt x="278523" y="26669"/>
                </a:lnTo>
                <a:lnTo>
                  <a:pt x="278345" y="29209"/>
                </a:lnTo>
                <a:lnTo>
                  <a:pt x="287058" y="29209"/>
                </a:lnTo>
                <a:lnTo>
                  <a:pt x="287769" y="27939"/>
                </a:lnTo>
                <a:lnTo>
                  <a:pt x="280835" y="27939"/>
                </a:lnTo>
                <a:lnTo>
                  <a:pt x="279234" y="25399"/>
                </a:lnTo>
                <a:close/>
              </a:path>
              <a:path w="894079" h="694689">
                <a:moveTo>
                  <a:pt x="245389" y="24129"/>
                </a:moveTo>
                <a:lnTo>
                  <a:pt x="244233" y="24129"/>
                </a:lnTo>
                <a:lnTo>
                  <a:pt x="242100" y="25399"/>
                </a:lnTo>
                <a:lnTo>
                  <a:pt x="236346" y="27939"/>
                </a:lnTo>
                <a:lnTo>
                  <a:pt x="261543" y="27939"/>
                </a:lnTo>
                <a:lnTo>
                  <a:pt x="262153" y="25399"/>
                </a:lnTo>
                <a:lnTo>
                  <a:pt x="246633" y="25399"/>
                </a:lnTo>
                <a:lnTo>
                  <a:pt x="245389" y="24129"/>
                </a:lnTo>
                <a:close/>
              </a:path>
              <a:path w="894079" h="694689">
                <a:moveTo>
                  <a:pt x="287769" y="13969"/>
                </a:moveTo>
                <a:lnTo>
                  <a:pt x="284213" y="15239"/>
                </a:lnTo>
                <a:lnTo>
                  <a:pt x="282079" y="19049"/>
                </a:lnTo>
                <a:lnTo>
                  <a:pt x="283502" y="20319"/>
                </a:lnTo>
                <a:lnTo>
                  <a:pt x="282257" y="21589"/>
                </a:lnTo>
                <a:lnTo>
                  <a:pt x="283324" y="24129"/>
                </a:lnTo>
                <a:lnTo>
                  <a:pt x="282790" y="27939"/>
                </a:lnTo>
                <a:lnTo>
                  <a:pt x="287769" y="27939"/>
                </a:lnTo>
                <a:lnTo>
                  <a:pt x="288480" y="26669"/>
                </a:lnTo>
                <a:lnTo>
                  <a:pt x="287858" y="17779"/>
                </a:lnTo>
                <a:lnTo>
                  <a:pt x="287769" y="13969"/>
                </a:lnTo>
                <a:close/>
              </a:path>
              <a:path w="894079" h="694689">
                <a:moveTo>
                  <a:pt x="165366" y="24129"/>
                </a:moveTo>
                <a:lnTo>
                  <a:pt x="164655" y="24129"/>
                </a:lnTo>
                <a:lnTo>
                  <a:pt x="163766" y="25399"/>
                </a:lnTo>
                <a:lnTo>
                  <a:pt x="165396" y="25399"/>
                </a:lnTo>
                <a:lnTo>
                  <a:pt x="165366" y="24129"/>
                </a:lnTo>
                <a:close/>
              </a:path>
              <a:path w="894079" h="694689">
                <a:moveTo>
                  <a:pt x="255765" y="20319"/>
                </a:moveTo>
                <a:lnTo>
                  <a:pt x="253199" y="20319"/>
                </a:lnTo>
                <a:lnTo>
                  <a:pt x="249110" y="22859"/>
                </a:lnTo>
                <a:lnTo>
                  <a:pt x="248234" y="25399"/>
                </a:lnTo>
                <a:lnTo>
                  <a:pt x="263309" y="25399"/>
                </a:lnTo>
                <a:lnTo>
                  <a:pt x="264286" y="24129"/>
                </a:lnTo>
                <a:lnTo>
                  <a:pt x="263042" y="22859"/>
                </a:lnTo>
                <a:lnTo>
                  <a:pt x="258343" y="22859"/>
                </a:lnTo>
                <a:lnTo>
                  <a:pt x="257721" y="21589"/>
                </a:lnTo>
                <a:lnTo>
                  <a:pt x="256476" y="21589"/>
                </a:lnTo>
                <a:lnTo>
                  <a:pt x="255765" y="20319"/>
                </a:lnTo>
                <a:close/>
              </a:path>
              <a:path w="894079" h="694689">
                <a:moveTo>
                  <a:pt x="263042" y="20319"/>
                </a:moveTo>
                <a:lnTo>
                  <a:pt x="261264" y="20319"/>
                </a:lnTo>
                <a:lnTo>
                  <a:pt x="260476" y="21589"/>
                </a:lnTo>
                <a:lnTo>
                  <a:pt x="260375" y="22859"/>
                </a:lnTo>
                <a:lnTo>
                  <a:pt x="263042" y="22859"/>
                </a:lnTo>
                <a:lnTo>
                  <a:pt x="263042" y="2031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4092032" y="249753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784" y="0"/>
                </a:moveTo>
                <a:lnTo>
                  <a:pt x="1955" y="88"/>
                </a:lnTo>
                <a:lnTo>
                  <a:pt x="177" y="1600"/>
                </a:lnTo>
                <a:lnTo>
                  <a:pt x="0" y="3213"/>
                </a:lnTo>
                <a:lnTo>
                  <a:pt x="1511" y="3873"/>
                </a:lnTo>
                <a:lnTo>
                  <a:pt x="2628" y="3022"/>
                </a:lnTo>
                <a:lnTo>
                  <a:pt x="37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4107320" y="244265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4444" y="0"/>
                </a:moveTo>
                <a:lnTo>
                  <a:pt x="1562" y="1142"/>
                </a:lnTo>
                <a:lnTo>
                  <a:pt x="0" y="3733"/>
                </a:lnTo>
                <a:lnTo>
                  <a:pt x="1955" y="3962"/>
                </a:lnTo>
                <a:lnTo>
                  <a:pt x="3644" y="2717"/>
                </a:lnTo>
                <a:lnTo>
                  <a:pt x="5372" y="2616"/>
                </a:lnTo>
                <a:lnTo>
                  <a:pt x="6134" y="1206"/>
                </a:lnTo>
                <a:lnTo>
                  <a:pt x="44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4096612" y="248609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689" y="126"/>
                </a:moveTo>
                <a:lnTo>
                  <a:pt x="177" y="0"/>
                </a:lnTo>
                <a:lnTo>
                  <a:pt x="0" y="1117"/>
                </a:lnTo>
                <a:lnTo>
                  <a:pt x="1206" y="1333"/>
                </a:lnTo>
                <a:lnTo>
                  <a:pt x="1689" y="12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4093547" y="2488498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3594" y="0"/>
                </a:moveTo>
                <a:lnTo>
                  <a:pt x="1905" y="711"/>
                </a:lnTo>
                <a:lnTo>
                  <a:pt x="1282" y="2628"/>
                </a:lnTo>
                <a:lnTo>
                  <a:pt x="0" y="3428"/>
                </a:lnTo>
                <a:lnTo>
                  <a:pt x="266" y="6235"/>
                </a:lnTo>
                <a:lnTo>
                  <a:pt x="1460" y="7619"/>
                </a:lnTo>
                <a:lnTo>
                  <a:pt x="2667" y="7251"/>
                </a:lnTo>
                <a:lnTo>
                  <a:pt x="4660" y="4673"/>
                </a:lnTo>
                <a:lnTo>
                  <a:pt x="4927" y="2984"/>
                </a:lnTo>
                <a:lnTo>
                  <a:pt x="4178" y="1917"/>
                </a:lnTo>
                <a:lnTo>
                  <a:pt x="359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4059142" y="2400748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10668" y="0"/>
                </a:moveTo>
                <a:lnTo>
                  <a:pt x="8394" y="101"/>
                </a:lnTo>
                <a:lnTo>
                  <a:pt x="7734" y="990"/>
                </a:lnTo>
                <a:lnTo>
                  <a:pt x="4089" y="2997"/>
                </a:lnTo>
                <a:lnTo>
                  <a:pt x="4089" y="4152"/>
                </a:lnTo>
                <a:lnTo>
                  <a:pt x="3149" y="5968"/>
                </a:lnTo>
                <a:lnTo>
                  <a:pt x="622" y="6819"/>
                </a:lnTo>
                <a:lnTo>
                  <a:pt x="0" y="7581"/>
                </a:lnTo>
                <a:lnTo>
                  <a:pt x="711" y="8635"/>
                </a:lnTo>
                <a:lnTo>
                  <a:pt x="2400" y="9842"/>
                </a:lnTo>
                <a:lnTo>
                  <a:pt x="3111" y="11620"/>
                </a:lnTo>
                <a:lnTo>
                  <a:pt x="5029" y="11620"/>
                </a:lnTo>
                <a:lnTo>
                  <a:pt x="6172" y="10871"/>
                </a:lnTo>
                <a:lnTo>
                  <a:pt x="8514" y="10871"/>
                </a:lnTo>
                <a:lnTo>
                  <a:pt x="10528" y="9093"/>
                </a:lnTo>
                <a:lnTo>
                  <a:pt x="11163" y="6870"/>
                </a:lnTo>
                <a:lnTo>
                  <a:pt x="11163" y="3708"/>
                </a:lnTo>
                <a:lnTo>
                  <a:pt x="10706" y="2324"/>
                </a:lnTo>
                <a:lnTo>
                  <a:pt x="10668" y="0"/>
                </a:lnTo>
                <a:close/>
              </a:path>
              <a:path w="11429" h="12064">
                <a:moveTo>
                  <a:pt x="8514" y="10871"/>
                </a:moveTo>
                <a:lnTo>
                  <a:pt x="6172" y="10871"/>
                </a:lnTo>
                <a:lnTo>
                  <a:pt x="8356" y="11010"/>
                </a:lnTo>
                <a:lnTo>
                  <a:pt x="8514" y="1087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4296579" y="257614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015" y="2362"/>
                </a:moveTo>
                <a:lnTo>
                  <a:pt x="939" y="0"/>
                </a:lnTo>
                <a:lnTo>
                  <a:pt x="0" y="990"/>
                </a:lnTo>
                <a:lnTo>
                  <a:pt x="177" y="2768"/>
                </a:lnTo>
                <a:lnTo>
                  <a:pt x="1015" y="236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4083727" y="2374985"/>
            <a:ext cx="17145" cy="8890"/>
          </a:xfrm>
          <a:custGeom>
            <a:avLst/>
            <a:gdLst/>
            <a:ahLst/>
            <a:cxnLst/>
            <a:rect l="l" t="t" r="r" b="b"/>
            <a:pathLst>
              <a:path w="17145" h="8889">
                <a:moveTo>
                  <a:pt x="3149" y="0"/>
                </a:moveTo>
                <a:lnTo>
                  <a:pt x="1854" y="1104"/>
                </a:lnTo>
                <a:lnTo>
                  <a:pt x="355" y="1866"/>
                </a:lnTo>
                <a:lnTo>
                  <a:pt x="0" y="3683"/>
                </a:lnTo>
                <a:lnTo>
                  <a:pt x="393" y="4711"/>
                </a:lnTo>
                <a:lnTo>
                  <a:pt x="1333" y="4889"/>
                </a:lnTo>
                <a:lnTo>
                  <a:pt x="2082" y="6311"/>
                </a:lnTo>
                <a:lnTo>
                  <a:pt x="3987" y="6705"/>
                </a:lnTo>
                <a:lnTo>
                  <a:pt x="5905" y="7874"/>
                </a:lnTo>
                <a:lnTo>
                  <a:pt x="13601" y="8674"/>
                </a:lnTo>
                <a:lnTo>
                  <a:pt x="15290" y="7162"/>
                </a:lnTo>
                <a:lnTo>
                  <a:pt x="17017" y="3683"/>
                </a:lnTo>
                <a:lnTo>
                  <a:pt x="15544" y="1778"/>
                </a:lnTo>
                <a:lnTo>
                  <a:pt x="13233" y="1778"/>
                </a:lnTo>
                <a:lnTo>
                  <a:pt x="10725" y="698"/>
                </a:lnTo>
                <a:lnTo>
                  <a:pt x="7150" y="698"/>
                </a:lnTo>
                <a:lnTo>
                  <a:pt x="4978" y="177"/>
                </a:lnTo>
                <a:lnTo>
                  <a:pt x="3149" y="0"/>
                </a:lnTo>
                <a:close/>
              </a:path>
              <a:path w="17145" h="8889">
                <a:moveTo>
                  <a:pt x="15328" y="1498"/>
                </a:moveTo>
                <a:lnTo>
                  <a:pt x="13233" y="1778"/>
                </a:lnTo>
                <a:lnTo>
                  <a:pt x="15544" y="1778"/>
                </a:lnTo>
                <a:lnTo>
                  <a:pt x="15328" y="1498"/>
                </a:lnTo>
                <a:close/>
              </a:path>
              <a:path w="17145" h="8889">
                <a:moveTo>
                  <a:pt x="10223" y="482"/>
                </a:moveTo>
                <a:lnTo>
                  <a:pt x="7150" y="698"/>
                </a:lnTo>
                <a:lnTo>
                  <a:pt x="10725" y="698"/>
                </a:lnTo>
                <a:lnTo>
                  <a:pt x="10223" y="48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4094302" y="2404047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533" y="0"/>
                </a:moveTo>
                <a:lnTo>
                  <a:pt x="0" y="1117"/>
                </a:lnTo>
                <a:lnTo>
                  <a:pt x="888" y="2171"/>
                </a:lnTo>
                <a:lnTo>
                  <a:pt x="1422" y="927"/>
                </a:lnTo>
                <a:lnTo>
                  <a:pt x="5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4082431" y="2388994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8648" y="4813"/>
                </a:moveTo>
                <a:lnTo>
                  <a:pt x="1866" y="4813"/>
                </a:lnTo>
                <a:lnTo>
                  <a:pt x="4000" y="4902"/>
                </a:lnTo>
                <a:lnTo>
                  <a:pt x="6438" y="6286"/>
                </a:lnTo>
                <a:lnTo>
                  <a:pt x="8648" y="4813"/>
                </a:lnTo>
                <a:close/>
              </a:path>
              <a:path w="16510" h="6350">
                <a:moveTo>
                  <a:pt x="11696" y="317"/>
                </a:moveTo>
                <a:lnTo>
                  <a:pt x="6629" y="1384"/>
                </a:lnTo>
                <a:lnTo>
                  <a:pt x="3873" y="3162"/>
                </a:lnTo>
                <a:lnTo>
                  <a:pt x="2006" y="3263"/>
                </a:lnTo>
                <a:lnTo>
                  <a:pt x="317" y="3886"/>
                </a:lnTo>
                <a:lnTo>
                  <a:pt x="0" y="4952"/>
                </a:lnTo>
                <a:lnTo>
                  <a:pt x="850" y="5524"/>
                </a:lnTo>
                <a:lnTo>
                  <a:pt x="1866" y="4813"/>
                </a:lnTo>
                <a:lnTo>
                  <a:pt x="8648" y="4813"/>
                </a:lnTo>
                <a:lnTo>
                  <a:pt x="9105" y="4508"/>
                </a:lnTo>
                <a:lnTo>
                  <a:pt x="9779" y="3301"/>
                </a:lnTo>
                <a:lnTo>
                  <a:pt x="12573" y="3035"/>
                </a:lnTo>
                <a:lnTo>
                  <a:pt x="14439" y="2717"/>
                </a:lnTo>
                <a:lnTo>
                  <a:pt x="16306" y="1435"/>
                </a:lnTo>
                <a:lnTo>
                  <a:pt x="16027" y="634"/>
                </a:lnTo>
                <a:lnTo>
                  <a:pt x="12890" y="634"/>
                </a:lnTo>
                <a:lnTo>
                  <a:pt x="11696" y="317"/>
                </a:lnTo>
                <a:close/>
              </a:path>
              <a:path w="16510" h="6350">
                <a:moveTo>
                  <a:pt x="14363" y="0"/>
                </a:moveTo>
                <a:lnTo>
                  <a:pt x="12890" y="634"/>
                </a:lnTo>
                <a:lnTo>
                  <a:pt x="16027" y="634"/>
                </a:lnTo>
                <a:lnTo>
                  <a:pt x="15824" y="50"/>
                </a:lnTo>
                <a:lnTo>
                  <a:pt x="1436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4083949" y="2457377"/>
            <a:ext cx="22225" cy="7620"/>
          </a:xfrm>
          <a:custGeom>
            <a:avLst/>
            <a:gdLst/>
            <a:ahLst/>
            <a:cxnLst/>
            <a:rect l="l" t="t" r="r" b="b"/>
            <a:pathLst>
              <a:path w="22225" h="7619">
                <a:moveTo>
                  <a:pt x="800" y="2184"/>
                </a:moveTo>
                <a:lnTo>
                  <a:pt x="0" y="2539"/>
                </a:lnTo>
                <a:lnTo>
                  <a:pt x="965" y="4102"/>
                </a:lnTo>
                <a:lnTo>
                  <a:pt x="4038" y="4940"/>
                </a:lnTo>
                <a:lnTo>
                  <a:pt x="7188" y="7302"/>
                </a:lnTo>
                <a:lnTo>
                  <a:pt x="8267" y="6019"/>
                </a:lnTo>
                <a:lnTo>
                  <a:pt x="12155" y="6019"/>
                </a:lnTo>
                <a:lnTo>
                  <a:pt x="13461" y="5346"/>
                </a:lnTo>
                <a:lnTo>
                  <a:pt x="17308" y="5346"/>
                </a:lnTo>
                <a:lnTo>
                  <a:pt x="18757" y="3733"/>
                </a:lnTo>
                <a:lnTo>
                  <a:pt x="21741" y="3733"/>
                </a:lnTo>
                <a:lnTo>
                  <a:pt x="21558" y="2489"/>
                </a:lnTo>
                <a:lnTo>
                  <a:pt x="3644" y="2489"/>
                </a:lnTo>
                <a:lnTo>
                  <a:pt x="800" y="2184"/>
                </a:lnTo>
                <a:close/>
              </a:path>
              <a:path w="22225" h="7619">
                <a:moveTo>
                  <a:pt x="12155" y="6019"/>
                </a:moveTo>
                <a:lnTo>
                  <a:pt x="8267" y="6019"/>
                </a:lnTo>
                <a:lnTo>
                  <a:pt x="10528" y="6857"/>
                </a:lnTo>
                <a:lnTo>
                  <a:pt x="12155" y="6019"/>
                </a:lnTo>
                <a:close/>
              </a:path>
              <a:path w="22225" h="7619">
                <a:moveTo>
                  <a:pt x="17308" y="5346"/>
                </a:moveTo>
                <a:lnTo>
                  <a:pt x="13461" y="5346"/>
                </a:lnTo>
                <a:lnTo>
                  <a:pt x="15328" y="6057"/>
                </a:lnTo>
                <a:lnTo>
                  <a:pt x="17068" y="5613"/>
                </a:lnTo>
                <a:lnTo>
                  <a:pt x="17308" y="5346"/>
                </a:lnTo>
                <a:close/>
              </a:path>
              <a:path w="22225" h="7619">
                <a:moveTo>
                  <a:pt x="21741" y="3733"/>
                </a:moveTo>
                <a:lnTo>
                  <a:pt x="18757" y="3733"/>
                </a:lnTo>
                <a:lnTo>
                  <a:pt x="21767" y="3911"/>
                </a:lnTo>
                <a:lnTo>
                  <a:pt x="21741" y="3733"/>
                </a:lnTo>
                <a:close/>
              </a:path>
              <a:path w="22225" h="7619">
                <a:moveTo>
                  <a:pt x="6172" y="673"/>
                </a:moveTo>
                <a:lnTo>
                  <a:pt x="3644" y="2489"/>
                </a:lnTo>
                <a:lnTo>
                  <a:pt x="21558" y="2489"/>
                </a:lnTo>
                <a:lnTo>
                  <a:pt x="21527" y="2273"/>
                </a:lnTo>
                <a:lnTo>
                  <a:pt x="9461" y="2273"/>
                </a:lnTo>
                <a:lnTo>
                  <a:pt x="6172" y="673"/>
                </a:lnTo>
                <a:close/>
              </a:path>
              <a:path w="22225" h="7619">
                <a:moveTo>
                  <a:pt x="11912" y="850"/>
                </a:moveTo>
                <a:lnTo>
                  <a:pt x="9461" y="2273"/>
                </a:lnTo>
                <a:lnTo>
                  <a:pt x="21527" y="2273"/>
                </a:lnTo>
                <a:lnTo>
                  <a:pt x="21501" y="2095"/>
                </a:lnTo>
                <a:lnTo>
                  <a:pt x="20545" y="1523"/>
                </a:lnTo>
                <a:lnTo>
                  <a:pt x="13106" y="1523"/>
                </a:lnTo>
                <a:lnTo>
                  <a:pt x="11912" y="850"/>
                </a:lnTo>
                <a:close/>
              </a:path>
              <a:path w="22225" h="7619">
                <a:moveTo>
                  <a:pt x="17995" y="0"/>
                </a:moveTo>
                <a:lnTo>
                  <a:pt x="16001" y="1155"/>
                </a:lnTo>
                <a:lnTo>
                  <a:pt x="13106" y="1523"/>
                </a:lnTo>
                <a:lnTo>
                  <a:pt x="20545" y="1523"/>
                </a:lnTo>
                <a:lnTo>
                  <a:pt x="179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4291915" y="2435701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0439" y="0"/>
                </a:moveTo>
                <a:lnTo>
                  <a:pt x="8267" y="444"/>
                </a:lnTo>
                <a:lnTo>
                  <a:pt x="2755" y="4013"/>
                </a:lnTo>
                <a:lnTo>
                  <a:pt x="1244" y="6197"/>
                </a:lnTo>
                <a:lnTo>
                  <a:pt x="0" y="6946"/>
                </a:lnTo>
                <a:lnTo>
                  <a:pt x="215" y="9842"/>
                </a:lnTo>
                <a:lnTo>
                  <a:pt x="1282" y="9969"/>
                </a:lnTo>
                <a:lnTo>
                  <a:pt x="2082" y="8763"/>
                </a:lnTo>
                <a:lnTo>
                  <a:pt x="3200" y="8013"/>
                </a:lnTo>
                <a:lnTo>
                  <a:pt x="5309" y="8013"/>
                </a:lnTo>
                <a:lnTo>
                  <a:pt x="4749" y="7124"/>
                </a:lnTo>
                <a:lnTo>
                  <a:pt x="5511" y="5257"/>
                </a:lnTo>
                <a:lnTo>
                  <a:pt x="9017" y="2489"/>
                </a:lnTo>
                <a:lnTo>
                  <a:pt x="10439" y="0"/>
                </a:lnTo>
                <a:close/>
              </a:path>
              <a:path w="10795" h="10160">
                <a:moveTo>
                  <a:pt x="5309" y="8013"/>
                </a:moveTo>
                <a:lnTo>
                  <a:pt x="3200" y="8013"/>
                </a:lnTo>
                <a:lnTo>
                  <a:pt x="4127" y="9563"/>
                </a:lnTo>
                <a:lnTo>
                  <a:pt x="5372" y="9880"/>
                </a:lnTo>
                <a:lnTo>
                  <a:pt x="5676" y="8597"/>
                </a:lnTo>
                <a:lnTo>
                  <a:pt x="5309" y="801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543166" y="294078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54" y="0"/>
                </a:moveTo>
                <a:lnTo>
                  <a:pt x="533" y="1689"/>
                </a:lnTo>
                <a:lnTo>
                  <a:pt x="0" y="4089"/>
                </a:lnTo>
                <a:lnTo>
                  <a:pt x="1054" y="3898"/>
                </a:lnTo>
                <a:lnTo>
                  <a:pt x="2932" y="3898"/>
                </a:lnTo>
                <a:lnTo>
                  <a:pt x="4432" y="1066"/>
                </a:lnTo>
                <a:lnTo>
                  <a:pt x="3454" y="0"/>
                </a:lnTo>
                <a:close/>
              </a:path>
              <a:path w="4445" h="4444">
                <a:moveTo>
                  <a:pt x="2932" y="3898"/>
                </a:moveTo>
                <a:lnTo>
                  <a:pt x="1054" y="3898"/>
                </a:lnTo>
                <a:lnTo>
                  <a:pt x="2654" y="4089"/>
                </a:lnTo>
                <a:lnTo>
                  <a:pt x="2832" y="4089"/>
                </a:lnTo>
                <a:lnTo>
                  <a:pt x="2932" y="389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570668" y="2991798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0" y="0"/>
                </a:moveTo>
                <a:lnTo>
                  <a:pt x="622" y="3289"/>
                </a:lnTo>
                <a:lnTo>
                  <a:pt x="4165" y="6476"/>
                </a:lnTo>
                <a:lnTo>
                  <a:pt x="4876" y="5232"/>
                </a:lnTo>
                <a:lnTo>
                  <a:pt x="2667" y="2031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542278" y="2947711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1689" y="0"/>
                </a:moveTo>
                <a:lnTo>
                  <a:pt x="0" y="1777"/>
                </a:lnTo>
                <a:lnTo>
                  <a:pt x="177" y="3987"/>
                </a:lnTo>
                <a:lnTo>
                  <a:pt x="1511" y="5499"/>
                </a:lnTo>
                <a:lnTo>
                  <a:pt x="2209" y="2120"/>
                </a:lnTo>
                <a:lnTo>
                  <a:pt x="16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544368" y="293731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117" y="0"/>
                </a:moveTo>
                <a:lnTo>
                  <a:pt x="0" y="711"/>
                </a:lnTo>
                <a:lnTo>
                  <a:pt x="139" y="2705"/>
                </a:lnTo>
                <a:lnTo>
                  <a:pt x="889" y="2666"/>
                </a:lnTo>
                <a:lnTo>
                  <a:pt x="1778" y="977"/>
                </a:lnTo>
                <a:lnTo>
                  <a:pt x="11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537399" y="2921090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355" y="0"/>
                </a:moveTo>
                <a:lnTo>
                  <a:pt x="0" y="4533"/>
                </a:lnTo>
                <a:lnTo>
                  <a:pt x="1511" y="5588"/>
                </a:lnTo>
                <a:lnTo>
                  <a:pt x="1600" y="7365"/>
                </a:lnTo>
                <a:lnTo>
                  <a:pt x="3009" y="5054"/>
                </a:lnTo>
                <a:lnTo>
                  <a:pt x="2032" y="2298"/>
                </a:lnTo>
                <a:lnTo>
                  <a:pt x="3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541295" y="2926946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22" y="0"/>
                </a:moveTo>
                <a:lnTo>
                  <a:pt x="0" y="1511"/>
                </a:lnTo>
                <a:lnTo>
                  <a:pt x="2832" y="2844"/>
                </a:lnTo>
                <a:lnTo>
                  <a:pt x="3822" y="1409"/>
                </a:lnTo>
                <a:lnTo>
                  <a:pt x="30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087939" y="2360020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6718" y="0"/>
                </a:moveTo>
                <a:lnTo>
                  <a:pt x="3517" y="0"/>
                </a:lnTo>
                <a:lnTo>
                  <a:pt x="2044" y="1117"/>
                </a:lnTo>
                <a:lnTo>
                  <a:pt x="1689" y="3517"/>
                </a:lnTo>
                <a:lnTo>
                  <a:pt x="2178" y="4635"/>
                </a:lnTo>
                <a:lnTo>
                  <a:pt x="2255" y="4940"/>
                </a:lnTo>
                <a:lnTo>
                  <a:pt x="1917" y="6591"/>
                </a:lnTo>
                <a:lnTo>
                  <a:pt x="0" y="8369"/>
                </a:lnTo>
                <a:lnTo>
                  <a:pt x="723" y="11671"/>
                </a:lnTo>
                <a:lnTo>
                  <a:pt x="3111" y="12382"/>
                </a:lnTo>
                <a:lnTo>
                  <a:pt x="6578" y="12725"/>
                </a:lnTo>
                <a:lnTo>
                  <a:pt x="7873" y="14198"/>
                </a:lnTo>
                <a:lnTo>
                  <a:pt x="9423" y="13487"/>
                </a:lnTo>
                <a:lnTo>
                  <a:pt x="10234" y="11671"/>
                </a:lnTo>
                <a:lnTo>
                  <a:pt x="10236" y="9118"/>
                </a:lnTo>
                <a:lnTo>
                  <a:pt x="9334" y="7391"/>
                </a:lnTo>
                <a:lnTo>
                  <a:pt x="10236" y="6019"/>
                </a:lnTo>
                <a:lnTo>
                  <a:pt x="10308" y="4940"/>
                </a:lnTo>
                <a:lnTo>
                  <a:pt x="8051" y="4940"/>
                </a:lnTo>
                <a:lnTo>
                  <a:pt x="7073" y="4635"/>
                </a:lnTo>
                <a:lnTo>
                  <a:pt x="7645" y="3302"/>
                </a:lnTo>
                <a:lnTo>
                  <a:pt x="9156" y="2501"/>
                </a:lnTo>
                <a:lnTo>
                  <a:pt x="8623" y="1333"/>
                </a:lnTo>
                <a:lnTo>
                  <a:pt x="7696" y="711"/>
                </a:lnTo>
                <a:lnTo>
                  <a:pt x="6718" y="0"/>
                </a:lnTo>
                <a:close/>
              </a:path>
              <a:path w="10795" h="14605">
                <a:moveTo>
                  <a:pt x="10312" y="4889"/>
                </a:moveTo>
                <a:lnTo>
                  <a:pt x="8051" y="4940"/>
                </a:lnTo>
                <a:lnTo>
                  <a:pt x="10308" y="494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4098767" y="2319426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8331" y="0"/>
                </a:moveTo>
                <a:lnTo>
                  <a:pt x="7086" y="1155"/>
                </a:lnTo>
                <a:lnTo>
                  <a:pt x="7086" y="3543"/>
                </a:lnTo>
                <a:lnTo>
                  <a:pt x="5321" y="7010"/>
                </a:lnTo>
                <a:lnTo>
                  <a:pt x="5321" y="8610"/>
                </a:lnTo>
                <a:lnTo>
                  <a:pt x="4610" y="9398"/>
                </a:lnTo>
                <a:lnTo>
                  <a:pt x="4521" y="10998"/>
                </a:lnTo>
                <a:lnTo>
                  <a:pt x="1854" y="13042"/>
                </a:lnTo>
                <a:lnTo>
                  <a:pt x="1746" y="15608"/>
                </a:lnTo>
                <a:lnTo>
                  <a:pt x="1054" y="18808"/>
                </a:lnTo>
                <a:lnTo>
                  <a:pt x="0" y="21018"/>
                </a:lnTo>
                <a:lnTo>
                  <a:pt x="1587" y="24295"/>
                </a:lnTo>
                <a:lnTo>
                  <a:pt x="4521" y="24752"/>
                </a:lnTo>
                <a:lnTo>
                  <a:pt x="7442" y="23152"/>
                </a:lnTo>
                <a:lnTo>
                  <a:pt x="9309" y="17208"/>
                </a:lnTo>
                <a:lnTo>
                  <a:pt x="8064" y="15608"/>
                </a:lnTo>
                <a:lnTo>
                  <a:pt x="9664" y="12954"/>
                </a:lnTo>
                <a:lnTo>
                  <a:pt x="9309" y="10909"/>
                </a:lnTo>
                <a:lnTo>
                  <a:pt x="11264" y="6197"/>
                </a:lnTo>
                <a:lnTo>
                  <a:pt x="10553" y="4699"/>
                </a:lnTo>
                <a:lnTo>
                  <a:pt x="10109" y="1409"/>
                </a:lnTo>
                <a:lnTo>
                  <a:pt x="83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565733" y="298217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1778" y="0"/>
                </a:moveTo>
                <a:lnTo>
                  <a:pt x="0" y="533"/>
                </a:lnTo>
                <a:lnTo>
                  <a:pt x="533" y="4076"/>
                </a:lnTo>
                <a:lnTo>
                  <a:pt x="1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538060" y="291460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3124"/>
                </a:lnTo>
                <a:lnTo>
                  <a:pt x="1282" y="2006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4101955" y="2345504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5321" y="0"/>
                </a:moveTo>
                <a:lnTo>
                  <a:pt x="1777" y="0"/>
                </a:lnTo>
                <a:lnTo>
                  <a:pt x="0" y="1422"/>
                </a:lnTo>
                <a:lnTo>
                  <a:pt x="1600" y="2565"/>
                </a:lnTo>
                <a:lnTo>
                  <a:pt x="4432" y="1866"/>
                </a:lnTo>
                <a:lnTo>
                  <a:pt x="532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059097" y="2270363"/>
            <a:ext cx="36195" cy="22860"/>
          </a:xfrm>
          <a:custGeom>
            <a:avLst/>
            <a:gdLst/>
            <a:ahLst/>
            <a:cxnLst/>
            <a:rect l="l" t="t" r="r" b="b"/>
            <a:pathLst>
              <a:path w="36195" h="22860">
                <a:moveTo>
                  <a:pt x="29278" y="21907"/>
                </a:moveTo>
                <a:lnTo>
                  <a:pt x="26797" y="21907"/>
                </a:lnTo>
                <a:lnTo>
                  <a:pt x="28841" y="22364"/>
                </a:lnTo>
                <a:lnTo>
                  <a:pt x="29278" y="21907"/>
                </a:lnTo>
                <a:close/>
              </a:path>
              <a:path w="36195" h="22860">
                <a:moveTo>
                  <a:pt x="30723" y="20396"/>
                </a:moveTo>
                <a:lnTo>
                  <a:pt x="23520" y="20396"/>
                </a:lnTo>
                <a:lnTo>
                  <a:pt x="24587" y="21996"/>
                </a:lnTo>
                <a:lnTo>
                  <a:pt x="26797" y="21907"/>
                </a:lnTo>
                <a:lnTo>
                  <a:pt x="29278" y="21907"/>
                </a:lnTo>
                <a:lnTo>
                  <a:pt x="30723" y="20396"/>
                </a:lnTo>
                <a:close/>
              </a:path>
              <a:path w="36195" h="22860">
                <a:moveTo>
                  <a:pt x="34900" y="11963"/>
                </a:moveTo>
                <a:lnTo>
                  <a:pt x="16243" y="11963"/>
                </a:lnTo>
                <a:lnTo>
                  <a:pt x="18049" y="14630"/>
                </a:lnTo>
                <a:lnTo>
                  <a:pt x="18087" y="15074"/>
                </a:lnTo>
                <a:lnTo>
                  <a:pt x="17919" y="17640"/>
                </a:lnTo>
                <a:lnTo>
                  <a:pt x="21031" y="21107"/>
                </a:lnTo>
                <a:lnTo>
                  <a:pt x="23520" y="20396"/>
                </a:lnTo>
                <a:lnTo>
                  <a:pt x="30723" y="20396"/>
                </a:lnTo>
                <a:lnTo>
                  <a:pt x="31051" y="20053"/>
                </a:lnTo>
                <a:lnTo>
                  <a:pt x="33807" y="18618"/>
                </a:lnTo>
                <a:lnTo>
                  <a:pt x="35661" y="13665"/>
                </a:lnTo>
                <a:lnTo>
                  <a:pt x="34900" y="11963"/>
                </a:lnTo>
                <a:close/>
              </a:path>
              <a:path w="36195" h="22860">
                <a:moveTo>
                  <a:pt x="34945" y="9042"/>
                </a:moveTo>
                <a:lnTo>
                  <a:pt x="10388" y="9042"/>
                </a:lnTo>
                <a:lnTo>
                  <a:pt x="12065" y="10464"/>
                </a:lnTo>
                <a:lnTo>
                  <a:pt x="10820" y="11963"/>
                </a:lnTo>
                <a:lnTo>
                  <a:pt x="11442" y="14630"/>
                </a:lnTo>
                <a:lnTo>
                  <a:pt x="13220" y="16852"/>
                </a:lnTo>
                <a:lnTo>
                  <a:pt x="15265" y="15074"/>
                </a:lnTo>
                <a:lnTo>
                  <a:pt x="15176" y="13131"/>
                </a:lnTo>
                <a:lnTo>
                  <a:pt x="16243" y="11963"/>
                </a:lnTo>
                <a:lnTo>
                  <a:pt x="34900" y="11963"/>
                </a:lnTo>
                <a:lnTo>
                  <a:pt x="34150" y="10286"/>
                </a:lnTo>
                <a:lnTo>
                  <a:pt x="34945" y="9042"/>
                </a:lnTo>
                <a:close/>
              </a:path>
              <a:path w="36195" h="22860">
                <a:moveTo>
                  <a:pt x="14998" y="1587"/>
                </a:moveTo>
                <a:lnTo>
                  <a:pt x="7912" y="3632"/>
                </a:lnTo>
                <a:lnTo>
                  <a:pt x="5334" y="3632"/>
                </a:lnTo>
                <a:lnTo>
                  <a:pt x="2667" y="3809"/>
                </a:lnTo>
                <a:lnTo>
                  <a:pt x="2133" y="5499"/>
                </a:lnTo>
                <a:lnTo>
                  <a:pt x="0" y="7797"/>
                </a:lnTo>
                <a:lnTo>
                  <a:pt x="101" y="9931"/>
                </a:lnTo>
                <a:lnTo>
                  <a:pt x="2400" y="9220"/>
                </a:lnTo>
                <a:lnTo>
                  <a:pt x="5678" y="9220"/>
                </a:lnTo>
                <a:lnTo>
                  <a:pt x="6667" y="8788"/>
                </a:lnTo>
                <a:lnTo>
                  <a:pt x="35107" y="8788"/>
                </a:lnTo>
                <a:lnTo>
                  <a:pt x="36195" y="7086"/>
                </a:lnTo>
                <a:lnTo>
                  <a:pt x="36195" y="5143"/>
                </a:lnTo>
                <a:lnTo>
                  <a:pt x="35376" y="3543"/>
                </a:lnTo>
                <a:lnTo>
                  <a:pt x="19431" y="3543"/>
                </a:lnTo>
                <a:lnTo>
                  <a:pt x="17221" y="2044"/>
                </a:lnTo>
                <a:lnTo>
                  <a:pt x="14998" y="1587"/>
                </a:lnTo>
                <a:close/>
              </a:path>
              <a:path w="36195" h="22860">
                <a:moveTo>
                  <a:pt x="5678" y="9220"/>
                </a:moveTo>
                <a:lnTo>
                  <a:pt x="2400" y="9220"/>
                </a:lnTo>
                <a:lnTo>
                  <a:pt x="5067" y="9486"/>
                </a:lnTo>
                <a:lnTo>
                  <a:pt x="5678" y="9220"/>
                </a:lnTo>
                <a:close/>
              </a:path>
              <a:path w="36195" h="22860">
                <a:moveTo>
                  <a:pt x="35107" y="8788"/>
                </a:moveTo>
                <a:lnTo>
                  <a:pt x="6667" y="8788"/>
                </a:lnTo>
                <a:lnTo>
                  <a:pt x="8166" y="9397"/>
                </a:lnTo>
                <a:lnTo>
                  <a:pt x="10388" y="9042"/>
                </a:lnTo>
                <a:lnTo>
                  <a:pt x="34945" y="9042"/>
                </a:lnTo>
                <a:lnTo>
                  <a:pt x="35107" y="8788"/>
                </a:lnTo>
                <a:close/>
              </a:path>
              <a:path w="36195" h="22860">
                <a:moveTo>
                  <a:pt x="30695" y="800"/>
                </a:moveTo>
                <a:lnTo>
                  <a:pt x="26708" y="965"/>
                </a:lnTo>
                <a:lnTo>
                  <a:pt x="23698" y="3187"/>
                </a:lnTo>
                <a:lnTo>
                  <a:pt x="20853" y="3289"/>
                </a:lnTo>
                <a:lnTo>
                  <a:pt x="19431" y="3543"/>
                </a:lnTo>
                <a:lnTo>
                  <a:pt x="35376" y="3543"/>
                </a:lnTo>
                <a:lnTo>
                  <a:pt x="34785" y="2387"/>
                </a:lnTo>
                <a:lnTo>
                  <a:pt x="34916" y="1142"/>
                </a:lnTo>
                <a:lnTo>
                  <a:pt x="31940" y="1142"/>
                </a:lnTo>
                <a:lnTo>
                  <a:pt x="30695" y="800"/>
                </a:lnTo>
                <a:close/>
              </a:path>
              <a:path w="36195" h="22860">
                <a:moveTo>
                  <a:pt x="33185" y="0"/>
                </a:moveTo>
                <a:lnTo>
                  <a:pt x="31940" y="1142"/>
                </a:lnTo>
                <a:lnTo>
                  <a:pt x="34916" y="1142"/>
                </a:lnTo>
                <a:lnTo>
                  <a:pt x="34963" y="698"/>
                </a:lnTo>
                <a:lnTo>
                  <a:pt x="3318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532150" y="2964828"/>
            <a:ext cx="45085" cy="56515"/>
          </a:xfrm>
          <a:custGeom>
            <a:avLst/>
            <a:gdLst/>
            <a:ahLst/>
            <a:cxnLst/>
            <a:rect l="l" t="t" r="r" b="b"/>
            <a:pathLst>
              <a:path w="45085" h="56514">
                <a:moveTo>
                  <a:pt x="43137" y="40017"/>
                </a:moveTo>
                <a:lnTo>
                  <a:pt x="26708" y="40017"/>
                </a:lnTo>
                <a:lnTo>
                  <a:pt x="27863" y="41249"/>
                </a:lnTo>
                <a:lnTo>
                  <a:pt x="30086" y="41249"/>
                </a:lnTo>
                <a:lnTo>
                  <a:pt x="26619" y="44894"/>
                </a:lnTo>
                <a:lnTo>
                  <a:pt x="31242" y="49593"/>
                </a:lnTo>
                <a:lnTo>
                  <a:pt x="32829" y="50037"/>
                </a:lnTo>
                <a:lnTo>
                  <a:pt x="33807" y="51815"/>
                </a:lnTo>
                <a:lnTo>
                  <a:pt x="41351" y="56159"/>
                </a:lnTo>
                <a:lnTo>
                  <a:pt x="42595" y="55270"/>
                </a:lnTo>
                <a:lnTo>
                  <a:pt x="44746" y="55270"/>
                </a:lnTo>
                <a:lnTo>
                  <a:pt x="43129" y="49237"/>
                </a:lnTo>
                <a:lnTo>
                  <a:pt x="43573" y="46050"/>
                </a:lnTo>
                <a:lnTo>
                  <a:pt x="42684" y="44094"/>
                </a:lnTo>
                <a:lnTo>
                  <a:pt x="43137" y="40017"/>
                </a:lnTo>
                <a:close/>
              </a:path>
              <a:path w="45085" h="56514">
                <a:moveTo>
                  <a:pt x="44746" y="55270"/>
                </a:moveTo>
                <a:lnTo>
                  <a:pt x="42595" y="55270"/>
                </a:lnTo>
                <a:lnTo>
                  <a:pt x="44818" y="55537"/>
                </a:lnTo>
                <a:lnTo>
                  <a:pt x="44746" y="55270"/>
                </a:lnTo>
                <a:close/>
              </a:path>
              <a:path w="45085" h="56514">
                <a:moveTo>
                  <a:pt x="35558" y="32296"/>
                </a:moveTo>
                <a:lnTo>
                  <a:pt x="20675" y="32296"/>
                </a:lnTo>
                <a:lnTo>
                  <a:pt x="20408" y="34328"/>
                </a:lnTo>
                <a:lnTo>
                  <a:pt x="22009" y="34607"/>
                </a:lnTo>
                <a:lnTo>
                  <a:pt x="22898" y="36906"/>
                </a:lnTo>
                <a:lnTo>
                  <a:pt x="22098" y="39217"/>
                </a:lnTo>
                <a:lnTo>
                  <a:pt x="24853" y="41694"/>
                </a:lnTo>
                <a:lnTo>
                  <a:pt x="26708" y="40017"/>
                </a:lnTo>
                <a:lnTo>
                  <a:pt x="43137" y="40017"/>
                </a:lnTo>
                <a:lnTo>
                  <a:pt x="43163" y="39217"/>
                </a:lnTo>
                <a:lnTo>
                  <a:pt x="41173" y="36461"/>
                </a:lnTo>
                <a:lnTo>
                  <a:pt x="35585" y="32651"/>
                </a:lnTo>
                <a:lnTo>
                  <a:pt x="35558" y="32296"/>
                </a:lnTo>
                <a:close/>
              </a:path>
              <a:path w="45085" h="56514">
                <a:moveTo>
                  <a:pt x="35372" y="29806"/>
                </a:moveTo>
                <a:lnTo>
                  <a:pt x="15709" y="29806"/>
                </a:lnTo>
                <a:lnTo>
                  <a:pt x="16421" y="32740"/>
                </a:lnTo>
                <a:lnTo>
                  <a:pt x="20675" y="32296"/>
                </a:lnTo>
                <a:lnTo>
                  <a:pt x="35558" y="32296"/>
                </a:lnTo>
                <a:lnTo>
                  <a:pt x="35372" y="29806"/>
                </a:lnTo>
                <a:close/>
              </a:path>
              <a:path w="45085" h="56514">
                <a:moveTo>
                  <a:pt x="33650" y="23418"/>
                </a:moveTo>
                <a:lnTo>
                  <a:pt x="17132" y="23418"/>
                </a:lnTo>
                <a:lnTo>
                  <a:pt x="16332" y="26352"/>
                </a:lnTo>
                <a:lnTo>
                  <a:pt x="14300" y="28206"/>
                </a:lnTo>
                <a:lnTo>
                  <a:pt x="14465" y="30264"/>
                </a:lnTo>
                <a:lnTo>
                  <a:pt x="15709" y="29806"/>
                </a:lnTo>
                <a:lnTo>
                  <a:pt x="35372" y="29806"/>
                </a:lnTo>
                <a:lnTo>
                  <a:pt x="35052" y="25539"/>
                </a:lnTo>
                <a:lnTo>
                  <a:pt x="33650" y="23418"/>
                </a:lnTo>
                <a:close/>
              </a:path>
              <a:path w="45085" h="56514">
                <a:moveTo>
                  <a:pt x="32114" y="20319"/>
                </a:moveTo>
                <a:lnTo>
                  <a:pt x="13677" y="20319"/>
                </a:lnTo>
                <a:lnTo>
                  <a:pt x="10388" y="24129"/>
                </a:lnTo>
                <a:lnTo>
                  <a:pt x="11899" y="27152"/>
                </a:lnTo>
                <a:lnTo>
                  <a:pt x="13677" y="26517"/>
                </a:lnTo>
                <a:lnTo>
                  <a:pt x="13931" y="24307"/>
                </a:lnTo>
                <a:lnTo>
                  <a:pt x="17132" y="23418"/>
                </a:lnTo>
                <a:lnTo>
                  <a:pt x="33650" y="23418"/>
                </a:lnTo>
                <a:lnTo>
                  <a:pt x="32131" y="21120"/>
                </a:lnTo>
                <a:lnTo>
                  <a:pt x="32114" y="20319"/>
                </a:lnTo>
                <a:close/>
              </a:path>
              <a:path w="45085" h="56514">
                <a:moveTo>
                  <a:pt x="32058" y="17652"/>
                </a:moveTo>
                <a:lnTo>
                  <a:pt x="8610" y="17652"/>
                </a:lnTo>
                <a:lnTo>
                  <a:pt x="8699" y="20053"/>
                </a:lnTo>
                <a:lnTo>
                  <a:pt x="11099" y="21729"/>
                </a:lnTo>
                <a:lnTo>
                  <a:pt x="13677" y="20319"/>
                </a:lnTo>
                <a:lnTo>
                  <a:pt x="32114" y="20319"/>
                </a:lnTo>
                <a:lnTo>
                  <a:pt x="32058" y="17652"/>
                </a:lnTo>
                <a:close/>
              </a:path>
              <a:path w="45085" h="56514">
                <a:moveTo>
                  <a:pt x="30791" y="15519"/>
                </a:moveTo>
                <a:lnTo>
                  <a:pt x="5600" y="15519"/>
                </a:lnTo>
                <a:lnTo>
                  <a:pt x="5956" y="17830"/>
                </a:lnTo>
                <a:lnTo>
                  <a:pt x="8610" y="17652"/>
                </a:lnTo>
                <a:lnTo>
                  <a:pt x="32058" y="17652"/>
                </a:lnTo>
                <a:lnTo>
                  <a:pt x="32042" y="16852"/>
                </a:lnTo>
                <a:lnTo>
                  <a:pt x="30791" y="15519"/>
                </a:lnTo>
                <a:close/>
              </a:path>
              <a:path w="45085" h="56514">
                <a:moveTo>
                  <a:pt x="4622" y="0"/>
                </a:moveTo>
                <a:lnTo>
                  <a:pt x="3644" y="888"/>
                </a:lnTo>
                <a:lnTo>
                  <a:pt x="79" y="888"/>
                </a:lnTo>
                <a:lnTo>
                  <a:pt x="1066" y="4025"/>
                </a:lnTo>
                <a:lnTo>
                  <a:pt x="2120" y="4203"/>
                </a:lnTo>
                <a:lnTo>
                  <a:pt x="3200" y="7226"/>
                </a:lnTo>
                <a:lnTo>
                  <a:pt x="9232" y="7924"/>
                </a:lnTo>
                <a:lnTo>
                  <a:pt x="6743" y="9347"/>
                </a:lnTo>
                <a:lnTo>
                  <a:pt x="3615" y="9347"/>
                </a:lnTo>
                <a:lnTo>
                  <a:pt x="1955" y="11836"/>
                </a:lnTo>
                <a:lnTo>
                  <a:pt x="3365" y="12725"/>
                </a:lnTo>
                <a:lnTo>
                  <a:pt x="2057" y="15697"/>
                </a:lnTo>
                <a:lnTo>
                  <a:pt x="2755" y="16509"/>
                </a:lnTo>
                <a:lnTo>
                  <a:pt x="5600" y="15519"/>
                </a:lnTo>
                <a:lnTo>
                  <a:pt x="30791" y="15519"/>
                </a:lnTo>
                <a:lnTo>
                  <a:pt x="28130" y="15074"/>
                </a:lnTo>
                <a:lnTo>
                  <a:pt x="23787" y="12776"/>
                </a:lnTo>
                <a:lnTo>
                  <a:pt x="21297" y="12776"/>
                </a:lnTo>
                <a:lnTo>
                  <a:pt x="18554" y="11709"/>
                </a:lnTo>
                <a:lnTo>
                  <a:pt x="17487" y="9588"/>
                </a:lnTo>
                <a:lnTo>
                  <a:pt x="17046" y="9347"/>
                </a:lnTo>
                <a:lnTo>
                  <a:pt x="6743" y="9347"/>
                </a:lnTo>
                <a:lnTo>
                  <a:pt x="3733" y="9169"/>
                </a:lnTo>
                <a:lnTo>
                  <a:pt x="16722" y="9169"/>
                </a:lnTo>
                <a:lnTo>
                  <a:pt x="13589" y="7454"/>
                </a:lnTo>
                <a:lnTo>
                  <a:pt x="11811" y="5321"/>
                </a:lnTo>
                <a:lnTo>
                  <a:pt x="11233" y="3187"/>
                </a:lnTo>
                <a:lnTo>
                  <a:pt x="8356" y="3187"/>
                </a:lnTo>
                <a:lnTo>
                  <a:pt x="7047" y="888"/>
                </a:lnTo>
                <a:lnTo>
                  <a:pt x="3644" y="888"/>
                </a:lnTo>
                <a:lnTo>
                  <a:pt x="0" y="634"/>
                </a:lnTo>
                <a:lnTo>
                  <a:pt x="6903" y="634"/>
                </a:lnTo>
                <a:lnTo>
                  <a:pt x="4622" y="0"/>
                </a:lnTo>
                <a:close/>
              </a:path>
              <a:path w="45085" h="56514">
                <a:moveTo>
                  <a:pt x="11188" y="3022"/>
                </a:moveTo>
                <a:lnTo>
                  <a:pt x="8356" y="3187"/>
                </a:lnTo>
                <a:lnTo>
                  <a:pt x="11233" y="3187"/>
                </a:lnTo>
                <a:lnTo>
                  <a:pt x="11188" y="30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502484" y="2887284"/>
            <a:ext cx="20320" cy="46355"/>
          </a:xfrm>
          <a:custGeom>
            <a:avLst/>
            <a:gdLst/>
            <a:ahLst/>
            <a:cxnLst/>
            <a:rect l="l" t="t" r="r" b="b"/>
            <a:pathLst>
              <a:path w="20320" h="46355">
                <a:moveTo>
                  <a:pt x="1646" y="27673"/>
                </a:moveTo>
                <a:lnTo>
                  <a:pt x="668" y="29463"/>
                </a:lnTo>
                <a:lnTo>
                  <a:pt x="1379" y="31584"/>
                </a:lnTo>
                <a:lnTo>
                  <a:pt x="4224" y="32130"/>
                </a:lnTo>
                <a:lnTo>
                  <a:pt x="3500" y="33807"/>
                </a:lnTo>
                <a:lnTo>
                  <a:pt x="3856" y="37261"/>
                </a:lnTo>
                <a:lnTo>
                  <a:pt x="7590" y="45250"/>
                </a:lnTo>
                <a:lnTo>
                  <a:pt x="10777" y="45961"/>
                </a:lnTo>
                <a:lnTo>
                  <a:pt x="12111" y="43929"/>
                </a:lnTo>
                <a:lnTo>
                  <a:pt x="11115" y="42506"/>
                </a:lnTo>
                <a:lnTo>
                  <a:pt x="9266" y="42506"/>
                </a:lnTo>
                <a:lnTo>
                  <a:pt x="8555" y="39395"/>
                </a:lnTo>
                <a:lnTo>
                  <a:pt x="7234" y="35229"/>
                </a:lnTo>
                <a:lnTo>
                  <a:pt x="7631" y="32130"/>
                </a:lnTo>
                <a:lnTo>
                  <a:pt x="7622" y="31584"/>
                </a:lnTo>
                <a:lnTo>
                  <a:pt x="6866" y="29197"/>
                </a:lnTo>
                <a:lnTo>
                  <a:pt x="7448" y="28041"/>
                </a:lnTo>
                <a:lnTo>
                  <a:pt x="4478" y="28041"/>
                </a:lnTo>
                <a:lnTo>
                  <a:pt x="1646" y="27673"/>
                </a:lnTo>
                <a:close/>
              </a:path>
              <a:path w="20320" h="46355">
                <a:moveTo>
                  <a:pt x="11044" y="42405"/>
                </a:moveTo>
                <a:lnTo>
                  <a:pt x="9266" y="42506"/>
                </a:lnTo>
                <a:lnTo>
                  <a:pt x="11115" y="42506"/>
                </a:lnTo>
                <a:close/>
              </a:path>
              <a:path w="20320" h="46355">
                <a:moveTo>
                  <a:pt x="668" y="18897"/>
                </a:moveTo>
                <a:lnTo>
                  <a:pt x="300" y="20231"/>
                </a:lnTo>
                <a:lnTo>
                  <a:pt x="2167" y="22351"/>
                </a:lnTo>
                <a:lnTo>
                  <a:pt x="757" y="24930"/>
                </a:lnTo>
                <a:lnTo>
                  <a:pt x="2256" y="25552"/>
                </a:lnTo>
                <a:lnTo>
                  <a:pt x="4478" y="28041"/>
                </a:lnTo>
                <a:lnTo>
                  <a:pt x="7448" y="28041"/>
                </a:lnTo>
                <a:lnTo>
                  <a:pt x="8390" y="26174"/>
                </a:lnTo>
                <a:lnTo>
                  <a:pt x="11658" y="26174"/>
                </a:lnTo>
                <a:lnTo>
                  <a:pt x="11447" y="23863"/>
                </a:lnTo>
                <a:lnTo>
                  <a:pt x="7132" y="23863"/>
                </a:lnTo>
                <a:lnTo>
                  <a:pt x="5100" y="23774"/>
                </a:lnTo>
                <a:lnTo>
                  <a:pt x="6866" y="21729"/>
                </a:lnTo>
                <a:lnTo>
                  <a:pt x="9088" y="21729"/>
                </a:lnTo>
                <a:lnTo>
                  <a:pt x="11416" y="19862"/>
                </a:lnTo>
                <a:lnTo>
                  <a:pt x="3856" y="19862"/>
                </a:lnTo>
                <a:lnTo>
                  <a:pt x="2700" y="19164"/>
                </a:lnTo>
                <a:lnTo>
                  <a:pt x="668" y="18897"/>
                </a:lnTo>
                <a:close/>
              </a:path>
              <a:path w="20320" h="46355">
                <a:moveTo>
                  <a:pt x="11658" y="26174"/>
                </a:moveTo>
                <a:lnTo>
                  <a:pt x="8390" y="26174"/>
                </a:lnTo>
                <a:lnTo>
                  <a:pt x="11666" y="26263"/>
                </a:lnTo>
                <a:close/>
              </a:path>
              <a:path w="20320" h="46355">
                <a:moveTo>
                  <a:pt x="8644" y="22974"/>
                </a:moveTo>
                <a:lnTo>
                  <a:pt x="7132" y="23863"/>
                </a:lnTo>
                <a:lnTo>
                  <a:pt x="11447" y="23863"/>
                </a:lnTo>
                <a:lnTo>
                  <a:pt x="11400" y="23342"/>
                </a:lnTo>
                <a:lnTo>
                  <a:pt x="8644" y="22974"/>
                </a:lnTo>
                <a:close/>
              </a:path>
              <a:path w="20320" h="46355">
                <a:moveTo>
                  <a:pt x="4567" y="0"/>
                </a:moveTo>
                <a:lnTo>
                  <a:pt x="757" y="6400"/>
                </a:lnTo>
                <a:lnTo>
                  <a:pt x="1379" y="10744"/>
                </a:lnTo>
                <a:lnTo>
                  <a:pt x="10" y="13042"/>
                </a:lnTo>
                <a:lnTo>
                  <a:pt x="0" y="13665"/>
                </a:lnTo>
                <a:lnTo>
                  <a:pt x="135" y="15354"/>
                </a:lnTo>
                <a:lnTo>
                  <a:pt x="2167" y="15798"/>
                </a:lnTo>
                <a:lnTo>
                  <a:pt x="3767" y="17754"/>
                </a:lnTo>
                <a:lnTo>
                  <a:pt x="3856" y="19862"/>
                </a:lnTo>
                <a:lnTo>
                  <a:pt x="11416" y="19862"/>
                </a:lnTo>
                <a:lnTo>
                  <a:pt x="11844" y="19519"/>
                </a:lnTo>
                <a:lnTo>
                  <a:pt x="12087" y="15798"/>
                </a:lnTo>
                <a:lnTo>
                  <a:pt x="12184" y="15354"/>
                </a:lnTo>
                <a:lnTo>
                  <a:pt x="13584" y="13665"/>
                </a:lnTo>
                <a:lnTo>
                  <a:pt x="7399" y="13665"/>
                </a:lnTo>
                <a:lnTo>
                  <a:pt x="7056" y="12344"/>
                </a:lnTo>
                <a:lnTo>
                  <a:pt x="5634" y="11175"/>
                </a:lnTo>
                <a:lnTo>
                  <a:pt x="10244" y="9410"/>
                </a:lnTo>
                <a:lnTo>
                  <a:pt x="12377" y="7365"/>
                </a:lnTo>
                <a:lnTo>
                  <a:pt x="12544" y="5587"/>
                </a:lnTo>
                <a:lnTo>
                  <a:pt x="12625" y="4178"/>
                </a:lnTo>
                <a:lnTo>
                  <a:pt x="7856" y="4178"/>
                </a:lnTo>
                <a:lnTo>
                  <a:pt x="8479" y="1155"/>
                </a:lnTo>
                <a:lnTo>
                  <a:pt x="4567" y="0"/>
                </a:lnTo>
                <a:close/>
              </a:path>
              <a:path w="20320" h="46355">
                <a:moveTo>
                  <a:pt x="18588" y="3721"/>
                </a:moveTo>
                <a:lnTo>
                  <a:pt x="14778" y="5587"/>
                </a:lnTo>
                <a:lnTo>
                  <a:pt x="11755" y="9232"/>
                </a:lnTo>
                <a:lnTo>
                  <a:pt x="10155" y="13042"/>
                </a:lnTo>
                <a:lnTo>
                  <a:pt x="7399" y="13665"/>
                </a:lnTo>
                <a:lnTo>
                  <a:pt x="13584" y="13665"/>
                </a:lnTo>
                <a:lnTo>
                  <a:pt x="14321" y="12776"/>
                </a:lnTo>
                <a:lnTo>
                  <a:pt x="15298" y="8966"/>
                </a:lnTo>
                <a:lnTo>
                  <a:pt x="19743" y="4000"/>
                </a:lnTo>
                <a:lnTo>
                  <a:pt x="18588" y="3721"/>
                </a:lnTo>
                <a:close/>
              </a:path>
              <a:path w="20320" h="46355">
                <a:moveTo>
                  <a:pt x="10866" y="2133"/>
                </a:moveTo>
                <a:lnTo>
                  <a:pt x="9266" y="3543"/>
                </a:lnTo>
                <a:lnTo>
                  <a:pt x="7856" y="4178"/>
                </a:lnTo>
                <a:lnTo>
                  <a:pt x="12625" y="4178"/>
                </a:lnTo>
                <a:lnTo>
                  <a:pt x="12555" y="2933"/>
                </a:lnTo>
                <a:lnTo>
                  <a:pt x="10866" y="2133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3534109" y="2899083"/>
            <a:ext cx="5715" cy="12700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711" y="0"/>
                </a:moveTo>
                <a:lnTo>
                  <a:pt x="0" y="800"/>
                </a:lnTo>
                <a:lnTo>
                  <a:pt x="266" y="3911"/>
                </a:lnTo>
                <a:lnTo>
                  <a:pt x="2044" y="6832"/>
                </a:lnTo>
                <a:lnTo>
                  <a:pt x="2400" y="10299"/>
                </a:lnTo>
                <a:lnTo>
                  <a:pt x="4889" y="12331"/>
                </a:lnTo>
                <a:lnTo>
                  <a:pt x="5245" y="8432"/>
                </a:lnTo>
                <a:lnTo>
                  <a:pt x="3022" y="3644"/>
                </a:lnTo>
                <a:lnTo>
                  <a:pt x="1866" y="355"/>
                </a:lnTo>
                <a:lnTo>
                  <a:pt x="7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4301070" y="259694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3327" y="0"/>
                </a:moveTo>
                <a:lnTo>
                  <a:pt x="1193" y="1333"/>
                </a:lnTo>
                <a:lnTo>
                  <a:pt x="0" y="3340"/>
                </a:lnTo>
                <a:lnTo>
                  <a:pt x="800" y="4572"/>
                </a:lnTo>
                <a:lnTo>
                  <a:pt x="927" y="6489"/>
                </a:lnTo>
                <a:lnTo>
                  <a:pt x="1638" y="6946"/>
                </a:lnTo>
                <a:lnTo>
                  <a:pt x="2451" y="5740"/>
                </a:lnTo>
                <a:lnTo>
                  <a:pt x="3911" y="5029"/>
                </a:lnTo>
                <a:lnTo>
                  <a:pt x="7013" y="5029"/>
                </a:lnTo>
                <a:lnTo>
                  <a:pt x="8305" y="3238"/>
                </a:lnTo>
                <a:lnTo>
                  <a:pt x="7200" y="2222"/>
                </a:lnTo>
                <a:lnTo>
                  <a:pt x="5600" y="2222"/>
                </a:lnTo>
                <a:lnTo>
                  <a:pt x="5156" y="533"/>
                </a:lnTo>
                <a:lnTo>
                  <a:pt x="3327" y="0"/>
                </a:lnTo>
                <a:close/>
              </a:path>
              <a:path w="8889" h="6985">
                <a:moveTo>
                  <a:pt x="800" y="6438"/>
                </a:moveTo>
                <a:lnTo>
                  <a:pt x="927" y="6489"/>
                </a:lnTo>
                <a:lnTo>
                  <a:pt x="800" y="6438"/>
                </a:lnTo>
                <a:close/>
              </a:path>
              <a:path w="8889" h="6985">
                <a:moveTo>
                  <a:pt x="7013" y="5029"/>
                </a:moveTo>
                <a:lnTo>
                  <a:pt x="3911" y="5029"/>
                </a:lnTo>
                <a:lnTo>
                  <a:pt x="4927" y="5689"/>
                </a:lnTo>
                <a:lnTo>
                  <a:pt x="6921" y="5156"/>
                </a:lnTo>
                <a:lnTo>
                  <a:pt x="7013" y="502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811277" y="2388530"/>
            <a:ext cx="121920" cy="96520"/>
          </a:xfrm>
          <a:custGeom>
            <a:avLst/>
            <a:gdLst/>
            <a:ahLst/>
            <a:cxnLst/>
            <a:rect l="l" t="t" r="r" b="b"/>
            <a:pathLst>
              <a:path w="121920" h="96519">
                <a:moveTo>
                  <a:pt x="10403" y="95478"/>
                </a:moveTo>
                <a:lnTo>
                  <a:pt x="8610" y="95478"/>
                </a:lnTo>
                <a:lnTo>
                  <a:pt x="9804" y="96050"/>
                </a:lnTo>
                <a:lnTo>
                  <a:pt x="10403" y="95478"/>
                </a:lnTo>
                <a:close/>
              </a:path>
              <a:path w="121920" h="96519">
                <a:moveTo>
                  <a:pt x="5689" y="68592"/>
                </a:moveTo>
                <a:lnTo>
                  <a:pt x="7645" y="75171"/>
                </a:lnTo>
                <a:lnTo>
                  <a:pt x="9245" y="76593"/>
                </a:lnTo>
                <a:lnTo>
                  <a:pt x="8877" y="79425"/>
                </a:lnTo>
                <a:lnTo>
                  <a:pt x="8001" y="82803"/>
                </a:lnTo>
                <a:lnTo>
                  <a:pt x="8839" y="85178"/>
                </a:lnTo>
                <a:lnTo>
                  <a:pt x="8943" y="86055"/>
                </a:lnTo>
                <a:lnTo>
                  <a:pt x="6934" y="89738"/>
                </a:lnTo>
                <a:lnTo>
                  <a:pt x="6934" y="94360"/>
                </a:lnTo>
                <a:lnTo>
                  <a:pt x="6692" y="95516"/>
                </a:lnTo>
                <a:lnTo>
                  <a:pt x="8610" y="95478"/>
                </a:lnTo>
                <a:lnTo>
                  <a:pt x="10403" y="95478"/>
                </a:lnTo>
                <a:lnTo>
                  <a:pt x="11760" y="94183"/>
                </a:lnTo>
                <a:lnTo>
                  <a:pt x="14338" y="93459"/>
                </a:lnTo>
                <a:lnTo>
                  <a:pt x="18128" y="93459"/>
                </a:lnTo>
                <a:lnTo>
                  <a:pt x="19634" y="93078"/>
                </a:lnTo>
                <a:lnTo>
                  <a:pt x="23279" y="89788"/>
                </a:lnTo>
                <a:lnTo>
                  <a:pt x="24790" y="89077"/>
                </a:lnTo>
                <a:lnTo>
                  <a:pt x="24688" y="87922"/>
                </a:lnTo>
                <a:lnTo>
                  <a:pt x="26733" y="86055"/>
                </a:lnTo>
                <a:lnTo>
                  <a:pt x="42231" y="86055"/>
                </a:lnTo>
                <a:lnTo>
                  <a:pt x="41998" y="85178"/>
                </a:lnTo>
                <a:lnTo>
                  <a:pt x="44831" y="82067"/>
                </a:lnTo>
                <a:lnTo>
                  <a:pt x="45453" y="80213"/>
                </a:lnTo>
                <a:lnTo>
                  <a:pt x="48564" y="77012"/>
                </a:lnTo>
                <a:lnTo>
                  <a:pt x="51396" y="75945"/>
                </a:lnTo>
                <a:lnTo>
                  <a:pt x="51752" y="73469"/>
                </a:lnTo>
                <a:lnTo>
                  <a:pt x="53086" y="70357"/>
                </a:lnTo>
                <a:lnTo>
                  <a:pt x="64597" y="70357"/>
                </a:lnTo>
                <a:lnTo>
                  <a:pt x="64821" y="69481"/>
                </a:lnTo>
                <a:lnTo>
                  <a:pt x="8534" y="69481"/>
                </a:lnTo>
                <a:lnTo>
                  <a:pt x="5689" y="68592"/>
                </a:lnTo>
                <a:close/>
              </a:path>
              <a:path w="121920" h="96519">
                <a:moveTo>
                  <a:pt x="42231" y="86055"/>
                </a:moveTo>
                <a:lnTo>
                  <a:pt x="26733" y="86055"/>
                </a:lnTo>
                <a:lnTo>
                  <a:pt x="28067" y="87477"/>
                </a:lnTo>
                <a:lnTo>
                  <a:pt x="28244" y="90500"/>
                </a:lnTo>
                <a:lnTo>
                  <a:pt x="26390" y="92011"/>
                </a:lnTo>
                <a:lnTo>
                  <a:pt x="27800" y="94221"/>
                </a:lnTo>
                <a:lnTo>
                  <a:pt x="29845" y="94132"/>
                </a:lnTo>
                <a:lnTo>
                  <a:pt x="33032" y="92532"/>
                </a:lnTo>
                <a:lnTo>
                  <a:pt x="36895" y="92532"/>
                </a:lnTo>
                <a:lnTo>
                  <a:pt x="38887" y="90233"/>
                </a:lnTo>
                <a:lnTo>
                  <a:pt x="42443" y="86855"/>
                </a:lnTo>
                <a:lnTo>
                  <a:pt x="42231" y="86055"/>
                </a:lnTo>
                <a:close/>
              </a:path>
              <a:path w="121920" h="96519">
                <a:moveTo>
                  <a:pt x="18128" y="93459"/>
                </a:moveTo>
                <a:lnTo>
                  <a:pt x="14338" y="93459"/>
                </a:lnTo>
                <a:lnTo>
                  <a:pt x="16522" y="93865"/>
                </a:lnTo>
                <a:lnTo>
                  <a:pt x="18128" y="93459"/>
                </a:lnTo>
                <a:close/>
              </a:path>
              <a:path w="121920" h="96519">
                <a:moveTo>
                  <a:pt x="36895" y="92532"/>
                </a:moveTo>
                <a:lnTo>
                  <a:pt x="33032" y="92532"/>
                </a:lnTo>
                <a:lnTo>
                  <a:pt x="36664" y="92798"/>
                </a:lnTo>
                <a:lnTo>
                  <a:pt x="36895" y="92532"/>
                </a:lnTo>
                <a:close/>
              </a:path>
              <a:path w="121920" h="96519">
                <a:moveTo>
                  <a:pt x="64597" y="70357"/>
                </a:moveTo>
                <a:lnTo>
                  <a:pt x="53086" y="70357"/>
                </a:lnTo>
                <a:lnTo>
                  <a:pt x="55219" y="73558"/>
                </a:lnTo>
                <a:lnTo>
                  <a:pt x="58585" y="73825"/>
                </a:lnTo>
                <a:lnTo>
                  <a:pt x="61341" y="71335"/>
                </a:lnTo>
                <a:lnTo>
                  <a:pt x="64528" y="70624"/>
                </a:lnTo>
                <a:lnTo>
                  <a:pt x="64597" y="70357"/>
                </a:lnTo>
                <a:close/>
              </a:path>
              <a:path w="121920" h="96519">
                <a:moveTo>
                  <a:pt x="23812" y="42646"/>
                </a:moveTo>
                <a:lnTo>
                  <a:pt x="23456" y="46735"/>
                </a:lnTo>
                <a:lnTo>
                  <a:pt x="21323" y="49936"/>
                </a:lnTo>
                <a:lnTo>
                  <a:pt x="19723" y="50647"/>
                </a:lnTo>
                <a:lnTo>
                  <a:pt x="19367" y="51714"/>
                </a:lnTo>
                <a:lnTo>
                  <a:pt x="14744" y="52781"/>
                </a:lnTo>
                <a:lnTo>
                  <a:pt x="13500" y="56324"/>
                </a:lnTo>
                <a:lnTo>
                  <a:pt x="11366" y="56692"/>
                </a:lnTo>
                <a:lnTo>
                  <a:pt x="9423" y="58991"/>
                </a:lnTo>
                <a:lnTo>
                  <a:pt x="8001" y="58991"/>
                </a:lnTo>
                <a:lnTo>
                  <a:pt x="7645" y="60947"/>
                </a:lnTo>
                <a:lnTo>
                  <a:pt x="4445" y="62547"/>
                </a:lnTo>
                <a:lnTo>
                  <a:pt x="1955" y="64503"/>
                </a:lnTo>
                <a:lnTo>
                  <a:pt x="58" y="64503"/>
                </a:lnTo>
                <a:lnTo>
                  <a:pt x="177" y="65925"/>
                </a:lnTo>
                <a:lnTo>
                  <a:pt x="4267" y="67348"/>
                </a:lnTo>
                <a:lnTo>
                  <a:pt x="8534" y="67348"/>
                </a:lnTo>
                <a:lnTo>
                  <a:pt x="8534" y="69481"/>
                </a:lnTo>
                <a:lnTo>
                  <a:pt x="64821" y="69481"/>
                </a:lnTo>
                <a:lnTo>
                  <a:pt x="65417" y="67157"/>
                </a:lnTo>
                <a:lnTo>
                  <a:pt x="66840" y="67068"/>
                </a:lnTo>
                <a:lnTo>
                  <a:pt x="69049" y="64681"/>
                </a:lnTo>
                <a:lnTo>
                  <a:pt x="69114" y="64503"/>
                </a:lnTo>
                <a:lnTo>
                  <a:pt x="1955" y="64503"/>
                </a:lnTo>
                <a:lnTo>
                  <a:pt x="0" y="63804"/>
                </a:lnTo>
                <a:lnTo>
                  <a:pt x="69367" y="63804"/>
                </a:lnTo>
                <a:lnTo>
                  <a:pt x="70205" y="61493"/>
                </a:lnTo>
                <a:lnTo>
                  <a:pt x="74383" y="60604"/>
                </a:lnTo>
                <a:lnTo>
                  <a:pt x="75882" y="59893"/>
                </a:lnTo>
                <a:lnTo>
                  <a:pt x="83070" y="59893"/>
                </a:lnTo>
                <a:lnTo>
                  <a:pt x="85737" y="58115"/>
                </a:lnTo>
                <a:lnTo>
                  <a:pt x="87858" y="58026"/>
                </a:lnTo>
                <a:lnTo>
                  <a:pt x="93179" y="55537"/>
                </a:lnTo>
                <a:lnTo>
                  <a:pt x="97536" y="55181"/>
                </a:lnTo>
                <a:lnTo>
                  <a:pt x="104279" y="52171"/>
                </a:lnTo>
                <a:lnTo>
                  <a:pt x="110909" y="52171"/>
                </a:lnTo>
                <a:lnTo>
                  <a:pt x="113195" y="51892"/>
                </a:lnTo>
                <a:lnTo>
                  <a:pt x="114973" y="50647"/>
                </a:lnTo>
                <a:lnTo>
                  <a:pt x="119595" y="49580"/>
                </a:lnTo>
                <a:lnTo>
                  <a:pt x="121729" y="46735"/>
                </a:lnTo>
                <a:lnTo>
                  <a:pt x="121319" y="44957"/>
                </a:lnTo>
                <a:lnTo>
                  <a:pt x="31280" y="44957"/>
                </a:lnTo>
                <a:lnTo>
                  <a:pt x="24523" y="44068"/>
                </a:lnTo>
                <a:lnTo>
                  <a:pt x="23812" y="42646"/>
                </a:lnTo>
                <a:close/>
              </a:path>
              <a:path w="121920" h="96519">
                <a:moveTo>
                  <a:pt x="83070" y="59893"/>
                </a:moveTo>
                <a:lnTo>
                  <a:pt x="75882" y="59893"/>
                </a:lnTo>
                <a:lnTo>
                  <a:pt x="77127" y="61226"/>
                </a:lnTo>
                <a:lnTo>
                  <a:pt x="78816" y="60070"/>
                </a:lnTo>
                <a:lnTo>
                  <a:pt x="83070" y="59893"/>
                </a:lnTo>
                <a:close/>
              </a:path>
              <a:path w="121920" h="96519">
                <a:moveTo>
                  <a:pt x="110909" y="52171"/>
                </a:moveTo>
                <a:lnTo>
                  <a:pt x="104279" y="52171"/>
                </a:lnTo>
                <a:lnTo>
                  <a:pt x="108000" y="52527"/>
                </a:lnTo>
                <a:lnTo>
                  <a:pt x="110909" y="52171"/>
                </a:lnTo>
                <a:close/>
              </a:path>
              <a:path w="121920" h="96519">
                <a:moveTo>
                  <a:pt x="57937" y="1422"/>
                </a:moveTo>
                <a:lnTo>
                  <a:pt x="54203" y="2489"/>
                </a:lnTo>
                <a:lnTo>
                  <a:pt x="53314" y="4444"/>
                </a:lnTo>
                <a:lnTo>
                  <a:pt x="54381" y="5689"/>
                </a:lnTo>
                <a:lnTo>
                  <a:pt x="53136" y="8000"/>
                </a:lnTo>
                <a:lnTo>
                  <a:pt x="53034" y="12090"/>
                </a:lnTo>
                <a:lnTo>
                  <a:pt x="52425" y="16344"/>
                </a:lnTo>
                <a:lnTo>
                  <a:pt x="54203" y="18656"/>
                </a:lnTo>
                <a:lnTo>
                  <a:pt x="52603" y="20612"/>
                </a:lnTo>
                <a:lnTo>
                  <a:pt x="49758" y="20612"/>
                </a:lnTo>
                <a:lnTo>
                  <a:pt x="46558" y="23812"/>
                </a:lnTo>
                <a:lnTo>
                  <a:pt x="45491" y="26123"/>
                </a:lnTo>
                <a:lnTo>
                  <a:pt x="40513" y="27901"/>
                </a:lnTo>
                <a:lnTo>
                  <a:pt x="38201" y="31280"/>
                </a:lnTo>
                <a:lnTo>
                  <a:pt x="32689" y="35369"/>
                </a:lnTo>
                <a:lnTo>
                  <a:pt x="30213" y="36258"/>
                </a:lnTo>
                <a:lnTo>
                  <a:pt x="30035" y="38023"/>
                </a:lnTo>
                <a:lnTo>
                  <a:pt x="31457" y="41579"/>
                </a:lnTo>
                <a:lnTo>
                  <a:pt x="31280" y="44957"/>
                </a:lnTo>
                <a:lnTo>
                  <a:pt x="121319" y="44957"/>
                </a:lnTo>
                <a:lnTo>
                  <a:pt x="121196" y="41935"/>
                </a:lnTo>
                <a:lnTo>
                  <a:pt x="119938" y="40347"/>
                </a:lnTo>
                <a:lnTo>
                  <a:pt x="120840" y="39090"/>
                </a:lnTo>
                <a:lnTo>
                  <a:pt x="120890" y="38023"/>
                </a:lnTo>
                <a:lnTo>
                  <a:pt x="120928" y="35369"/>
                </a:lnTo>
                <a:lnTo>
                  <a:pt x="119240" y="31457"/>
                </a:lnTo>
                <a:lnTo>
                  <a:pt x="120294" y="29146"/>
                </a:lnTo>
                <a:lnTo>
                  <a:pt x="119819" y="23634"/>
                </a:lnTo>
                <a:lnTo>
                  <a:pt x="99872" y="23634"/>
                </a:lnTo>
                <a:lnTo>
                  <a:pt x="99695" y="22390"/>
                </a:lnTo>
                <a:lnTo>
                  <a:pt x="103060" y="18834"/>
                </a:lnTo>
                <a:lnTo>
                  <a:pt x="103962" y="15633"/>
                </a:lnTo>
                <a:lnTo>
                  <a:pt x="97383" y="15633"/>
                </a:lnTo>
                <a:lnTo>
                  <a:pt x="98983" y="13855"/>
                </a:lnTo>
                <a:lnTo>
                  <a:pt x="98628" y="12090"/>
                </a:lnTo>
                <a:lnTo>
                  <a:pt x="92227" y="8712"/>
                </a:lnTo>
                <a:lnTo>
                  <a:pt x="90627" y="5867"/>
                </a:lnTo>
                <a:lnTo>
                  <a:pt x="89027" y="4622"/>
                </a:lnTo>
                <a:lnTo>
                  <a:pt x="89643" y="2311"/>
                </a:lnTo>
                <a:lnTo>
                  <a:pt x="69126" y="2311"/>
                </a:lnTo>
                <a:lnTo>
                  <a:pt x="68414" y="1955"/>
                </a:lnTo>
                <a:lnTo>
                  <a:pt x="59880" y="1955"/>
                </a:lnTo>
                <a:lnTo>
                  <a:pt x="57937" y="1422"/>
                </a:lnTo>
                <a:close/>
              </a:path>
              <a:path w="121920" h="96519">
                <a:moveTo>
                  <a:pt x="106438" y="16167"/>
                </a:moveTo>
                <a:lnTo>
                  <a:pt x="104660" y="17767"/>
                </a:lnTo>
                <a:lnTo>
                  <a:pt x="104660" y="20612"/>
                </a:lnTo>
                <a:lnTo>
                  <a:pt x="99872" y="23634"/>
                </a:lnTo>
                <a:lnTo>
                  <a:pt x="119819" y="23634"/>
                </a:lnTo>
                <a:lnTo>
                  <a:pt x="119773" y="23101"/>
                </a:lnTo>
                <a:lnTo>
                  <a:pt x="115150" y="18313"/>
                </a:lnTo>
                <a:lnTo>
                  <a:pt x="114599" y="16522"/>
                </a:lnTo>
                <a:lnTo>
                  <a:pt x="109816" y="16522"/>
                </a:lnTo>
                <a:lnTo>
                  <a:pt x="106438" y="16167"/>
                </a:lnTo>
                <a:close/>
              </a:path>
              <a:path w="121920" h="96519">
                <a:moveTo>
                  <a:pt x="113017" y="15455"/>
                </a:moveTo>
                <a:lnTo>
                  <a:pt x="109816" y="16522"/>
                </a:lnTo>
                <a:lnTo>
                  <a:pt x="114599" y="16522"/>
                </a:lnTo>
                <a:lnTo>
                  <a:pt x="114439" y="16001"/>
                </a:lnTo>
                <a:lnTo>
                  <a:pt x="113017" y="15455"/>
                </a:lnTo>
                <a:close/>
              </a:path>
              <a:path w="121920" h="96519">
                <a:moveTo>
                  <a:pt x="101473" y="14211"/>
                </a:moveTo>
                <a:lnTo>
                  <a:pt x="99339" y="15290"/>
                </a:lnTo>
                <a:lnTo>
                  <a:pt x="97383" y="15633"/>
                </a:lnTo>
                <a:lnTo>
                  <a:pt x="103962" y="15633"/>
                </a:lnTo>
                <a:lnTo>
                  <a:pt x="101473" y="14211"/>
                </a:lnTo>
                <a:close/>
              </a:path>
              <a:path w="121920" h="96519">
                <a:moveTo>
                  <a:pt x="82981" y="0"/>
                </a:moveTo>
                <a:lnTo>
                  <a:pt x="77304" y="2311"/>
                </a:lnTo>
                <a:lnTo>
                  <a:pt x="89643" y="2311"/>
                </a:lnTo>
                <a:lnTo>
                  <a:pt x="89738" y="1955"/>
                </a:lnTo>
                <a:lnTo>
                  <a:pt x="82981" y="0"/>
                </a:lnTo>
                <a:close/>
              </a:path>
              <a:path w="121920" h="96519">
                <a:moveTo>
                  <a:pt x="67348" y="1422"/>
                </a:moveTo>
                <a:lnTo>
                  <a:pt x="59880" y="1955"/>
                </a:lnTo>
                <a:lnTo>
                  <a:pt x="68414" y="1955"/>
                </a:lnTo>
                <a:lnTo>
                  <a:pt x="67348" y="142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921234" y="2293062"/>
            <a:ext cx="93980" cy="52705"/>
          </a:xfrm>
          <a:custGeom>
            <a:avLst/>
            <a:gdLst/>
            <a:ahLst/>
            <a:cxnLst/>
            <a:rect l="l" t="t" r="r" b="b"/>
            <a:pathLst>
              <a:path w="93979" h="52705">
                <a:moveTo>
                  <a:pt x="25679" y="49999"/>
                </a:moveTo>
                <a:lnTo>
                  <a:pt x="19545" y="49999"/>
                </a:lnTo>
                <a:lnTo>
                  <a:pt x="21094" y="50215"/>
                </a:lnTo>
                <a:lnTo>
                  <a:pt x="21285" y="52006"/>
                </a:lnTo>
                <a:lnTo>
                  <a:pt x="22123" y="52133"/>
                </a:lnTo>
                <a:lnTo>
                  <a:pt x="25679" y="49999"/>
                </a:lnTo>
                <a:close/>
              </a:path>
              <a:path w="93979" h="52705">
                <a:moveTo>
                  <a:pt x="33930" y="37757"/>
                </a:moveTo>
                <a:lnTo>
                  <a:pt x="21234" y="37757"/>
                </a:lnTo>
                <a:lnTo>
                  <a:pt x="22529" y="38328"/>
                </a:lnTo>
                <a:lnTo>
                  <a:pt x="22390" y="40195"/>
                </a:lnTo>
                <a:lnTo>
                  <a:pt x="20167" y="41579"/>
                </a:lnTo>
                <a:lnTo>
                  <a:pt x="18892" y="44119"/>
                </a:lnTo>
                <a:lnTo>
                  <a:pt x="18794" y="44703"/>
                </a:lnTo>
                <a:lnTo>
                  <a:pt x="19684" y="46393"/>
                </a:lnTo>
                <a:lnTo>
                  <a:pt x="18122" y="47777"/>
                </a:lnTo>
                <a:lnTo>
                  <a:pt x="17321" y="49733"/>
                </a:lnTo>
                <a:lnTo>
                  <a:pt x="17408" y="49999"/>
                </a:lnTo>
                <a:lnTo>
                  <a:pt x="18338" y="51333"/>
                </a:lnTo>
                <a:lnTo>
                  <a:pt x="19545" y="49999"/>
                </a:lnTo>
                <a:lnTo>
                  <a:pt x="25679" y="49999"/>
                </a:lnTo>
                <a:lnTo>
                  <a:pt x="26123" y="49733"/>
                </a:lnTo>
                <a:lnTo>
                  <a:pt x="27685" y="47637"/>
                </a:lnTo>
                <a:lnTo>
                  <a:pt x="29348" y="47637"/>
                </a:lnTo>
                <a:lnTo>
                  <a:pt x="30719" y="45681"/>
                </a:lnTo>
                <a:lnTo>
                  <a:pt x="30568" y="42913"/>
                </a:lnTo>
                <a:lnTo>
                  <a:pt x="31991" y="42837"/>
                </a:lnTo>
                <a:lnTo>
                  <a:pt x="33591" y="40830"/>
                </a:lnTo>
                <a:lnTo>
                  <a:pt x="33769" y="37884"/>
                </a:lnTo>
                <a:lnTo>
                  <a:pt x="33930" y="37757"/>
                </a:lnTo>
                <a:close/>
              </a:path>
              <a:path w="93979" h="52705">
                <a:moveTo>
                  <a:pt x="81422" y="21501"/>
                </a:moveTo>
                <a:lnTo>
                  <a:pt x="59943" y="21501"/>
                </a:lnTo>
                <a:lnTo>
                  <a:pt x="61061" y="22351"/>
                </a:lnTo>
                <a:lnTo>
                  <a:pt x="59943" y="26669"/>
                </a:lnTo>
                <a:lnTo>
                  <a:pt x="56883" y="29959"/>
                </a:lnTo>
                <a:lnTo>
                  <a:pt x="56299" y="32677"/>
                </a:lnTo>
                <a:lnTo>
                  <a:pt x="54749" y="34239"/>
                </a:lnTo>
                <a:lnTo>
                  <a:pt x="54432" y="35445"/>
                </a:lnTo>
                <a:lnTo>
                  <a:pt x="52565" y="36550"/>
                </a:lnTo>
                <a:lnTo>
                  <a:pt x="49459" y="40995"/>
                </a:lnTo>
                <a:lnTo>
                  <a:pt x="49371" y="42519"/>
                </a:lnTo>
                <a:lnTo>
                  <a:pt x="49491" y="42913"/>
                </a:lnTo>
                <a:lnTo>
                  <a:pt x="50244" y="44348"/>
                </a:lnTo>
                <a:lnTo>
                  <a:pt x="50331" y="45173"/>
                </a:lnTo>
                <a:lnTo>
                  <a:pt x="49987" y="46786"/>
                </a:lnTo>
                <a:lnTo>
                  <a:pt x="51942" y="47370"/>
                </a:lnTo>
                <a:lnTo>
                  <a:pt x="54216" y="48348"/>
                </a:lnTo>
                <a:lnTo>
                  <a:pt x="55498" y="46875"/>
                </a:lnTo>
                <a:lnTo>
                  <a:pt x="57899" y="45681"/>
                </a:lnTo>
                <a:lnTo>
                  <a:pt x="58354" y="44119"/>
                </a:lnTo>
                <a:lnTo>
                  <a:pt x="58235" y="41440"/>
                </a:lnTo>
                <a:lnTo>
                  <a:pt x="58326" y="41186"/>
                </a:lnTo>
                <a:lnTo>
                  <a:pt x="60083" y="39763"/>
                </a:lnTo>
                <a:lnTo>
                  <a:pt x="61277" y="37668"/>
                </a:lnTo>
                <a:lnTo>
                  <a:pt x="63195" y="37668"/>
                </a:lnTo>
                <a:lnTo>
                  <a:pt x="64300" y="36906"/>
                </a:lnTo>
                <a:lnTo>
                  <a:pt x="69147" y="36906"/>
                </a:lnTo>
                <a:lnTo>
                  <a:pt x="69291" y="36766"/>
                </a:lnTo>
                <a:lnTo>
                  <a:pt x="73063" y="36677"/>
                </a:lnTo>
                <a:lnTo>
                  <a:pt x="74523" y="34607"/>
                </a:lnTo>
                <a:lnTo>
                  <a:pt x="75679" y="30441"/>
                </a:lnTo>
                <a:lnTo>
                  <a:pt x="77901" y="26796"/>
                </a:lnTo>
                <a:lnTo>
                  <a:pt x="77977" y="24409"/>
                </a:lnTo>
                <a:lnTo>
                  <a:pt x="78333" y="23418"/>
                </a:lnTo>
                <a:lnTo>
                  <a:pt x="82632" y="23418"/>
                </a:lnTo>
                <a:lnTo>
                  <a:pt x="81422" y="21501"/>
                </a:lnTo>
                <a:close/>
              </a:path>
              <a:path w="93979" h="52705">
                <a:moveTo>
                  <a:pt x="29348" y="47637"/>
                </a:moveTo>
                <a:lnTo>
                  <a:pt x="27685" y="47637"/>
                </a:lnTo>
                <a:lnTo>
                  <a:pt x="29197" y="47853"/>
                </a:lnTo>
                <a:lnTo>
                  <a:pt x="29348" y="47637"/>
                </a:lnTo>
                <a:close/>
              </a:path>
              <a:path w="93979" h="52705">
                <a:moveTo>
                  <a:pt x="43822" y="37045"/>
                </a:moveTo>
                <a:lnTo>
                  <a:pt x="34836" y="37045"/>
                </a:lnTo>
                <a:lnTo>
                  <a:pt x="35613" y="37668"/>
                </a:lnTo>
                <a:lnTo>
                  <a:pt x="35688" y="37884"/>
                </a:lnTo>
                <a:lnTo>
                  <a:pt x="35284" y="39268"/>
                </a:lnTo>
                <a:lnTo>
                  <a:pt x="35189" y="40195"/>
                </a:lnTo>
                <a:lnTo>
                  <a:pt x="35417" y="40995"/>
                </a:lnTo>
                <a:lnTo>
                  <a:pt x="35516" y="41579"/>
                </a:lnTo>
                <a:lnTo>
                  <a:pt x="35001" y="43675"/>
                </a:lnTo>
                <a:lnTo>
                  <a:pt x="34904" y="44513"/>
                </a:lnTo>
                <a:lnTo>
                  <a:pt x="35813" y="46697"/>
                </a:lnTo>
                <a:lnTo>
                  <a:pt x="36880" y="46697"/>
                </a:lnTo>
                <a:lnTo>
                  <a:pt x="39141" y="44119"/>
                </a:lnTo>
                <a:lnTo>
                  <a:pt x="39229" y="42519"/>
                </a:lnTo>
                <a:lnTo>
                  <a:pt x="39353" y="41440"/>
                </a:lnTo>
                <a:lnTo>
                  <a:pt x="39903" y="40385"/>
                </a:lnTo>
                <a:lnTo>
                  <a:pt x="41681" y="39852"/>
                </a:lnTo>
                <a:lnTo>
                  <a:pt x="43822" y="37045"/>
                </a:lnTo>
                <a:close/>
              </a:path>
              <a:path w="93979" h="52705">
                <a:moveTo>
                  <a:pt x="19956" y="38341"/>
                </a:moveTo>
                <a:lnTo>
                  <a:pt x="7810" y="38341"/>
                </a:lnTo>
                <a:lnTo>
                  <a:pt x="10032" y="39573"/>
                </a:lnTo>
                <a:lnTo>
                  <a:pt x="11753" y="42519"/>
                </a:lnTo>
                <a:lnTo>
                  <a:pt x="11872" y="43675"/>
                </a:lnTo>
                <a:lnTo>
                  <a:pt x="11976" y="45173"/>
                </a:lnTo>
                <a:lnTo>
                  <a:pt x="14198" y="46227"/>
                </a:lnTo>
                <a:lnTo>
                  <a:pt x="15227" y="45288"/>
                </a:lnTo>
                <a:lnTo>
                  <a:pt x="15417" y="42887"/>
                </a:lnTo>
                <a:lnTo>
                  <a:pt x="16027" y="42519"/>
                </a:lnTo>
                <a:lnTo>
                  <a:pt x="17094" y="39268"/>
                </a:lnTo>
                <a:lnTo>
                  <a:pt x="18427" y="39039"/>
                </a:lnTo>
                <a:lnTo>
                  <a:pt x="19956" y="38341"/>
                </a:lnTo>
                <a:close/>
              </a:path>
              <a:path w="93979" h="52705">
                <a:moveTo>
                  <a:pt x="44665" y="32740"/>
                </a:moveTo>
                <a:lnTo>
                  <a:pt x="4165" y="32740"/>
                </a:lnTo>
                <a:lnTo>
                  <a:pt x="5143" y="33807"/>
                </a:lnTo>
                <a:lnTo>
                  <a:pt x="3187" y="34074"/>
                </a:lnTo>
                <a:lnTo>
                  <a:pt x="2578" y="35229"/>
                </a:lnTo>
                <a:lnTo>
                  <a:pt x="3969" y="36550"/>
                </a:lnTo>
                <a:lnTo>
                  <a:pt x="4031" y="36766"/>
                </a:lnTo>
                <a:lnTo>
                  <a:pt x="3454" y="38239"/>
                </a:lnTo>
                <a:lnTo>
                  <a:pt x="0" y="39484"/>
                </a:lnTo>
                <a:lnTo>
                  <a:pt x="0" y="40639"/>
                </a:lnTo>
                <a:lnTo>
                  <a:pt x="2578" y="41440"/>
                </a:lnTo>
                <a:lnTo>
                  <a:pt x="5054" y="40995"/>
                </a:lnTo>
                <a:lnTo>
                  <a:pt x="6032" y="38963"/>
                </a:lnTo>
                <a:lnTo>
                  <a:pt x="7810" y="38341"/>
                </a:lnTo>
                <a:lnTo>
                  <a:pt x="19983" y="38328"/>
                </a:lnTo>
                <a:lnTo>
                  <a:pt x="21234" y="37757"/>
                </a:lnTo>
                <a:lnTo>
                  <a:pt x="33930" y="37757"/>
                </a:lnTo>
                <a:lnTo>
                  <a:pt x="34836" y="37045"/>
                </a:lnTo>
                <a:lnTo>
                  <a:pt x="43822" y="37045"/>
                </a:lnTo>
                <a:lnTo>
                  <a:pt x="44297" y="36423"/>
                </a:lnTo>
                <a:lnTo>
                  <a:pt x="44843" y="33794"/>
                </a:lnTo>
                <a:lnTo>
                  <a:pt x="44665" y="32740"/>
                </a:lnTo>
                <a:close/>
              </a:path>
              <a:path w="93979" h="52705">
                <a:moveTo>
                  <a:pt x="69147" y="36906"/>
                </a:moveTo>
                <a:lnTo>
                  <a:pt x="64300" y="36906"/>
                </a:lnTo>
                <a:lnTo>
                  <a:pt x="65506" y="38201"/>
                </a:lnTo>
                <a:lnTo>
                  <a:pt x="67817" y="38201"/>
                </a:lnTo>
                <a:lnTo>
                  <a:pt x="69147" y="36906"/>
                </a:lnTo>
                <a:close/>
              </a:path>
              <a:path w="93979" h="52705">
                <a:moveTo>
                  <a:pt x="18808" y="23520"/>
                </a:moveTo>
                <a:lnTo>
                  <a:pt x="16509" y="24676"/>
                </a:lnTo>
                <a:lnTo>
                  <a:pt x="10820" y="25653"/>
                </a:lnTo>
                <a:lnTo>
                  <a:pt x="8432" y="29375"/>
                </a:lnTo>
                <a:lnTo>
                  <a:pt x="6476" y="29463"/>
                </a:lnTo>
                <a:lnTo>
                  <a:pt x="3187" y="30264"/>
                </a:lnTo>
                <a:lnTo>
                  <a:pt x="1866" y="32829"/>
                </a:lnTo>
                <a:lnTo>
                  <a:pt x="4165" y="32740"/>
                </a:lnTo>
                <a:lnTo>
                  <a:pt x="44665" y="32740"/>
                </a:lnTo>
                <a:lnTo>
                  <a:pt x="44437" y="31394"/>
                </a:lnTo>
                <a:lnTo>
                  <a:pt x="45453" y="29298"/>
                </a:lnTo>
                <a:lnTo>
                  <a:pt x="50683" y="29298"/>
                </a:lnTo>
                <a:lnTo>
                  <a:pt x="51092" y="29032"/>
                </a:lnTo>
                <a:lnTo>
                  <a:pt x="52438" y="25819"/>
                </a:lnTo>
                <a:lnTo>
                  <a:pt x="52568" y="24498"/>
                </a:lnTo>
                <a:lnTo>
                  <a:pt x="21640" y="24498"/>
                </a:lnTo>
                <a:lnTo>
                  <a:pt x="18808" y="23520"/>
                </a:lnTo>
                <a:close/>
              </a:path>
              <a:path w="93979" h="52705">
                <a:moveTo>
                  <a:pt x="50683" y="29298"/>
                </a:moveTo>
                <a:lnTo>
                  <a:pt x="45453" y="29298"/>
                </a:lnTo>
                <a:lnTo>
                  <a:pt x="46926" y="31749"/>
                </a:lnTo>
                <a:lnTo>
                  <a:pt x="50683" y="29298"/>
                </a:lnTo>
                <a:close/>
              </a:path>
              <a:path w="93979" h="52705">
                <a:moveTo>
                  <a:pt x="82632" y="23418"/>
                </a:moveTo>
                <a:lnTo>
                  <a:pt x="78333" y="23418"/>
                </a:lnTo>
                <a:lnTo>
                  <a:pt x="80467" y="26276"/>
                </a:lnTo>
                <a:lnTo>
                  <a:pt x="82334" y="26708"/>
                </a:lnTo>
                <a:lnTo>
                  <a:pt x="83223" y="25653"/>
                </a:lnTo>
                <a:lnTo>
                  <a:pt x="83032" y="24053"/>
                </a:lnTo>
                <a:lnTo>
                  <a:pt x="82632" y="23418"/>
                </a:lnTo>
                <a:close/>
              </a:path>
              <a:path w="93979" h="52705">
                <a:moveTo>
                  <a:pt x="31318" y="18643"/>
                </a:moveTo>
                <a:lnTo>
                  <a:pt x="30073" y="19697"/>
                </a:lnTo>
                <a:lnTo>
                  <a:pt x="28384" y="19697"/>
                </a:lnTo>
                <a:lnTo>
                  <a:pt x="24307" y="22898"/>
                </a:lnTo>
                <a:lnTo>
                  <a:pt x="21640" y="24498"/>
                </a:lnTo>
                <a:lnTo>
                  <a:pt x="52568" y="24498"/>
                </a:lnTo>
                <a:lnTo>
                  <a:pt x="52666" y="23507"/>
                </a:lnTo>
                <a:lnTo>
                  <a:pt x="55016" y="23152"/>
                </a:lnTo>
                <a:lnTo>
                  <a:pt x="56299" y="22224"/>
                </a:lnTo>
                <a:lnTo>
                  <a:pt x="59206" y="22224"/>
                </a:lnTo>
                <a:lnTo>
                  <a:pt x="59943" y="21501"/>
                </a:lnTo>
                <a:lnTo>
                  <a:pt x="81422" y="21501"/>
                </a:lnTo>
                <a:lnTo>
                  <a:pt x="80733" y="20408"/>
                </a:lnTo>
                <a:lnTo>
                  <a:pt x="80808" y="19075"/>
                </a:lnTo>
                <a:lnTo>
                  <a:pt x="33718" y="19075"/>
                </a:lnTo>
                <a:lnTo>
                  <a:pt x="31318" y="18643"/>
                </a:lnTo>
                <a:close/>
              </a:path>
              <a:path w="93979" h="52705">
                <a:moveTo>
                  <a:pt x="59206" y="22224"/>
                </a:moveTo>
                <a:lnTo>
                  <a:pt x="56299" y="22224"/>
                </a:lnTo>
                <a:lnTo>
                  <a:pt x="57899" y="23507"/>
                </a:lnTo>
                <a:lnTo>
                  <a:pt x="59206" y="22224"/>
                </a:lnTo>
                <a:close/>
              </a:path>
              <a:path w="93979" h="52705">
                <a:moveTo>
                  <a:pt x="57581" y="6134"/>
                </a:moveTo>
                <a:lnTo>
                  <a:pt x="56159" y="6134"/>
                </a:lnTo>
                <a:lnTo>
                  <a:pt x="50304" y="10655"/>
                </a:lnTo>
                <a:lnTo>
                  <a:pt x="48526" y="12153"/>
                </a:lnTo>
                <a:lnTo>
                  <a:pt x="46481" y="12344"/>
                </a:lnTo>
                <a:lnTo>
                  <a:pt x="43383" y="14554"/>
                </a:lnTo>
                <a:lnTo>
                  <a:pt x="41249" y="14998"/>
                </a:lnTo>
                <a:lnTo>
                  <a:pt x="39306" y="16598"/>
                </a:lnTo>
                <a:lnTo>
                  <a:pt x="38950" y="18199"/>
                </a:lnTo>
                <a:lnTo>
                  <a:pt x="34861" y="18199"/>
                </a:lnTo>
                <a:lnTo>
                  <a:pt x="33718" y="19075"/>
                </a:lnTo>
                <a:lnTo>
                  <a:pt x="80808" y="19075"/>
                </a:lnTo>
                <a:lnTo>
                  <a:pt x="80822" y="18821"/>
                </a:lnTo>
                <a:lnTo>
                  <a:pt x="83400" y="16497"/>
                </a:lnTo>
                <a:lnTo>
                  <a:pt x="85788" y="16332"/>
                </a:lnTo>
                <a:lnTo>
                  <a:pt x="88277" y="14998"/>
                </a:lnTo>
                <a:lnTo>
                  <a:pt x="91785" y="14998"/>
                </a:lnTo>
                <a:lnTo>
                  <a:pt x="93421" y="12865"/>
                </a:lnTo>
                <a:lnTo>
                  <a:pt x="92976" y="10921"/>
                </a:lnTo>
                <a:lnTo>
                  <a:pt x="92831" y="9321"/>
                </a:lnTo>
                <a:lnTo>
                  <a:pt x="81622" y="9321"/>
                </a:lnTo>
                <a:lnTo>
                  <a:pt x="80378" y="7645"/>
                </a:lnTo>
                <a:lnTo>
                  <a:pt x="80244" y="6578"/>
                </a:lnTo>
                <a:lnTo>
                  <a:pt x="58546" y="6578"/>
                </a:lnTo>
                <a:lnTo>
                  <a:pt x="57581" y="6134"/>
                </a:lnTo>
                <a:close/>
              </a:path>
              <a:path w="93979" h="52705">
                <a:moveTo>
                  <a:pt x="91785" y="14998"/>
                </a:moveTo>
                <a:lnTo>
                  <a:pt x="88277" y="14998"/>
                </a:lnTo>
                <a:lnTo>
                  <a:pt x="89788" y="15798"/>
                </a:lnTo>
                <a:lnTo>
                  <a:pt x="91376" y="15532"/>
                </a:lnTo>
                <a:lnTo>
                  <a:pt x="91785" y="14998"/>
                </a:lnTo>
                <a:close/>
              </a:path>
              <a:path w="93979" h="52705">
                <a:moveTo>
                  <a:pt x="83489" y="6756"/>
                </a:moveTo>
                <a:lnTo>
                  <a:pt x="82765" y="6832"/>
                </a:lnTo>
                <a:lnTo>
                  <a:pt x="82422" y="8343"/>
                </a:lnTo>
                <a:lnTo>
                  <a:pt x="81622" y="9321"/>
                </a:lnTo>
                <a:lnTo>
                  <a:pt x="92831" y="9321"/>
                </a:lnTo>
                <a:lnTo>
                  <a:pt x="92806" y="9055"/>
                </a:lnTo>
                <a:lnTo>
                  <a:pt x="84188" y="9055"/>
                </a:lnTo>
                <a:lnTo>
                  <a:pt x="83489" y="6756"/>
                </a:lnTo>
                <a:close/>
              </a:path>
              <a:path w="93979" h="52705">
                <a:moveTo>
                  <a:pt x="91020" y="0"/>
                </a:moveTo>
                <a:lnTo>
                  <a:pt x="89153" y="901"/>
                </a:lnTo>
                <a:lnTo>
                  <a:pt x="86321" y="2222"/>
                </a:lnTo>
                <a:lnTo>
                  <a:pt x="86163" y="5067"/>
                </a:lnTo>
                <a:lnTo>
                  <a:pt x="85877" y="7111"/>
                </a:lnTo>
                <a:lnTo>
                  <a:pt x="86321" y="8610"/>
                </a:lnTo>
                <a:lnTo>
                  <a:pt x="84188" y="9055"/>
                </a:lnTo>
                <a:lnTo>
                  <a:pt x="92806" y="9055"/>
                </a:lnTo>
                <a:lnTo>
                  <a:pt x="92532" y="6032"/>
                </a:lnTo>
                <a:lnTo>
                  <a:pt x="93332" y="4800"/>
                </a:lnTo>
                <a:lnTo>
                  <a:pt x="92798" y="3644"/>
                </a:lnTo>
                <a:lnTo>
                  <a:pt x="92265" y="622"/>
                </a:lnTo>
                <a:lnTo>
                  <a:pt x="91020" y="0"/>
                </a:lnTo>
                <a:close/>
              </a:path>
              <a:path w="93979" h="52705">
                <a:moveTo>
                  <a:pt x="63258" y="1346"/>
                </a:moveTo>
                <a:lnTo>
                  <a:pt x="60502" y="2666"/>
                </a:lnTo>
                <a:lnTo>
                  <a:pt x="59791" y="5067"/>
                </a:lnTo>
                <a:lnTo>
                  <a:pt x="58546" y="6578"/>
                </a:lnTo>
                <a:lnTo>
                  <a:pt x="80244" y="6578"/>
                </a:lnTo>
                <a:lnTo>
                  <a:pt x="79933" y="4089"/>
                </a:lnTo>
                <a:lnTo>
                  <a:pt x="78620" y="2666"/>
                </a:lnTo>
                <a:lnTo>
                  <a:pt x="75501" y="2666"/>
                </a:lnTo>
                <a:lnTo>
                  <a:pt x="72745" y="2578"/>
                </a:lnTo>
                <a:lnTo>
                  <a:pt x="71014" y="1866"/>
                </a:lnTo>
                <a:lnTo>
                  <a:pt x="68579" y="1866"/>
                </a:lnTo>
                <a:lnTo>
                  <a:pt x="63258" y="1346"/>
                </a:lnTo>
                <a:close/>
              </a:path>
              <a:path w="93979" h="52705">
                <a:moveTo>
                  <a:pt x="77635" y="1600"/>
                </a:moveTo>
                <a:lnTo>
                  <a:pt x="76390" y="1600"/>
                </a:lnTo>
                <a:lnTo>
                  <a:pt x="75501" y="2666"/>
                </a:lnTo>
                <a:lnTo>
                  <a:pt x="78620" y="2666"/>
                </a:lnTo>
                <a:lnTo>
                  <a:pt x="77635" y="1600"/>
                </a:lnTo>
                <a:close/>
              </a:path>
              <a:path w="93979" h="52705">
                <a:moveTo>
                  <a:pt x="70180" y="1523"/>
                </a:moveTo>
                <a:lnTo>
                  <a:pt x="68579" y="1866"/>
                </a:lnTo>
                <a:lnTo>
                  <a:pt x="71014" y="1866"/>
                </a:lnTo>
                <a:lnTo>
                  <a:pt x="70180" y="152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4008346" y="2324850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4" h="8255">
                <a:moveTo>
                  <a:pt x="3378" y="0"/>
                </a:moveTo>
                <a:lnTo>
                  <a:pt x="1904" y="888"/>
                </a:lnTo>
                <a:lnTo>
                  <a:pt x="0" y="1333"/>
                </a:lnTo>
                <a:lnTo>
                  <a:pt x="19" y="1549"/>
                </a:lnTo>
                <a:lnTo>
                  <a:pt x="215" y="2006"/>
                </a:lnTo>
                <a:lnTo>
                  <a:pt x="1676" y="2539"/>
                </a:lnTo>
                <a:lnTo>
                  <a:pt x="3327" y="4368"/>
                </a:lnTo>
                <a:lnTo>
                  <a:pt x="4216" y="6730"/>
                </a:lnTo>
                <a:lnTo>
                  <a:pt x="5943" y="6857"/>
                </a:lnTo>
                <a:lnTo>
                  <a:pt x="7899" y="7785"/>
                </a:lnTo>
                <a:lnTo>
                  <a:pt x="10134" y="6642"/>
                </a:lnTo>
                <a:lnTo>
                  <a:pt x="11544" y="4813"/>
                </a:lnTo>
                <a:lnTo>
                  <a:pt x="10617" y="3568"/>
                </a:lnTo>
                <a:lnTo>
                  <a:pt x="10261" y="1917"/>
                </a:lnTo>
                <a:lnTo>
                  <a:pt x="9413" y="1549"/>
                </a:lnTo>
                <a:lnTo>
                  <a:pt x="6832" y="1549"/>
                </a:lnTo>
                <a:lnTo>
                  <a:pt x="3378" y="0"/>
                </a:lnTo>
                <a:close/>
              </a:path>
              <a:path w="12064" h="8255">
                <a:moveTo>
                  <a:pt x="8623" y="1206"/>
                </a:moveTo>
                <a:lnTo>
                  <a:pt x="6832" y="1549"/>
                </a:lnTo>
                <a:lnTo>
                  <a:pt x="9413" y="1549"/>
                </a:lnTo>
                <a:lnTo>
                  <a:pt x="8623" y="12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784256" y="2508430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1028" y="0"/>
                </a:moveTo>
                <a:lnTo>
                  <a:pt x="0" y="1346"/>
                </a:lnTo>
                <a:lnTo>
                  <a:pt x="1498" y="2590"/>
                </a:lnTo>
                <a:lnTo>
                  <a:pt x="2616" y="2057"/>
                </a:lnTo>
                <a:lnTo>
                  <a:pt x="2578" y="939"/>
                </a:lnTo>
                <a:lnTo>
                  <a:pt x="3733" y="317"/>
                </a:lnTo>
                <a:lnTo>
                  <a:pt x="10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3528612" y="2902290"/>
            <a:ext cx="8255" cy="12065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533" y="0"/>
                </a:moveTo>
                <a:lnTo>
                  <a:pt x="0" y="1676"/>
                </a:lnTo>
                <a:lnTo>
                  <a:pt x="1066" y="4064"/>
                </a:lnTo>
                <a:lnTo>
                  <a:pt x="4699" y="8064"/>
                </a:lnTo>
                <a:lnTo>
                  <a:pt x="4699" y="10820"/>
                </a:lnTo>
                <a:lnTo>
                  <a:pt x="6565" y="11607"/>
                </a:lnTo>
                <a:lnTo>
                  <a:pt x="7632" y="9575"/>
                </a:lnTo>
                <a:lnTo>
                  <a:pt x="5765" y="6032"/>
                </a:lnTo>
                <a:lnTo>
                  <a:pt x="711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4038082" y="2292988"/>
            <a:ext cx="41910" cy="28575"/>
          </a:xfrm>
          <a:custGeom>
            <a:avLst/>
            <a:gdLst/>
            <a:ahLst/>
            <a:cxnLst/>
            <a:rect l="l" t="t" r="r" b="b"/>
            <a:pathLst>
              <a:path w="41910" h="28575">
                <a:moveTo>
                  <a:pt x="23427" y="26174"/>
                </a:moveTo>
                <a:lnTo>
                  <a:pt x="12687" y="26174"/>
                </a:lnTo>
                <a:lnTo>
                  <a:pt x="15087" y="28041"/>
                </a:lnTo>
                <a:lnTo>
                  <a:pt x="17919" y="28041"/>
                </a:lnTo>
                <a:lnTo>
                  <a:pt x="20485" y="26784"/>
                </a:lnTo>
                <a:lnTo>
                  <a:pt x="22974" y="26784"/>
                </a:lnTo>
                <a:lnTo>
                  <a:pt x="23427" y="26174"/>
                </a:lnTo>
                <a:close/>
              </a:path>
              <a:path w="41910" h="28575">
                <a:moveTo>
                  <a:pt x="12144" y="26441"/>
                </a:moveTo>
                <a:lnTo>
                  <a:pt x="8775" y="26441"/>
                </a:lnTo>
                <a:lnTo>
                  <a:pt x="11264" y="26873"/>
                </a:lnTo>
                <a:lnTo>
                  <a:pt x="12144" y="26441"/>
                </a:lnTo>
                <a:close/>
              </a:path>
              <a:path w="41910" h="28575">
                <a:moveTo>
                  <a:pt x="17564" y="0"/>
                </a:moveTo>
                <a:lnTo>
                  <a:pt x="11709" y="1231"/>
                </a:lnTo>
                <a:lnTo>
                  <a:pt x="9842" y="1231"/>
                </a:lnTo>
                <a:lnTo>
                  <a:pt x="7797" y="2832"/>
                </a:lnTo>
                <a:lnTo>
                  <a:pt x="5054" y="3898"/>
                </a:lnTo>
                <a:lnTo>
                  <a:pt x="4876" y="6565"/>
                </a:lnTo>
                <a:lnTo>
                  <a:pt x="2209" y="9220"/>
                </a:lnTo>
                <a:lnTo>
                  <a:pt x="2044" y="10998"/>
                </a:lnTo>
                <a:lnTo>
                  <a:pt x="0" y="13385"/>
                </a:lnTo>
                <a:lnTo>
                  <a:pt x="623" y="16141"/>
                </a:lnTo>
                <a:lnTo>
                  <a:pt x="1066" y="19062"/>
                </a:lnTo>
                <a:lnTo>
                  <a:pt x="2654" y="19342"/>
                </a:lnTo>
                <a:lnTo>
                  <a:pt x="5054" y="21018"/>
                </a:lnTo>
                <a:lnTo>
                  <a:pt x="6832" y="24041"/>
                </a:lnTo>
                <a:lnTo>
                  <a:pt x="5410" y="25628"/>
                </a:lnTo>
                <a:lnTo>
                  <a:pt x="6121" y="26606"/>
                </a:lnTo>
                <a:lnTo>
                  <a:pt x="8775" y="26441"/>
                </a:lnTo>
                <a:lnTo>
                  <a:pt x="12144" y="26441"/>
                </a:lnTo>
                <a:lnTo>
                  <a:pt x="12687" y="26174"/>
                </a:lnTo>
                <a:lnTo>
                  <a:pt x="23427" y="26174"/>
                </a:lnTo>
                <a:lnTo>
                  <a:pt x="24485" y="24752"/>
                </a:lnTo>
                <a:lnTo>
                  <a:pt x="24396" y="23418"/>
                </a:lnTo>
                <a:lnTo>
                  <a:pt x="26517" y="22885"/>
                </a:lnTo>
                <a:lnTo>
                  <a:pt x="27317" y="21208"/>
                </a:lnTo>
                <a:lnTo>
                  <a:pt x="30340" y="17564"/>
                </a:lnTo>
                <a:lnTo>
                  <a:pt x="30001" y="16141"/>
                </a:lnTo>
                <a:lnTo>
                  <a:pt x="29006" y="16141"/>
                </a:lnTo>
                <a:lnTo>
                  <a:pt x="26339" y="15963"/>
                </a:lnTo>
                <a:lnTo>
                  <a:pt x="26339" y="14541"/>
                </a:lnTo>
                <a:lnTo>
                  <a:pt x="29273" y="11798"/>
                </a:lnTo>
                <a:lnTo>
                  <a:pt x="31483" y="11620"/>
                </a:lnTo>
                <a:lnTo>
                  <a:pt x="37439" y="9664"/>
                </a:lnTo>
                <a:lnTo>
                  <a:pt x="39684" y="9664"/>
                </a:lnTo>
                <a:lnTo>
                  <a:pt x="41694" y="6108"/>
                </a:lnTo>
                <a:lnTo>
                  <a:pt x="41071" y="4965"/>
                </a:lnTo>
                <a:lnTo>
                  <a:pt x="38049" y="4521"/>
                </a:lnTo>
                <a:lnTo>
                  <a:pt x="37249" y="3543"/>
                </a:lnTo>
                <a:lnTo>
                  <a:pt x="35191" y="3009"/>
                </a:lnTo>
                <a:lnTo>
                  <a:pt x="30949" y="3009"/>
                </a:lnTo>
                <a:lnTo>
                  <a:pt x="30695" y="2120"/>
                </a:lnTo>
                <a:lnTo>
                  <a:pt x="29455" y="1854"/>
                </a:lnTo>
                <a:lnTo>
                  <a:pt x="22885" y="1854"/>
                </a:lnTo>
                <a:lnTo>
                  <a:pt x="21107" y="965"/>
                </a:lnTo>
                <a:lnTo>
                  <a:pt x="18897" y="965"/>
                </a:lnTo>
                <a:lnTo>
                  <a:pt x="17564" y="0"/>
                </a:lnTo>
                <a:close/>
              </a:path>
              <a:path w="41910" h="28575">
                <a:moveTo>
                  <a:pt x="29895" y="15697"/>
                </a:moveTo>
                <a:lnTo>
                  <a:pt x="29006" y="16141"/>
                </a:lnTo>
                <a:lnTo>
                  <a:pt x="30001" y="16141"/>
                </a:lnTo>
                <a:lnTo>
                  <a:pt x="29895" y="15697"/>
                </a:lnTo>
                <a:close/>
              </a:path>
              <a:path w="41910" h="28575">
                <a:moveTo>
                  <a:pt x="39684" y="9664"/>
                </a:moveTo>
                <a:lnTo>
                  <a:pt x="37439" y="9664"/>
                </a:lnTo>
                <a:lnTo>
                  <a:pt x="39382" y="10198"/>
                </a:lnTo>
                <a:lnTo>
                  <a:pt x="39684" y="9664"/>
                </a:lnTo>
                <a:close/>
              </a:path>
              <a:path w="41910" h="28575">
                <a:moveTo>
                  <a:pt x="34505" y="2832"/>
                </a:moveTo>
                <a:lnTo>
                  <a:pt x="30949" y="3009"/>
                </a:lnTo>
                <a:lnTo>
                  <a:pt x="35191" y="3009"/>
                </a:lnTo>
                <a:lnTo>
                  <a:pt x="34505" y="2832"/>
                </a:lnTo>
                <a:close/>
              </a:path>
              <a:path w="41910" h="28575">
                <a:moveTo>
                  <a:pt x="26974" y="1320"/>
                </a:moveTo>
                <a:lnTo>
                  <a:pt x="25539" y="1854"/>
                </a:lnTo>
                <a:lnTo>
                  <a:pt x="29455" y="1854"/>
                </a:lnTo>
                <a:lnTo>
                  <a:pt x="26974" y="132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023804" y="231634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644" y="0"/>
                </a:moveTo>
                <a:lnTo>
                  <a:pt x="800" y="279"/>
                </a:lnTo>
                <a:lnTo>
                  <a:pt x="0" y="1828"/>
                </a:lnTo>
                <a:lnTo>
                  <a:pt x="1028" y="2489"/>
                </a:lnTo>
                <a:lnTo>
                  <a:pt x="2489" y="1828"/>
                </a:lnTo>
                <a:lnTo>
                  <a:pt x="36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4033192" y="2284910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69">
                <a:moveTo>
                  <a:pt x="4444" y="0"/>
                </a:moveTo>
                <a:lnTo>
                  <a:pt x="2844" y="1422"/>
                </a:lnTo>
                <a:lnTo>
                  <a:pt x="1333" y="1587"/>
                </a:lnTo>
                <a:lnTo>
                  <a:pt x="444" y="3810"/>
                </a:lnTo>
                <a:lnTo>
                  <a:pt x="454" y="7010"/>
                </a:lnTo>
                <a:lnTo>
                  <a:pt x="0" y="9131"/>
                </a:lnTo>
                <a:lnTo>
                  <a:pt x="1866" y="12687"/>
                </a:lnTo>
                <a:lnTo>
                  <a:pt x="3555" y="13563"/>
                </a:lnTo>
                <a:lnTo>
                  <a:pt x="6743" y="12598"/>
                </a:lnTo>
                <a:lnTo>
                  <a:pt x="8699" y="9931"/>
                </a:lnTo>
                <a:lnTo>
                  <a:pt x="8788" y="7010"/>
                </a:lnTo>
                <a:lnTo>
                  <a:pt x="9232" y="5321"/>
                </a:lnTo>
                <a:lnTo>
                  <a:pt x="9055" y="3454"/>
                </a:lnTo>
                <a:lnTo>
                  <a:pt x="9654" y="1066"/>
                </a:lnTo>
                <a:lnTo>
                  <a:pt x="6388" y="1066"/>
                </a:lnTo>
                <a:lnTo>
                  <a:pt x="4444" y="0"/>
                </a:lnTo>
                <a:close/>
              </a:path>
              <a:path w="10160" h="13969">
                <a:moveTo>
                  <a:pt x="9855" y="266"/>
                </a:moveTo>
                <a:lnTo>
                  <a:pt x="7810" y="977"/>
                </a:lnTo>
                <a:lnTo>
                  <a:pt x="6388" y="1066"/>
                </a:lnTo>
                <a:lnTo>
                  <a:pt x="9654" y="1066"/>
                </a:lnTo>
                <a:lnTo>
                  <a:pt x="9855" y="26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947749" y="2338431"/>
            <a:ext cx="121920" cy="75565"/>
          </a:xfrm>
          <a:custGeom>
            <a:avLst/>
            <a:gdLst/>
            <a:ahLst/>
            <a:cxnLst/>
            <a:rect l="l" t="t" r="r" b="b"/>
            <a:pathLst>
              <a:path w="121920" h="75564">
                <a:moveTo>
                  <a:pt x="47140" y="73787"/>
                </a:moveTo>
                <a:lnTo>
                  <a:pt x="38049" y="73787"/>
                </a:lnTo>
                <a:lnTo>
                  <a:pt x="38900" y="75057"/>
                </a:lnTo>
                <a:lnTo>
                  <a:pt x="41655" y="75057"/>
                </a:lnTo>
                <a:lnTo>
                  <a:pt x="44234" y="74041"/>
                </a:lnTo>
                <a:lnTo>
                  <a:pt x="46297" y="74041"/>
                </a:lnTo>
                <a:lnTo>
                  <a:pt x="47140" y="73787"/>
                </a:lnTo>
                <a:close/>
              </a:path>
              <a:path w="121920" h="75564">
                <a:moveTo>
                  <a:pt x="21501" y="58293"/>
                </a:moveTo>
                <a:lnTo>
                  <a:pt x="17779" y="59055"/>
                </a:lnTo>
                <a:lnTo>
                  <a:pt x="17424" y="62992"/>
                </a:lnTo>
                <a:lnTo>
                  <a:pt x="17661" y="64262"/>
                </a:lnTo>
                <a:lnTo>
                  <a:pt x="17711" y="65151"/>
                </a:lnTo>
                <a:lnTo>
                  <a:pt x="17056" y="67564"/>
                </a:lnTo>
                <a:lnTo>
                  <a:pt x="19469" y="70104"/>
                </a:lnTo>
                <a:lnTo>
                  <a:pt x="21031" y="72390"/>
                </a:lnTo>
                <a:lnTo>
                  <a:pt x="24244" y="73025"/>
                </a:lnTo>
                <a:lnTo>
                  <a:pt x="27838" y="74803"/>
                </a:lnTo>
                <a:lnTo>
                  <a:pt x="31470" y="74803"/>
                </a:lnTo>
                <a:lnTo>
                  <a:pt x="34721" y="73787"/>
                </a:lnTo>
                <a:lnTo>
                  <a:pt x="47140" y="73787"/>
                </a:lnTo>
                <a:lnTo>
                  <a:pt x="47561" y="73660"/>
                </a:lnTo>
                <a:lnTo>
                  <a:pt x="48145" y="72263"/>
                </a:lnTo>
                <a:lnTo>
                  <a:pt x="51041" y="72263"/>
                </a:lnTo>
                <a:lnTo>
                  <a:pt x="52273" y="71247"/>
                </a:lnTo>
                <a:lnTo>
                  <a:pt x="52641" y="69342"/>
                </a:lnTo>
                <a:lnTo>
                  <a:pt x="54368" y="68453"/>
                </a:lnTo>
                <a:lnTo>
                  <a:pt x="56286" y="68453"/>
                </a:lnTo>
                <a:lnTo>
                  <a:pt x="57175" y="67183"/>
                </a:lnTo>
                <a:lnTo>
                  <a:pt x="67856" y="67183"/>
                </a:lnTo>
                <a:lnTo>
                  <a:pt x="70370" y="66040"/>
                </a:lnTo>
                <a:lnTo>
                  <a:pt x="72148" y="66040"/>
                </a:lnTo>
                <a:lnTo>
                  <a:pt x="73609" y="65151"/>
                </a:lnTo>
                <a:lnTo>
                  <a:pt x="73786" y="63627"/>
                </a:lnTo>
                <a:lnTo>
                  <a:pt x="106121" y="63627"/>
                </a:lnTo>
                <a:lnTo>
                  <a:pt x="106298" y="63500"/>
                </a:lnTo>
                <a:lnTo>
                  <a:pt x="108254" y="63373"/>
                </a:lnTo>
                <a:lnTo>
                  <a:pt x="110820" y="59817"/>
                </a:lnTo>
                <a:lnTo>
                  <a:pt x="110749" y="59436"/>
                </a:lnTo>
                <a:lnTo>
                  <a:pt x="25234" y="59436"/>
                </a:lnTo>
                <a:lnTo>
                  <a:pt x="21501" y="58293"/>
                </a:lnTo>
                <a:close/>
              </a:path>
              <a:path w="121920" h="75564">
                <a:moveTo>
                  <a:pt x="46297" y="74041"/>
                </a:moveTo>
                <a:lnTo>
                  <a:pt x="44234" y="74041"/>
                </a:lnTo>
                <a:lnTo>
                  <a:pt x="45034" y="74422"/>
                </a:lnTo>
                <a:lnTo>
                  <a:pt x="46297" y="74041"/>
                </a:lnTo>
                <a:close/>
              </a:path>
              <a:path w="121920" h="75564">
                <a:moveTo>
                  <a:pt x="104037" y="66294"/>
                </a:moveTo>
                <a:lnTo>
                  <a:pt x="83172" y="66294"/>
                </a:lnTo>
                <a:lnTo>
                  <a:pt x="83972" y="66421"/>
                </a:lnTo>
                <a:lnTo>
                  <a:pt x="84188" y="67945"/>
                </a:lnTo>
                <a:lnTo>
                  <a:pt x="82825" y="69723"/>
                </a:lnTo>
                <a:lnTo>
                  <a:pt x="82829" y="70104"/>
                </a:lnTo>
                <a:lnTo>
                  <a:pt x="83388" y="71501"/>
                </a:lnTo>
                <a:lnTo>
                  <a:pt x="86321" y="72771"/>
                </a:lnTo>
                <a:lnTo>
                  <a:pt x="89928" y="72263"/>
                </a:lnTo>
                <a:lnTo>
                  <a:pt x="93929" y="70231"/>
                </a:lnTo>
                <a:lnTo>
                  <a:pt x="96576" y="70231"/>
                </a:lnTo>
                <a:lnTo>
                  <a:pt x="97802" y="69723"/>
                </a:lnTo>
                <a:lnTo>
                  <a:pt x="100685" y="69723"/>
                </a:lnTo>
                <a:lnTo>
                  <a:pt x="100685" y="69215"/>
                </a:lnTo>
                <a:lnTo>
                  <a:pt x="101790" y="68580"/>
                </a:lnTo>
                <a:lnTo>
                  <a:pt x="103187" y="68453"/>
                </a:lnTo>
                <a:lnTo>
                  <a:pt x="103987" y="67310"/>
                </a:lnTo>
                <a:lnTo>
                  <a:pt x="104037" y="66294"/>
                </a:lnTo>
                <a:close/>
              </a:path>
              <a:path w="121920" h="75564">
                <a:moveTo>
                  <a:pt x="100685" y="69723"/>
                </a:moveTo>
                <a:lnTo>
                  <a:pt x="97802" y="69723"/>
                </a:lnTo>
                <a:lnTo>
                  <a:pt x="99529" y="71120"/>
                </a:lnTo>
                <a:lnTo>
                  <a:pt x="100685" y="70485"/>
                </a:lnTo>
                <a:lnTo>
                  <a:pt x="100685" y="69723"/>
                </a:lnTo>
                <a:close/>
              </a:path>
              <a:path w="121920" h="75564">
                <a:moveTo>
                  <a:pt x="96576" y="70231"/>
                </a:moveTo>
                <a:lnTo>
                  <a:pt x="93929" y="70231"/>
                </a:lnTo>
                <a:lnTo>
                  <a:pt x="95656" y="70612"/>
                </a:lnTo>
                <a:lnTo>
                  <a:pt x="96576" y="70231"/>
                </a:lnTo>
                <a:close/>
              </a:path>
              <a:path w="121920" h="75564">
                <a:moveTo>
                  <a:pt x="106121" y="63627"/>
                </a:moveTo>
                <a:lnTo>
                  <a:pt x="73786" y="63627"/>
                </a:lnTo>
                <a:lnTo>
                  <a:pt x="75387" y="64262"/>
                </a:lnTo>
                <a:lnTo>
                  <a:pt x="76060" y="66040"/>
                </a:lnTo>
                <a:lnTo>
                  <a:pt x="75134" y="67183"/>
                </a:lnTo>
                <a:lnTo>
                  <a:pt x="75031" y="68707"/>
                </a:lnTo>
                <a:lnTo>
                  <a:pt x="78143" y="69723"/>
                </a:lnTo>
                <a:lnTo>
                  <a:pt x="80048" y="68961"/>
                </a:lnTo>
                <a:lnTo>
                  <a:pt x="80594" y="67437"/>
                </a:lnTo>
                <a:lnTo>
                  <a:pt x="83172" y="66294"/>
                </a:lnTo>
                <a:lnTo>
                  <a:pt x="104037" y="66294"/>
                </a:lnTo>
                <a:lnTo>
                  <a:pt x="103987" y="65151"/>
                </a:lnTo>
                <a:lnTo>
                  <a:pt x="106121" y="63627"/>
                </a:lnTo>
                <a:close/>
              </a:path>
              <a:path w="121920" h="75564">
                <a:moveTo>
                  <a:pt x="66459" y="67818"/>
                </a:moveTo>
                <a:lnTo>
                  <a:pt x="61836" y="67818"/>
                </a:lnTo>
                <a:lnTo>
                  <a:pt x="62725" y="68707"/>
                </a:lnTo>
                <a:lnTo>
                  <a:pt x="65303" y="68707"/>
                </a:lnTo>
                <a:lnTo>
                  <a:pt x="66459" y="67818"/>
                </a:lnTo>
                <a:close/>
              </a:path>
              <a:path w="121920" h="75564">
                <a:moveTo>
                  <a:pt x="56286" y="68453"/>
                </a:moveTo>
                <a:lnTo>
                  <a:pt x="54368" y="68453"/>
                </a:lnTo>
                <a:lnTo>
                  <a:pt x="56197" y="68580"/>
                </a:lnTo>
                <a:lnTo>
                  <a:pt x="56286" y="68453"/>
                </a:lnTo>
                <a:close/>
              </a:path>
              <a:path w="121920" h="75564">
                <a:moveTo>
                  <a:pt x="67856" y="67183"/>
                </a:moveTo>
                <a:lnTo>
                  <a:pt x="57175" y="67183"/>
                </a:lnTo>
                <a:lnTo>
                  <a:pt x="58673" y="68199"/>
                </a:lnTo>
                <a:lnTo>
                  <a:pt x="61836" y="67818"/>
                </a:lnTo>
                <a:lnTo>
                  <a:pt x="66459" y="67818"/>
                </a:lnTo>
                <a:lnTo>
                  <a:pt x="67856" y="67183"/>
                </a:lnTo>
                <a:close/>
              </a:path>
              <a:path w="121920" h="75564">
                <a:moveTo>
                  <a:pt x="27012" y="58166"/>
                </a:moveTo>
                <a:lnTo>
                  <a:pt x="25234" y="59436"/>
                </a:lnTo>
                <a:lnTo>
                  <a:pt x="110749" y="59436"/>
                </a:lnTo>
                <a:lnTo>
                  <a:pt x="110630" y="58801"/>
                </a:lnTo>
                <a:lnTo>
                  <a:pt x="29857" y="58801"/>
                </a:lnTo>
                <a:lnTo>
                  <a:pt x="27012" y="58166"/>
                </a:lnTo>
                <a:close/>
              </a:path>
              <a:path w="121920" h="75564">
                <a:moveTo>
                  <a:pt x="39268" y="56769"/>
                </a:moveTo>
                <a:lnTo>
                  <a:pt x="35369" y="56769"/>
                </a:lnTo>
                <a:lnTo>
                  <a:pt x="32169" y="58547"/>
                </a:lnTo>
                <a:lnTo>
                  <a:pt x="29857" y="58801"/>
                </a:lnTo>
                <a:lnTo>
                  <a:pt x="47624" y="58801"/>
                </a:lnTo>
                <a:lnTo>
                  <a:pt x="46024" y="58166"/>
                </a:lnTo>
                <a:lnTo>
                  <a:pt x="43002" y="58166"/>
                </a:lnTo>
                <a:lnTo>
                  <a:pt x="39268" y="56769"/>
                </a:lnTo>
                <a:close/>
              </a:path>
              <a:path w="121920" h="75564">
                <a:moveTo>
                  <a:pt x="118122" y="52832"/>
                </a:moveTo>
                <a:lnTo>
                  <a:pt x="56692" y="52832"/>
                </a:lnTo>
                <a:lnTo>
                  <a:pt x="57569" y="54102"/>
                </a:lnTo>
                <a:lnTo>
                  <a:pt x="56146" y="55372"/>
                </a:lnTo>
                <a:lnTo>
                  <a:pt x="55625" y="56896"/>
                </a:lnTo>
                <a:lnTo>
                  <a:pt x="49580" y="57023"/>
                </a:lnTo>
                <a:lnTo>
                  <a:pt x="47624" y="58801"/>
                </a:lnTo>
                <a:lnTo>
                  <a:pt x="110630" y="58801"/>
                </a:lnTo>
                <a:lnTo>
                  <a:pt x="110464" y="57912"/>
                </a:lnTo>
                <a:lnTo>
                  <a:pt x="111086" y="56896"/>
                </a:lnTo>
                <a:lnTo>
                  <a:pt x="112775" y="56769"/>
                </a:lnTo>
                <a:lnTo>
                  <a:pt x="115087" y="55626"/>
                </a:lnTo>
                <a:lnTo>
                  <a:pt x="117919" y="53213"/>
                </a:lnTo>
                <a:lnTo>
                  <a:pt x="118122" y="52832"/>
                </a:lnTo>
                <a:close/>
              </a:path>
              <a:path w="121920" h="75564">
                <a:moveTo>
                  <a:pt x="118798" y="51562"/>
                </a:moveTo>
                <a:lnTo>
                  <a:pt x="43357" y="51562"/>
                </a:lnTo>
                <a:lnTo>
                  <a:pt x="44957" y="52832"/>
                </a:lnTo>
                <a:lnTo>
                  <a:pt x="44957" y="54737"/>
                </a:lnTo>
                <a:lnTo>
                  <a:pt x="47980" y="54737"/>
                </a:lnTo>
                <a:lnTo>
                  <a:pt x="51536" y="53213"/>
                </a:lnTo>
                <a:lnTo>
                  <a:pt x="56349" y="53213"/>
                </a:lnTo>
                <a:lnTo>
                  <a:pt x="56692" y="52832"/>
                </a:lnTo>
                <a:lnTo>
                  <a:pt x="118122" y="52832"/>
                </a:lnTo>
                <a:lnTo>
                  <a:pt x="118798" y="51562"/>
                </a:lnTo>
                <a:close/>
              </a:path>
              <a:path w="121920" h="75564">
                <a:moveTo>
                  <a:pt x="56349" y="53213"/>
                </a:moveTo>
                <a:lnTo>
                  <a:pt x="51536" y="53213"/>
                </a:lnTo>
                <a:lnTo>
                  <a:pt x="51714" y="54610"/>
                </a:lnTo>
                <a:lnTo>
                  <a:pt x="55092" y="54610"/>
                </a:lnTo>
                <a:lnTo>
                  <a:pt x="56349" y="53213"/>
                </a:lnTo>
                <a:close/>
              </a:path>
              <a:path w="121920" h="75564">
                <a:moveTo>
                  <a:pt x="41579" y="52959"/>
                </a:moveTo>
                <a:lnTo>
                  <a:pt x="35725" y="52959"/>
                </a:lnTo>
                <a:lnTo>
                  <a:pt x="36969" y="53848"/>
                </a:lnTo>
                <a:lnTo>
                  <a:pt x="38925" y="53340"/>
                </a:lnTo>
                <a:lnTo>
                  <a:pt x="41579" y="52959"/>
                </a:lnTo>
                <a:close/>
              </a:path>
              <a:path w="121920" h="75564">
                <a:moveTo>
                  <a:pt x="27763" y="48006"/>
                </a:moveTo>
                <a:lnTo>
                  <a:pt x="19189" y="48006"/>
                </a:lnTo>
                <a:lnTo>
                  <a:pt x="17957" y="49784"/>
                </a:lnTo>
                <a:lnTo>
                  <a:pt x="17779" y="51816"/>
                </a:lnTo>
                <a:lnTo>
                  <a:pt x="20612" y="53721"/>
                </a:lnTo>
                <a:lnTo>
                  <a:pt x="22745" y="53213"/>
                </a:lnTo>
                <a:lnTo>
                  <a:pt x="23456" y="51562"/>
                </a:lnTo>
                <a:lnTo>
                  <a:pt x="27546" y="49403"/>
                </a:lnTo>
                <a:lnTo>
                  <a:pt x="27763" y="48006"/>
                </a:lnTo>
                <a:close/>
              </a:path>
              <a:path w="121920" h="75564">
                <a:moveTo>
                  <a:pt x="78507" y="46228"/>
                </a:moveTo>
                <a:lnTo>
                  <a:pt x="34289" y="46228"/>
                </a:lnTo>
                <a:lnTo>
                  <a:pt x="35890" y="46482"/>
                </a:lnTo>
                <a:lnTo>
                  <a:pt x="33058" y="48514"/>
                </a:lnTo>
                <a:lnTo>
                  <a:pt x="30391" y="50546"/>
                </a:lnTo>
                <a:lnTo>
                  <a:pt x="30391" y="52705"/>
                </a:lnTo>
                <a:lnTo>
                  <a:pt x="33413" y="53467"/>
                </a:lnTo>
                <a:lnTo>
                  <a:pt x="35725" y="52959"/>
                </a:lnTo>
                <a:lnTo>
                  <a:pt x="41579" y="52959"/>
                </a:lnTo>
                <a:lnTo>
                  <a:pt x="43357" y="51562"/>
                </a:lnTo>
                <a:lnTo>
                  <a:pt x="118798" y="51562"/>
                </a:lnTo>
                <a:lnTo>
                  <a:pt x="120286" y="48768"/>
                </a:lnTo>
                <a:lnTo>
                  <a:pt x="80124" y="48768"/>
                </a:lnTo>
                <a:lnTo>
                  <a:pt x="78507" y="46228"/>
                </a:lnTo>
                <a:close/>
              </a:path>
              <a:path w="121920" h="75564">
                <a:moveTo>
                  <a:pt x="62658" y="43434"/>
                </a:moveTo>
                <a:lnTo>
                  <a:pt x="8534" y="43434"/>
                </a:lnTo>
                <a:lnTo>
                  <a:pt x="9956" y="43942"/>
                </a:lnTo>
                <a:lnTo>
                  <a:pt x="9245" y="45847"/>
                </a:lnTo>
                <a:lnTo>
                  <a:pt x="11912" y="47879"/>
                </a:lnTo>
                <a:lnTo>
                  <a:pt x="11734" y="50673"/>
                </a:lnTo>
                <a:lnTo>
                  <a:pt x="14033" y="51816"/>
                </a:lnTo>
                <a:lnTo>
                  <a:pt x="15633" y="50546"/>
                </a:lnTo>
                <a:lnTo>
                  <a:pt x="16001" y="47371"/>
                </a:lnTo>
                <a:lnTo>
                  <a:pt x="27862" y="47371"/>
                </a:lnTo>
                <a:lnTo>
                  <a:pt x="27901" y="47117"/>
                </a:lnTo>
                <a:lnTo>
                  <a:pt x="28790" y="46101"/>
                </a:lnTo>
                <a:lnTo>
                  <a:pt x="78427" y="46101"/>
                </a:lnTo>
                <a:lnTo>
                  <a:pt x="78346" y="45974"/>
                </a:lnTo>
                <a:lnTo>
                  <a:pt x="75391" y="45212"/>
                </a:lnTo>
                <a:lnTo>
                  <a:pt x="72504" y="45212"/>
                </a:lnTo>
                <a:lnTo>
                  <a:pt x="69748" y="44831"/>
                </a:lnTo>
                <a:lnTo>
                  <a:pt x="69634" y="44450"/>
                </a:lnTo>
                <a:lnTo>
                  <a:pt x="63969" y="44450"/>
                </a:lnTo>
                <a:lnTo>
                  <a:pt x="62649" y="43688"/>
                </a:lnTo>
                <a:lnTo>
                  <a:pt x="62658" y="43434"/>
                </a:lnTo>
                <a:close/>
              </a:path>
              <a:path w="121920" h="75564">
                <a:moveTo>
                  <a:pt x="78427" y="46101"/>
                </a:moveTo>
                <a:lnTo>
                  <a:pt x="28790" y="46101"/>
                </a:lnTo>
                <a:lnTo>
                  <a:pt x="30035" y="48768"/>
                </a:lnTo>
                <a:lnTo>
                  <a:pt x="31635" y="46736"/>
                </a:lnTo>
                <a:lnTo>
                  <a:pt x="34289" y="46228"/>
                </a:lnTo>
                <a:lnTo>
                  <a:pt x="78507" y="46228"/>
                </a:lnTo>
                <a:close/>
              </a:path>
              <a:path w="121920" h="75564">
                <a:moveTo>
                  <a:pt x="86067" y="30988"/>
                </a:moveTo>
                <a:lnTo>
                  <a:pt x="82524" y="32385"/>
                </a:lnTo>
                <a:lnTo>
                  <a:pt x="81013" y="32385"/>
                </a:lnTo>
                <a:lnTo>
                  <a:pt x="79857" y="33655"/>
                </a:lnTo>
                <a:lnTo>
                  <a:pt x="81279" y="35687"/>
                </a:lnTo>
                <a:lnTo>
                  <a:pt x="81212" y="37592"/>
                </a:lnTo>
                <a:lnTo>
                  <a:pt x="83311" y="40005"/>
                </a:lnTo>
                <a:lnTo>
                  <a:pt x="84302" y="44069"/>
                </a:lnTo>
                <a:lnTo>
                  <a:pt x="80568" y="45847"/>
                </a:lnTo>
                <a:lnTo>
                  <a:pt x="81356" y="46609"/>
                </a:lnTo>
                <a:lnTo>
                  <a:pt x="81711" y="48260"/>
                </a:lnTo>
                <a:lnTo>
                  <a:pt x="80124" y="48768"/>
                </a:lnTo>
                <a:lnTo>
                  <a:pt x="120286" y="48768"/>
                </a:lnTo>
                <a:lnTo>
                  <a:pt x="120625" y="48133"/>
                </a:lnTo>
                <a:lnTo>
                  <a:pt x="104965" y="48133"/>
                </a:lnTo>
                <a:lnTo>
                  <a:pt x="104577" y="47117"/>
                </a:lnTo>
                <a:lnTo>
                  <a:pt x="104565" y="46482"/>
                </a:lnTo>
                <a:lnTo>
                  <a:pt x="105365" y="44958"/>
                </a:lnTo>
                <a:lnTo>
                  <a:pt x="94856" y="44958"/>
                </a:lnTo>
                <a:lnTo>
                  <a:pt x="93987" y="43942"/>
                </a:lnTo>
                <a:lnTo>
                  <a:pt x="94100" y="43180"/>
                </a:lnTo>
                <a:lnTo>
                  <a:pt x="94678" y="41529"/>
                </a:lnTo>
                <a:lnTo>
                  <a:pt x="98043" y="38481"/>
                </a:lnTo>
                <a:lnTo>
                  <a:pt x="101955" y="36322"/>
                </a:lnTo>
                <a:lnTo>
                  <a:pt x="103720" y="33528"/>
                </a:lnTo>
                <a:lnTo>
                  <a:pt x="103306" y="32766"/>
                </a:lnTo>
                <a:lnTo>
                  <a:pt x="97421" y="32766"/>
                </a:lnTo>
                <a:lnTo>
                  <a:pt x="96189" y="32639"/>
                </a:lnTo>
                <a:lnTo>
                  <a:pt x="96189" y="31750"/>
                </a:lnTo>
                <a:lnTo>
                  <a:pt x="96896" y="31242"/>
                </a:lnTo>
                <a:lnTo>
                  <a:pt x="88645" y="31242"/>
                </a:lnTo>
                <a:lnTo>
                  <a:pt x="86067" y="30988"/>
                </a:lnTo>
                <a:close/>
              </a:path>
              <a:path w="121920" h="75564">
                <a:moveTo>
                  <a:pt x="27862" y="47371"/>
                </a:moveTo>
                <a:lnTo>
                  <a:pt x="16001" y="47371"/>
                </a:lnTo>
                <a:lnTo>
                  <a:pt x="17056" y="48260"/>
                </a:lnTo>
                <a:lnTo>
                  <a:pt x="19189" y="48006"/>
                </a:lnTo>
                <a:lnTo>
                  <a:pt x="27763" y="48006"/>
                </a:lnTo>
                <a:lnTo>
                  <a:pt x="27862" y="47371"/>
                </a:lnTo>
                <a:close/>
              </a:path>
              <a:path w="121920" h="75564">
                <a:moveTo>
                  <a:pt x="107276" y="45593"/>
                </a:moveTo>
                <a:lnTo>
                  <a:pt x="104965" y="48133"/>
                </a:lnTo>
                <a:lnTo>
                  <a:pt x="120625" y="48133"/>
                </a:lnTo>
                <a:lnTo>
                  <a:pt x="121030" y="47371"/>
                </a:lnTo>
                <a:lnTo>
                  <a:pt x="121347" y="45847"/>
                </a:lnTo>
                <a:lnTo>
                  <a:pt x="109219" y="45847"/>
                </a:lnTo>
                <a:lnTo>
                  <a:pt x="107276" y="45593"/>
                </a:lnTo>
                <a:close/>
              </a:path>
              <a:path w="121920" h="75564">
                <a:moveTo>
                  <a:pt x="9245" y="30480"/>
                </a:moveTo>
                <a:lnTo>
                  <a:pt x="6578" y="31115"/>
                </a:lnTo>
                <a:lnTo>
                  <a:pt x="1777" y="34290"/>
                </a:lnTo>
                <a:lnTo>
                  <a:pt x="2844" y="35941"/>
                </a:lnTo>
                <a:lnTo>
                  <a:pt x="2844" y="38227"/>
                </a:lnTo>
                <a:lnTo>
                  <a:pt x="0" y="38481"/>
                </a:lnTo>
                <a:lnTo>
                  <a:pt x="0" y="39497"/>
                </a:lnTo>
                <a:lnTo>
                  <a:pt x="4267" y="42164"/>
                </a:lnTo>
                <a:lnTo>
                  <a:pt x="6756" y="45720"/>
                </a:lnTo>
                <a:lnTo>
                  <a:pt x="8178" y="45847"/>
                </a:lnTo>
                <a:lnTo>
                  <a:pt x="8534" y="43434"/>
                </a:lnTo>
                <a:lnTo>
                  <a:pt x="62658" y="43434"/>
                </a:lnTo>
                <a:lnTo>
                  <a:pt x="62814" y="39243"/>
                </a:lnTo>
                <a:lnTo>
                  <a:pt x="64681" y="37592"/>
                </a:lnTo>
                <a:lnTo>
                  <a:pt x="66153" y="33274"/>
                </a:lnTo>
                <a:lnTo>
                  <a:pt x="20980" y="33274"/>
                </a:lnTo>
                <a:lnTo>
                  <a:pt x="17957" y="32893"/>
                </a:lnTo>
                <a:lnTo>
                  <a:pt x="15124" y="31115"/>
                </a:lnTo>
                <a:lnTo>
                  <a:pt x="10490" y="31115"/>
                </a:lnTo>
                <a:lnTo>
                  <a:pt x="9245" y="30480"/>
                </a:lnTo>
                <a:close/>
              </a:path>
              <a:path w="121920" h="75564">
                <a:moveTo>
                  <a:pt x="116230" y="36195"/>
                </a:moveTo>
                <a:lnTo>
                  <a:pt x="114731" y="36322"/>
                </a:lnTo>
                <a:lnTo>
                  <a:pt x="110909" y="39116"/>
                </a:lnTo>
                <a:lnTo>
                  <a:pt x="110553" y="41529"/>
                </a:lnTo>
                <a:lnTo>
                  <a:pt x="109210" y="43688"/>
                </a:lnTo>
                <a:lnTo>
                  <a:pt x="109237" y="43942"/>
                </a:lnTo>
                <a:lnTo>
                  <a:pt x="109664" y="44450"/>
                </a:lnTo>
                <a:lnTo>
                  <a:pt x="109219" y="45847"/>
                </a:lnTo>
                <a:lnTo>
                  <a:pt x="121347" y="45847"/>
                </a:lnTo>
                <a:lnTo>
                  <a:pt x="121636" y="44450"/>
                </a:lnTo>
                <a:lnTo>
                  <a:pt x="121599" y="43688"/>
                </a:lnTo>
                <a:lnTo>
                  <a:pt x="120675" y="42037"/>
                </a:lnTo>
                <a:lnTo>
                  <a:pt x="119252" y="38227"/>
                </a:lnTo>
                <a:lnTo>
                  <a:pt x="116230" y="36195"/>
                </a:lnTo>
                <a:close/>
              </a:path>
              <a:path w="121920" h="75564">
                <a:moveTo>
                  <a:pt x="73913" y="44831"/>
                </a:moveTo>
                <a:lnTo>
                  <a:pt x="72504" y="45212"/>
                </a:lnTo>
                <a:lnTo>
                  <a:pt x="75391" y="45212"/>
                </a:lnTo>
                <a:lnTo>
                  <a:pt x="73913" y="44831"/>
                </a:lnTo>
                <a:close/>
              </a:path>
              <a:path w="121920" h="75564">
                <a:moveTo>
                  <a:pt x="103365" y="38481"/>
                </a:moveTo>
                <a:lnTo>
                  <a:pt x="101853" y="39116"/>
                </a:lnTo>
                <a:lnTo>
                  <a:pt x="100266" y="40767"/>
                </a:lnTo>
                <a:lnTo>
                  <a:pt x="96011" y="42672"/>
                </a:lnTo>
                <a:lnTo>
                  <a:pt x="94856" y="44958"/>
                </a:lnTo>
                <a:lnTo>
                  <a:pt x="105365" y="44958"/>
                </a:lnTo>
                <a:lnTo>
                  <a:pt x="106298" y="43180"/>
                </a:lnTo>
                <a:lnTo>
                  <a:pt x="106654" y="40132"/>
                </a:lnTo>
                <a:lnTo>
                  <a:pt x="103365" y="38481"/>
                </a:lnTo>
                <a:close/>
              </a:path>
              <a:path w="121920" h="75564">
                <a:moveTo>
                  <a:pt x="68148" y="42037"/>
                </a:moveTo>
                <a:lnTo>
                  <a:pt x="66725" y="43688"/>
                </a:lnTo>
                <a:lnTo>
                  <a:pt x="63969" y="44450"/>
                </a:lnTo>
                <a:lnTo>
                  <a:pt x="69634" y="44450"/>
                </a:lnTo>
                <a:lnTo>
                  <a:pt x="69214" y="43053"/>
                </a:lnTo>
                <a:lnTo>
                  <a:pt x="68148" y="42037"/>
                </a:lnTo>
                <a:close/>
              </a:path>
              <a:path w="121920" h="75564">
                <a:moveTo>
                  <a:pt x="64603" y="27432"/>
                </a:moveTo>
                <a:lnTo>
                  <a:pt x="25590" y="27432"/>
                </a:lnTo>
                <a:lnTo>
                  <a:pt x="26835" y="28448"/>
                </a:lnTo>
                <a:lnTo>
                  <a:pt x="28613" y="29718"/>
                </a:lnTo>
                <a:lnTo>
                  <a:pt x="25768" y="31623"/>
                </a:lnTo>
                <a:lnTo>
                  <a:pt x="22745" y="31877"/>
                </a:lnTo>
                <a:lnTo>
                  <a:pt x="20980" y="33274"/>
                </a:lnTo>
                <a:lnTo>
                  <a:pt x="66153" y="33274"/>
                </a:lnTo>
                <a:lnTo>
                  <a:pt x="66370" y="32639"/>
                </a:lnTo>
                <a:lnTo>
                  <a:pt x="64681" y="32639"/>
                </a:lnTo>
                <a:lnTo>
                  <a:pt x="62852" y="31877"/>
                </a:lnTo>
                <a:lnTo>
                  <a:pt x="59715" y="31877"/>
                </a:lnTo>
                <a:lnTo>
                  <a:pt x="59093" y="30353"/>
                </a:lnTo>
                <a:lnTo>
                  <a:pt x="61315" y="29464"/>
                </a:lnTo>
                <a:lnTo>
                  <a:pt x="64209" y="29464"/>
                </a:lnTo>
                <a:lnTo>
                  <a:pt x="64681" y="28575"/>
                </a:lnTo>
                <a:lnTo>
                  <a:pt x="64603" y="27432"/>
                </a:lnTo>
                <a:close/>
              </a:path>
              <a:path w="121920" h="75564">
                <a:moveTo>
                  <a:pt x="99555" y="32131"/>
                </a:moveTo>
                <a:lnTo>
                  <a:pt x="97421" y="32766"/>
                </a:lnTo>
                <a:lnTo>
                  <a:pt x="103306" y="32766"/>
                </a:lnTo>
                <a:lnTo>
                  <a:pt x="103098" y="32385"/>
                </a:lnTo>
                <a:lnTo>
                  <a:pt x="99555" y="32131"/>
                </a:lnTo>
                <a:close/>
              </a:path>
              <a:path w="121920" h="75564">
                <a:moveTo>
                  <a:pt x="61937" y="31496"/>
                </a:moveTo>
                <a:lnTo>
                  <a:pt x="59715" y="31877"/>
                </a:lnTo>
                <a:lnTo>
                  <a:pt x="62852" y="31877"/>
                </a:lnTo>
                <a:lnTo>
                  <a:pt x="61937" y="31496"/>
                </a:lnTo>
                <a:close/>
              </a:path>
              <a:path w="121920" h="75564">
                <a:moveTo>
                  <a:pt x="90322" y="12954"/>
                </a:moveTo>
                <a:lnTo>
                  <a:pt x="88366" y="14097"/>
                </a:lnTo>
                <a:lnTo>
                  <a:pt x="86169" y="17272"/>
                </a:lnTo>
                <a:lnTo>
                  <a:pt x="87312" y="20193"/>
                </a:lnTo>
                <a:lnTo>
                  <a:pt x="87134" y="22987"/>
                </a:lnTo>
                <a:lnTo>
                  <a:pt x="88290" y="24130"/>
                </a:lnTo>
                <a:lnTo>
                  <a:pt x="89725" y="27432"/>
                </a:lnTo>
                <a:lnTo>
                  <a:pt x="89798" y="28067"/>
                </a:lnTo>
                <a:lnTo>
                  <a:pt x="88645" y="31242"/>
                </a:lnTo>
                <a:lnTo>
                  <a:pt x="96896" y="31242"/>
                </a:lnTo>
                <a:lnTo>
                  <a:pt x="98132" y="30353"/>
                </a:lnTo>
                <a:lnTo>
                  <a:pt x="101599" y="27305"/>
                </a:lnTo>
                <a:lnTo>
                  <a:pt x="102844" y="27305"/>
                </a:lnTo>
                <a:lnTo>
                  <a:pt x="103987" y="26162"/>
                </a:lnTo>
                <a:lnTo>
                  <a:pt x="103900" y="20193"/>
                </a:lnTo>
                <a:lnTo>
                  <a:pt x="103289" y="19304"/>
                </a:lnTo>
                <a:lnTo>
                  <a:pt x="103289" y="16383"/>
                </a:lnTo>
                <a:lnTo>
                  <a:pt x="103950" y="14097"/>
                </a:lnTo>
                <a:lnTo>
                  <a:pt x="103987" y="13462"/>
                </a:lnTo>
                <a:lnTo>
                  <a:pt x="94056" y="13462"/>
                </a:lnTo>
                <a:lnTo>
                  <a:pt x="91566" y="13335"/>
                </a:lnTo>
                <a:lnTo>
                  <a:pt x="90322" y="12954"/>
                </a:lnTo>
                <a:close/>
              </a:path>
              <a:path w="121920" h="75564">
                <a:moveTo>
                  <a:pt x="14922" y="30988"/>
                </a:moveTo>
                <a:lnTo>
                  <a:pt x="10490" y="31115"/>
                </a:lnTo>
                <a:lnTo>
                  <a:pt x="15124" y="31115"/>
                </a:lnTo>
                <a:lnTo>
                  <a:pt x="14922" y="30988"/>
                </a:lnTo>
                <a:close/>
              </a:path>
              <a:path w="121920" h="75564">
                <a:moveTo>
                  <a:pt x="64209" y="29464"/>
                </a:moveTo>
                <a:lnTo>
                  <a:pt x="61315" y="29464"/>
                </a:lnTo>
                <a:lnTo>
                  <a:pt x="63804" y="30226"/>
                </a:lnTo>
                <a:lnTo>
                  <a:pt x="64209" y="29464"/>
                </a:lnTo>
                <a:close/>
              </a:path>
              <a:path w="121920" h="75564">
                <a:moveTo>
                  <a:pt x="21856" y="18542"/>
                </a:moveTo>
                <a:lnTo>
                  <a:pt x="19380" y="18923"/>
                </a:lnTo>
                <a:lnTo>
                  <a:pt x="16522" y="22225"/>
                </a:lnTo>
                <a:lnTo>
                  <a:pt x="12979" y="25654"/>
                </a:lnTo>
                <a:lnTo>
                  <a:pt x="13690" y="26543"/>
                </a:lnTo>
                <a:lnTo>
                  <a:pt x="16357" y="26543"/>
                </a:lnTo>
                <a:lnTo>
                  <a:pt x="20434" y="28067"/>
                </a:lnTo>
                <a:lnTo>
                  <a:pt x="22923" y="27432"/>
                </a:lnTo>
                <a:lnTo>
                  <a:pt x="64603" y="27432"/>
                </a:lnTo>
                <a:lnTo>
                  <a:pt x="64338" y="23495"/>
                </a:lnTo>
                <a:lnTo>
                  <a:pt x="62204" y="20828"/>
                </a:lnTo>
                <a:lnTo>
                  <a:pt x="62830" y="19558"/>
                </a:lnTo>
                <a:lnTo>
                  <a:pt x="36423" y="19558"/>
                </a:lnTo>
                <a:lnTo>
                  <a:pt x="34703" y="19050"/>
                </a:lnTo>
                <a:lnTo>
                  <a:pt x="23456" y="19050"/>
                </a:lnTo>
                <a:lnTo>
                  <a:pt x="21856" y="18542"/>
                </a:lnTo>
                <a:close/>
              </a:path>
              <a:path w="121920" h="75564">
                <a:moveTo>
                  <a:pt x="36423" y="5969"/>
                </a:moveTo>
                <a:lnTo>
                  <a:pt x="34289" y="5969"/>
                </a:lnTo>
                <a:lnTo>
                  <a:pt x="31457" y="7366"/>
                </a:lnTo>
                <a:lnTo>
                  <a:pt x="29857" y="7366"/>
                </a:lnTo>
                <a:lnTo>
                  <a:pt x="28257" y="8509"/>
                </a:lnTo>
                <a:lnTo>
                  <a:pt x="26835" y="10668"/>
                </a:lnTo>
                <a:lnTo>
                  <a:pt x="23990" y="12827"/>
                </a:lnTo>
                <a:lnTo>
                  <a:pt x="25590" y="14986"/>
                </a:lnTo>
                <a:lnTo>
                  <a:pt x="30568" y="16383"/>
                </a:lnTo>
                <a:lnTo>
                  <a:pt x="33058" y="16383"/>
                </a:lnTo>
                <a:lnTo>
                  <a:pt x="35534" y="17653"/>
                </a:lnTo>
                <a:lnTo>
                  <a:pt x="36969" y="17653"/>
                </a:lnTo>
                <a:lnTo>
                  <a:pt x="37668" y="19050"/>
                </a:lnTo>
                <a:lnTo>
                  <a:pt x="36423" y="19558"/>
                </a:lnTo>
                <a:lnTo>
                  <a:pt x="62830" y="19558"/>
                </a:lnTo>
                <a:lnTo>
                  <a:pt x="63080" y="19050"/>
                </a:lnTo>
                <a:lnTo>
                  <a:pt x="64592" y="18288"/>
                </a:lnTo>
                <a:lnTo>
                  <a:pt x="64782" y="16637"/>
                </a:lnTo>
                <a:lnTo>
                  <a:pt x="63360" y="15240"/>
                </a:lnTo>
                <a:lnTo>
                  <a:pt x="63004" y="13843"/>
                </a:lnTo>
                <a:lnTo>
                  <a:pt x="62327" y="12446"/>
                </a:lnTo>
                <a:lnTo>
                  <a:pt x="52958" y="12446"/>
                </a:lnTo>
                <a:lnTo>
                  <a:pt x="52247" y="10414"/>
                </a:lnTo>
                <a:lnTo>
                  <a:pt x="52410" y="10160"/>
                </a:lnTo>
                <a:lnTo>
                  <a:pt x="43726" y="10160"/>
                </a:lnTo>
                <a:lnTo>
                  <a:pt x="42113" y="9525"/>
                </a:lnTo>
                <a:lnTo>
                  <a:pt x="39446" y="7112"/>
                </a:lnTo>
                <a:lnTo>
                  <a:pt x="37325" y="7112"/>
                </a:lnTo>
                <a:lnTo>
                  <a:pt x="36423" y="5969"/>
                </a:lnTo>
                <a:close/>
              </a:path>
              <a:path w="121920" h="75564">
                <a:moveTo>
                  <a:pt x="28079" y="18161"/>
                </a:moveTo>
                <a:lnTo>
                  <a:pt x="23456" y="19050"/>
                </a:lnTo>
                <a:lnTo>
                  <a:pt x="34703" y="19050"/>
                </a:lnTo>
                <a:lnTo>
                  <a:pt x="33413" y="18669"/>
                </a:lnTo>
                <a:lnTo>
                  <a:pt x="28079" y="18161"/>
                </a:lnTo>
                <a:close/>
              </a:path>
              <a:path w="121920" h="75564">
                <a:moveTo>
                  <a:pt x="102844" y="3810"/>
                </a:moveTo>
                <a:lnTo>
                  <a:pt x="97332" y="8890"/>
                </a:lnTo>
                <a:lnTo>
                  <a:pt x="94500" y="9906"/>
                </a:lnTo>
                <a:lnTo>
                  <a:pt x="93433" y="12065"/>
                </a:lnTo>
                <a:lnTo>
                  <a:pt x="94056" y="13462"/>
                </a:lnTo>
                <a:lnTo>
                  <a:pt x="103987" y="13462"/>
                </a:lnTo>
                <a:lnTo>
                  <a:pt x="103987" y="12065"/>
                </a:lnTo>
                <a:lnTo>
                  <a:pt x="105422" y="10541"/>
                </a:lnTo>
                <a:lnTo>
                  <a:pt x="107632" y="10541"/>
                </a:lnTo>
                <a:lnTo>
                  <a:pt x="108330" y="9017"/>
                </a:lnTo>
                <a:lnTo>
                  <a:pt x="107365" y="6985"/>
                </a:lnTo>
                <a:lnTo>
                  <a:pt x="107899" y="5588"/>
                </a:lnTo>
                <a:lnTo>
                  <a:pt x="104432" y="3937"/>
                </a:lnTo>
                <a:lnTo>
                  <a:pt x="102844" y="3810"/>
                </a:lnTo>
                <a:close/>
              </a:path>
              <a:path w="121920" h="75564">
                <a:moveTo>
                  <a:pt x="59194" y="11176"/>
                </a:moveTo>
                <a:lnTo>
                  <a:pt x="57683" y="12192"/>
                </a:lnTo>
                <a:lnTo>
                  <a:pt x="52958" y="12446"/>
                </a:lnTo>
                <a:lnTo>
                  <a:pt x="62327" y="12446"/>
                </a:lnTo>
                <a:lnTo>
                  <a:pt x="62204" y="12192"/>
                </a:lnTo>
                <a:lnTo>
                  <a:pt x="60693" y="12192"/>
                </a:lnTo>
                <a:lnTo>
                  <a:pt x="59194" y="11176"/>
                </a:lnTo>
                <a:close/>
              </a:path>
              <a:path w="121920" h="75564">
                <a:moveTo>
                  <a:pt x="46558" y="0"/>
                </a:moveTo>
                <a:lnTo>
                  <a:pt x="39992" y="1524"/>
                </a:lnTo>
                <a:lnTo>
                  <a:pt x="38557" y="2921"/>
                </a:lnTo>
                <a:lnTo>
                  <a:pt x="39623" y="3937"/>
                </a:lnTo>
                <a:lnTo>
                  <a:pt x="39992" y="5969"/>
                </a:lnTo>
                <a:lnTo>
                  <a:pt x="42646" y="7874"/>
                </a:lnTo>
                <a:lnTo>
                  <a:pt x="43726" y="10160"/>
                </a:lnTo>
                <a:lnTo>
                  <a:pt x="52410" y="10160"/>
                </a:lnTo>
                <a:lnTo>
                  <a:pt x="54203" y="7366"/>
                </a:lnTo>
                <a:lnTo>
                  <a:pt x="56146" y="6223"/>
                </a:lnTo>
                <a:lnTo>
                  <a:pt x="55092" y="2540"/>
                </a:lnTo>
                <a:lnTo>
                  <a:pt x="52896" y="635"/>
                </a:lnTo>
                <a:lnTo>
                  <a:pt x="48691" y="635"/>
                </a:lnTo>
                <a:lnTo>
                  <a:pt x="46558" y="0"/>
                </a:lnTo>
                <a:close/>
              </a:path>
              <a:path w="121920" h="75564">
                <a:moveTo>
                  <a:pt x="52603" y="381"/>
                </a:moveTo>
                <a:lnTo>
                  <a:pt x="48691" y="635"/>
                </a:lnTo>
                <a:lnTo>
                  <a:pt x="52896" y="635"/>
                </a:lnTo>
                <a:lnTo>
                  <a:pt x="52603" y="38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3918960" y="232815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838" y="0"/>
                </a:moveTo>
                <a:lnTo>
                  <a:pt x="0" y="787"/>
                </a:lnTo>
                <a:lnTo>
                  <a:pt x="571" y="1765"/>
                </a:lnTo>
                <a:lnTo>
                  <a:pt x="2794" y="2755"/>
                </a:lnTo>
                <a:lnTo>
                  <a:pt x="3721" y="2171"/>
                </a:lnTo>
                <a:lnTo>
                  <a:pt x="3327" y="787"/>
                </a:lnTo>
                <a:lnTo>
                  <a:pt x="8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4370829" y="3016102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2489" y="0"/>
                </a:moveTo>
                <a:lnTo>
                  <a:pt x="1003" y="1181"/>
                </a:lnTo>
                <a:lnTo>
                  <a:pt x="50" y="3454"/>
                </a:lnTo>
                <a:lnTo>
                  <a:pt x="596" y="3949"/>
                </a:lnTo>
                <a:lnTo>
                  <a:pt x="1803" y="3174"/>
                </a:lnTo>
                <a:lnTo>
                  <a:pt x="2451" y="1549"/>
                </a:lnTo>
                <a:lnTo>
                  <a:pt x="2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4258185" y="2343548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3771" y="0"/>
                </a:moveTo>
                <a:lnTo>
                  <a:pt x="2209" y="761"/>
                </a:lnTo>
                <a:lnTo>
                  <a:pt x="1993" y="2362"/>
                </a:lnTo>
                <a:lnTo>
                  <a:pt x="393" y="4013"/>
                </a:lnTo>
                <a:lnTo>
                  <a:pt x="0" y="6197"/>
                </a:lnTo>
                <a:lnTo>
                  <a:pt x="1016" y="5968"/>
                </a:lnTo>
                <a:lnTo>
                  <a:pt x="3505" y="3644"/>
                </a:lnTo>
                <a:lnTo>
                  <a:pt x="3771" y="2273"/>
                </a:lnTo>
                <a:lnTo>
                  <a:pt x="4711" y="673"/>
                </a:lnTo>
                <a:lnTo>
                  <a:pt x="37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4360184" y="2704404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844" y="0"/>
                </a:moveTo>
                <a:lnTo>
                  <a:pt x="1993" y="673"/>
                </a:lnTo>
                <a:lnTo>
                  <a:pt x="215" y="1689"/>
                </a:lnTo>
                <a:lnTo>
                  <a:pt x="0" y="4152"/>
                </a:lnTo>
                <a:lnTo>
                  <a:pt x="977" y="3530"/>
                </a:lnTo>
                <a:lnTo>
                  <a:pt x="2666" y="2984"/>
                </a:lnTo>
                <a:lnTo>
                  <a:pt x="4000" y="723"/>
                </a:lnTo>
                <a:lnTo>
                  <a:pt x="28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4375713" y="3055063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053" y="3136"/>
                </a:moveTo>
                <a:lnTo>
                  <a:pt x="546" y="3136"/>
                </a:lnTo>
                <a:lnTo>
                  <a:pt x="1828" y="3314"/>
                </a:lnTo>
                <a:lnTo>
                  <a:pt x="2053" y="3136"/>
                </a:lnTo>
                <a:close/>
              </a:path>
              <a:path w="3810" h="3810">
                <a:moveTo>
                  <a:pt x="0" y="0"/>
                </a:moveTo>
                <a:lnTo>
                  <a:pt x="17" y="444"/>
                </a:lnTo>
                <a:lnTo>
                  <a:pt x="139" y="1193"/>
                </a:lnTo>
                <a:lnTo>
                  <a:pt x="546" y="3187"/>
                </a:lnTo>
                <a:lnTo>
                  <a:pt x="2053" y="3136"/>
                </a:lnTo>
                <a:lnTo>
                  <a:pt x="3225" y="2209"/>
                </a:lnTo>
                <a:lnTo>
                  <a:pt x="3022" y="1193"/>
                </a:lnTo>
                <a:lnTo>
                  <a:pt x="2565" y="876"/>
                </a:lnTo>
                <a:lnTo>
                  <a:pt x="1358" y="876"/>
                </a:lnTo>
                <a:lnTo>
                  <a:pt x="850" y="203"/>
                </a:lnTo>
                <a:lnTo>
                  <a:pt x="0" y="0"/>
                </a:lnTo>
                <a:close/>
              </a:path>
              <a:path w="3810" h="3810">
                <a:moveTo>
                  <a:pt x="1943" y="444"/>
                </a:moveTo>
                <a:lnTo>
                  <a:pt x="1358" y="876"/>
                </a:lnTo>
                <a:lnTo>
                  <a:pt x="2565" y="876"/>
                </a:lnTo>
                <a:lnTo>
                  <a:pt x="1943" y="44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4350005" y="269229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549" y="0"/>
                </a:moveTo>
                <a:lnTo>
                  <a:pt x="0" y="1600"/>
                </a:lnTo>
                <a:lnTo>
                  <a:pt x="622" y="4495"/>
                </a:lnTo>
                <a:lnTo>
                  <a:pt x="1866" y="4457"/>
                </a:lnTo>
                <a:lnTo>
                  <a:pt x="3149" y="3873"/>
                </a:lnTo>
                <a:lnTo>
                  <a:pt x="3022" y="1333"/>
                </a:lnTo>
                <a:lnTo>
                  <a:pt x="1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4379022" y="2354952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057" y="0"/>
                </a:moveTo>
                <a:lnTo>
                  <a:pt x="977" y="215"/>
                </a:lnTo>
                <a:lnTo>
                  <a:pt x="0" y="1155"/>
                </a:lnTo>
                <a:lnTo>
                  <a:pt x="1117" y="2578"/>
                </a:lnTo>
                <a:lnTo>
                  <a:pt x="3517" y="2666"/>
                </a:lnTo>
                <a:lnTo>
                  <a:pt x="3606" y="888"/>
                </a:lnTo>
                <a:lnTo>
                  <a:pt x="2057" y="0"/>
                </a:lnTo>
                <a:close/>
              </a:path>
              <a:path w="3810" h="3175">
                <a:moveTo>
                  <a:pt x="939" y="177"/>
                </a:move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4369787" y="305595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571" y="1739"/>
                </a:moveTo>
                <a:lnTo>
                  <a:pt x="101" y="2336"/>
                </a:lnTo>
                <a:lnTo>
                  <a:pt x="0" y="3340"/>
                </a:lnTo>
                <a:lnTo>
                  <a:pt x="1016" y="4051"/>
                </a:lnTo>
                <a:lnTo>
                  <a:pt x="2819" y="3213"/>
                </a:lnTo>
                <a:lnTo>
                  <a:pt x="3381" y="2273"/>
                </a:lnTo>
                <a:lnTo>
                  <a:pt x="1841" y="2273"/>
                </a:lnTo>
                <a:lnTo>
                  <a:pt x="571" y="1739"/>
                </a:lnTo>
                <a:close/>
              </a:path>
              <a:path w="4445" h="4444">
                <a:moveTo>
                  <a:pt x="3073" y="0"/>
                </a:moveTo>
                <a:lnTo>
                  <a:pt x="3251" y="711"/>
                </a:lnTo>
                <a:lnTo>
                  <a:pt x="2667" y="2044"/>
                </a:lnTo>
                <a:lnTo>
                  <a:pt x="1841" y="2273"/>
                </a:lnTo>
                <a:lnTo>
                  <a:pt x="3381" y="2273"/>
                </a:lnTo>
                <a:lnTo>
                  <a:pt x="3860" y="1473"/>
                </a:lnTo>
                <a:lnTo>
                  <a:pt x="3530" y="139"/>
                </a:lnTo>
                <a:lnTo>
                  <a:pt x="30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4321472" y="2666615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177"/>
                </a:moveTo>
                <a:lnTo>
                  <a:pt x="1511" y="1244"/>
                </a:lnTo>
                <a:lnTo>
                  <a:pt x="2755" y="762"/>
                </a:lnTo>
                <a:lnTo>
                  <a:pt x="1689" y="0"/>
                </a:lnTo>
                <a:lnTo>
                  <a:pt x="0" y="177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4333247" y="2640756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244" y="0"/>
                </a:moveTo>
                <a:lnTo>
                  <a:pt x="0" y="1371"/>
                </a:lnTo>
                <a:lnTo>
                  <a:pt x="444" y="1993"/>
                </a:lnTo>
                <a:lnTo>
                  <a:pt x="1866" y="1993"/>
                </a:lnTo>
                <a:lnTo>
                  <a:pt x="3149" y="660"/>
                </a:lnTo>
                <a:lnTo>
                  <a:pt x="12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4335727" y="2381695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955" y="0"/>
                </a:moveTo>
                <a:lnTo>
                  <a:pt x="0" y="622"/>
                </a:lnTo>
                <a:lnTo>
                  <a:pt x="977" y="2133"/>
                </a:lnTo>
                <a:lnTo>
                  <a:pt x="3200" y="2044"/>
                </a:lnTo>
                <a:lnTo>
                  <a:pt x="19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4331468" y="2677118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511" y="0"/>
                </a:moveTo>
                <a:lnTo>
                  <a:pt x="0" y="711"/>
                </a:lnTo>
                <a:lnTo>
                  <a:pt x="2400" y="2222"/>
                </a:lnTo>
                <a:lnTo>
                  <a:pt x="3289" y="1562"/>
                </a:lnTo>
                <a:lnTo>
                  <a:pt x="2844" y="38"/>
                </a:lnTo>
                <a:lnTo>
                  <a:pt x="1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4328717" y="263869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416" y="0"/>
                </a:moveTo>
                <a:lnTo>
                  <a:pt x="2527" y="723"/>
                </a:lnTo>
                <a:lnTo>
                  <a:pt x="38" y="1117"/>
                </a:lnTo>
                <a:lnTo>
                  <a:pt x="0" y="2679"/>
                </a:lnTo>
                <a:lnTo>
                  <a:pt x="571" y="3530"/>
                </a:lnTo>
                <a:lnTo>
                  <a:pt x="2209" y="3390"/>
                </a:lnTo>
                <a:lnTo>
                  <a:pt x="4127" y="1117"/>
                </a:lnTo>
                <a:lnTo>
                  <a:pt x="34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4272093" y="237666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1511" y="0"/>
                </a:moveTo>
                <a:lnTo>
                  <a:pt x="76" y="101"/>
                </a:lnTo>
                <a:lnTo>
                  <a:pt x="0" y="1562"/>
                </a:lnTo>
                <a:lnTo>
                  <a:pt x="1104" y="4533"/>
                </a:lnTo>
                <a:lnTo>
                  <a:pt x="1866" y="4457"/>
                </a:lnTo>
                <a:lnTo>
                  <a:pt x="2616" y="3568"/>
                </a:lnTo>
                <a:lnTo>
                  <a:pt x="2616" y="1384"/>
                </a:lnTo>
                <a:lnTo>
                  <a:pt x="1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4132656" y="2323324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12579" y="10464"/>
                </a:moveTo>
                <a:lnTo>
                  <a:pt x="8508" y="10464"/>
                </a:lnTo>
                <a:lnTo>
                  <a:pt x="10998" y="11976"/>
                </a:lnTo>
                <a:lnTo>
                  <a:pt x="12687" y="11633"/>
                </a:lnTo>
                <a:lnTo>
                  <a:pt x="12579" y="10464"/>
                </a:lnTo>
                <a:close/>
              </a:path>
              <a:path w="12700" h="12064">
                <a:moveTo>
                  <a:pt x="5676" y="0"/>
                </a:moveTo>
                <a:lnTo>
                  <a:pt x="1409" y="444"/>
                </a:lnTo>
                <a:lnTo>
                  <a:pt x="355" y="2844"/>
                </a:lnTo>
                <a:lnTo>
                  <a:pt x="0" y="6121"/>
                </a:lnTo>
                <a:lnTo>
                  <a:pt x="2844" y="8343"/>
                </a:lnTo>
                <a:lnTo>
                  <a:pt x="4610" y="11353"/>
                </a:lnTo>
                <a:lnTo>
                  <a:pt x="6299" y="11353"/>
                </a:lnTo>
                <a:lnTo>
                  <a:pt x="8508" y="10464"/>
                </a:lnTo>
                <a:lnTo>
                  <a:pt x="12579" y="10464"/>
                </a:lnTo>
                <a:lnTo>
                  <a:pt x="12318" y="7632"/>
                </a:lnTo>
                <a:lnTo>
                  <a:pt x="12598" y="5321"/>
                </a:lnTo>
                <a:lnTo>
                  <a:pt x="8953" y="977"/>
                </a:lnTo>
                <a:lnTo>
                  <a:pt x="56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4087579" y="2369947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29410" y="55346"/>
                </a:moveTo>
                <a:lnTo>
                  <a:pt x="20535" y="55346"/>
                </a:lnTo>
                <a:lnTo>
                  <a:pt x="21348" y="56451"/>
                </a:lnTo>
                <a:lnTo>
                  <a:pt x="21653" y="58445"/>
                </a:lnTo>
                <a:lnTo>
                  <a:pt x="28092" y="58813"/>
                </a:lnTo>
                <a:lnTo>
                  <a:pt x="29832" y="56489"/>
                </a:lnTo>
                <a:lnTo>
                  <a:pt x="29410" y="55346"/>
                </a:lnTo>
                <a:close/>
              </a:path>
              <a:path w="60325" h="59055">
                <a:moveTo>
                  <a:pt x="34592" y="51777"/>
                </a:moveTo>
                <a:lnTo>
                  <a:pt x="30454" y="51777"/>
                </a:lnTo>
                <a:lnTo>
                  <a:pt x="30977" y="52971"/>
                </a:lnTo>
                <a:lnTo>
                  <a:pt x="31051" y="53251"/>
                </a:lnTo>
                <a:lnTo>
                  <a:pt x="31254" y="55473"/>
                </a:lnTo>
                <a:lnTo>
                  <a:pt x="32626" y="57823"/>
                </a:lnTo>
                <a:lnTo>
                  <a:pt x="33365" y="56934"/>
                </a:lnTo>
                <a:lnTo>
                  <a:pt x="33467" y="56222"/>
                </a:lnTo>
                <a:lnTo>
                  <a:pt x="33451" y="53581"/>
                </a:lnTo>
                <a:lnTo>
                  <a:pt x="34493" y="52158"/>
                </a:lnTo>
                <a:lnTo>
                  <a:pt x="34592" y="51777"/>
                </a:lnTo>
                <a:close/>
              </a:path>
              <a:path w="60325" h="59055">
                <a:moveTo>
                  <a:pt x="29555" y="53251"/>
                </a:moveTo>
                <a:lnTo>
                  <a:pt x="18541" y="53251"/>
                </a:lnTo>
                <a:lnTo>
                  <a:pt x="16725" y="55473"/>
                </a:lnTo>
                <a:lnTo>
                  <a:pt x="17030" y="56934"/>
                </a:lnTo>
                <a:lnTo>
                  <a:pt x="18846" y="57162"/>
                </a:lnTo>
                <a:lnTo>
                  <a:pt x="20535" y="55346"/>
                </a:lnTo>
                <a:lnTo>
                  <a:pt x="29410" y="55346"/>
                </a:lnTo>
                <a:lnTo>
                  <a:pt x="29411" y="54076"/>
                </a:lnTo>
                <a:lnTo>
                  <a:pt x="29555" y="53251"/>
                </a:lnTo>
                <a:close/>
              </a:path>
              <a:path w="60325" h="59055">
                <a:moveTo>
                  <a:pt x="15155" y="55232"/>
                </a:moveTo>
                <a:lnTo>
                  <a:pt x="12420" y="55232"/>
                </a:lnTo>
                <a:lnTo>
                  <a:pt x="13665" y="56464"/>
                </a:lnTo>
                <a:lnTo>
                  <a:pt x="14630" y="56222"/>
                </a:lnTo>
                <a:lnTo>
                  <a:pt x="15155" y="55232"/>
                </a:lnTo>
                <a:close/>
              </a:path>
              <a:path w="60325" h="59055">
                <a:moveTo>
                  <a:pt x="10299" y="47066"/>
                </a:moveTo>
                <a:lnTo>
                  <a:pt x="9232" y="49453"/>
                </a:lnTo>
                <a:lnTo>
                  <a:pt x="9456" y="50495"/>
                </a:lnTo>
                <a:lnTo>
                  <a:pt x="9426" y="50799"/>
                </a:lnTo>
                <a:lnTo>
                  <a:pt x="8788" y="51688"/>
                </a:lnTo>
                <a:lnTo>
                  <a:pt x="8788" y="54076"/>
                </a:lnTo>
                <a:lnTo>
                  <a:pt x="10198" y="55410"/>
                </a:lnTo>
                <a:lnTo>
                  <a:pt x="12420" y="55232"/>
                </a:lnTo>
                <a:lnTo>
                  <a:pt x="15155" y="55232"/>
                </a:lnTo>
                <a:lnTo>
                  <a:pt x="15519" y="54546"/>
                </a:lnTo>
                <a:lnTo>
                  <a:pt x="18541" y="53251"/>
                </a:lnTo>
                <a:lnTo>
                  <a:pt x="29555" y="53251"/>
                </a:lnTo>
                <a:lnTo>
                  <a:pt x="29603" y="52971"/>
                </a:lnTo>
                <a:lnTo>
                  <a:pt x="30454" y="51777"/>
                </a:lnTo>
                <a:lnTo>
                  <a:pt x="34592" y="51777"/>
                </a:lnTo>
                <a:lnTo>
                  <a:pt x="34769" y="51104"/>
                </a:lnTo>
                <a:lnTo>
                  <a:pt x="32740" y="51104"/>
                </a:lnTo>
                <a:lnTo>
                  <a:pt x="31381" y="50495"/>
                </a:lnTo>
                <a:lnTo>
                  <a:pt x="31997" y="48933"/>
                </a:lnTo>
                <a:lnTo>
                  <a:pt x="12331" y="48933"/>
                </a:lnTo>
                <a:lnTo>
                  <a:pt x="11188" y="47345"/>
                </a:lnTo>
                <a:lnTo>
                  <a:pt x="10299" y="47066"/>
                </a:lnTo>
                <a:close/>
              </a:path>
              <a:path w="60325" h="59055">
                <a:moveTo>
                  <a:pt x="34848" y="50799"/>
                </a:moveTo>
                <a:lnTo>
                  <a:pt x="32740" y="51104"/>
                </a:lnTo>
                <a:lnTo>
                  <a:pt x="34769" y="51104"/>
                </a:lnTo>
                <a:lnTo>
                  <a:pt x="34848" y="50799"/>
                </a:lnTo>
                <a:close/>
              </a:path>
              <a:path w="60325" h="59055">
                <a:moveTo>
                  <a:pt x="10109" y="41655"/>
                </a:moveTo>
                <a:lnTo>
                  <a:pt x="9232" y="41744"/>
                </a:lnTo>
                <a:lnTo>
                  <a:pt x="9575" y="42621"/>
                </a:lnTo>
                <a:lnTo>
                  <a:pt x="9575" y="43865"/>
                </a:lnTo>
                <a:lnTo>
                  <a:pt x="10909" y="45110"/>
                </a:lnTo>
                <a:lnTo>
                  <a:pt x="12687" y="45567"/>
                </a:lnTo>
                <a:lnTo>
                  <a:pt x="12137" y="46812"/>
                </a:lnTo>
                <a:lnTo>
                  <a:pt x="12131" y="47066"/>
                </a:lnTo>
                <a:lnTo>
                  <a:pt x="13398" y="48755"/>
                </a:lnTo>
                <a:lnTo>
                  <a:pt x="12331" y="48933"/>
                </a:lnTo>
                <a:lnTo>
                  <a:pt x="31997" y="48933"/>
                </a:lnTo>
                <a:lnTo>
                  <a:pt x="32232" y="48336"/>
                </a:lnTo>
                <a:lnTo>
                  <a:pt x="34632" y="47904"/>
                </a:lnTo>
                <a:lnTo>
                  <a:pt x="35839" y="46291"/>
                </a:lnTo>
                <a:lnTo>
                  <a:pt x="37274" y="45415"/>
                </a:lnTo>
                <a:lnTo>
                  <a:pt x="37446" y="43865"/>
                </a:lnTo>
                <a:lnTo>
                  <a:pt x="38696" y="43154"/>
                </a:lnTo>
                <a:lnTo>
                  <a:pt x="42895" y="43154"/>
                </a:lnTo>
                <a:lnTo>
                  <a:pt x="43073" y="42900"/>
                </a:lnTo>
                <a:lnTo>
                  <a:pt x="11353" y="42900"/>
                </a:lnTo>
                <a:lnTo>
                  <a:pt x="10109" y="41655"/>
                </a:lnTo>
                <a:close/>
              </a:path>
              <a:path w="60325" h="59055">
                <a:moveTo>
                  <a:pt x="42895" y="43154"/>
                </a:moveTo>
                <a:lnTo>
                  <a:pt x="38696" y="43154"/>
                </a:lnTo>
                <a:lnTo>
                  <a:pt x="40182" y="43776"/>
                </a:lnTo>
                <a:lnTo>
                  <a:pt x="40301" y="46291"/>
                </a:lnTo>
                <a:lnTo>
                  <a:pt x="40360" y="46812"/>
                </a:lnTo>
                <a:lnTo>
                  <a:pt x="42895" y="43154"/>
                </a:lnTo>
                <a:close/>
              </a:path>
              <a:path w="60325" h="59055">
                <a:moveTo>
                  <a:pt x="13131" y="39966"/>
                </a:moveTo>
                <a:lnTo>
                  <a:pt x="11709" y="40855"/>
                </a:lnTo>
                <a:lnTo>
                  <a:pt x="12064" y="42011"/>
                </a:lnTo>
                <a:lnTo>
                  <a:pt x="11353" y="42900"/>
                </a:lnTo>
                <a:lnTo>
                  <a:pt x="43073" y="42900"/>
                </a:lnTo>
                <a:lnTo>
                  <a:pt x="44005" y="41567"/>
                </a:lnTo>
                <a:lnTo>
                  <a:pt x="18808" y="41567"/>
                </a:lnTo>
                <a:lnTo>
                  <a:pt x="14998" y="40678"/>
                </a:lnTo>
                <a:lnTo>
                  <a:pt x="13131" y="39966"/>
                </a:lnTo>
                <a:close/>
              </a:path>
              <a:path w="60325" h="59055">
                <a:moveTo>
                  <a:pt x="27063" y="37490"/>
                </a:moveTo>
                <a:lnTo>
                  <a:pt x="24041" y="37490"/>
                </a:lnTo>
                <a:lnTo>
                  <a:pt x="21653" y="38811"/>
                </a:lnTo>
                <a:lnTo>
                  <a:pt x="17919" y="39357"/>
                </a:lnTo>
                <a:lnTo>
                  <a:pt x="16675" y="39611"/>
                </a:lnTo>
                <a:lnTo>
                  <a:pt x="18630" y="39700"/>
                </a:lnTo>
                <a:lnTo>
                  <a:pt x="19964" y="40855"/>
                </a:lnTo>
                <a:lnTo>
                  <a:pt x="18808" y="41567"/>
                </a:lnTo>
                <a:lnTo>
                  <a:pt x="44005" y="41567"/>
                </a:lnTo>
                <a:lnTo>
                  <a:pt x="44183" y="41313"/>
                </a:lnTo>
                <a:lnTo>
                  <a:pt x="44411" y="40106"/>
                </a:lnTo>
                <a:lnTo>
                  <a:pt x="41516" y="38557"/>
                </a:lnTo>
                <a:lnTo>
                  <a:pt x="41457" y="37845"/>
                </a:lnTo>
                <a:lnTo>
                  <a:pt x="29717" y="37845"/>
                </a:lnTo>
                <a:lnTo>
                  <a:pt x="27063" y="37490"/>
                </a:lnTo>
                <a:close/>
              </a:path>
              <a:path w="60325" h="59055">
                <a:moveTo>
                  <a:pt x="46445" y="33769"/>
                </a:moveTo>
                <a:lnTo>
                  <a:pt x="20231" y="33769"/>
                </a:lnTo>
                <a:lnTo>
                  <a:pt x="30175" y="35534"/>
                </a:lnTo>
                <a:lnTo>
                  <a:pt x="31495" y="36601"/>
                </a:lnTo>
                <a:lnTo>
                  <a:pt x="29717" y="37845"/>
                </a:lnTo>
                <a:lnTo>
                  <a:pt x="41457" y="37845"/>
                </a:lnTo>
                <a:lnTo>
                  <a:pt x="41427" y="37490"/>
                </a:lnTo>
                <a:lnTo>
                  <a:pt x="42633" y="36550"/>
                </a:lnTo>
                <a:lnTo>
                  <a:pt x="45737" y="36550"/>
                </a:lnTo>
                <a:lnTo>
                  <a:pt x="46405" y="34772"/>
                </a:lnTo>
                <a:lnTo>
                  <a:pt x="46445" y="33769"/>
                </a:lnTo>
                <a:close/>
              </a:path>
              <a:path w="60325" h="59055">
                <a:moveTo>
                  <a:pt x="45737" y="36550"/>
                </a:moveTo>
                <a:lnTo>
                  <a:pt x="42633" y="36550"/>
                </a:lnTo>
                <a:lnTo>
                  <a:pt x="43967" y="36868"/>
                </a:lnTo>
                <a:lnTo>
                  <a:pt x="45656" y="36766"/>
                </a:lnTo>
                <a:lnTo>
                  <a:pt x="45737" y="36550"/>
                </a:lnTo>
                <a:close/>
              </a:path>
              <a:path w="60325" h="59055">
                <a:moveTo>
                  <a:pt x="46931" y="32956"/>
                </a:moveTo>
                <a:lnTo>
                  <a:pt x="15887" y="32956"/>
                </a:lnTo>
                <a:lnTo>
                  <a:pt x="17754" y="33845"/>
                </a:lnTo>
                <a:lnTo>
                  <a:pt x="20231" y="33769"/>
                </a:lnTo>
                <a:lnTo>
                  <a:pt x="46445" y="33769"/>
                </a:lnTo>
                <a:lnTo>
                  <a:pt x="46514" y="33413"/>
                </a:lnTo>
                <a:lnTo>
                  <a:pt x="46931" y="32956"/>
                </a:lnTo>
                <a:close/>
              </a:path>
              <a:path w="60325" h="59055">
                <a:moveTo>
                  <a:pt x="47741" y="32067"/>
                </a:moveTo>
                <a:lnTo>
                  <a:pt x="10032" y="32067"/>
                </a:lnTo>
                <a:lnTo>
                  <a:pt x="12598" y="33413"/>
                </a:lnTo>
                <a:lnTo>
                  <a:pt x="15887" y="32956"/>
                </a:lnTo>
                <a:lnTo>
                  <a:pt x="46931" y="32956"/>
                </a:lnTo>
                <a:lnTo>
                  <a:pt x="47741" y="32067"/>
                </a:lnTo>
                <a:close/>
              </a:path>
              <a:path w="60325" h="59055">
                <a:moveTo>
                  <a:pt x="4361" y="31978"/>
                </a:moveTo>
                <a:lnTo>
                  <a:pt x="2400" y="31978"/>
                </a:lnTo>
                <a:lnTo>
                  <a:pt x="3644" y="32524"/>
                </a:lnTo>
                <a:lnTo>
                  <a:pt x="4361" y="31978"/>
                </a:lnTo>
                <a:close/>
              </a:path>
              <a:path w="60325" h="59055">
                <a:moveTo>
                  <a:pt x="48065" y="31711"/>
                </a:moveTo>
                <a:lnTo>
                  <a:pt x="6921" y="31711"/>
                </a:lnTo>
                <a:lnTo>
                  <a:pt x="8521" y="32435"/>
                </a:lnTo>
                <a:lnTo>
                  <a:pt x="10032" y="32067"/>
                </a:lnTo>
                <a:lnTo>
                  <a:pt x="47741" y="32067"/>
                </a:lnTo>
                <a:lnTo>
                  <a:pt x="48065" y="31711"/>
                </a:lnTo>
                <a:close/>
              </a:path>
              <a:path w="60325" h="59055">
                <a:moveTo>
                  <a:pt x="0" y="28435"/>
                </a:moveTo>
                <a:lnTo>
                  <a:pt x="0" y="31191"/>
                </a:lnTo>
                <a:lnTo>
                  <a:pt x="977" y="32156"/>
                </a:lnTo>
                <a:lnTo>
                  <a:pt x="2400" y="31978"/>
                </a:lnTo>
                <a:lnTo>
                  <a:pt x="4361" y="31978"/>
                </a:lnTo>
                <a:lnTo>
                  <a:pt x="4711" y="31711"/>
                </a:lnTo>
                <a:lnTo>
                  <a:pt x="48065" y="31711"/>
                </a:lnTo>
                <a:lnTo>
                  <a:pt x="48806" y="30899"/>
                </a:lnTo>
                <a:lnTo>
                  <a:pt x="49316" y="29946"/>
                </a:lnTo>
                <a:lnTo>
                  <a:pt x="13220" y="29946"/>
                </a:lnTo>
                <a:lnTo>
                  <a:pt x="12437" y="29476"/>
                </a:lnTo>
                <a:lnTo>
                  <a:pt x="12315" y="28790"/>
                </a:lnTo>
                <a:lnTo>
                  <a:pt x="1866" y="28790"/>
                </a:lnTo>
                <a:lnTo>
                  <a:pt x="0" y="28435"/>
                </a:lnTo>
                <a:close/>
              </a:path>
              <a:path w="60325" h="59055">
                <a:moveTo>
                  <a:pt x="24993" y="11404"/>
                </a:moveTo>
                <a:lnTo>
                  <a:pt x="18986" y="11404"/>
                </a:lnTo>
                <a:lnTo>
                  <a:pt x="20319" y="13093"/>
                </a:lnTo>
                <a:lnTo>
                  <a:pt x="17830" y="13893"/>
                </a:lnTo>
                <a:lnTo>
                  <a:pt x="17310" y="15379"/>
                </a:lnTo>
                <a:lnTo>
                  <a:pt x="14909" y="16281"/>
                </a:lnTo>
                <a:lnTo>
                  <a:pt x="14198" y="19481"/>
                </a:lnTo>
                <a:lnTo>
                  <a:pt x="16243" y="20269"/>
                </a:lnTo>
                <a:lnTo>
                  <a:pt x="16052" y="21602"/>
                </a:lnTo>
                <a:lnTo>
                  <a:pt x="13487" y="22491"/>
                </a:lnTo>
                <a:lnTo>
                  <a:pt x="12687" y="24523"/>
                </a:lnTo>
                <a:lnTo>
                  <a:pt x="13903" y="26174"/>
                </a:lnTo>
                <a:lnTo>
                  <a:pt x="13971" y="26479"/>
                </a:lnTo>
                <a:lnTo>
                  <a:pt x="14287" y="28613"/>
                </a:lnTo>
                <a:lnTo>
                  <a:pt x="13220" y="29946"/>
                </a:lnTo>
                <a:lnTo>
                  <a:pt x="49316" y="29946"/>
                </a:lnTo>
                <a:lnTo>
                  <a:pt x="49568" y="29476"/>
                </a:lnTo>
                <a:lnTo>
                  <a:pt x="51286" y="27520"/>
                </a:lnTo>
                <a:lnTo>
                  <a:pt x="28943" y="27520"/>
                </a:lnTo>
                <a:lnTo>
                  <a:pt x="26870" y="26212"/>
                </a:lnTo>
                <a:lnTo>
                  <a:pt x="26784" y="26034"/>
                </a:lnTo>
                <a:lnTo>
                  <a:pt x="26630" y="25196"/>
                </a:lnTo>
                <a:lnTo>
                  <a:pt x="26689" y="24523"/>
                </a:lnTo>
                <a:lnTo>
                  <a:pt x="27043" y="23202"/>
                </a:lnTo>
                <a:lnTo>
                  <a:pt x="26920" y="20434"/>
                </a:lnTo>
                <a:lnTo>
                  <a:pt x="26454" y="16027"/>
                </a:lnTo>
                <a:lnTo>
                  <a:pt x="25031" y="14427"/>
                </a:lnTo>
                <a:lnTo>
                  <a:pt x="24409" y="12649"/>
                </a:lnTo>
                <a:lnTo>
                  <a:pt x="25031" y="11747"/>
                </a:lnTo>
                <a:lnTo>
                  <a:pt x="24993" y="11404"/>
                </a:lnTo>
                <a:close/>
              </a:path>
              <a:path w="60325" h="59055">
                <a:moveTo>
                  <a:pt x="3289" y="27457"/>
                </a:moveTo>
                <a:lnTo>
                  <a:pt x="1866" y="28790"/>
                </a:lnTo>
                <a:lnTo>
                  <a:pt x="12315" y="28790"/>
                </a:lnTo>
                <a:lnTo>
                  <a:pt x="12303" y="28346"/>
                </a:lnTo>
                <a:lnTo>
                  <a:pt x="4711" y="28346"/>
                </a:lnTo>
                <a:lnTo>
                  <a:pt x="3289" y="27457"/>
                </a:lnTo>
                <a:close/>
              </a:path>
              <a:path w="60325" h="59055">
                <a:moveTo>
                  <a:pt x="10731" y="23202"/>
                </a:moveTo>
                <a:lnTo>
                  <a:pt x="9575" y="23736"/>
                </a:lnTo>
                <a:lnTo>
                  <a:pt x="7188" y="23825"/>
                </a:lnTo>
                <a:lnTo>
                  <a:pt x="5854" y="24879"/>
                </a:lnTo>
                <a:lnTo>
                  <a:pt x="5143" y="26479"/>
                </a:lnTo>
                <a:lnTo>
                  <a:pt x="6121" y="27812"/>
                </a:lnTo>
                <a:lnTo>
                  <a:pt x="4711" y="28346"/>
                </a:lnTo>
                <a:lnTo>
                  <a:pt x="12303" y="28346"/>
                </a:lnTo>
                <a:lnTo>
                  <a:pt x="12242" y="26034"/>
                </a:lnTo>
                <a:lnTo>
                  <a:pt x="11010" y="25323"/>
                </a:lnTo>
                <a:lnTo>
                  <a:pt x="10731" y="23202"/>
                </a:lnTo>
                <a:close/>
              </a:path>
              <a:path w="60325" h="59055">
                <a:moveTo>
                  <a:pt x="29603" y="14287"/>
                </a:moveTo>
                <a:lnTo>
                  <a:pt x="29121" y="15405"/>
                </a:lnTo>
                <a:lnTo>
                  <a:pt x="32943" y="18033"/>
                </a:lnTo>
                <a:lnTo>
                  <a:pt x="32943" y="19989"/>
                </a:lnTo>
                <a:lnTo>
                  <a:pt x="30911" y="20434"/>
                </a:lnTo>
                <a:lnTo>
                  <a:pt x="30225" y="24041"/>
                </a:lnTo>
                <a:lnTo>
                  <a:pt x="31381" y="25692"/>
                </a:lnTo>
                <a:lnTo>
                  <a:pt x="28943" y="27520"/>
                </a:lnTo>
                <a:lnTo>
                  <a:pt x="51286" y="27520"/>
                </a:lnTo>
                <a:lnTo>
                  <a:pt x="52235" y="26441"/>
                </a:lnTo>
                <a:lnTo>
                  <a:pt x="54406" y="25196"/>
                </a:lnTo>
                <a:lnTo>
                  <a:pt x="55006" y="23736"/>
                </a:lnTo>
                <a:lnTo>
                  <a:pt x="54958" y="22491"/>
                </a:lnTo>
                <a:lnTo>
                  <a:pt x="54775" y="20878"/>
                </a:lnTo>
                <a:lnTo>
                  <a:pt x="56857" y="17144"/>
                </a:lnTo>
                <a:lnTo>
                  <a:pt x="58838" y="15798"/>
                </a:lnTo>
                <a:lnTo>
                  <a:pt x="33705" y="15798"/>
                </a:lnTo>
                <a:lnTo>
                  <a:pt x="31521" y="14516"/>
                </a:lnTo>
                <a:lnTo>
                  <a:pt x="29603" y="14287"/>
                </a:lnTo>
                <a:close/>
              </a:path>
              <a:path w="60325" h="59055">
                <a:moveTo>
                  <a:pt x="40449" y="0"/>
                </a:moveTo>
                <a:lnTo>
                  <a:pt x="40017" y="0"/>
                </a:lnTo>
                <a:lnTo>
                  <a:pt x="37655" y="1511"/>
                </a:lnTo>
                <a:lnTo>
                  <a:pt x="35431" y="1511"/>
                </a:lnTo>
                <a:lnTo>
                  <a:pt x="34632" y="2628"/>
                </a:lnTo>
                <a:lnTo>
                  <a:pt x="32588" y="2895"/>
                </a:lnTo>
                <a:lnTo>
                  <a:pt x="31165" y="3873"/>
                </a:lnTo>
                <a:lnTo>
                  <a:pt x="30911" y="7124"/>
                </a:lnTo>
                <a:lnTo>
                  <a:pt x="30511" y="8102"/>
                </a:lnTo>
                <a:lnTo>
                  <a:pt x="30404" y="8635"/>
                </a:lnTo>
                <a:lnTo>
                  <a:pt x="31038" y="11531"/>
                </a:lnTo>
                <a:lnTo>
                  <a:pt x="33248" y="13982"/>
                </a:lnTo>
                <a:lnTo>
                  <a:pt x="33705" y="15798"/>
                </a:lnTo>
                <a:lnTo>
                  <a:pt x="58838" y="15798"/>
                </a:lnTo>
                <a:lnTo>
                  <a:pt x="59156" y="15582"/>
                </a:lnTo>
                <a:lnTo>
                  <a:pt x="59610" y="13893"/>
                </a:lnTo>
                <a:lnTo>
                  <a:pt x="59734" y="13093"/>
                </a:lnTo>
                <a:lnTo>
                  <a:pt x="59336" y="12204"/>
                </a:lnTo>
                <a:lnTo>
                  <a:pt x="45123" y="12204"/>
                </a:lnTo>
                <a:lnTo>
                  <a:pt x="44894" y="10464"/>
                </a:lnTo>
                <a:lnTo>
                  <a:pt x="46424" y="8635"/>
                </a:lnTo>
                <a:lnTo>
                  <a:pt x="47167" y="3657"/>
                </a:lnTo>
                <a:lnTo>
                  <a:pt x="46533" y="2946"/>
                </a:lnTo>
                <a:lnTo>
                  <a:pt x="44361" y="2946"/>
                </a:lnTo>
                <a:lnTo>
                  <a:pt x="42494" y="1968"/>
                </a:lnTo>
                <a:lnTo>
                  <a:pt x="42330" y="1511"/>
                </a:lnTo>
                <a:lnTo>
                  <a:pt x="37655" y="1511"/>
                </a:lnTo>
                <a:lnTo>
                  <a:pt x="35521" y="1384"/>
                </a:lnTo>
                <a:lnTo>
                  <a:pt x="42285" y="1384"/>
                </a:lnTo>
                <a:lnTo>
                  <a:pt x="41871" y="228"/>
                </a:lnTo>
                <a:lnTo>
                  <a:pt x="40449" y="0"/>
                </a:lnTo>
                <a:close/>
              </a:path>
              <a:path w="60325" h="59055">
                <a:moveTo>
                  <a:pt x="47345" y="10871"/>
                </a:moveTo>
                <a:lnTo>
                  <a:pt x="46405" y="12153"/>
                </a:lnTo>
                <a:lnTo>
                  <a:pt x="45123" y="12204"/>
                </a:lnTo>
                <a:lnTo>
                  <a:pt x="59336" y="12204"/>
                </a:lnTo>
                <a:lnTo>
                  <a:pt x="58853" y="11125"/>
                </a:lnTo>
                <a:lnTo>
                  <a:pt x="48501" y="11125"/>
                </a:lnTo>
                <a:lnTo>
                  <a:pt x="47345" y="10871"/>
                </a:lnTo>
                <a:close/>
              </a:path>
              <a:path w="60325" h="59055">
                <a:moveTo>
                  <a:pt x="22224" y="5651"/>
                </a:moveTo>
                <a:lnTo>
                  <a:pt x="19697" y="6718"/>
                </a:lnTo>
                <a:lnTo>
                  <a:pt x="19126" y="7746"/>
                </a:lnTo>
                <a:lnTo>
                  <a:pt x="16865" y="9626"/>
                </a:lnTo>
                <a:lnTo>
                  <a:pt x="16509" y="11036"/>
                </a:lnTo>
                <a:lnTo>
                  <a:pt x="17754" y="11493"/>
                </a:lnTo>
                <a:lnTo>
                  <a:pt x="18986" y="11404"/>
                </a:lnTo>
                <a:lnTo>
                  <a:pt x="24993" y="11404"/>
                </a:lnTo>
                <a:lnTo>
                  <a:pt x="24815" y="9791"/>
                </a:lnTo>
                <a:lnTo>
                  <a:pt x="23660" y="8635"/>
                </a:lnTo>
                <a:lnTo>
                  <a:pt x="23304" y="6502"/>
                </a:lnTo>
                <a:lnTo>
                  <a:pt x="22224" y="5651"/>
                </a:lnTo>
                <a:close/>
              </a:path>
              <a:path w="60325" h="59055">
                <a:moveTo>
                  <a:pt x="51612" y="4762"/>
                </a:moveTo>
                <a:lnTo>
                  <a:pt x="49872" y="6286"/>
                </a:lnTo>
                <a:lnTo>
                  <a:pt x="49745" y="9931"/>
                </a:lnTo>
                <a:lnTo>
                  <a:pt x="48501" y="11125"/>
                </a:lnTo>
                <a:lnTo>
                  <a:pt x="58853" y="11125"/>
                </a:lnTo>
                <a:lnTo>
                  <a:pt x="56553" y="10248"/>
                </a:lnTo>
                <a:lnTo>
                  <a:pt x="55397" y="8102"/>
                </a:lnTo>
                <a:lnTo>
                  <a:pt x="56710" y="8102"/>
                </a:lnTo>
                <a:lnTo>
                  <a:pt x="57213" y="7073"/>
                </a:lnTo>
                <a:lnTo>
                  <a:pt x="56786" y="6197"/>
                </a:lnTo>
                <a:lnTo>
                  <a:pt x="53479" y="6197"/>
                </a:lnTo>
                <a:lnTo>
                  <a:pt x="51612" y="4762"/>
                </a:lnTo>
                <a:close/>
              </a:path>
              <a:path w="60325" h="59055">
                <a:moveTo>
                  <a:pt x="56710" y="8102"/>
                </a:moveTo>
                <a:lnTo>
                  <a:pt x="55397" y="8102"/>
                </a:lnTo>
                <a:lnTo>
                  <a:pt x="56667" y="8191"/>
                </a:lnTo>
                <a:close/>
              </a:path>
              <a:path w="60325" h="59055">
                <a:moveTo>
                  <a:pt x="54584" y="2590"/>
                </a:moveTo>
                <a:lnTo>
                  <a:pt x="55117" y="3479"/>
                </a:lnTo>
                <a:lnTo>
                  <a:pt x="55295" y="5651"/>
                </a:lnTo>
                <a:lnTo>
                  <a:pt x="53479" y="6197"/>
                </a:lnTo>
                <a:lnTo>
                  <a:pt x="56786" y="6197"/>
                </a:lnTo>
                <a:lnTo>
                  <a:pt x="56821" y="5651"/>
                </a:lnTo>
                <a:lnTo>
                  <a:pt x="57124" y="4457"/>
                </a:lnTo>
                <a:lnTo>
                  <a:pt x="56324" y="2679"/>
                </a:lnTo>
                <a:lnTo>
                  <a:pt x="54584" y="2590"/>
                </a:lnTo>
                <a:close/>
              </a:path>
              <a:path w="60325" h="59055">
                <a:moveTo>
                  <a:pt x="46012" y="2362"/>
                </a:moveTo>
                <a:lnTo>
                  <a:pt x="44361" y="2946"/>
                </a:lnTo>
                <a:lnTo>
                  <a:pt x="46533" y="2946"/>
                </a:lnTo>
                <a:lnTo>
                  <a:pt x="46012" y="236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4138157" y="230867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3543" y="0"/>
                </a:moveTo>
                <a:lnTo>
                  <a:pt x="431" y="1600"/>
                </a:lnTo>
                <a:lnTo>
                  <a:pt x="0" y="3911"/>
                </a:lnTo>
                <a:lnTo>
                  <a:pt x="1231" y="4267"/>
                </a:lnTo>
                <a:lnTo>
                  <a:pt x="3810" y="2666"/>
                </a:lnTo>
                <a:lnTo>
                  <a:pt x="4254" y="1066"/>
                </a:lnTo>
                <a:lnTo>
                  <a:pt x="5676" y="88"/>
                </a:lnTo>
                <a:lnTo>
                  <a:pt x="354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4128580" y="2261574"/>
            <a:ext cx="52705" cy="76200"/>
          </a:xfrm>
          <a:custGeom>
            <a:avLst/>
            <a:gdLst/>
            <a:ahLst/>
            <a:cxnLst/>
            <a:rect l="l" t="t" r="r" b="b"/>
            <a:pathLst>
              <a:path w="52704" h="76200">
                <a:moveTo>
                  <a:pt x="33001" y="74612"/>
                </a:moveTo>
                <a:lnTo>
                  <a:pt x="28562" y="74612"/>
                </a:lnTo>
                <a:lnTo>
                  <a:pt x="29806" y="75679"/>
                </a:lnTo>
                <a:lnTo>
                  <a:pt x="31407" y="75679"/>
                </a:lnTo>
                <a:lnTo>
                  <a:pt x="33001" y="74612"/>
                </a:lnTo>
                <a:close/>
              </a:path>
              <a:path w="52704" h="76200">
                <a:moveTo>
                  <a:pt x="46263" y="50037"/>
                </a:moveTo>
                <a:lnTo>
                  <a:pt x="20662" y="50037"/>
                </a:lnTo>
                <a:lnTo>
                  <a:pt x="23241" y="52171"/>
                </a:lnTo>
                <a:lnTo>
                  <a:pt x="24828" y="56083"/>
                </a:lnTo>
                <a:lnTo>
                  <a:pt x="26428" y="56083"/>
                </a:lnTo>
                <a:lnTo>
                  <a:pt x="27495" y="57137"/>
                </a:lnTo>
                <a:lnTo>
                  <a:pt x="26606" y="58737"/>
                </a:lnTo>
                <a:lnTo>
                  <a:pt x="26606" y="61480"/>
                </a:lnTo>
                <a:lnTo>
                  <a:pt x="22440" y="69113"/>
                </a:lnTo>
                <a:lnTo>
                  <a:pt x="23685" y="72758"/>
                </a:lnTo>
                <a:lnTo>
                  <a:pt x="25006" y="74968"/>
                </a:lnTo>
                <a:lnTo>
                  <a:pt x="26339" y="74879"/>
                </a:lnTo>
                <a:lnTo>
                  <a:pt x="28562" y="74612"/>
                </a:lnTo>
                <a:lnTo>
                  <a:pt x="33001" y="74612"/>
                </a:lnTo>
                <a:lnTo>
                  <a:pt x="35128" y="73190"/>
                </a:lnTo>
                <a:lnTo>
                  <a:pt x="35128" y="71869"/>
                </a:lnTo>
                <a:lnTo>
                  <a:pt x="36995" y="70611"/>
                </a:lnTo>
                <a:lnTo>
                  <a:pt x="39027" y="67957"/>
                </a:lnTo>
                <a:lnTo>
                  <a:pt x="39204" y="64935"/>
                </a:lnTo>
                <a:lnTo>
                  <a:pt x="40182" y="61137"/>
                </a:lnTo>
                <a:lnTo>
                  <a:pt x="41960" y="58026"/>
                </a:lnTo>
                <a:lnTo>
                  <a:pt x="40829" y="57137"/>
                </a:lnTo>
                <a:lnTo>
                  <a:pt x="40716" y="55714"/>
                </a:lnTo>
                <a:lnTo>
                  <a:pt x="42138" y="54394"/>
                </a:lnTo>
                <a:lnTo>
                  <a:pt x="43726" y="51193"/>
                </a:lnTo>
                <a:lnTo>
                  <a:pt x="45415" y="50926"/>
                </a:lnTo>
                <a:lnTo>
                  <a:pt x="46263" y="50037"/>
                </a:lnTo>
                <a:close/>
              </a:path>
              <a:path w="52704" h="76200">
                <a:moveTo>
                  <a:pt x="50548" y="44272"/>
                </a:moveTo>
                <a:lnTo>
                  <a:pt x="19862" y="44272"/>
                </a:lnTo>
                <a:lnTo>
                  <a:pt x="19685" y="46139"/>
                </a:lnTo>
                <a:lnTo>
                  <a:pt x="17551" y="46672"/>
                </a:lnTo>
                <a:lnTo>
                  <a:pt x="16764" y="47993"/>
                </a:lnTo>
                <a:lnTo>
                  <a:pt x="17119" y="50482"/>
                </a:lnTo>
                <a:lnTo>
                  <a:pt x="20662" y="50037"/>
                </a:lnTo>
                <a:lnTo>
                  <a:pt x="46263" y="50037"/>
                </a:lnTo>
                <a:lnTo>
                  <a:pt x="47282" y="48971"/>
                </a:lnTo>
                <a:lnTo>
                  <a:pt x="50114" y="47015"/>
                </a:lnTo>
                <a:lnTo>
                  <a:pt x="50548" y="44272"/>
                </a:lnTo>
                <a:close/>
              </a:path>
              <a:path w="52704" h="76200">
                <a:moveTo>
                  <a:pt x="19516" y="44361"/>
                </a:moveTo>
                <a:lnTo>
                  <a:pt x="15341" y="44361"/>
                </a:lnTo>
                <a:lnTo>
                  <a:pt x="16052" y="45250"/>
                </a:lnTo>
                <a:lnTo>
                  <a:pt x="19516" y="44361"/>
                </a:lnTo>
                <a:close/>
              </a:path>
              <a:path w="52704" h="76200">
                <a:moveTo>
                  <a:pt x="7264" y="30784"/>
                </a:moveTo>
                <a:lnTo>
                  <a:pt x="2476" y="33096"/>
                </a:lnTo>
                <a:lnTo>
                  <a:pt x="2363" y="34696"/>
                </a:lnTo>
                <a:lnTo>
                  <a:pt x="0" y="38684"/>
                </a:lnTo>
                <a:lnTo>
                  <a:pt x="2032" y="41795"/>
                </a:lnTo>
                <a:lnTo>
                  <a:pt x="2032" y="44094"/>
                </a:lnTo>
                <a:lnTo>
                  <a:pt x="3898" y="44983"/>
                </a:lnTo>
                <a:lnTo>
                  <a:pt x="5676" y="43205"/>
                </a:lnTo>
                <a:lnTo>
                  <a:pt x="7708" y="43129"/>
                </a:lnTo>
                <a:lnTo>
                  <a:pt x="50597" y="43129"/>
                </a:lnTo>
                <a:lnTo>
                  <a:pt x="50469" y="41795"/>
                </a:lnTo>
                <a:lnTo>
                  <a:pt x="52603" y="40106"/>
                </a:lnTo>
                <a:lnTo>
                  <a:pt x="52692" y="38506"/>
                </a:lnTo>
                <a:lnTo>
                  <a:pt x="52492" y="37972"/>
                </a:lnTo>
                <a:lnTo>
                  <a:pt x="12585" y="37972"/>
                </a:lnTo>
                <a:lnTo>
                  <a:pt x="11341" y="34696"/>
                </a:lnTo>
                <a:lnTo>
                  <a:pt x="9220" y="33616"/>
                </a:lnTo>
                <a:lnTo>
                  <a:pt x="7264" y="30784"/>
                </a:lnTo>
                <a:close/>
              </a:path>
              <a:path w="52704" h="76200">
                <a:moveTo>
                  <a:pt x="50597" y="43129"/>
                </a:moveTo>
                <a:lnTo>
                  <a:pt x="7708" y="43129"/>
                </a:lnTo>
                <a:lnTo>
                  <a:pt x="11531" y="44437"/>
                </a:lnTo>
                <a:lnTo>
                  <a:pt x="15341" y="44361"/>
                </a:lnTo>
                <a:lnTo>
                  <a:pt x="19516" y="44361"/>
                </a:lnTo>
                <a:lnTo>
                  <a:pt x="19862" y="44272"/>
                </a:lnTo>
                <a:lnTo>
                  <a:pt x="50548" y="44272"/>
                </a:lnTo>
                <a:lnTo>
                  <a:pt x="50597" y="43129"/>
                </a:lnTo>
                <a:close/>
              </a:path>
              <a:path w="52704" h="76200">
                <a:moveTo>
                  <a:pt x="14986" y="30606"/>
                </a:moveTo>
                <a:lnTo>
                  <a:pt x="14808" y="32105"/>
                </a:lnTo>
                <a:lnTo>
                  <a:pt x="17373" y="32918"/>
                </a:lnTo>
                <a:lnTo>
                  <a:pt x="17373" y="34505"/>
                </a:lnTo>
                <a:lnTo>
                  <a:pt x="13652" y="37972"/>
                </a:lnTo>
                <a:lnTo>
                  <a:pt x="52492" y="37972"/>
                </a:lnTo>
                <a:lnTo>
                  <a:pt x="51892" y="36372"/>
                </a:lnTo>
                <a:lnTo>
                  <a:pt x="51291" y="33540"/>
                </a:lnTo>
                <a:lnTo>
                  <a:pt x="49847" y="33540"/>
                </a:lnTo>
                <a:lnTo>
                  <a:pt x="47625" y="32562"/>
                </a:lnTo>
                <a:lnTo>
                  <a:pt x="45059" y="32562"/>
                </a:lnTo>
                <a:lnTo>
                  <a:pt x="44259" y="31229"/>
                </a:lnTo>
                <a:lnTo>
                  <a:pt x="16929" y="31229"/>
                </a:lnTo>
                <a:lnTo>
                  <a:pt x="14986" y="30606"/>
                </a:lnTo>
                <a:close/>
              </a:path>
              <a:path w="52704" h="76200">
                <a:moveTo>
                  <a:pt x="51269" y="33439"/>
                </a:moveTo>
                <a:lnTo>
                  <a:pt x="49847" y="33540"/>
                </a:lnTo>
                <a:lnTo>
                  <a:pt x="51291" y="33540"/>
                </a:lnTo>
                <a:close/>
              </a:path>
              <a:path w="52704" h="76200">
                <a:moveTo>
                  <a:pt x="48893" y="26974"/>
                </a:moveTo>
                <a:lnTo>
                  <a:pt x="21018" y="26974"/>
                </a:lnTo>
                <a:lnTo>
                  <a:pt x="22974" y="28130"/>
                </a:lnTo>
                <a:lnTo>
                  <a:pt x="20396" y="29984"/>
                </a:lnTo>
                <a:lnTo>
                  <a:pt x="16929" y="31229"/>
                </a:lnTo>
                <a:lnTo>
                  <a:pt x="44259" y="31229"/>
                </a:lnTo>
                <a:lnTo>
                  <a:pt x="45326" y="29362"/>
                </a:lnTo>
                <a:lnTo>
                  <a:pt x="48869" y="27330"/>
                </a:lnTo>
                <a:lnTo>
                  <a:pt x="48893" y="26974"/>
                </a:lnTo>
                <a:close/>
              </a:path>
              <a:path w="52704" h="76200">
                <a:moveTo>
                  <a:pt x="37261" y="16941"/>
                </a:moveTo>
                <a:lnTo>
                  <a:pt x="21374" y="16941"/>
                </a:lnTo>
                <a:lnTo>
                  <a:pt x="22796" y="18897"/>
                </a:lnTo>
                <a:lnTo>
                  <a:pt x="21894" y="21551"/>
                </a:lnTo>
                <a:lnTo>
                  <a:pt x="20485" y="21640"/>
                </a:lnTo>
                <a:lnTo>
                  <a:pt x="17551" y="24041"/>
                </a:lnTo>
                <a:lnTo>
                  <a:pt x="16764" y="26174"/>
                </a:lnTo>
                <a:lnTo>
                  <a:pt x="17741" y="27673"/>
                </a:lnTo>
                <a:lnTo>
                  <a:pt x="21018" y="26974"/>
                </a:lnTo>
                <a:lnTo>
                  <a:pt x="48893" y="26974"/>
                </a:lnTo>
                <a:lnTo>
                  <a:pt x="48958" y="25996"/>
                </a:lnTo>
                <a:lnTo>
                  <a:pt x="47625" y="24320"/>
                </a:lnTo>
                <a:lnTo>
                  <a:pt x="47625" y="23418"/>
                </a:lnTo>
                <a:lnTo>
                  <a:pt x="35572" y="23418"/>
                </a:lnTo>
                <a:lnTo>
                  <a:pt x="33794" y="23253"/>
                </a:lnTo>
                <a:lnTo>
                  <a:pt x="33350" y="21031"/>
                </a:lnTo>
                <a:lnTo>
                  <a:pt x="35826" y="19608"/>
                </a:lnTo>
                <a:lnTo>
                  <a:pt x="37190" y="17919"/>
                </a:lnTo>
                <a:lnTo>
                  <a:pt x="37261" y="16941"/>
                </a:lnTo>
                <a:close/>
              </a:path>
              <a:path w="52704" h="76200">
                <a:moveTo>
                  <a:pt x="46037" y="16852"/>
                </a:moveTo>
                <a:lnTo>
                  <a:pt x="44348" y="16941"/>
                </a:lnTo>
                <a:lnTo>
                  <a:pt x="41427" y="18897"/>
                </a:lnTo>
                <a:lnTo>
                  <a:pt x="37871" y="19519"/>
                </a:lnTo>
                <a:lnTo>
                  <a:pt x="37467" y="21297"/>
                </a:lnTo>
                <a:lnTo>
                  <a:pt x="37354" y="21551"/>
                </a:lnTo>
                <a:lnTo>
                  <a:pt x="35572" y="23418"/>
                </a:lnTo>
                <a:lnTo>
                  <a:pt x="47625" y="23418"/>
                </a:lnTo>
                <a:lnTo>
                  <a:pt x="47707" y="21031"/>
                </a:lnTo>
                <a:lnTo>
                  <a:pt x="48260" y="19253"/>
                </a:lnTo>
                <a:lnTo>
                  <a:pt x="46037" y="16852"/>
                </a:lnTo>
                <a:close/>
              </a:path>
              <a:path w="52704" h="76200">
                <a:moveTo>
                  <a:pt x="37685" y="12687"/>
                </a:moveTo>
                <a:lnTo>
                  <a:pt x="18796" y="12687"/>
                </a:lnTo>
                <a:lnTo>
                  <a:pt x="19507" y="13754"/>
                </a:lnTo>
                <a:lnTo>
                  <a:pt x="16764" y="16421"/>
                </a:lnTo>
                <a:lnTo>
                  <a:pt x="13474" y="17830"/>
                </a:lnTo>
                <a:lnTo>
                  <a:pt x="11372" y="21297"/>
                </a:lnTo>
                <a:lnTo>
                  <a:pt x="11337" y="21640"/>
                </a:lnTo>
                <a:lnTo>
                  <a:pt x="11696" y="22453"/>
                </a:lnTo>
                <a:lnTo>
                  <a:pt x="15074" y="20853"/>
                </a:lnTo>
                <a:lnTo>
                  <a:pt x="18440" y="17919"/>
                </a:lnTo>
                <a:lnTo>
                  <a:pt x="19596" y="17919"/>
                </a:lnTo>
                <a:lnTo>
                  <a:pt x="21374" y="16941"/>
                </a:lnTo>
                <a:lnTo>
                  <a:pt x="37261" y="16941"/>
                </a:lnTo>
                <a:lnTo>
                  <a:pt x="37322" y="14287"/>
                </a:lnTo>
                <a:lnTo>
                  <a:pt x="37685" y="12687"/>
                </a:lnTo>
                <a:close/>
              </a:path>
              <a:path w="52704" h="76200">
                <a:moveTo>
                  <a:pt x="21374" y="0"/>
                </a:moveTo>
                <a:lnTo>
                  <a:pt x="19342" y="1777"/>
                </a:lnTo>
                <a:lnTo>
                  <a:pt x="18707" y="3733"/>
                </a:lnTo>
                <a:lnTo>
                  <a:pt x="16129" y="5143"/>
                </a:lnTo>
                <a:lnTo>
                  <a:pt x="15252" y="7721"/>
                </a:lnTo>
                <a:lnTo>
                  <a:pt x="12776" y="10909"/>
                </a:lnTo>
                <a:lnTo>
                  <a:pt x="12852" y="12953"/>
                </a:lnTo>
                <a:lnTo>
                  <a:pt x="14808" y="14287"/>
                </a:lnTo>
                <a:lnTo>
                  <a:pt x="15963" y="13309"/>
                </a:lnTo>
                <a:lnTo>
                  <a:pt x="18796" y="12687"/>
                </a:lnTo>
                <a:lnTo>
                  <a:pt x="37685" y="12687"/>
                </a:lnTo>
                <a:lnTo>
                  <a:pt x="38227" y="10299"/>
                </a:lnTo>
                <a:lnTo>
                  <a:pt x="37426" y="7810"/>
                </a:lnTo>
                <a:lnTo>
                  <a:pt x="35915" y="6299"/>
                </a:lnTo>
                <a:lnTo>
                  <a:pt x="35520" y="5143"/>
                </a:lnTo>
                <a:lnTo>
                  <a:pt x="23952" y="5143"/>
                </a:lnTo>
                <a:lnTo>
                  <a:pt x="22263" y="4622"/>
                </a:lnTo>
                <a:lnTo>
                  <a:pt x="21894" y="977"/>
                </a:lnTo>
                <a:lnTo>
                  <a:pt x="21374" y="0"/>
                </a:lnTo>
                <a:close/>
              </a:path>
              <a:path w="52704" h="76200">
                <a:moveTo>
                  <a:pt x="27051" y="2476"/>
                </a:moveTo>
                <a:lnTo>
                  <a:pt x="23952" y="5143"/>
                </a:lnTo>
                <a:lnTo>
                  <a:pt x="35520" y="5143"/>
                </a:lnTo>
                <a:lnTo>
                  <a:pt x="35217" y="4254"/>
                </a:lnTo>
                <a:lnTo>
                  <a:pt x="33683" y="3378"/>
                </a:lnTo>
                <a:lnTo>
                  <a:pt x="29972" y="3378"/>
                </a:lnTo>
                <a:lnTo>
                  <a:pt x="27051" y="2476"/>
                </a:lnTo>
                <a:close/>
              </a:path>
              <a:path w="52704" h="76200">
                <a:moveTo>
                  <a:pt x="32105" y="2476"/>
                </a:moveTo>
                <a:lnTo>
                  <a:pt x="29972" y="3378"/>
                </a:lnTo>
                <a:lnTo>
                  <a:pt x="33683" y="3378"/>
                </a:lnTo>
                <a:lnTo>
                  <a:pt x="32105" y="247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4114786" y="2364652"/>
            <a:ext cx="15240" cy="5715"/>
          </a:xfrm>
          <a:custGeom>
            <a:avLst/>
            <a:gdLst/>
            <a:ahLst/>
            <a:cxnLst/>
            <a:rect l="l" t="t" r="r" b="b"/>
            <a:pathLst>
              <a:path w="15239" h="5714">
                <a:moveTo>
                  <a:pt x="3644" y="1473"/>
                </a:moveTo>
                <a:lnTo>
                  <a:pt x="1333" y="2184"/>
                </a:lnTo>
                <a:lnTo>
                  <a:pt x="0" y="3022"/>
                </a:lnTo>
                <a:lnTo>
                  <a:pt x="0" y="4406"/>
                </a:lnTo>
                <a:lnTo>
                  <a:pt x="1079" y="5524"/>
                </a:lnTo>
                <a:lnTo>
                  <a:pt x="2717" y="4406"/>
                </a:lnTo>
                <a:lnTo>
                  <a:pt x="5245" y="3873"/>
                </a:lnTo>
                <a:lnTo>
                  <a:pt x="7814" y="3873"/>
                </a:lnTo>
                <a:lnTo>
                  <a:pt x="10579" y="2222"/>
                </a:lnTo>
                <a:lnTo>
                  <a:pt x="12496" y="2184"/>
                </a:lnTo>
                <a:lnTo>
                  <a:pt x="13210" y="1879"/>
                </a:lnTo>
                <a:lnTo>
                  <a:pt x="5067" y="1879"/>
                </a:lnTo>
                <a:lnTo>
                  <a:pt x="3644" y="1473"/>
                </a:lnTo>
                <a:close/>
              </a:path>
              <a:path w="15239" h="5714">
                <a:moveTo>
                  <a:pt x="7814" y="3873"/>
                </a:moveTo>
                <a:lnTo>
                  <a:pt x="5245" y="3873"/>
                </a:lnTo>
                <a:lnTo>
                  <a:pt x="6984" y="4368"/>
                </a:lnTo>
                <a:lnTo>
                  <a:pt x="7814" y="3873"/>
                </a:lnTo>
                <a:close/>
              </a:path>
              <a:path w="15239" h="5714">
                <a:moveTo>
                  <a:pt x="10274" y="0"/>
                </a:moveTo>
                <a:lnTo>
                  <a:pt x="7556" y="584"/>
                </a:lnTo>
                <a:lnTo>
                  <a:pt x="5778" y="1879"/>
                </a:lnTo>
                <a:lnTo>
                  <a:pt x="13210" y="1879"/>
                </a:lnTo>
                <a:lnTo>
                  <a:pt x="14668" y="1257"/>
                </a:lnTo>
                <a:lnTo>
                  <a:pt x="13868" y="444"/>
                </a:lnTo>
                <a:lnTo>
                  <a:pt x="1027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4133241" y="2366830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38" y="0"/>
                </a:moveTo>
                <a:lnTo>
                  <a:pt x="0" y="1079"/>
                </a:lnTo>
                <a:lnTo>
                  <a:pt x="1371" y="3124"/>
                </a:lnTo>
                <a:lnTo>
                  <a:pt x="1866" y="4406"/>
                </a:lnTo>
                <a:lnTo>
                  <a:pt x="3060" y="3873"/>
                </a:lnTo>
                <a:lnTo>
                  <a:pt x="2565" y="1701"/>
                </a:lnTo>
                <a:lnTo>
                  <a:pt x="1066" y="88"/>
                </a:lnTo>
                <a:lnTo>
                  <a:pt x="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4225179" y="2214932"/>
            <a:ext cx="83185" cy="135890"/>
          </a:xfrm>
          <a:custGeom>
            <a:avLst/>
            <a:gdLst/>
            <a:ahLst/>
            <a:cxnLst/>
            <a:rect l="l" t="t" r="r" b="b"/>
            <a:pathLst>
              <a:path w="83185" h="135889">
                <a:moveTo>
                  <a:pt x="44015" y="109220"/>
                </a:moveTo>
                <a:lnTo>
                  <a:pt x="4000" y="109220"/>
                </a:lnTo>
                <a:lnTo>
                  <a:pt x="5422" y="110489"/>
                </a:lnTo>
                <a:lnTo>
                  <a:pt x="7099" y="113029"/>
                </a:lnTo>
                <a:lnTo>
                  <a:pt x="8877" y="113029"/>
                </a:lnTo>
                <a:lnTo>
                  <a:pt x="6934" y="114300"/>
                </a:lnTo>
                <a:lnTo>
                  <a:pt x="27597" y="114300"/>
                </a:lnTo>
                <a:lnTo>
                  <a:pt x="27597" y="116839"/>
                </a:lnTo>
                <a:lnTo>
                  <a:pt x="24764" y="121920"/>
                </a:lnTo>
                <a:lnTo>
                  <a:pt x="24142" y="125729"/>
                </a:lnTo>
                <a:lnTo>
                  <a:pt x="24853" y="127000"/>
                </a:lnTo>
                <a:lnTo>
                  <a:pt x="23875" y="132079"/>
                </a:lnTo>
                <a:lnTo>
                  <a:pt x="25031" y="134620"/>
                </a:lnTo>
                <a:lnTo>
                  <a:pt x="24676" y="135890"/>
                </a:lnTo>
                <a:lnTo>
                  <a:pt x="25298" y="135890"/>
                </a:lnTo>
                <a:lnTo>
                  <a:pt x="26885" y="134620"/>
                </a:lnTo>
                <a:lnTo>
                  <a:pt x="28308" y="132079"/>
                </a:lnTo>
                <a:lnTo>
                  <a:pt x="32207" y="128270"/>
                </a:lnTo>
                <a:lnTo>
                  <a:pt x="33985" y="121920"/>
                </a:lnTo>
                <a:lnTo>
                  <a:pt x="41173" y="121920"/>
                </a:lnTo>
                <a:lnTo>
                  <a:pt x="38785" y="120650"/>
                </a:lnTo>
                <a:lnTo>
                  <a:pt x="41440" y="119379"/>
                </a:lnTo>
                <a:lnTo>
                  <a:pt x="41440" y="115570"/>
                </a:lnTo>
                <a:lnTo>
                  <a:pt x="40652" y="114300"/>
                </a:lnTo>
                <a:lnTo>
                  <a:pt x="40652" y="113029"/>
                </a:lnTo>
                <a:lnTo>
                  <a:pt x="43751" y="110489"/>
                </a:lnTo>
                <a:lnTo>
                  <a:pt x="44015" y="109220"/>
                </a:lnTo>
                <a:close/>
              </a:path>
              <a:path w="83185" h="135889">
                <a:moveTo>
                  <a:pt x="22920" y="127000"/>
                </a:moveTo>
                <a:lnTo>
                  <a:pt x="19354" y="127000"/>
                </a:lnTo>
                <a:lnTo>
                  <a:pt x="19964" y="129539"/>
                </a:lnTo>
                <a:lnTo>
                  <a:pt x="19354" y="132079"/>
                </a:lnTo>
                <a:lnTo>
                  <a:pt x="19875" y="134620"/>
                </a:lnTo>
                <a:lnTo>
                  <a:pt x="20866" y="133350"/>
                </a:lnTo>
                <a:lnTo>
                  <a:pt x="22986" y="128270"/>
                </a:lnTo>
                <a:lnTo>
                  <a:pt x="22920" y="127000"/>
                </a:lnTo>
                <a:close/>
              </a:path>
              <a:path w="83185" h="135889">
                <a:moveTo>
                  <a:pt x="22720" y="123189"/>
                </a:moveTo>
                <a:lnTo>
                  <a:pt x="3200" y="123189"/>
                </a:lnTo>
                <a:lnTo>
                  <a:pt x="5067" y="124459"/>
                </a:lnTo>
                <a:lnTo>
                  <a:pt x="5067" y="128270"/>
                </a:lnTo>
                <a:lnTo>
                  <a:pt x="8343" y="129539"/>
                </a:lnTo>
                <a:lnTo>
                  <a:pt x="13309" y="132079"/>
                </a:lnTo>
                <a:lnTo>
                  <a:pt x="15532" y="132079"/>
                </a:lnTo>
                <a:lnTo>
                  <a:pt x="16509" y="129539"/>
                </a:lnTo>
                <a:lnTo>
                  <a:pt x="15976" y="127000"/>
                </a:lnTo>
                <a:lnTo>
                  <a:pt x="22920" y="127000"/>
                </a:lnTo>
                <a:lnTo>
                  <a:pt x="22720" y="123189"/>
                </a:lnTo>
                <a:close/>
              </a:path>
              <a:path w="83185" h="135889">
                <a:moveTo>
                  <a:pt x="41173" y="121920"/>
                </a:moveTo>
                <a:lnTo>
                  <a:pt x="35407" y="121920"/>
                </a:lnTo>
                <a:lnTo>
                  <a:pt x="35852" y="123189"/>
                </a:lnTo>
                <a:lnTo>
                  <a:pt x="34696" y="125729"/>
                </a:lnTo>
                <a:lnTo>
                  <a:pt x="34696" y="128270"/>
                </a:lnTo>
                <a:lnTo>
                  <a:pt x="36741" y="128270"/>
                </a:lnTo>
                <a:lnTo>
                  <a:pt x="39319" y="125729"/>
                </a:lnTo>
                <a:lnTo>
                  <a:pt x="41440" y="124459"/>
                </a:lnTo>
                <a:lnTo>
                  <a:pt x="41173" y="121920"/>
                </a:lnTo>
                <a:close/>
              </a:path>
              <a:path w="83185" h="135889">
                <a:moveTo>
                  <a:pt x="3555" y="111759"/>
                </a:moveTo>
                <a:lnTo>
                  <a:pt x="368" y="113029"/>
                </a:lnTo>
                <a:lnTo>
                  <a:pt x="0" y="116839"/>
                </a:lnTo>
                <a:lnTo>
                  <a:pt x="990" y="118109"/>
                </a:lnTo>
                <a:lnTo>
                  <a:pt x="2578" y="118109"/>
                </a:lnTo>
                <a:lnTo>
                  <a:pt x="1511" y="119379"/>
                </a:lnTo>
                <a:lnTo>
                  <a:pt x="1689" y="124459"/>
                </a:lnTo>
                <a:lnTo>
                  <a:pt x="3200" y="123189"/>
                </a:lnTo>
                <a:lnTo>
                  <a:pt x="22720" y="123189"/>
                </a:lnTo>
                <a:lnTo>
                  <a:pt x="23698" y="119379"/>
                </a:lnTo>
                <a:lnTo>
                  <a:pt x="26454" y="116839"/>
                </a:lnTo>
                <a:lnTo>
                  <a:pt x="27597" y="114300"/>
                </a:lnTo>
                <a:lnTo>
                  <a:pt x="5600" y="114300"/>
                </a:lnTo>
                <a:lnTo>
                  <a:pt x="3555" y="111759"/>
                </a:lnTo>
                <a:close/>
              </a:path>
              <a:path w="83185" h="135889">
                <a:moveTo>
                  <a:pt x="74866" y="102870"/>
                </a:moveTo>
                <a:lnTo>
                  <a:pt x="48361" y="102870"/>
                </a:lnTo>
                <a:lnTo>
                  <a:pt x="48171" y="105409"/>
                </a:lnTo>
                <a:lnTo>
                  <a:pt x="48628" y="106679"/>
                </a:lnTo>
                <a:lnTo>
                  <a:pt x="46939" y="106679"/>
                </a:lnTo>
                <a:lnTo>
                  <a:pt x="45250" y="111759"/>
                </a:lnTo>
                <a:lnTo>
                  <a:pt x="43129" y="114300"/>
                </a:lnTo>
                <a:lnTo>
                  <a:pt x="42684" y="118109"/>
                </a:lnTo>
                <a:lnTo>
                  <a:pt x="43751" y="119379"/>
                </a:lnTo>
                <a:lnTo>
                  <a:pt x="44538" y="121920"/>
                </a:lnTo>
                <a:lnTo>
                  <a:pt x="45885" y="120650"/>
                </a:lnTo>
                <a:lnTo>
                  <a:pt x="47739" y="116839"/>
                </a:lnTo>
                <a:lnTo>
                  <a:pt x="52438" y="113029"/>
                </a:lnTo>
                <a:lnTo>
                  <a:pt x="53949" y="110489"/>
                </a:lnTo>
                <a:lnTo>
                  <a:pt x="54038" y="107949"/>
                </a:lnTo>
                <a:lnTo>
                  <a:pt x="55549" y="105409"/>
                </a:lnTo>
                <a:lnTo>
                  <a:pt x="57137" y="104139"/>
                </a:lnTo>
                <a:lnTo>
                  <a:pt x="73126" y="104139"/>
                </a:lnTo>
                <a:lnTo>
                  <a:pt x="74866" y="102870"/>
                </a:lnTo>
                <a:close/>
              </a:path>
              <a:path w="83185" h="135889">
                <a:moveTo>
                  <a:pt x="4000" y="101599"/>
                </a:moveTo>
                <a:lnTo>
                  <a:pt x="2489" y="101599"/>
                </a:lnTo>
                <a:lnTo>
                  <a:pt x="1066" y="106679"/>
                </a:lnTo>
                <a:lnTo>
                  <a:pt x="1435" y="110489"/>
                </a:lnTo>
                <a:lnTo>
                  <a:pt x="3200" y="110489"/>
                </a:lnTo>
                <a:lnTo>
                  <a:pt x="4000" y="109220"/>
                </a:lnTo>
                <a:lnTo>
                  <a:pt x="44015" y="109220"/>
                </a:lnTo>
                <a:lnTo>
                  <a:pt x="44805" y="105409"/>
                </a:lnTo>
                <a:lnTo>
                  <a:pt x="5422" y="105409"/>
                </a:lnTo>
                <a:lnTo>
                  <a:pt x="4000" y="101599"/>
                </a:lnTo>
                <a:close/>
              </a:path>
              <a:path w="83185" h="135889">
                <a:moveTo>
                  <a:pt x="70980" y="104139"/>
                </a:moveTo>
                <a:lnTo>
                  <a:pt x="57137" y="104139"/>
                </a:lnTo>
                <a:lnTo>
                  <a:pt x="57416" y="105409"/>
                </a:lnTo>
                <a:lnTo>
                  <a:pt x="56705" y="106679"/>
                </a:lnTo>
                <a:lnTo>
                  <a:pt x="56705" y="109220"/>
                </a:lnTo>
                <a:lnTo>
                  <a:pt x="58648" y="109220"/>
                </a:lnTo>
                <a:lnTo>
                  <a:pt x="61226" y="105409"/>
                </a:lnTo>
                <a:lnTo>
                  <a:pt x="66992" y="105409"/>
                </a:lnTo>
                <a:lnTo>
                  <a:pt x="70980" y="104139"/>
                </a:lnTo>
                <a:close/>
              </a:path>
              <a:path w="83185" h="135889">
                <a:moveTo>
                  <a:pt x="18643" y="93980"/>
                </a:moveTo>
                <a:lnTo>
                  <a:pt x="6032" y="93980"/>
                </a:lnTo>
                <a:lnTo>
                  <a:pt x="4356" y="95249"/>
                </a:lnTo>
                <a:lnTo>
                  <a:pt x="3644" y="99059"/>
                </a:lnTo>
                <a:lnTo>
                  <a:pt x="6400" y="101599"/>
                </a:lnTo>
                <a:lnTo>
                  <a:pt x="6299" y="104139"/>
                </a:lnTo>
                <a:lnTo>
                  <a:pt x="5422" y="105409"/>
                </a:lnTo>
                <a:lnTo>
                  <a:pt x="47205" y="105409"/>
                </a:lnTo>
                <a:lnTo>
                  <a:pt x="48361" y="102870"/>
                </a:lnTo>
                <a:lnTo>
                  <a:pt x="74866" y="102870"/>
                </a:lnTo>
                <a:lnTo>
                  <a:pt x="77177" y="101599"/>
                </a:lnTo>
                <a:lnTo>
                  <a:pt x="78206" y="99059"/>
                </a:lnTo>
                <a:lnTo>
                  <a:pt x="78206" y="97789"/>
                </a:lnTo>
                <a:lnTo>
                  <a:pt x="29730" y="97789"/>
                </a:lnTo>
                <a:lnTo>
                  <a:pt x="28130" y="96519"/>
                </a:lnTo>
                <a:lnTo>
                  <a:pt x="20053" y="96519"/>
                </a:lnTo>
                <a:lnTo>
                  <a:pt x="18643" y="93980"/>
                </a:lnTo>
                <a:close/>
              </a:path>
              <a:path w="83185" h="135889">
                <a:moveTo>
                  <a:pt x="77889" y="85089"/>
                </a:moveTo>
                <a:lnTo>
                  <a:pt x="76949" y="85089"/>
                </a:lnTo>
                <a:lnTo>
                  <a:pt x="75450" y="88899"/>
                </a:lnTo>
                <a:lnTo>
                  <a:pt x="72466" y="92709"/>
                </a:lnTo>
                <a:lnTo>
                  <a:pt x="20586" y="92709"/>
                </a:lnTo>
                <a:lnTo>
                  <a:pt x="20421" y="93980"/>
                </a:lnTo>
                <a:lnTo>
                  <a:pt x="23609" y="95249"/>
                </a:lnTo>
                <a:lnTo>
                  <a:pt x="33362" y="95249"/>
                </a:lnTo>
                <a:lnTo>
                  <a:pt x="35051" y="96519"/>
                </a:lnTo>
                <a:lnTo>
                  <a:pt x="29730" y="97789"/>
                </a:lnTo>
                <a:lnTo>
                  <a:pt x="78206" y="97789"/>
                </a:lnTo>
                <a:lnTo>
                  <a:pt x="78600" y="96519"/>
                </a:lnTo>
                <a:lnTo>
                  <a:pt x="77000" y="93980"/>
                </a:lnTo>
                <a:lnTo>
                  <a:pt x="77508" y="92709"/>
                </a:lnTo>
                <a:lnTo>
                  <a:pt x="26974" y="92709"/>
                </a:lnTo>
                <a:lnTo>
                  <a:pt x="23609" y="91439"/>
                </a:lnTo>
                <a:lnTo>
                  <a:pt x="78016" y="91439"/>
                </a:lnTo>
                <a:lnTo>
                  <a:pt x="77889" y="85089"/>
                </a:lnTo>
                <a:close/>
              </a:path>
              <a:path w="83185" h="135889">
                <a:moveTo>
                  <a:pt x="12865" y="90169"/>
                </a:moveTo>
                <a:lnTo>
                  <a:pt x="11455" y="91439"/>
                </a:lnTo>
                <a:lnTo>
                  <a:pt x="9766" y="93980"/>
                </a:lnTo>
                <a:lnTo>
                  <a:pt x="16243" y="93980"/>
                </a:lnTo>
                <a:lnTo>
                  <a:pt x="12865" y="90169"/>
                </a:lnTo>
                <a:close/>
              </a:path>
              <a:path w="83185" h="135889">
                <a:moveTo>
                  <a:pt x="61975" y="82549"/>
                </a:moveTo>
                <a:lnTo>
                  <a:pt x="18097" y="82549"/>
                </a:lnTo>
                <a:lnTo>
                  <a:pt x="18199" y="83820"/>
                </a:lnTo>
                <a:lnTo>
                  <a:pt x="16954" y="85089"/>
                </a:lnTo>
                <a:lnTo>
                  <a:pt x="21920" y="85089"/>
                </a:lnTo>
                <a:lnTo>
                  <a:pt x="22809" y="86359"/>
                </a:lnTo>
                <a:lnTo>
                  <a:pt x="20586" y="86359"/>
                </a:lnTo>
                <a:lnTo>
                  <a:pt x="20586" y="88899"/>
                </a:lnTo>
                <a:lnTo>
                  <a:pt x="25120" y="88899"/>
                </a:lnTo>
                <a:lnTo>
                  <a:pt x="27952" y="90169"/>
                </a:lnTo>
                <a:lnTo>
                  <a:pt x="33807" y="91439"/>
                </a:lnTo>
                <a:lnTo>
                  <a:pt x="34518" y="92709"/>
                </a:lnTo>
                <a:lnTo>
                  <a:pt x="71132" y="92709"/>
                </a:lnTo>
                <a:lnTo>
                  <a:pt x="71132" y="90169"/>
                </a:lnTo>
                <a:lnTo>
                  <a:pt x="72999" y="88899"/>
                </a:lnTo>
                <a:lnTo>
                  <a:pt x="75488" y="86359"/>
                </a:lnTo>
                <a:lnTo>
                  <a:pt x="75755" y="85089"/>
                </a:lnTo>
                <a:lnTo>
                  <a:pt x="74377" y="83820"/>
                </a:lnTo>
                <a:lnTo>
                  <a:pt x="63804" y="83820"/>
                </a:lnTo>
                <a:lnTo>
                  <a:pt x="61975" y="82549"/>
                </a:lnTo>
                <a:close/>
              </a:path>
              <a:path w="83185" h="135889">
                <a:moveTo>
                  <a:pt x="68516" y="78739"/>
                </a:moveTo>
                <a:lnTo>
                  <a:pt x="12331" y="78739"/>
                </a:lnTo>
                <a:lnTo>
                  <a:pt x="13487" y="80009"/>
                </a:lnTo>
                <a:lnTo>
                  <a:pt x="13131" y="81280"/>
                </a:lnTo>
                <a:lnTo>
                  <a:pt x="10921" y="81280"/>
                </a:lnTo>
                <a:lnTo>
                  <a:pt x="9588" y="83820"/>
                </a:lnTo>
                <a:lnTo>
                  <a:pt x="10566" y="85089"/>
                </a:lnTo>
                <a:lnTo>
                  <a:pt x="12331" y="85089"/>
                </a:lnTo>
                <a:lnTo>
                  <a:pt x="14376" y="83820"/>
                </a:lnTo>
                <a:lnTo>
                  <a:pt x="15798" y="83820"/>
                </a:lnTo>
                <a:lnTo>
                  <a:pt x="18097" y="82549"/>
                </a:lnTo>
                <a:lnTo>
                  <a:pt x="61975" y="82549"/>
                </a:lnTo>
                <a:lnTo>
                  <a:pt x="62725" y="81280"/>
                </a:lnTo>
                <a:lnTo>
                  <a:pt x="68516" y="78739"/>
                </a:lnTo>
                <a:close/>
              </a:path>
              <a:path w="83185" h="135889">
                <a:moveTo>
                  <a:pt x="68021" y="81280"/>
                </a:moveTo>
                <a:lnTo>
                  <a:pt x="65836" y="81280"/>
                </a:lnTo>
                <a:lnTo>
                  <a:pt x="63804" y="83820"/>
                </a:lnTo>
                <a:lnTo>
                  <a:pt x="74377" y="83820"/>
                </a:lnTo>
                <a:lnTo>
                  <a:pt x="72999" y="82549"/>
                </a:lnTo>
                <a:lnTo>
                  <a:pt x="69532" y="82549"/>
                </a:lnTo>
                <a:lnTo>
                  <a:pt x="68021" y="81280"/>
                </a:lnTo>
                <a:close/>
              </a:path>
              <a:path w="83185" h="135889">
                <a:moveTo>
                  <a:pt x="72504" y="80009"/>
                </a:moveTo>
                <a:lnTo>
                  <a:pt x="71310" y="80009"/>
                </a:lnTo>
                <a:lnTo>
                  <a:pt x="70027" y="81280"/>
                </a:lnTo>
                <a:lnTo>
                  <a:pt x="69532" y="82549"/>
                </a:lnTo>
                <a:lnTo>
                  <a:pt x="72999" y="82549"/>
                </a:lnTo>
                <a:lnTo>
                  <a:pt x="72504" y="80009"/>
                </a:lnTo>
                <a:close/>
              </a:path>
              <a:path w="83185" h="135889">
                <a:moveTo>
                  <a:pt x="15798" y="68580"/>
                </a:moveTo>
                <a:lnTo>
                  <a:pt x="8521" y="68580"/>
                </a:lnTo>
                <a:lnTo>
                  <a:pt x="5333" y="72389"/>
                </a:lnTo>
                <a:lnTo>
                  <a:pt x="4978" y="74930"/>
                </a:lnTo>
                <a:lnTo>
                  <a:pt x="6299" y="76199"/>
                </a:lnTo>
                <a:lnTo>
                  <a:pt x="5956" y="77470"/>
                </a:lnTo>
                <a:lnTo>
                  <a:pt x="4533" y="78739"/>
                </a:lnTo>
                <a:lnTo>
                  <a:pt x="4356" y="80009"/>
                </a:lnTo>
                <a:lnTo>
                  <a:pt x="5689" y="81280"/>
                </a:lnTo>
                <a:lnTo>
                  <a:pt x="7277" y="80009"/>
                </a:lnTo>
                <a:lnTo>
                  <a:pt x="10299" y="80009"/>
                </a:lnTo>
                <a:lnTo>
                  <a:pt x="12331" y="78739"/>
                </a:lnTo>
                <a:lnTo>
                  <a:pt x="71043" y="78739"/>
                </a:lnTo>
                <a:lnTo>
                  <a:pt x="75044" y="73659"/>
                </a:lnTo>
                <a:lnTo>
                  <a:pt x="76339" y="73659"/>
                </a:lnTo>
                <a:lnTo>
                  <a:pt x="78368" y="69849"/>
                </a:lnTo>
                <a:lnTo>
                  <a:pt x="18376" y="69849"/>
                </a:lnTo>
                <a:lnTo>
                  <a:pt x="15798" y="68580"/>
                </a:lnTo>
                <a:close/>
              </a:path>
              <a:path w="83185" h="135889">
                <a:moveTo>
                  <a:pt x="11722" y="55879"/>
                </a:moveTo>
                <a:lnTo>
                  <a:pt x="11722" y="59689"/>
                </a:lnTo>
                <a:lnTo>
                  <a:pt x="10299" y="59689"/>
                </a:lnTo>
                <a:lnTo>
                  <a:pt x="10388" y="66039"/>
                </a:lnTo>
                <a:lnTo>
                  <a:pt x="11988" y="67309"/>
                </a:lnTo>
                <a:lnTo>
                  <a:pt x="20053" y="67309"/>
                </a:lnTo>
                <a:lnTo>
                  <a:pt x="20053" y="68580"/>
                </a:lnTo>
                <a:lnTo>
                  <a:pt x="18376" y="69849"/>
                </a:lnTo>
                <a:lnTo>
                  <a:pt x="78368" y="69849"/>
                </a:lnTo>
                <a:lnTo>
                  <a:pt x="79044" y="68580"/>
                </a:lnTo>
                <a:lnTo>
                  <a:pt x="80238" y="64769"/>
                </a:lnTo>
                <a:lnTo>
                  <a:pt x="76149" y="64769"/>
                </a:lnTo>
                <a:lnTo>
                  <a:pt x="75222" y="63499"/>
                </a:lnTo>
                <a:lnTo>
                  <a:pt x="76111" y="62229"/>
                </a:lnTo>
                <a:lnTo>
                  <a:pt x="72161" y="62229"/>
                </a:lnTo>
                <a:lnTo>
                  <a:pt x="72237" y="60959"/>
                </a:lnTo>
                <a:lnTo>
                  <a:pt x="71399" y="59689"/>
                </a:lnTo>
                <a:lnTo>
                  <a:pt x="71348" y="57149"/>
                </a:lnTo>
                <a:lnTo>
                  <a:pt x="13220" y="57149"/>
                </a:lnTo>
                <a:lnTo>
                  <a:pt x="11722" y="55879"/>
                </a:lnTo>
                <a:close/>
              </a:path>
              <a:path w="83185" h="135889">
                <a:moveTo>
                  <a:pt x="20053" y="67309"/>
                </a:moveTo>
                <a:lnTo>
                  <a:pt x="15709" y="67309"/>
                </a:lnTo>
                <a:lnTo>
                  <a:pt x="17843" y="68580"/>
                </a:lnTo>
                <a:lnTo>
                  <a:pt x="20053" y="67309"/>
                </a:lnTo>
                <a:close/>
              </a:path>
              <a:path w="83185" h="135889">
                <a:moveTo>
                  <a:pt x="79400" y="63499"/>
                </a:moveTo>
                <a:lnTo>
                  <a:pt x="77444" y="64769"/>
                </a:lnTo>
                <a:lnTo>
                  <a:pt x="80238" y="64769"/>
                </a:lnTo>
                <a:lnTo>
                  <a:pt x="79400" y="63499"/>
                </a:lnTo>
                <a:close/>
              </a:path>
              <a:path w="83185" h="135889">
                <a:moveTo>
                  <a:pt x="81978" y="49529"/>
                </a:moveTo>
                <a:lnTo>
                  <a:pt x="77622" y="49529"/>
                </a:lnTo>
                <a:lnTo>
                  <a:pt x="74955" y="54609"/>
                </a:lnTo>
                <a:lnTo>
                  <a:pt x="74421" y="58419"/>
                </a:lnTo>
                <a:lnTo>
                  <a:pt x="75755" y="59689"/>
                </a:lnTo>
                <a:lnTo>
                  <a:pt x="74066" y="62229"/>
                </a:lnTo>
                <a:lnTo>
                  <a:pt x="79311" y="62229"/>
                </a:lnTo>
                <a:lnTo>
                  <a:pt x="80378" y="59689"/>
                </a:lnTo>
                <a:lnTo>
                  <a:pt x="80289" y="57149"/>
                </a:lnTo>
                <a:lnTo>
                  <a:pt x="82600" y="55879"/>
                </a:lnTo>
                <a:lnTo>
                  <a:pt x="82562" y="52069"/>
                </a:lnTo>
                <a:lnTo>
                  <a:pt x="81889" y="52069"/>
                </a:lnTo>
                <a:lnTo>
                  <a:pt x="81978" y="49529"/>
                </a:lnTo>
                <a:close/>
              </a:path>
              <a:path w="83185" h="135889">
                <a:moveTo>
                  <a:pt x="16687" y="46989"/>
                </a:moveTo>
                <a:lnTo>
                  <a:pt x="15798" y="46989"/>
                </a:lnTo>
                <a:lnTo>
                  <a:pt x="14731" y="49529"/>
                </a:lnTo>
                <a:lnTo>
                  <a:pt x="15087" y="50799"/>
                </a:lnTo>
                <a:lnTo>
                  <a:pt x="13931" y="52069"/>
                </a:lnTo>
                <a:lnTo>
                  <a:pt x="15087" y="55879"/>
                </a:lnTo>
                <a:lnTo>
                  <a:pt x="13220" y="57149"/>
                </a:lnTo>
                <a:lnTo>
                  <a:pt x="71348" y="57149"/>
                </a:lnTo>
                <a:lnTo>
                  <a:pt x="72123" y="55879"/>
                </a:lnTo>
                <a:lnTo>
                  <a:pt x="31508" y="55879"/>
                </a:lnTo>
                <a:lnTo>
                  <a:pt x="28308" y="53339"/>
                </a:lnTo>
                <a:lnTo>
                  <a:pt x="21564" y="52069"/>
                </a:lnTo>
                <a:lnTo>
                  <a:pt x="19265" y="49529"/>
                </a:lnTo>
                <a:lnTo>
                  <a:pt x="17487" y="48259"/>
                </a:lnTo>
                <a:lnTo>
                  <a:pt x="16687" y="46989"/>
                </a:lnTo>
                <a:close/>
              </a:path>
              <a:path w="83185" h="135889">
                <a:moveTo>
                  <a:pt x="73317" y="49529"/>
                </a:moveTo>
                <a:lnTo>
                  <a:pt x="35585" y="49529"/>
                </a:lnTo>
                <a:lnTo>
                  <a:pt x="35852" y="50799"/>
                </a:lnTo>
                <a:lnTo>
                  <a:pt x="33807" y="52069"/>
                </a:lnTo>
                <a:lnTo>
                  <a:pt x="32918" y="55879"/>
                </a:lnTo>
                <a:lnTo>
                  <a:pt x="72123" y="55879"/>
                </a:lnTo>
                <a:lnTo>
                  <a:pt x="73672" y="53339"/>
                </a:lnTo>
                <a:lnTo>
                  <a:pt x="72910" y="50799"/>
                </a:lnTo>
                <a:lnTo>
                  <a:pt x="73317" y="49529"/>
                </a:lnTo>
                <a:close/>
              </a:path>
              <a:path w="83185" h="135889">
                <a:moveTo>
                  <a:pt x="21666" y="31750"/>
                </a:moveTo>
                <a:lnTo>
                  <a:pt x="20116" y="31750"/>
                </a:lnTo>
                <a:lnTo>
                  <a:pt x="19392" y="33019"/>
                </a:lnTo>
                <a:lnTo>
                  <a:pt x="20739" y="36829"/>
                </a:lnTo>
                <a:lnTo>
                  <a:pt x="20243" y="39369"/>
                </a:lnTo>
                <a:lnTo>
                  <a:pt x="21310" y="41909"/>
                </a:lnTo>
                <a:lnTo>
                  <a:pt x="23215" y="43179"/>
                </a:lnTo>
                <a:lnTo>
                  <a:pt x="26200" y="44449"/>
                </a:lnTo>
                <a:lnTo>
                  <a:pt x="27216" y="45719"/>
                </a:lnTo>
                <a:lnTo>
                  <a:pt x="23609" y="45719"/>
                </a:lnTo>
                <a:lnTo>
                  <a:pt x="26631" y="46989"/>
                </a:lnTo>
                <a:lnTo>
                  <a:pt x="27622" y="49529"/>
                </a:lnTo>
                <a:lnTo>
                  <a:pt x="29730" y="50799"/>
                </a:lnTo>
                <a:lnTo>
                  <a:pt x="33007" y="50799"/>
                </a:lnTo>
                <a:lnTo>
                  <a:pt x="34340" y="49529"/>
                </a:lnTo>
                <a:lnTo>
                  <a:pt x="75933" y="49529"/>
                </a:lnTo>
                <a:lnTo>
                  <a:pt x="75095" y="46989"/>
                </a:lnTo>
                <a:lnTo>
                  <a:pt x="67576" y="46989"/>
                </a:lnTo>
                <a:lnTo>
                  <a:pt x="67094" y="45719"/>
                </a:lnTo>
                <a:lnTo>
                  <a:pt x="66293" y="44449"/>
                </a:lnTo>
                <a:lnTo>
                  <a:pt x="66649" y="41909"/>
                </a:lnTo>
                <a:lnTo>
                  <a:pt x="65316" y="38099"/>
                </a:lnTo>
                <a:lnTo>
                  <a:pt x="28752" y="38099"/>
                </a:lnTo>
                <a:lnTo>
                  <a:pt x="28752" y="35559"/>
                </a:lnTo>
                <a:lnTo>
                  <a:pt x="26974" y="35559"/>
                </a:lnTo>
                <a:lnTo>
                  <a:pt x="24244" y="34289"/>
                </a:lnTo>
                <a:lnTo>
                  <a:pt x="23304" y="34289"/>
                </a:lnTo>
                <a:lnTo>
                  <a:pt x="21666" y="31750"/>
                </a:lnTo>
                <a:close/>
              </a:path>
              <a:path w="83185" h="135889">
                <a:moveTo>
                  <a:pt x="75933" y="49529"/>
                </a:moveTo>
                <a:lnTo>
                  <a:pt x="73317" y="49529"/>
                </a:lnTo>
                <a:lnTo>
                  <a:pt x="74333" y="50799"/>
                </a:lnTo>
                <a:lnTo>
                  <a:pt x="75933" y="49529"/>
                </a:lnTo>
                <a:close/>
              </a:path>
              <a:path w="83185" h="135889">
                <a:moveTo>
                  <a:pt x="73621" y="44449"/>
                </a:moveTo>
                <a:lnTo>
                  <a:pt x="68770" y="44449"/>
                </a:lnTo>
                <a:lnTo>
                  <a:pt x="67576" y="46989"/>
                </a:lnTo>
                <a:lnTo>
                  <a:pt x="75095" y="46989"/>
                </a:lnTo>
                <a:lnTo>
                  <a:pt x="73621" y="44449"/>
                </a:lnTo>
                <a:close/>
              </a:path>
              <a:path w="83185" h="135889">
                <a:moveTo>
                  <a:pt x="32118" y="30479"/>
                </a:moveTo>
                <a:lnTo>
                  <a:pt x="29819" y="31750"/>
                </a:lnTo>
                <a:lnTo>
                  <a:pt x="29552" y="34289"/>
                </a:lnTo>
                <a:lnTo>
                  <a:pt x="30886" y="36829"/>
                </a:lnTo>
                <a:lnTo>
                  <a:pt x="29819" y="38099"/>
                </a:lnTo>
                <a:lnTo>
                  <a:pt x="65316" y="38099"/>
                </a:lnTo>
                <a:lnTo>
                  <a:pt x="65576" y="35559"/>
                </a:lnTo>
                <a:lnTo>
                  <a:pt x="42151" y="35559"/>
                </a:lnTo>
                <a:lnTo>
                  <a:pt x="40551" y="34289"/>
                </a:lnTo>
                <a:lnTo>
                  <a:pt x="38785" y="33019"/>
                </a:lnTo>
                <a:lnTo>
                  <a:pt x="36385" y="33019"/>
                </a:lnTo>
                <a:lnTo>
                  <a:pt x="33807" y="31750"/>
                </a:lnTo>
                <a:lnTo>
                  <a:pt x="32118" y="30479"/>
                </a:lnTo>
                <a:close/>
              </a:path>
              <a:path w="83185" h="135889">
                <a:moveTo>
                  <a:pt x="44005" y="15239"/>
                </a:moveTo>
                <a:lnTo>
                  <a:pt x="40373" y="17779"/>
                </a:lnTo>
                <a:lnTo>
                  <a:pt x="39217" y="20319"/>
                </a:lnTo>
                <a:lnTo>
                  <a:pt x="37541" y="22859"/>
                </a:lnTo>
                <a:lnTo>
                  <a:pt x="37795" y="24129"/>
                </a:lnTo>
                <a:lnTo>
                  <a:pt x="39839" y="24129"/>
                </a:lnTo>
                <a:lnTo>
                  <a:pt x="40462" y="27939"/>
                </a:lnTo>
                <a:lnTo>
                  <a:pt x="43218" y="29209"/>
                </a:lnTo>
                <a:lnTo>
                  <a:pt x="43218" y="30479"/>
                </a:lnTo>
                <a:lnTo>
                  <a:pt x="41351" y="30479"/>
                </a:lnTo>
                <a:lnTo>
                  <a:pt x="40906" y="31750"/>
                </a:lnTo>
                <a:lnTo>
                  <a:pt x="42240" y="33019"/>
                </a:lnTo>
                <a:lnTo>
                  <a:pt x="42151" y="35559"/>
                </a:lnTo>
                <a:lnTo>
                  <a:pt x="65576" y="35559"/>
                </a:lnTo>
                <a:lnTo>
                  <a:pt x="65836" y="33019"/>
                </a:lnTo>
                <a:lnTo>
                  <a:pt x="65671" y="29209"/>
                </a:lnTo>
                <a:lnTo>
                  <a:pt x="66992" y="26669"/>
                </a:lnTo>
                <a:lnTo>
                  <a:pt x="67348" y="21589"/>
                </a:lnTo>
                <a:lnTo>
                  <a:pt x="67081" y="19050"/>
                </a:lnTo>
                <a:lnTo>
                  <a:pt x="47383" y="19050"/>
                </a:lnTo>
                <a:lnTo>
                  <a:pt x="44005" y="15239"/>
                </a:lnTo>
                <a:close/>
              </a:path>
              <a:path w="83185" h="135889">
                <a:moveTo>
                  <a:pt x="53416" y="0"/>
                </a:moveTo>
                <a:lnTo>
                  <a:pt x="50749" y="1269"/>
                </a:lnTo>
                <a:lnTo>
                  <a:pt x="50660" y="3809"/>
                </a:lnTo>
                <a:lnTo>
                  <a:pt x="48983" y="6350"/>
                </a:lnTo>
                <a:lnTo>
                  <a:pt x="50495" y="7619"/>
                </a:lnTo>
                <a:lnTo>
                  <a:pt x="55283" y="7619"/>
                </a:lnTo>
                <a:lnTo>
                  <a:pt x="58204" y="8889"/>
                </a:lnTo>
                <a:lnTo>
                  <a:pt x="59093" y="11429"/>
                </a:lnTo>
                <a:lnTo>
                  <a:pt x="61137" y="11429"/>
                </a:lnTo>
                <a:lnTo>
                  <a:pt x="61048" y="12700"/>
                </a:lnTo>
                <a:lnTo>
                  <a:pt x="57315" y="16509"/>
                </a:lnTo>
                <a:lnTo>
                  <a:pt x="51282" y="16509"/>
                </a:lnTo>
                <a:lnTo>
                  <a:pt x="49339" y="19050"/>
                </a:lnTo>
                <a:lnTo>
                  <a:pt x="67081" y="19050"/>
                </a:lnTo>
                <a:lnTo>
                  <a:pt x="69024" y="15239"/>
                </a:lnTo>
                <a:lnTo>
                  <a:pt x="69214" y="11429"/>
                </a:lnTo>
                <a:lnTo>
                  <a:pt x="67081" y="8889"/>
                </a:lnTo>
                <a:lnTo>
                  <a:pt x="66459" y="6350"/>
                </a:lnTo>
                <a:lnTo>
                  <a:pt x="62814" y="3809"/>
                </a:lnTo>
                <a:lnTo>
                  <a:pt x="56705" y="3809"/>
                </a:lnTo>
                <a:lnTo>
                  <a:pt x="53416" y="0"/>
                </a:lnTo>
                <a:close/>
              </a:path>
              <a:path w="83185" h="135889">
                <a:moveTo>
                  <a:pt x="48361" y="13969"/>
                </a:moveTo>
                <a:lnTo>
                  <a:pt x="49606" y="16509"/>
                </a:lnTo>
                <a:lnTo>
                  <a:pt x="55460" y="16509"/>
                </a:lnTo>
                <a:lnTo>
                  <a:pt x="54267" y="15239"/>
                </a:lnTo>
                <a:lnTo>
                  <a:pt x="50850" y="15239"/>
                </a:lnTo>
                <a:lnTo>
                  <a:pt x="48361" y="13969"/>
                </a:lnTo>
                <a:close/>
              </a:path>
              <a:path w="83185" h="135889">
                <a:moveTo>
                  <a:pt x="53073" y="13969"/>
                </a:moveTo>
                <a:lnTo>
                  <a:pt x="50850" y="15239"/>
                </a:lnTo>
                <a:lnTo>
                  <a:pt x="54267" y="15239"/>
                </a:lnTo>
                <a:lnTo>
                  <a:pt x="53073" y="13969"/>
                </a:lnTo>
                <a:close/>
              </a:path>
              <a:path w="83185" h="135889">
                <a:moveTo>
                  <a:pt x="58648" y="0"/>
                </a:moveTo>
                <a:lnTo>
                  <a:pt x="57581" y="1269"/>
                </a:lnTo>
                <a:lnTo>
                  <a:pt x="57581" y="2539"/>
                </a:lnTo>
                <a:lnTo>
                  <a:pt x="56705" y="3809"/>
                </a:lnTo>
                <a:lnTo>
                  <a:pt x="62814" y="3809"/>
                </a:lnTo>
                <a:lnTo>
                  <a:pt x="62102" y="2539"/>
                </a:lnTo>
                <a:lnTo>
                  <a:pt x="5864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4256444" y="2241665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2298" y="0"/>
                </a:moveTo>
                <a:lnTo>
                  <a:pt x="774" y="0"/>
                </a:lnTo>
                <a:lnTo>
                  <a:pt x="0" y="584"/>
                </a:lnTo>
                <a:lnTo>
                  <a:pt x="749" y="1650"/>
                </a:lnTo>
                <a:lnTo>
                  <a:pt x="3111" y="2082"/>
                </a:lnTo>
                <a:lnTo>
                  <a:pt x="4178" y="2895"/>
                </a:lnTo>
                <a:lnTo>
                  <a:pt x="5473" y="2768"/>
                </a:lnTo>
                <a:lnTo>
                  <a:pt x="5270" y="685"/>
                </a:lnTo>
                <a:lnTo>
                  <a:pt x="3314" y="685"/>
                </a:lnTo>
                <a:lnTo>
                  <a:pt x="229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4208040" y="2249845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11135" y="9118"/>
                </a:moveTo>
                <a:lnTo>
                  <a:pt x="5194" y="9118"/>
                </a:lnTo>
                <a:lnTo>
                  <a:pt x="5194" y="11341"/>
                </a:lnTo>
                <a:lnTo>
                  <a:pt x="3022" y="13436"/>
                </a:lnTo>
                <a:lnTo>
                  <a:pt x="2984" y="15354"/>
                </a:lnTo>
                <a:lnTo>
                  <a:pt x="4089" y="16421"/>
                </a:lnTo>
                <a:lnTo>
                  <a:pt x="4838" y="18427"/>
                </a:lnTo>
                <a:lnTo>
                  <a:pt x="7416" y="15760"/>
                </a:lnTo>
                <a:lnTo>
                  <a:pt x="9016" y="12369"/>
                </a:lnTo>
                <a:lnTo>
                  <a:pt x="9245" y="10553"/>
                </a:lnTo>
                <a:lnTo>
                  <a:pt x="11135" y="9118"/>
                </a:lnTo>
                <a:close/>
              </a:path>
              <a:path w="13970" h="19050">
                <a:moveTo>
                  <a:pt x="9461" y="0"/>
                </a:moveTo>
                <a:lnTo>
                  <a:pt x="8534" y="127"/>
                </a:lnTo>
                <a:lnTo>
                  <a:pt x="5549" y="2667"/>
                </a:lnTo>
                <a:lnTo>
                  <a:pt x="1904" y="3822"/>
                </a:lnTo>
                <a:lnTo>
                  <a:pt x="1460" y="5740"/>
                </a:lnTo>
                <a:lnTo>
                  <a:pt x="0" y="7124"/>
                </a:lnTo>
                <a:lnTo>
                  <a:pt x="38" y="8991"/>
                </a:lnTo>
                <a:lnTo>
                  <a:pt x="3022" y="9918"/>
                </a:lnTo>
                <a:lnTo>
                  <a:pt x="5194" y="9118"/>
                </a:lnTo>
                <a:lnTo>
                  <a:pt x="11135" y="9118"/>
                </a:lnTo>
                <a:lnTo>
                  <a:pt x="12306" y="8229"/>
                </a:lnTo>
                <a:lnTo>
                  <a:pt x="13817" y="4978"/>
                </a:lnTo>
                <a:lnTo>
                  <a:pt x="13144" y="3340"/>
                </a:lnTo>
                <a:lnTo>
                  <a:pt x="10223" y="3149"/>
                </a:lnTo>
                <a:lnTo>
                  <a:pt x="8394" y="2489"/>
                </a:lnTo>
                <a:lnTo>
                  <a:pt x="946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178776" y="2301759"/>
            <a:ext cx="31115" cy="41910"/>
          </a:xfrm>
          <a:custGeom>
            <a:avLst/>
            <a:gdLst/>
            <a:ahLst/>
            <a:cxnLst/>
            <a:rect l="l" t="t" r="r" b="b"/>
            <a:pathLst>
              <a:path w="31114" h="41910">
                <a:moveTo>
                  <a:pt x="24466" y="38506"/>
                </a:moveTo>
                <a:lnTo>
                  <a:pt x="17576" y="38506"/>
                </a:lnTo>
                <a:lnTo>
                  <a:pt x="18732" y="39395"/>
                </a:lnTo>
                <a:lnTo>
                  <a:pt x="18910" y="41351"/>
                </a:lnTo>
                <a:lnTo>
                  <a:pt x="20408" y="41617"/>
                </a:lnTo>
                <a:lnTo>
                  <a:pt x="21653" y="40373"/>
                </a:lnTo>
                <a:lnTo>
                  <a:pt x="24466" y="38506"/>
                </a:lnTo>
                <a:close/>
              </a:path>
              <a:path w="31114" h="41910">
                <a:moveTo>
                  <a:pt x="25805" y="37617"/>
                </a:moveTo>
                <a:lnTo>
                  <a:pt x="5245" y="37617"/>
                </a:lnTo>
                <a:lnTo>
                  <a:pt x="7188" y="37795"/>
                </a:lnTo>
                <a:lnTo>
                  <a:pt x="7556" y="40551"/>
                </a:lnTo>
                <a:lnTo>
                  <a:pt x="9321" y="40728"/>
                </a:lnTo>
                <a:lnTo>
                  <a:pt x="12788" y="39662"/>
                </a:lnTo>
                <a:lnTo>
                  <a:pt x="15968" y="39662"/>
                </a:lnTo>
                <a:lnTo>
                  <a:pt x="17576" y="38506"/>
                </a:lnTo>
                <a:lnTo>
                  <a:pt x="24466" y="38506"/>
                </a:lnTo>
                <a:lnTo>
                  <a:pt x="25805" y="37617"/>
                </a:lnTo>
                <a:close/>
              </a:path>
              <a:path w="31114" h="41910">
                <a:moveTo>
                  <a:pt x="15968" y="39662"/>
                </a:moveTo>
                <a:lnTo>
                  <a:pt x="12788" y="39662"/>
                </a:lnTo>
                <a:lnTo>
                  <a:pt x="14732" y="40551"/>
                </a:lnTo>
                <a:lnTo>
                  <a:pt x="15968" y="39662"/>
                </a:lnTo>
                <a:close/>
              </a:path>
              <a:path w="31114" h="41910">
                <a:moveTo>
                  <a:pt x="1600" y="26797"/>
                </a:moveTo>
                <a:lnTo>
                  <a:pt x="812" y="28575"/>
                </a:lnTo>
                <a:lnTo>
                  <a:pt x="0" y="30175"/>
                </a:lnTo>
                <a:lnTo>
                  <a:pt x="2235" y="31496"/>
                </a:lnTo>
                <a:lnTo>
                  <a:pt x="2400" y="34340"/>
                </a:lnTo>
                <a:lnTo>
                  <a:pt x="3644" y="35674"/>
                </a:lnTo>
                <a:lnTo>
                  <a:pt x="2235" y="37541"/>
                </a:lnTo>
                <a:lnTo>
                  <a:pt x="2311" y="40195"/>
                </a:lnTo>
                <a:lnTo>
                  <a:pt x="4800" y="39306"/>
                </a:lnTo>
                <a:lnTo>
                  <a:pt x="5245" y="37617"/>
                </a:lnTo>
                <a:lnTo>
                  <a:pt x="25805" y="37617"/>
                </a:lnTo>
                <a:lnTo>
                  <a:pt x="26365" y="35217"/>
                </a:lnTo>
                <a:lnTo>
                  <a:pt x="25742" y="31407"/>
                </a:lnTo>
                <a:lnTo>
                  <a:pt x="24409" y="31330"/>
                </a:lnTo>
                <a:lnTo>
                  <a:pt x="23355" y="30264"/>
                </a:lnTo>
                <a:lnTo>
                  <a:pt x="24765" y="29552"/>
                </a:lnTo>
                <a:lnTo>
                  <a:pt x="27063" y="29552"/>
                </a:lnTo>
                <a:lnTo>
                  <a:pt x="27330" y="29286"/>
                </a:lnTo>
                <a:lnTo>
                  <a:pt x="7912" y="29286"/>
                </a:lnTo>
                <a:lnTo>
                  <a:pt x="6934" y="29197"/>
                </a:lnTo>
                <a:lnTo>
                  <a:pt x="4445" y="27152"/>
                </a:lnTo>
                <a:lnTo>
                  <a:pt x="1600" y="26797"/>
                </a:lnTo>
                <a:close/>
              </a:path>
              <a:path w="31114" h="41910">
                <a:moveTo>
                  <a:pt x="27063" y="29552"/>
                </a:moveTo>
                <a:lnTo>
                  <a:pt x="24765" y="29552"/>
                </a:lnTo>
                <a:lnTo>
                  <a:pt x="26974" y="29641"/>
                </a:lnTo>
                <a:close/>
              </a:path>
              <a:path w="31114" h="41910">
                <a:moveTo>
                  <a:pt x="15087" y="0"/>
                </a:moveTo>
                <a:lnTo>
                  <a:pt x="12077" y="2578"/>
                </a:lnTo>
                <a:lnTo>
                  <a:pt x="10477" y="4254"/>
                </a:lnTo>
                <a:lnTo>
                  <a:pt x="10210" y="7810"/>
                </a:lnTo>
                <a:lnTo>
                  <a:pt x="8521" y="8966"/>
                </a:lnTo>
                <a:lnTo>
                  <a:pt x="6773" y="8966"/>
                </a:lnTo>
                <a:lnTo>
                  <a:pt x="5511" y="12077"/>
                </a:lnTo>
                <a:lnTo>
                  <a:pt x="5334" y="15976"/>
                </a:lnTo>
                <a:lnTo>
                  <a:pt x="3938" y="18110"/>
                </a:lnTo>
                <a:lnTo>
                  <a:pt x="3875" y="18376"/>
                </a:lnTo>
                <a:lnTo>
                  <a:pt x="5245" y="20675"/>
                </a:lnTo>
                <a:lnTo>
                  <a:pt x="2844" y="20764"/>
                </a:lnTo>
                <a:lnTo>
                  <a:pt x="3289" y="22098"/>
                </a:lnTo>
                <a:lnTo>
                  <a:pt x="5689" y="23520"/>
                </a:lnTo>
                <a:lnTo>
                  <a:pt x="8178" y="27241"/>
                </a:lnTo>
                <a:lnTo>
                  <a:pt x="7912" y="29286"/>
                </a:lnTo>
                <a:lnTo>
                  <a:pt x="27330" y="29286"/>
                </a:lnTo>
                <a:lnTo>
                  <a:pt x="28397" y="28219"/>
                </a:lnTo>
                <a:lnTo>
                  <a:pt x="30886" y="26365"/>
                </a:lnTo>
                <a:lnTo>
                  <a:pt x="29819" y="21653"/>
                </a:lnTo>
                <a:lnTo>
                  <a:pt x="28752" y="19532"/>
                </a:lnTo>
                <a:lnTo>
                  <a:pt x="28752" y="18376"/>
                </a:lnTo>
                <a:lnTo>
                  <a:pt x="26365" y="18110"/>
                </a:lnTo>
                <a:lnTo>
                  <a:pt x="25209" y="15354"/>
                </a:lnTo>
                <a:lnTo>
                  <a:pt x="25031" y="14020"/>
                </a:lnTo>
                <a:lnTo>
                  <a:pt x="23609" y="13322"/>
                </a:lnTo>
                <a:lnTo>
                  <a:pt x="23431" y="10655"/>
                </a:lnTo>
                <a:lnTo>
                  <a:pt x="22009" y="10121"/>
                </a:lnTo>
                <a:lnTo>
                  <a:pt x="21504" y="8966"/>
                </a:lnTo>
                <a:lnTo>
                  <a:pt x="8521" y="8966"/>
                </a:lnTo>
                <a:lnTo>
                  <a:pt x="6845" y="8788"/>
                </a:lnTo>
                <a:lnTo>
                  <a:pt x="21427" y="8788"/>
                </a:lnTo>
                <a:lnTo>
                  <a:pt x="21407" y="7810"/>
                </a:lnTo>
                <a:lnTo>
                  <a:pt x="21564" y="6654"/>
                </a:lnTo>
                <a:lnTo>
                  <a:pt x="20510" y="3911"/>
                </a:lnTo>
                <a:lnTo>
                  <a:pt x="17487" y="88"/>
                </a:lnTo>
                <a:lnTo>
                  <a:pt x="150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217725" y="2366077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5">
                <a:moveTo>
                  <a:pt x="3911" y="0"/>
                </a:moveTo>
                <a:lnTo>
                  <a:pt x="1295" y="1866"/>
                </a:lnTo>
                <a:lnTo>
                  <a:pt x="990" y="4406"/>
                </a:lnTo>
                <a:lnTo>
                  <a:pt x="0" y="6857"/>
                </a:lnTo>
                <a:lnTo>
                  <a:pt x="800" y="9436"/>
                </a:lnTo>
                <a:lnTo>
                  <a:pt x="850" y="11480"/>
                </a:lnTo>
                <a:lnTo>
                  <a:pt x="2539" y="13271"/>
                </a:lnTo>
                <a:lnTo>
                  <a:pt x="5245" y="13309"/>
                </a:lnTo>
                <a:lnTo>
                  <a:pt x="7962" y="12191"/>
                </a:lnTo>
                <a:lnTo>
                  <a:pt x="10452" y="8013"/>
                </a:lnTo>
                <a:lnTo>
                  <a:pt x="10718" y="6553"/>
                </a:lnTo>
                <a:lnTo>
                  <a:pt x="9690" y="5613"/>
                </a:lnTo>
                <a:lnTo>
                  <a:pt x="10045" y="4546"/>
                </a:lnTo>
                <a:lnTo>
                  <a:pt x="8839" y="2717"/>
                </a:lnTo>
                <a:lnTo>
                  <a:pt x="6934" y="2578"/>
                </a:lnTo>
                <a:lnTo>
                  <a:pt x="5689" y="38"/>
                </a:lnTo>
                <a:lnTo>
                  <a:pt x="39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4283741" y="2320935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19">
                <a:moveTo>
                  <a:pt x="6921" y="0"/>
                </a:moveTo>
                <a:lnTo>
                  <a:pt x="4521" y="1460"/>
                </a:lnTo>
                <a:lnTo>
                  <a:pt x="2933" y="1460"/>
                </a:lnTo>
                <a:lnTo>
                  <a:pt x="0" y="5334"/>
                </a:lnTo>
                <a:lnTo>
                  <a:pt x="431" y="6591"/>
                </a:lnTo>
                <a:lnTo>
                  <a:pt x="2260" y="7175"/>
                </a:lnTo>
                <a:lnTo>
                  <a:pt x="5549" y="6769"/>
                </a:lnTo>
                <a:lnTo>
                  <a:pt x="7454" y="4762"/>
                </a:lnTo>
                <a:lnTo>
                  <a:pt x="10791" y="4762"/>
                </a:lnTo>
                <a:lnTo>
                  <a:pt x="11595" y="3251"/>
                </a:lnTo>
                <a:lnTo>
                  <a:pt x="9105" y="977"/>
                </a:lnTo>
                <a:lnTo>
                  <a:pt x="6921" y="0"/>
                </a:lnTo>
                <a:close/>
              </a:path>
              <a:path w="12064" h="7619">
                <a:moveTo>
                  <a:pt x="10791" y="4762"/>
                </a:moveTo>
                <a:lnTo>
                  <a:pt x="7454" y="4762"/>
                </a:lnTo>
                <a:lnTo>
                  <a:pt x="10744" y="485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299647" y="282612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2184" y="0"/>
                </a:moveTo>
                <a:lnTo>
                  <a:pt x="1015" y="660"/>
                </a:lnTo>
                <a:lnTo>
                  <a:pt x="0" y="889"/>
                </a:lnTo>
                <a:lnTo>
                  <a:pt x="0" y="2171"/>
                </a:lnTo>
                <a:lnTo>
                  <a:pt x="1511" y="3962"/>
                </a:lnTo>
                <a:lnTo>
                  <a:pt x="2793" y="4229"/>
                </a:lnTo>
                <a:lnTo>
                  <a:pt x="3949" y="5118"/>
                </a:lnTo>
                <a:lnTo>
                  <a:pt x="4089" y="6502"/>
                </a:lnTo>
                <a:lnTo>
                  <a:pt x="4978" y="7391"/>
                </a:lnTo>
                <a:lnTo>
                  <a:pt x="5511" y="7251"/>
                </a:lnTo>
                <a:lnTo>
                  <a:pt x="6045" y="5956"/>
                </a:lnTo>
                <a:lnTo>
                  <a:pt x="6934" y="5156"/>
                </a:lnTo>
                <a:lnTo>
                  <a:pt x="7150" y="3784"/>
                </a:lnTo>
                <a:lnTo>
                  <a:pt x="8318" y="2933"/>
                </a:lnTo>
                <a:lnTo>
                  <a:pt x="8178" y="1943"/>
                </a:lnTo>
                <a:lnTo>
                  <a:pt x="5829" y="571"/>
                </a:lnTo>
                <a:lnTo>
                  <a:pt x="21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4261952" y="284405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7289" y="0"/>
                </a:moveTo>
                <a:lnTo>
                  <a:pt x="4495" y="317"/>
                </a:lnTo>
                <a:lnTo>
                  <a:pt x="1955" y="2400"/>
                </a:lnTo>
                <a:lnTo>
                  <a:pt x="1778" y="3530"/>
                </a:lnTo>
                <a:lnTo>
                  <a:pt x="762" y="4673"/>
                </a:lnTo>
                <a:lnTo>
                  <a:pt x="0" y="6718"/>
                </a:lnTo>
                <a:lnTo>
                  <a:pt x="355" y="8191"/>
                </a:lnTo>
                <a:lnTo>
                  <a:pt x="1295" y="8191"/>
                </a:lnTo>
                <a:lnTo>
                  <a:pt x="3556" y="6413"/>
                </a:lnTo>
                <a:lnTo>
                  <a:pt x="5156" y="6362"/>
                </a:lnTo>
                <a:lnTo>
                  <a:pt x="6045" y="5029"/>
                </a:lnTo>
                <a:lnTo>
                  <a:pt x="7874" y="3695"/>
                </a:lnTo>
                <a:lnTo>
                  <a:pt x="7950" y="2590"/>
                </a:lnTo>
                <a:lnTo>
                  <a:pt x="7340" y="2171"/>
                </a:lnTo>
                <a:lnTo>
                  <a:pt x="7556" y="889"/>
                </a:lnTo>
                <a:lnTo>
                  <a:pt x="72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208702" y="2791213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850" y="0"/>
                </a:moveTo>
                <a:lnTo>
                  <a:pt x="0" y="228"/>
                </a:lnTo>
                <a:lnTo>
                  <a:pt x="1917" y="1562"/>
                </a:lnTo>
                <a:lnTo>
                  <a:pt x="3556" y="3289"/>
                </a:lnTo>
                <a:lnTo>
                  <a:pt x="5384" y="3568"/>
                </a:lnTo>
                <a:lnTo>
                  <a:pt x="7823" y="4457"/>
                </a:lnTo>
                <a:lnTo>
                  <a:pt x="7073" y="3467"/>
                </a:lnTo>
                <a:lnTo>
                  <a:pt x="5118" y="2489"/>
                </a:lnTo>
                <a:lnTo>
                  <a:pt x="2362" y="317"/>
                </a:lnTo>
                <a:lnTo>
                  <a:pt x="85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4303645" y="28197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1066" y="0"/>
                </a:moveTo>
                <a:lnTo>
                  <a:pt x="0" y="977"/>
                </a:lnTo>
                <a:lnTo>
                  <a:pt x="0" y="2146"/>
                </a:lnTo>
                <a:lnTo>
                  <a:pt x="1016" y="3035"/>
                </a:lnTo>
                <a:lnTo>
                  <a:pt x="1016" y="4495"/>
                </a:lnTo>
                <a:lnTo>
                  <a:pt x="3289" y="6235"/>
                </a:lnTo>
                <a:lnTo>
                  <a:pt x="3822" y="5880"/>
                </a:lnTo>
                <a:lnTo>
                  <a:pt x="3594" y="4051"/>
                </a:lnTo>
                <a:lnTo>
                  <a:pt x="2540" y="2679"/>
                </a:lnTo>
                <a:lnTo>
                  <a:pt x="2171" y="1562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4247330" y="279361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711" y="0"/>
                </a:moveTo>
                <a:lnTo>
                  <a:pt x="0" y="139"/>
                </a:lnTo>
                <a:lnTo>
                  <a:pt x="533" y="850"/>
                </a:lnTo>
                <a:lnTo>
                  <a:pt x="3022" y="1600"/>
                </a:lnTo>
                <a:lnTo>
                  <a:pt x="3357" y="2666"/>
                </a:lnTo>
                <a:lnTo>
                  <a:pt x="3316" y="4051"/>
                </a:lnTo>
                <a:lnTo>
                  <a:pt x="3467" y="5168"/>
                </a:lnTo>
                <a:lnTo>
                  <a:pt x="4978" y="5918"/>
                </a:lnTo>
                <a:lnTo>
                  <a:pt x="5918" y="6629"/>
                </a:lnTo>
                <a:lnTo>
                  <a:pt x="7378" y="6502"/>
                </a:lnTo>
                <a:lnTo>
                  <a:pt x="7823" y="5791"/>
                </a:lnTo>
                <a:lnTo>
                  <a:pt x="8267" y="5524"/>
                </a:lnTo>
                <a:lnTo>
                  <a:pt x="8178" y="4051"/>
                </a:lnTo>
                <a:lnTo>
                  <a:pt x="6667" y="2666"/>
                </a:lnTo>
                <a:lnTo>
                  <a:pt x="5067" y="1917"/>
                </a:lnTo>
                <a:lnTo>
                  <a:pt x="4533" y="1333"/>
                </a:lnTo>
                <a:lnTo>
                  <a:pt x="2349" y="88"/>
                </a:lnTo>
                <a:lnTo>
                  <a:pt x="7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3552750" y="297414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276" y="0"/>
                </a:moveTo>
                <a:lnTo>
                  <a:pt x="0" y="355"/>
                </a:lnTo>
                <a:lnTo>
                  <a:pt x="3454" y="1866"/>
                </a:lnTo>
                <a:lnTo>
                  <a:pt x="32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3554244" y="296979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489" y="0"/>
                </a:moveTo>
                <a:lnTo>
                  <a:pt x="1777" y="977"/>
                </a:lnTo>
                <a:lnTo>
                  <a:pt x="190" y="1066"/>
                </a:lnTo>
                <a:lnTo>
                  <a:pt x="0" y="2933"/>
                </a:lnTo>
                <a:lnTo>
                  <a:pt x="2133" y="2755"/>
                </a:lnTo>
                <a:lnTo>
                  <a:pt x="4000" y="1066"/>
                </a:lnTo>
                <a:lnTo>
                  <a:pt x="2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3993912" y="257700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89" y="0"/>
                </a:moveTo>
                <a:lnTo>
                  <a:pt x="63" y="863"/>
                </a:lnTo>
                <a:lnTo>
                  <a:pt x="0" y="2070"/>
                </a:lnTo>
                <a:lnTo>
                  <a:pt x="749" y="2425"/>
                </a:lnTo>
                <a:lnTo>
                  <a:pt x="1206" y="1041"/>
                </a:lnTo>
                <a:lnTo>
                  <a:pt x="8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3546447" y="2924188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1600" y="0"/>
                </a:moveTo>
                <a:lnTo>
                  <a:pt x="0" y="2222"/>
                </a:lnTo>
                <a:lnTo>
                  <a:pt x="0" y="4978"/>
                </a:lnTo>
                <a:lnTo>
                  <a:pt x="1066" y="4267"/>
                </a:lnTo>
                <a:lnTo>
                  <a:pt x="1066" y="3467"/>
                </a:lnTo>
                <a:lnTo>
                  <a:pt x="2400" y="2489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4309380" y="280781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5549" y="0"/>
                </a:moveTo>
                <a:lnTo>
                  <a:pt x="3911" y="762"/>
                </a:lnTo>
                <a:lnTo>
                  <a:pt x="1739" y="1333"/>
                </a:lnTo>
                <a:lnTo>
                  <a:pt x="0" y="2451"/>
                </a:lnTo>
                <a:lnTo>
                  <a:pt x="533" y="2895"/>
                </a:lnTo>
                <a:lnTo>
                  <a:pt x="2438" y="2984"/>
                </a:lnTo>
                <a:lnTo>
                  <a:pt x="4571" y="4991"/>
                </a:lnTo>
                <a:lnTo>
                  <a:pt x="5689" y="4292"/>
                </a:lnTo>
                <a:lnTo>
                  <a:pt x="6083" y="2628"/>
                </a:lnTo>
                <a:lnTo>
                  <a:pt x="6756" y="1701"/>
                </a:lnTo>
                <a:lnTo>
                  <a:pt x="6896" y="495"/>
                </a:lnTo>
                <a:lnTo>
                  <a:pt x="55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3552122" y="296704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511" y="0"/>
                </a:moveTo>
                <a:lnTo>
                  <a:pt x="0" y="1866"/>
                </a:lnTo>
                <a:lnTo>
                  <a:pt x="2489" y="2133"/>
                </a:lnTo>
                <a:lnTo>
                  <a:pt x="1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4316223" y="275925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555" y="0"/>
                </a:moveTo>
                <a:lnTo>
                  <a:pt x="1689" y="888"/>
                </a:lnTo>
                <a:lnTo>
                  <a:pt x="0" y="3467"/>
                </a:lnTo>
                <a:lnTo>
                  <a:pt x="1193" y="3835"/>
                </a:lnTo>
                <a:lnTo>
                  <a:pt x="2095" y="2755"/>
                </a:lnTo>
                <a:lnTo>
                  <a:pt x="3860" y="1384"/>
                </a:lnTo>
                <a:lnTo>
                  <a:pt x="35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209868" y="2656015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1015" y="0"/>
                </a:moveTo>
                <a:lnTo>
                  <a:pt x="0" y="1866"/>
                </a:lnTo>
                <a:lnTo>
                  <a:pt x="876" y="4762"/>
                </a:lnTo>
                <a:lnTo>
                  <a:pt x="1676" y="4191"/>
                </a:lnTo>
                <a:lnTo>
                  <a:pt x="1904" y="2590"/>
                </a:lnTo>
                <a:lnTo>
                  <a:pt x="3721" y="2235"/>
                </a:lnTo>
                <a:lnTo>
                  <a:pt x="3771" y="673"/>
                </a:lnTo>
                <a:lnTo>
                  <a:pt x="1727" y="495"/>
                </a:lnTo>
                <a:lnTo>
                  <a:pt x="101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206791" y="2616579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19">
                <a:moveTo>
                  <a:pt x="2184" y="0"/>
                </a:moveTo>
                <a:lnTo>
                  <a:pt x="1955" y="1282"/>
                </a:lnTo>
                <a:lnTo>
                  <a:pt x="0" y="2527"/>
                </a:lnTo>
                <a:lnTo>
                  <a:pt x="1828" y="3022"/>
                </a:lnTo>
                <a:lnTo>
                  <a:pt x="2311" y="4267"/>
                </a:lnTo>
                <a:lnTo>
                  <a:pt x="2933" y="5067"/>
                </a:lnTo>
                <a:lnTo>
                  <a:pt x="2628" y="6146"/>
                </a:lnTo>
                <a:lnTo>
                  <a:pt x="3200" y="7302"/>
                </a:lnTo>
                <a:lnTo>
                  <a:pt x="4584" y="6769"/>
                </a:lnTo>
                <a:lnTo>
                  <a:pt x="4762" y="5105"/>
                </a:lnTo>
                <a:lnTo>
                  <a:pt x="9444" y="5105"/>
                </a:lnTo>
                <a:lnTo>
                  <a:pt x="10363" y="4178"/>
                </a:lnTo>
                <a:lnTo>
                  <a:pt x="9207" y="2578"/>
                </a:lnTo>
                <a:lnTo>
                  <a:pt x="6134" y="2044"/>
                </a:lnTo>
                <a:lnTo>
                  <a:pt x="4356" y="355"/>
                </a:lnTo>
                <a:lnTo>
                  <a:pt x="2184" y="0"/>
                </a:lnTo>
                <a:close/>
              </a:path>
              <a:path w="10795" h="7619">
                <a:moveTo>
                  <a:pt x="9444" y="5105"/>
                </a:moveTo>
                <a:lnTo>
                  <a:pt x="4762" y="5105"/>
                </a:lnTo>
                <a:lnTo>
                  <a:pt x="6273" y="5740"/>
                </a:lnTo>
                <a:lnTo>
                  <a:pt x="8140" y="5295"/>
                </a:lnTo>
                <a:lnTo>
                  <a:pt x="9256" y="5295"/>
                </a:lnTo>
                <a:lnTo>
                  <a:pt x="9444" y="5105"/>
                </a:lnTo>
                <a:close/>
              </a:path>
              <a:path w="10795" h="7619">
                <a:moveTo>
                  <a:pt x="9256" y="5295"/>
                </a:moveTo>
                <a:lnTo>
                  <a:pt x="8140" y="5295"/>
                </a:lnTo>
                <a:lnTo>
                  <a:pt x="9029" y="5524"/>
                </a:lnTo>
                <a:lnTo>
                  <a:pt x="9256" y="529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248442" y="2667858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4" h="10160">
                <a:moveTo>
                  <a:pt x="11544" y="9029"/>
                </a:moveTo>
                <a:lnTo>
                  <a:pt x="8940" y="9029"/>
                </a:lnTo>
                <a:lnTo>
                  <a:pt x="11150" y="9753"/>
                </a:lnTo>
                <a:lnTo>
                  <a:pt x="11544" y="9029"/>
                </a:lnTo>
                <a:close/>
              </a:path>
              <a:path w="12064" h="10160">
                <a:moveTo>
                  <a:pt x="11973" y="8242"/>
                </a:moveTo>
                <a:lnTo>
                  <a:pt x="3505" y="8242"/>
                </a:lnTo>
                <a:lnTo>
                  <a:pt x="5727" y="8864"/>
                </a:lnTo>
                <a:lnTo>
                  <a:pt x="6934" y="9448"/>
                </a:lnTo>
                <a:lnTo>
                  <a:pt x="8940" y="9029"/>
                </a:lnTo>
                <a:lnTo>
                  <a:pt x="11544" y="9029"/>
                </a:lnTo>
                <a:lnTo>
                  <a:pt x="11973" y="8242"/>
                </a:lnTo>
                <a:close/>
              </a:path>
              <a:path w="12064" h="10160">
                <a:moveTo>
                  <a:pt x="444" y="1955"/>
                </a:moveTo>
                <a:lnTo>
                  <a:pt x="0" y="2857"/>
                </a:lnTo>
                <a:lnTo>
                  <a:pt x="673" y="5079"/>
                </a:lnTo>
                <a:lnTo>
                  <a:pt x="1155" y="8102"/>
                </a:lnTo>
                <a:lnTo>
                  <a:pt x="2171" y="8813"/>
                </a:lnTo>
                <a:lnTo>
                  <a:pt x="3505" y="8242"/>
                </a:lnTo>
                <a:lnTo>
                  <a:pt x="11973" y="8242"/>
                </a:lnTo>
                <a:lnTo>
                  <a:pt x="11955" y="8102"/>
                </a:lnTo>
                <a:lnTo>
                  <a:pt x="11290" y="6819"/>
                </a:lnTo>
                <a:lnTo>
                  <a:pt x="11417" y="4279"/>
                </a:lnTo>
                <a:lnTo>
                  <a:pt x="8978" y="4102"/>
                </a:lnTo>
                <a:lnTo>
                  <a:pt x="8075" y="2628"/>
                </a:lnTo>
                <a:lnTo>
                  <a:pt x="5156" y="2628"/>
                </a:lnTo>
                <a:lnTo>
                  <a:pt x="5131" y="2006"/>
                </a:lnTo>
                <a:lnTo>
                  <a:pt x="1993" y="2006"/>
                </a:lnTo>
                <a:lnTo>
                  <a:pt x="444" y="1955"/>
                </a:lnTo>
                <a:close/>
              </a:path>
              <a:path w="12064" h="10160">
                <a:moveTo>
                  <a:pt x="6007" y="2146"/>
                </a:moveTo>
                <a:lnTo>
                  <a:pt x="5156" y="2628"/>
                </a:lnTo>
                <a:lnTo>
                  <a:pt x="8075" y="2628"/>
                </a:lnTo>
                <a:lnTo>
                  <a:pt x="7912" y="2362"/>
                </a:lnTo>
                <a:lnTo>
                  <a:pt x="6007" y="2146"/>
                </a:lnTo>
                <a:close/>
              </a:path>
              <a:path w="12064" h="10160">
                <a:moveTo>
                  <a:pt x="4978" y="0"/>
                </a:moveTo>
                <a:lnTo>
                  <a:pt x="4089" y="304"/>
                </a:lnTo>
                <a:lnTo>
                  <a:pt x="3200" y="1777"/>
                </a:lnTo>
                <a:lnTo>
                  <a:pt x="1993" y="2006"/>
                </a:lnTo>
                <a:lnTo>
                  <a:pt x="5131" y="2006"/>
                </a:lnTo>
                <a:lnTo>
                  <a:pt x="49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4184378" y="2758581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2387" y="0"/>
                </a:moveTo>
                <a:lnTo>
                  <a:pt x="711" y="266"/>
                </a:lnTo>
                <a:lnTo>
                  <a:pt x="0" y="1511"/>
                </a:lnTo>
                <a:lnTo>
                  <a:pt x="2654" y="1778"/>
                </a:lnTo>
                <a:lnTo>
                  <a:pt x="3543" y="1155"/>
                </a:lnTo>
                <a:lnTo>
                  <a:pt x="23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253063" y="2655032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660" y="0"/>
                </a:moveTo>
                <a:lnTo>
                  <a:pt x="0" y="2768"/>
                </a:lnTo>
                <a:lnTo>
                  <a:pt x="533" y="4686"/>
                </a:lnTo>
                <a:lnTo>
                  <a:pt x="1422" y="4775"/>
                </a:lnTo>
                <a:lnTo>
                  <a:pt x="2184" y="3746"/>
                </a:lnTo>
                <a:lnTo>
                  <a:pt x="1384" y="2362"/>
                </a:lnTo>
                <a:lnTo>
                  <a:pt x="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4213023" y="264858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17" y="0"/>
                </a:moveTo>
                <a:lnTo>
                  <a:pt x="927" y="2324"/>
                </a:lnTo>
                <a:lnTo>
                  <a:pt x="0" y="3479"/>
                </a:lnTo>
                <a:lnTo>
                  <a:pt x="0" y="4724"/>
                </a:lnTo>
                <a:lnTo>
                  <a:pt x="1955" y="4584"/>
                </a:lnTo>
                <a:lnTo>
                  <a:pt x="2222" y="2946"/>
                </a:lnTo>
                <a:lnTo>
                  <a:pt x="2794" y="1422"/>
                </a:lnTo>
                <a:lnTo>
                  <a:pt x="1460" y="457"/>
                </a:lnTo>
                <a:lnTo>
                  <a:pt x="3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4234584" y="261519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87" y="0"/>
                </a:moveTo>
                <a:lnTo>
                  <a:pt x="381" y="495"/>
                </a:lnTo>
                <a:lnTo>
                  <a:pt x="0" y="2095"/>
                </a:lnTo>
                <a:lnTo>
                  <a:pt x="965" y="1778"/>
                </a:lnTo>
                <a:lnTo>
                  <a:pt x="15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220126" y="265966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10867" y="25374"/>
                </a:moveTo>
                <a:lnTo>
                  <a:pt x="7188" y="25374"/>
                </a:lnTo>
                <a:lnTo>
                  <a:pt x="8610" y="26352"/>
                </a:lnTo>
                <a:lnTo>
                  <a:pt x="10867" y="25374"/>
                </a:lnTo>
                <a:close/>
              </a:path>
              <a:path w="26670" h="26669">
                <a:moveTo>
                  <a:pt x="7188" y="25374"/>
                </a:moveTo>
                <a:lnTo>
                  <a:pt x="1777" y="25374"/>
                </a:lnTo>
                <a:lnTo>
                  <a:pt x="3733" y="26085"/>
                </a:lnTo>
                <a:lnTo>
                  <a:pt x="7188" y="25374"/>
                </a:lnTo>
                <a:close/>
              </a:path>
              <a:path w="26670" h="26669">
                <a:moveTo>
                  <a:pt x="14998" y="533"/>
                </a:moveTo>
                <a:lnTo>
                  <a:pt x="14020" y="1600"/>
                </a:lnTo>
                <a:lnTo>
                  <a:pt x="12865" y="1600"/>
                </a:lnTo>
                <a:lnTo>
                  <a:pt x="10477" y="3111"/>
                </a:lnTo>
                <a:lnTo>
                  <a:pt x="6921" y="8254"/>
                </a:lnTo>
                <a:lnTo>
                  <a:pt x="5054" y="9499"/>
                </a:lnTo>
                <a:lnTo>
                  <a:pt x="3733" y="12242"/>
                </a:lnTo>
                <a:lnTo>
                  <a:pt x="533" y="15443"/>
                </a:lnTo>
                <a:lnTo>
                  <a:pt x="0" y="20942"/>
                </a:lnTo>
                <a:lnTo>
                  <a:pt x="711" y="21907"/>
                </a:lnTo>
                <a:lnTo>
                  <a:pt x="65" y="24142"/>
                </a:lnTo>
                <a:lnTo>
                  <a:pt x="25" y="24930"/>
                </a:lnTo>
                <a:lnTo>
                  <a:pt x="266" y="25463"/>
                </a:lnTo>
                <a:lnTo>
                  <a:pt x="1777" y="25374"/>
                </a:lnTo>
                <a:lnTo>
                  <a:pt x="10867" y="25374"/>
                </a:lnTo>
                <a:lnTo>
                  <a:pt x="11277" y="25196"/>
                </a:lnTo>
                <a:lnTo>
                  <a:pt x="13055" y="24930"/>
                </a:lnTo>
                <a:lnTo>
                  <a:pt x="13754" y="24142"/>
                </a:lnTo>
                <a:lnTo>
                  <a:pt x="16776" y="22618"/>
                </a:lnTo>
                <a:lnTo>
                  <a:pt x="18719" y="22009"/>
                </a:lnTo>
                <a:lnTo>
                  <a:pt x="19786" y="20142"/>
                </a:lnTo>
                <a:lnTo>
                  <a:pt x="22986" y="15176"/>
                </a:lnTo>
                <a:lnTo>
                  <a:pt x="23152" y="12687"/>
                </a:lnTo>
                <a:lnTo>
                  <a:pt x="24218" y="10299"/>
                </a:lnTo>
                <a:lnTo>
                  <a:pt x="26352" y="8521"/>
                </a:lnTo>
                <a:lnTo>
                  <a:pt x="26441" y="6667"/>
                </a:lnTo>
                <a:lnTo>
                  <a:pt x="25552" y="4267"/>
                </a:lnTo>
                <a:lnTo>
                  <a:pt x="23863" y="2400"/>
                </a:lnTo>
                <a:lnTo>
                  <a:pt x="22542" y="2400"/>
                </a:lnTo>
                <a:lnTo>
                  <a:pt x="21707" y="1244"/>
                </a:lnTo>
                <a:lnTo>
                  <a:pt x="16421" y="1244"/>
                </a:lnTo>
                <a:lnTo>
                  <a:pt x="14998" y="533"/>
                </a:lnTo>
                <a:close/>
              </a:path>
              <a:path w="26670" h="26669">
                <a:moveTo>
                  <a:pt x="18808" y="0"/>
                </a:moveTo>
                <a:lnTo>
                  <a:pt x="16421" y="1244"/>
                </a:lnTo>
                <a:lnTo>
                  <a:pt x="21707" y="1244"/>
                </a:lnTo>
                <a:lnTo>
                  <a:pt x="21386" y="800"/>
                </a:lnTo>
                <a:lnTo>
                  <a:pt x="1880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235029" y="2634195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19">
                <a:moveTo>
                  <a:pt x="2133" y="0"/>
                </a:moveTo>
                <a:lnTo>
                  <a:pt x="888" y="2666"/>
                </a:lnTo>
                <a:lnTo>
                  <a:pt x="0" y="3644"/>
                </a:lnTo>
                <a:lnTo>
                  <a:pt x="622" y="7188"/>
                </a:lnTo>
                <a:lnTo>
                  <a:pt x="2578" y="7543"/>
                </a:lnTo>
                <a:lnTo>
                  <a:pt x="4089" y="5511"/>
                </a:lnTo>
                <a:lnTo>
                  <a:pt x="5600" y="5321"/>
                </a:lnTo>
                <a:lnTo>
                  <a:pt x="6654" y="3276"/>
                </a:lnTo>
                <a:lnTo>
                  <a:pt x="6222" y="533"/>
                </a:lnTo>
                <a:lnTo>
                  <a:pt x="3467" y="266"/>
                </a:lnTo>
                <a:lnTo>
                  <a:pt x="21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210371" y="2631443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4432" y="5511"/>
                </a:moveTo>
                <a:lnTo>
                  <a:pt x="2654" y="6489"/>
                </a:lnTo>
                <a:lnTo>
                  <a:pt x="1777" y="8432"/>
                </a:lnTo>
                <a:lnTo>
                  <a:pt x="0" y="9677"/>
                </a:lnTo>
                <a:lnTo>
                  <a:pt x="711" y="12433"/>
                </a:lnTo>
                <a:lnTo>
                  <a:pt x="1600" y="11722"/>
                </a:lnTo>
                <a:lnTo>
                  <a:pt x="6140" y="11722"/>
                </a:lnTo>
                <a:lnTo>
                  <a:pt x="10109" y="8432"/>
                </a:lnTo>
                <a:lnTo>
                  <a:pt x="11087" y="6756"/>
                </a:lnTo>
                <a:lnTo>
                  <a:pt x="12331" y="6756"/>
                </a:lnTo>
                <a:lnTo>
                  <a:pt x="13500" y="5588"/>
                </a:lnTo>
                <a:lnTo>
                  <a:pt x="7632" y="5588"/>
                </a:lnTo>
                <a:lnTo>
                  <a:pt x="4432" y="5511"/>
                </a:lnTo>
                <a:close/>
              </a:path>
              <a:path w="16510" h="12700">
                <a:moveTo>
                  <a:pt x="6140" y="11722"/>
                </a:moveTo>
                <a:lnTo>
                  <a:pt x="1600" y="11722"/>
                </a:lnTo>
                <a:lnTo>
                  <a:pt x="3911" y="12242"/>
                </a:lnTo>
                <a:lnTo>
                  <a:pt x="5511" y="12242"/>
                </a:lnTo>
                <a:lnTo>
                  <a:pt x="6140" y="11722"/>
                </a:lnTo>
                <a:close/>
              </a:path>
              <a:path w="16510" h="12700">
                <a:moveTo>
                  <a:pt x="15087" y="0"/>
                </a:moveTo>
                <a:lnTo>
                  <a:pt x="13220" y="457"/>
                </a:lnTo>
                <a:lnTo>
                  <a:pt x="12776" y="2400"/>
                </a:lnTo>
                <a:lnTo>
                  <a:pt x="11620" y="2400"/>
                </a:lnTo>
                <a:lnTo>
                  <a:pt x="9486" y="4711"/>
                </a:lnTo>
                <a:lnTo>
                  <a:pt x="7632" y="5588"/>
                </a:lnTo>
                <a:lnTo>
                  <a:pt x="13500" y="5588"/>
                </a:lnTo>
                <a:lnTo>
                  <a:pt x="14376" y="4711"/>
                </a:lnTo>
                <a:lnTo>
                  <a:pt x="16408" y="3022"/>
                </a:lnTo>
                <a:lnTo>
                  <a:pt x="16243" y="635"/>
                </a:lnTo>
                <a:lnTo>
                  <a:pt x="150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224928" y="2623204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6489" y="0"/>
                </a:moveTo>
                <a:lnTo>
                  <a:pt x="5600" y="139"/>
                </a:lnTo>
                <a:lnTo>
                  <a:pt x="4584" y="1739"/>
                </a:lnTo>
                <a:lnTo>
                  <a:pt x="2783" y="1739"/>
                </a:lnTo>
                <a:lnTo>
                  <a:pt x="1511" y="3873"/>
                </a:lnTo>
                <a:lnTo>
                  <a:pt x="0" y="5435"/>
                </a:lnTo>
                <a:lnTo>
                  <a:pt x="1206" y="5118"/>
                </a:lnTo>
                <a:lnTo>
                  <a:pt x="2933" y="5029"/>
                </a:lnTo>
                <a:lnTo>
                  <a:pt x="4940" y="3479"/>
                </a:lnTo>
                <a:lnTo>
                  <a:pt x="7289" y="2413"/>
                </a:lnTo>
                <a:lnTo>
                  <a:pt x="7396" y="1739"/>
                </a:lnTo>
                <a:lnTo>
                  <a:pt x="4584" y="1739"/>
                </a:lnTo>
                <a:lnTo>
                  <a:pt x="2806" y="1701"/>
                </a:lnTo>
                <a:lnTo>
                  <a:pt x="7402" y="1701"/>
                </a:lnTo>
                <a:lnTo>
                  <a:pt x="7467" y="1295"/>
                </a:lnTo>
                <a:lnTo>
                  <a:pt x="6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469124" y="2178923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400" y="0"/>
                </a:moveTo>
                <a:lnTo>
                  <a:pt x="927" y="177"/>
                </a:lnTo>
                <a:lnTo>
                  <a:pt x="0" y="2311"/>
                </a:lnTo>
                <a:lnTo>
                  <a:pt x="1422" y="2984"/>
                </a:lnTo>
                <a:lnTo>
                  <a:pt x="3594" y="2146"/>
                </a:lnTo>
                <a:lnTo>
                  <a:pt x="24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363605" y="3037133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155" y="0"/>
                </a:moveTo>
                <a:lnTo>
                  <a:pt x="0" y="355"/>
                </a:lnTo>
                <a:lnTo>
                  <a:pt x="38" y="1689"/>
                </a:lnTo>
                <a:lnTo>
                  <a:pt x="749" y="2044"/>
                </a:lnTo>
                <a:lnTo>
                  <a:pt x="1206" y="1562"/>
                </a:lnTo>
                <a:lnTo>
                  <a:pt x="1993" y="1511"/>
                </a:lnTo>
                <a:lnTo>
                  <a:pt x="1993" y="228"/>
                </a:lnTo>
                <a:lnTo>
                  <a:pt x="11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343628" y="3096467"/>
            <a:ext cx="3175" cy="8890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1600" y="0"/>
                </a:moveTo>
                <a:lnTo>
                  <a:pt x="731" y="863"/>
                </a:lnTo>
                <a:lnTo>
                  <a:pt x="0" y="1892"/>
                </a:lnTo>
                <a:lnTo>
                  <a:pt x="711" y="3517"/>
                </a:lnTo>
                <a:lnTo>
                  <a:pt x="1117" y="5410"/>
                </a:lnTo>
                <a:lnTo>
                  <a:pt x="558" y="7073"/>
                </a:lnTo>
                <a:lnTo>
                  <a:pt x="1155" y="8470"/>
                </a:lnTo>
                <a:lnTo>
                  <a:pt x="1752" y="8394"/>
                </a:lnTo>
                <a:lnTo>
                  <a:pt x="2578" y="6807"/>
                </a:lnTo>
                <a:lnTo>
                  <a:pt x="2108" y="5803"/>
                </a:lnTo>
                <a:lnTo>
                  <a:pt x="1397" y="5118"/>
                </a:lnTo>
                <a:lnTo>
                  <a:pt x="1358" y="4013"/>
                </a:lnTo>
                <a:lnTo>
                  <a:pt x="2159" y="3251"/>
                </a:lnTo>
                <a:lnTo>
                  <a:pt x="2260" y="1828"/>
                </a:lnTo>
                <a:lnTo>
                  <a:pt x="1473" y="863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319243" y="276838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977" y="0"/>
                </a:moveTo>
                <a:lnTo>
                  <a:pt x="0" y="977"/>
                </a:lnTo>
                <a:lnTo>
                  <a:pt x="800" y="2095"/>
                </a:lnTo>
                <a:lnTo>
                  <a:pt x="1600" y="2273"/>
                </a:lnTo>
                <a:lnTo>
                  <a:pt x="1638" y="673"/>
                </a:lnTo>
                <a:lnTo>
                  <a:pt x="97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4346934" y="310449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295" y="0"/>
                </a:moveTo>
                <a:lnTo>
                  <a:pt x="317" y="304"/>
                </a:lnTo>
                <a:lnTo>
                  <a:pt x="0" y="1549"/>
                </a:lnTo>
                <a:lnTo>
                  <a:pt x="584" y="2311"/>
                </a:lnTo>
                <a:lnTo>
                  <a:pt x="1384" y="1155"/>
                </a:lnTo>
                <a:lnTo>
                  <a:pt x="12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3672998" y="249597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1917" y="1206"/>
                </a:moveTo>
                <a:lnTo>
                  <a:pt x="1244" y="0"/>
                </a:lnTo>
                <a:lnTo>
                  <a:pt x="0" y="571"/>
                </a:lnTo>
                <a:lnTo>
                  <a:pt x="584" y="1778"/>
                </a:lnTo>
                <a:lnTo>
                  <a:pt x="1917" y="12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4321115" y="2783697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1104" y="0"/>
                </a:moveTo>
                <a:lnTo>
                  <a:pt x="673" y="3911"/>
                </a:lnTo>
                <a:lnTo>
                  <a:pt x="0" y="6616"/>
                </a:lnTo>
                <a:lnTo>
                  <a:pt x="1104" y="8585"/>
                </a:lnTo>
                <a:lnTo>
                  <a:pt x="1866" y="7658"/>
                </a:lnTo>
                <a:lnTo>
                  <a:pt x="1511" y="5994"/>
                </a:lnTo>
                <a:lnTo>
                  <a:pt x="2298" y="3200"/>
                </a:lnTo>
                <a:lnTo>
                  <a:pt x="1955" y="749"/>
                </a:lnTo>
                <a:lnTo>
                  <a:pt x="11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4216350" y="2176867"/>
            <a:ext cx="330835" cy="257810"/>
          </a:xfrm>
          <a:custGeom>
            <a:avLst/>
            <a:gdLst/>
            <a:ahLst/>
            <a:cxnLst/>
            <a:rect l="l" t="t" r="r" b="b"/>
            <a:pathLst>
              <a:path w="330835" h="257810">
                <a:moveTo>
                  <a:pt x="101866" y="246380"/>
                </a:moveTo>
                <a:lnTo>
                  <a:pt x="69341" y="246380"/>
                </a:lnTo>
                <a:lnTo>
                  <a:pt x="71869" y="250190"/>
                </a:lnTo>
                <a:lnTo>
                  <a:pt x="71831" y="251460"/>
                </a:lnTo>
                <a:lnTo>
                  <a:pt x="70230" y="254000"/>
                </a:lnTo>
                <a:lnTo>
                  <a:pt x="68097" y="255270"/>
                </a:lnTo>
                <a:lnTo>
                  <a:pt x="69164" y="256540"/>
                </a:lnTo>
                <a:lnTo>
                  <a:pt x="69964" y="257810"/>
                </a:lnTo>
                <a:lnTo>
                  <a:pt x="75641" y="257810"/>
                </a:lnTo>
                <a:lnTo>
                  <a:pt x="79463" y="255270"/>
                </a:lnTo>
                <a:lnTo>
                  <a:pt x="82854" y="255270"/>
                </a:lnTo>
                <a:lnTo>
                  <a:pt x="86220" y="252730"/>
                </a:lnTo>
                <a:lnTo>
                  <a:pt x="88264" y="252730"/>
                </a:lnTo>
                <a:lnTo>
                  <a:pt x="90004" y="248920"/>
                </a:lnTo>
                <a:lnTo>
                  <a:pt x="91744" y="247650"/>
                </a:lnTo>
                <a:lnTo>
                  <a:pt x="101199" y="247650"/>
                </a:lnTo>
                <a:lnTo>
                  <a:pt x="101866" y="246380"/>
                </a:lnTo>
                <a:close/>
              </a:path>
              <a:path w="330835" h="257810">
                <a:moveTo>
                  <a:pt x="101199" y="247650"/>
                </a:moveTo>
                <a:lnTo>
                  <a:pt x="91744" y="247650"/>
                </a:lnTo>
                <a:lnTo>
                  <a:pt x="92316" y="248920"/>
                </a:lnTo>
                <a:lnTo>
                  <a:pt x="91960" y="251460"/>
                </a:lnTo>
                <a:lnTo>
                  <a:pt x="91109" y="254000"/>
                </a:lnTo>
                <a:lnTo>
                  <a:pt x="91960" y="255270"/>
                </a:lnTo>
                <a:lnTo>
                  <a:pt x="94272" y="252730"/>
                </a:lnTo>
                <a:lnTo>
                  <a:pt x="95745" y="250190"/>
                </a:lnTo>
                <a:lnTo>
                  <a:pt x="98183" y="248920"/>
                </a:lnTo>
                <a:lnTo>
                  <a:pt x="100533" y="248920"/>
                </a:lnTo>
                <a:lnTo>
                  <a:pt x="101199" y="247650"/>
                </a:lnTo>
                <a:close/>
              </a:path>
              <a:path w="330835" h="257810">
                <a:moveTo>
                  <a:pt x="96456" y="228600"/>
                </a:moveTo>
                <a:lnTo>
                  <a:pt x="21158" y="228600"/>
                </a:lnTo>
                <a:lnTo>
                  <a:pt x="22085" y="229870"/>
                </a:lnTo>
                <a:lnTo>
                  <a:pt x="23825" y="233680"/>
                </a:lnTo>
                <a:lnTo>
                  <a:pt x="23952" y="234950"/>
                </a:lnTo>
                <a:lnTo>
                  <a:pt x="22758" y="237490"/>
                </a:lnTo>
                <a:lnTo>
                  <a:pt x="21729" y="237490"/>
                </a:lnTo>
                <a:lnTo>
                  <a:pt x="20446" y="238760"/>
                </a:lnTo>
                <a:lnTo>
                  <a:pt x="20713" y="240030"/>
                </a:lnTo>
                <a:lnTo>
                  <a:pt x="22009" y="240030"/>
                </a:lnTo>
                <a:lnTo>
                  <a:pt x="22974" y="241300"/>
                </a:lnTo>
                <a:lnTo>
                  <a:pt x="25031" y="241300"/>
                </a:lnTo>
                <a:lnTo>
                  <a:pt x="28574" y="243840"/>
                </a:lnTo>
                <a:lnTo>
                  <a:pt x="29692" y="243840"/>
                </a:lnTo>
                <a:lnTo>
                  <a:pt x="29908" y="246380"/>
                </a:lnTo>
                <a:lnTo>
                  <a:pt x="34493" y="246380"/>
                </a:lnTo>
                <a:lnTo>
                  <a:pt x="36271" y="247650"/>
                </a:lnTo>
                <a:lnTo>
                  <a:pt x="37337" y="247650"/>
                </a:lnTo>
                <a:lnTo>
                  <a:pt x="37998" y="245110"/>
                </a:lnTo>
                <a:lnTo>
                  <a:pt x="36360" y="242570"/>
                </a:lnTo>
                <a:lnTo>
                  <a:pt x="35686" y="238760"/>
                </a:lnTo>
                <a:lnTo>
                  <a:pt x="36626" y="236220"/>
                </a:lnTo>
                <a:lnTo>
                  <a:pt x="37426" y="234950"/>
                </a:lnTo>
                <a:lnTo>
                  <a:pt x="45802" y="234950"/>
                </a:lnTo>
                <a:lnTo>
                  <a:pt x="45999" y="233680"/>
                </a:lnTo>
                <a:lnTo>
                  <a:pt x="54762" y="233680"/>
                </a:lnTo>
                <a:lnTo>
                  <a:pt x="57289" y="232410"/>
                </a:lnTo>
                <a:lnTo>
                  <a:pt x="62090" y="232410"/>
                </a:lnTo>
                <a:lnTo>
                  <a:pt x="62090" y="231140"/>
                </a:lnTo>
                <a:lnTo>
                  <a:pt x="95474" y="231140"/>
                </a:lnTo>
                <a:lnTo>
                  <a:pt x="96456" y="228600"/>
                </a:lnTo>
                <a:close/>
              </a:path>
              <a:path w="330835" h="257810">
                <a:moveTo>
                  <a:pt x="62090" y="232410"/>
                </a:moveTo>
                <a:lnTo>
                  <a:pt x="57289" y="232410"/>
                </a:lnTo>
                <a:lnTo>
                  <a:pt x="54978" y="234950"/>
                </a:lnTo>
                <a:lnTo>
                  <a:pt x="54495" y="237490"/>
                </a:lnTo>
                <a:lnTo>
                  <a:pt x="55346" y="240030"/>
                </a:lnTo>
                <a:lnTo>
                  <a:pt x="53644" y="243840"/>
                </a:lnTo>
                <a:lnTo>
                  <a:pt x="53962" y="246380"/>
                </a:lnTo>
                <a:lnTo>
                  <a:pt x="55689" y="247650"/>
                </a:lnTo>
                <a:lnTo>
                  <a:pt x="57784" y="246380"/>
                </a:lnTo>
                <a:lnTo>
                  <a:pt x="61290" y="246380"/>
                </a:lnTo>
                <a:lnTo>
                  <a:pt x="61379" y="243840"/>
                </a:lnTo>
                <a:lnTo>
                  <a:pt x="62674" y="242570"/>
                </a:lnTo>
                <a:lnTo>
                  <a:pt x="62407" y="241300"/>
                </a:lnTo>
                <a:lnTo>
                  <a:pt x="60363" y="237490"/>
                </a:lnTo>
                <a:lnTo>
                  <a:pt x="62090" y="233680"/>
                </a:lnTo>
                <a:lnTo>
                  <a:pt x="62090" y="232410"/>
                </a:lnTo>
                <a:close/>
              </a:path>
              <a:path w="330835" h="257810">
                <a:moveTo>
                  <a:pt x="61290" y="246380"/>
                </a:moveTo>
                <a:lnTo>
                  <a:pt x="57784" y="246380"/>
                </a:lnTo>
                <a:lnTo>
                  <a:pt x="59689" y="247650"/>
                </a:lnTo>
                <a:lnTo>
                  <a:pt x="61290" y="246380"/>
                </a:lnTo>
                <a:close/>
              </a:path>
              <a:path w="330835" h="257810">
                <a:moveTo>
                  <a:pt x="95474" y="231140"/>
                </a:moveTo>
                <a:lnTo>
                  <a:pt x="62090" y="231140"/>
                </a:lnTo>
                <a:lnTo>
                  <a:pt x="63157" y="232410"/>
                </a:lnTo>
                <a:lnTo>
                  <a:pt x="63068" y="234950"/>
                </a:lnTo>
                <a:lnTo>
                  <a:pt x="62318" y="237490"/>
                </a:lnTo>
                <a:lnTo>
                  <a:pt x="63728" y="240030"/>
                </a:lnTo>
                <a:lnTo>
                  <a:pt x="65468" y="241300"/>
                </a:lnTo>
                <a:lnTo>
                  <a:pt x="66941" y="241300"/>
                </a:lnTo>
                <a:lnTo>
                  <a:pt x="65112" y="242570"/>
                </a:lnTo>
                <a:lnTo>
                  <a:pt x="63868" y="245110"/>
                </a:lnTo>
                <a:lnTo>
                  <a:pt x="64312" y="246380"/>
                </a:lnTo>
                <a:lnTo>
                  <a:pt x="67690" y="247650"/>
                </a:lnTo>
                <a:lnTo>
                  <a:pt x="69341" y="246380"/>
                </a:lnTo>
                <a:lnTo>
                  <a:pt x="101866" y="246380"/>
                </a:lnTo>
                <a:lnTo>
                  <a:pt x="103200" y="243840"/>
                </a:lnTo>
                <a:lnTo>
                  <a:pt x="104089" y="240030"/>
                </a:lnTo>
                <a:lnTo>
                  <a:pt x="103390" y="238760"/>
                </a:lnTo>
                <a:lnTo>
                  <a:pt x="93522" y="238760"/>
                </a:lnTo>
                <a:lnTo>
                  <a:pt x="95516" y="237490"/>
                </a:lnTo>
                <a:lnTo>
                  <a:pt x="95694" y="236220"/>
                </a:lnTo>
                <a:lnTo>
                  <a:pt x="93649" y="236220"/>
                </a:lnTo>
                <a:lnTo>
                  <a:pt x="92887" y="234950"/>
                </a:lnTo>
                <a:lnTo>
                  <a:pt x="93611" y="233680"/>
                </a:lnTo>
                <a:lnTo>
                  <a:pt x="94983" y="232410"/>
                </a:lnTo>
                <a:lnTo>
                  <a:pt x="95474" y="231140"/>
                </a:lnTo>
                <a:close/>
              </a:path>
              <a:path w="330835" h="257810">
                <a:moveTo>
                  <a:pt x="54762" y="233680"/>
                </a:moveTo>
                <a:lnTo>
                  <a:pt x="47383" y="233680"/>
                </a:lnTo>
                <a:lnTo>
                  <a:pt x="48044" y="236220"/>
                </a:lnTo>
                <a:lnTo>
                  <a:pt x="47561" y="237490"/>
                </a:lnTo>
                <a:lnTo>
                  <a:pt x="46532" y="238760"/>
                </a:lnTo>
                <a:lnTo>
                  <a:pt x="46354" y="241300"/>
                </a:lnTo>
                <a:lnTo>
                  <a:pt x="47193" y="241300"/>
                </a:lnTo>
                <a:lnTo>
                  <a:pt x="47066" y="243840"/>
                </a:lnTo>
                <a:lnTo>
                  <a:pt x="49288" y="245110"/>
                </a:lnTo>
                <a:lnTo>
                  <a:pt x="51384" y="245110"/>
                </a:lnTo>
                <a:lnTo>
                  <a:pt x="53428" y="241300"/>
                </a:lnTo>
                <a:lnTo>
                  <a:pt x="52489" y="238760"/>
                </a:lnTo>
                <a:lnTo>
                  <a:pt x="53022" y="234950"/>
                </a:lnTo>
                <a:lnTo>
                  <a:pt x="54762" y="233680"/>
                </a:lnTo>
                <a:close/>
              </a:path>
              <a:path w="330835" h="257810">
                <a:moveTo>
                  <a:pt x="45802" y="234950"/>
                </a:moveTo>
                <a:lnTo>
                  <a:pt x="37426" y="234950"/>
                </a:lnTo>
                <a:lnTo>
                  <a:pt x="38049" y="236220"/>
                </a:lnTo>
                <a:lnTo>
                  <a:pt x="38938" y="238760"/>
                </a:lnTo>
                <a:lnTo>
                  <a:pt x="38887" y="241300"/>
                </a:lnTo>
                <a:lnTo>
                  <a:pt x="39382" y="242570"/>
                </a:lnTo>
                <a:lnTo>
                  <a:pt x="40982" y="241300"/>
                </a:lnTo>
                <a:lnTo>
                  <a:pt x="43383" y="241300"/>
                </a:lnTo>
                <a:lnTo>
                  <a:pt x="44094" y="240030"/>
                </a:lnTo>
                <a:lnTo>
                  <a:pt x="44170" y="238760"/>
                </a:lnTo>
                <a:lnTo>
                  <a:pt x="45605" y="236220"/>
                </a:lnTo>
                <a:lnTo>
                  <a:pt x="45802" y="234950"/>
                </a:lnTo>
                <a:close/>
              </a:path>
              <a:path w="330835" h="257810">
                <a:moveTo>
                  <a:pt x="21158" y="228600"/>
                </a:moveTo>
                <a:lnTo>
                  <a:pt x="16090" y="228600"/>
                </a:lnTo>
                <a:lnTo>
                  <a:pt x="15913" y="229870"/>
                </a:lnTo>
                <a:lnTo>
                  <a:pt x="16306" y="231140"/>
                </a:lnTo>
                <a:lnTo>
                  <a:pt x="15062" y="233680"/>
                </a:lnTo>
                <a:lnTo>
                  <a:pt x="15557" y="234950"/>
                </a:lnTo>
                <a:lnTo>
                  <a:pt x="15519" y="236220"/>
                </a:lnTo>
                <a:lnTo>
                  <a:pt x="17068" y="238760"/>
                </a:lnTo>
                <a:lnTo>
                  <a:pt x="18275" y="240030"/>
                </a:lnTo>
                <a:lnTo>
                  <a:pt x="19684" y="237490"/>
                </a:lnTo>
                <a:lnTo>
                  <a:pt x="19418" y="236220"/>
                </a:lnTo>
                <a:lnTo>
                  <a:pt x="19062" y="236220"/>
                </a:lnTo>
                <a:lnTo>
                  <a:pt x="19773" y="234950"/>
                </a:lnTo>
                <a:lnTo>
                  <a:pt x="21691" y="234950"/>
                </a:lnTo>
                <a:lnTo>
                  <a:pt x="22440" y="233680"/>
                </a:lnTo>
                <a:lnTo>
                  <a:pt x="22275" y="232410"/>
                </a:lnTo>
                <a:lnTo>
                  <a:pt x="21196" y="231140"/>
                </a:lnTo>
                <a:lnTo>
                  <a:pt x="21158" y="228600"/>
                </a:lnTo>
                <a:close/>
              </a:path>
              <a:path w="330835" h="257810">
                <a:moveTo>
                  <a:pt x="102679" y="234950"/>
                </a:moveTo>
                <a:lnTo>
                  <a:pt x="101561" y="236220"/>
                </a:lnTo>
                <a:lnTo>
                  <a:pt x="99923" y="236220"/>
                </a:lnTo>
                <a:lnTo>
                  <a:pt x="96939" y="237490"/>
                </a:lnTo>
                <a:lnTo>
                  <a:pt x="95821" y="238760"/>
                </a:lnTo>
                <a:lnTo>
                  <a:pt x="103390" y="238760"/>
                </a:lnTo>
                <a:lnTo>
                  <a:pt x="103962" y="236220"/>
                </a:lnTo>
                <a:lnTo>
                  <a:pt x="102679" y="234950"/>
                </a:lnTo>
                <a:close/>
              </a:path>
              <a:path w="330835" h="257810">
                <a:moveTo>
                  <a:pt x="76098" y="220980"/>
                </a:moveTo>
                <a:lnTo>
                  <a:pt x="11785" y="220980"/>
                </a:lnTo>
                <a:lnTo>
                  <a:pt x="9245" y="226060"/>
                </a:lnTo>
                <a:lnTo>
                  <a:pt x="9207" y="227330"/>
                </a:lnTo>
                <a:lnTo>
                  <a:pt x="8496" y="228600"/>
                </a:lnTo>
                <a:lnTo>
                  <a:pt x="8178" y="231140"/>
                </a:lnTo>
                <a:lnTo>
                  <a:pt x="7150" y="233680"/>
                </a:lnTo>
                <a:lnTo>
                  <a:pt x="7823" y="234950"/>
                </a:lnTo>
                <a:lnTo>
                  <a:pt x="9207" y="234950"/>
                </a:lnTo>
                <a:lnTo>
                  <a:pt x="10667" y="236220"/>
                </a:lnTo>
                <a:lnTo>
                  <a:pt x="13106" y="236220"/>
                </a:lnTo>
                <a:lnTo>
                  <a:pt x="13423" y="234950"/>
                </a:lnTo>
                <a:lnTo>
                  <a:pt x="13157" y="233680"/>
                </a:lnTo>
                <a:lnTo>
                  <a:pt x="14312" y="231140"/>
                </a:lnTo>
                <a:lnTo>
                  <a:pt x="14935" y="229870"/>
                </a:lnTo>
                <a:lnTo>
                  <a:pt x="16090" y="228600"/>
                </a:lnTo>
                <a:lnTo>
                  <a:pt x="96456" y="228600"/>
                </a:lnTo>
                <a:lnTo>
                  <a:pt x="97688" y="227330"/>
                </a:lnTo>
                <a:lnTo>
                  <a:pt x="86893" y="227330"/>
                </a:lnTo>
                <a:lnTo>
                  <a:pt x="87960" y="224790"/>
                </a:lnTo>
                <a:lnTo>
                  <a:pt x="74853" y="224790"/>
                </a:lnTo>
                <a:lnTo>
                  <a:pt x="76098" y="220980"/>
                </a:lnTo>
                <a:close/>
              </a:path>
              <a:path w="330835" h="257810">
                <a:moveTo>
                  <a:pt x="95872" y="234950"/>
                </a:moveTo>
                <a:lnTo>
                  <a:pt x="93649" y="236220"/>
                </a:lnTo>
                <a:lnTo>
                  <a:pt x="95694" y="236220"/>
                </a:lnTo>
                <a:lnTo>
                  <a:pt x="95872" y="234950"/>
                </a:lnTo>
                <a:close/>
              </a:path>
              <a:path w="330835" h="257810">
                <a:moveTo>
                  <a:pt x="35686" y="210820"/>
                </a:moveTo>
                <a:lnTo>
                  <a:pt x="34226" y="210820"/>
                </a:lnTo>
                <a:lnTo>
                  <a:pt x="33997" y="212090"/>
                </a:lnTo>
                <a:lnTo>
                  <a:pt x="15913" y="212090"/>
                </a:lnTo>
                <a:lnTo>
                  <a:pt x="13690" y="213360"/>
                </a:lnTo>
                <a:lnTo>
                  <a:pt x="12445" y="214630"/>
                </a:lnTo>
                <a:lnTo>
                  <a:pt x="9016" y="214630"/>
                </a:lnTo>
                <a:lnTo>
                  <a:pt x="7823" y="215900"/>
                </a:lnTo>
                <a:lnTo>
                  <a:pt x="6095" y="215900"/>
                </a:lnTo>
                <a:lnTo>
                  <a:pt x="4305" y="218440"/>
                </a:lnTo>
                <a:lnTo>
                  <a:pt x="3555" y="219710"/>
                </a:lnTo>
                <a:lnTo>
                  <a:pt x="3771" y="220980"/>
                </a:lnTo>
                <a:lnTo>
                  <a:pt x="3162" y="222250"/>
                </a:lnTo>
                <a:lnTo>
                  <a:pt x="444" y="224790"/>
                </a:lnTo>
                <a:lnTo>
                  <a:pt x="0" y="226060"/>
                </a:lnTo>
                <a:lnTo>
                  <a:pt x="673" y="227330"/>
                </a:lnTo>
                <a:lnTo>
                  <a:pt x="571" y="231140"/>
                </a:lnTo>
                <a:lnTo>
                  <a:pt x="1244" y="232410"/>
                </a:lnTo>
                <a:lnTo>
                  <a:pt x="4000" y="232410"/>
                </a:lnTo>
                <a:lnTo>
                  <a:pt x="5422" y="228600"/>
                </a:lnTo>
                <a:lnTo>
                  <a:pt x="7332" y="228600"/>
                </a:lnTo>
                <a:lnTo>
                  <a:pt x="7378" y="227330"/>
                </a:lnTo>
                <a:lnTo>
                  <a:pt x="8496" y="222250"/>
                </a:lnTo>
                <a:lnTo>
                  <a:pt x="10210" y="222250"/>
                </a:lnTo>
                <a:lnTo>
                  <a:pt x="11785" y="220980"/>
                </a:lnTo>
                <a:lnTo>
                  <a:pt x="76098" y="220980"/>
                </a:lnTo>
                <a:lnTo>
                  <a:pt x="73964" y="218440"/>
                </a:lnTo>
                <a:lnTo>
                  <a:pt x="81419" y="218440"/>
                </a:lnTo>
                <a:lnTo>
                  <a:pt x="81826" y="217170"/>
                </a:lnTo>
                <a:lnTo>
                  <a:pt x="79832" y="214630"/>
                </a:lnTo>
                <a:lnTo>
                  <a:pt x="80937" y="213360"/>
                </a:lnTo>
                <a:lnTo>
                  <a:pt x="38049" y="213360"/>
                </a:lnTo>
                <a:lnTo>
                  <a:pt x="35686" y="210820"/>
                </a:lnTo>
                <a:close/>
              </a:path>
              <a:path w="330835" h="257810">
                <a:moveTo>
                  <a:pt x="7332" y="228600"/>
                </a:moveTo>
                <a:lnTo>
                  <a:pt x="6146" y="228600"/>
                </a:lnTo>
                <a:lnTo>
                  <a:pt x="5994" y="229870"/>
                </a:lnTo>
                <a:lnTo>
                  <a:pt x="4775" y="232410"/>
                </a:lnTo>
                <a:lnTo>
                  <a:pt x="5626" y="232410"/>
                </a:lnTo>
                <a:lnTo>
                  <a:pt x="7238" y="231140"/>
                </a:lnTo>
                <a:lnTo>
                  <a:pt x="7332" y="228600"/>
                </a:lnTo>
                <a:close/>
              </a:path>
              <a:path w="330835" h="257810">
                <a:moveTo>
                  <a:pt x="94183" y="223520"/>
                </a:moveTo>
                <a:lnTo>
                  <a:pt x="89687" y="224790"/>
                </a:lnTo>
                <a:lnTo>
                  <a:pt x="86893" y="227330"/>
                </a:lnTo>
                <a:lnTo>
                  <a:pt x="97688" y="227330"/>
                </a:lnTo>
                <a:lnTo>
                  <a:pt x="97205" y="224790"/>
                </a:lnTo>
                <a:lnTo>
                  <a:pt x="94183" y="223520"/>
                </a:lnTo>
                <a:close/>
              </a:path>
              <a:path w="330835" h="257810">
                <a:moveTo>
                  <a:pt x="83388" y="219710"/>
                </a:moveTo>
                <a:lnTo>
                  <a:pt x="81737" y="219710"/>
                </a:lnTo>
                <a:lnTo>
                  <a:pt x="80670" y="220980"/>
                </a:lnTo>
                <a:lnTo>
                  <a:pt x="79336" y="220980"/>
                </a:lnTo>
                <a:lnTo>
                  <a:pt x="76580" y="224790"/>
                </a:lnTo>
                <a:lnTo>
                  <a:pt x="87960" y="224790"/>
                </a:lnTo>
                <a:lnTo>
                  <a:pt x="86182" y="220980"/>
                </a:lnTo>
                <a:lnTo>
                  <a:pt x="83388" y="219710"/>
                </a:lnTo>
                <a:close/>
              </a:path>
              <a:path w="330835" h="257810">
                <a:moveTo>
                  <a:pt x="104199" y="222250"/>
                </a:moveTo>
                <a:lnTo>
                  <a:pt x="96088" y="222250"/>
                </a:lnTo>
                <a:lnTo>
                  <a:pt x="101777" y="224790"/>
                </a:lnTo>
                <a:lnTo>
                  <a:pt x="103073" y="224790"/>
                </a:lnTo>
                <a:lnTo>
                  <a:pt x="104199" y="222250"/>
                </a:lnTo>
                <a:close/>
              </a:path>
              <a:path w="330835" h="257810">
                <a:moveTo>
                  <a:pt x="118741" y="204470"/>
                </a:moveTo>
                <a:lnTo>
                  <a:pt x="84175" y="204470"/>
                </a:lnTo>
                <a:lnTo>
                  <a:pt x="83959" y="207010"/>
                </a:lnTo>
                <a:lnTo>
                  <a:pt x="84721" y="208280"/>
                </a:lnTo>
                <a:lnTo>
                  <a:pt x="84315" y="209550"/>
                </a:lnTo>
                <a:lnTo>
                  <a:pt x="82930" y="210820"/>
                </a:lnTo>
                <a:lnTo>
                  <a:pt x="84048" y="215900"/>
                </a:lnTo>
                <a:lnTo>
                  <a:pt x="89293" y="222250"/>
                </a:lnTo>
                <a:lnTo>
                  <a:pt x="92316" y="223520"/>
                </a:lnTo>
                <a:lnTo>
                  <a:pt x="92760" y="222250"/>
                </a:lnTo>
                <a:lnTo>
                  <a:pt x="104199" y="222250"/>
                </a:lnTo>
                <a:lnTo>
                  <a:pt x="104762" y="220980"/>
                </a:lnTo>
                <a:lnTo>
                  <a:pt x="106184" y="219710"/>
                </a:lnTo>
                <a:lnTo>
                  <a:pt x="110610" y="219710"/>
                </a:lnTo>
                <a:lnTo>
                  <a:pt x="110807" y="218440"/>
                </a:lnTo>
                <a:lnTo>
                  <a:pt x="113918" y="218440"/>
                </a:lnTo>
                <a:lnTo>
                  <a:pt x="115341" y="217170"/>
                </a:lnTo>
                <a:lnTo>
                  <a:pt x="115468" y="214630"/>
                </a:lnTo>
                <a:lnTo>
                  <a:pt x="118986" y="213360"/>
                </a:lnTo>
                <a:lnTo>
                  <a:pt x="118897" y="210820"/>
                </a:lnTo>
                <a:lnTo>
                  <a:pt x="118135" y="209550"/>
                </a:lnTo>
                <a:lnTo>
                  <a:pt x="115912" y="209550"/>
                </a:lnTo>
                <a:lnTo>
                  <a:pt x="118275" y="208280"/>
                </a:lnTo>
                <a:lnTo>
                  <a:pt x="118741" y="204470"/>
                </a:lnTo>
                <a:close/>
              </a:path>
              <a:path w="330835" h="257810">
                <a:moveTo>
                  <a:pt x="110610" y="219710"/>
                </a:moveTo>
                <a:lnTo>
                  <a:pt x="107391" y="219710"/>
                </a:lnTo>
                <a:lnTo>
                  <a:pt x="106273" y="220980"/>
                </a:lnTo>
                <a:lnTo>
                  <a:pt x="107962" y="222250"/>
                </a:lnTo>
                <a:lnTo>
                  <a:pt x="110413" y="220980"/>
                </a:lnTo>
                <a:lnTo>
                  <a:pt x="110610" y="219710"/>
                </a:lnTo>
                <a:close/>
              </a:path>
              <a:path w="330835" h="257810">
                <a:moveTo>
                  <a:pt x="113918" y="218440"/>
                </a:moveTo>
                <a:lnTo>
                  <a:pt x="111467" y="218440"/>
                </a:lnTo>
                <a:lnTo>
                  <a:pt x="112496" y="219710"/>
                </a:lnTo>
                <a:lnTo>
                  <a:pt x="113918" y="218440"/>
                </a:lnTo>
                <a:close/>
              </a:path>
              <a:path w="330835" h="257810">
                <a:moveTo>
                  <a:pt x="151777" y="190500"/>
                </a:moveTo>
                <a:lnTo>
                  <a:pt x="61112" y="190500"/>
                </a:lnTo>
                <a:lnTo>
                  <a:pt x="62483" y="191770"/>
                </a:lnTo>
                <a:lnTo>
                  <a:pt x="87261" y="191770"/>
                </a:lnTo>
                <a:lnTo>
                  <a:pt x="85572" y="193040"/>
                </a:lnTo>
                <a:lnTo>
                  <a:pt x="85394" y="195580"/>
                </a:lnTo>
                <a:lnTo>
                  <a:pt x="81318" y="199390"/>
                </a:lnTo>
                <a:lnTo>
                  <a:pt x="77114" y="201706"/>
                </a:lnTo>
                <a:lnTo>
                  <a:pt x="77114" y="201930"/>
                </a:lnTo>
                <a:lnTo>
                  <a:pt x="76368" y="202449"/>
                </a:lnTo>
                <a:lnTo>
                  <a:pt x="74218" y="205740"/>
                </a:lnTo>
                <a:lnTo>
                  <a:pt x="70586" y="207010"/>
                </a:lnTo>
                <a:lnTo>
                  <a:pt x="68732" y="209550"/>
                </a:lnTo>
                <a:lnTo>
                  <a:pt x="70142" y="210820"/>
                </a:lnTo>
                <a:lnTo>
                  <a:pt x="68986" y="212090"/>
                </a:lnTo>
                <a:lnTo>
                  <a:pt x="39065" y="212090"/>
                </a:lnTo>
                <a:lnTo>
                  <a:pt x="38049" y="213360"/>
                </a:lnTo>
                <a:lnTo>
                  <a:pt x="80937" y="213360"/>
                </a:lnTo>
                <a:lnTo>
                  <a:pt x="81953" y="209550"/>
                </a:lnTo>
                <a:lnTo>
                  <a:pt x="81914" y="207010"/>
                </a:lnTo>
                <a:lnTo>
                  <a:pt x="84175" y="204470"/>
                </a:lnTo>
                <a:lnTo>
                  <a:pt x="118741" y="204470"/>
                </a:lnTo>
                <a:lnTo>
                  <a:pt x="118897" y="203200"/>
                </a:lnTo>
                <a:lnTo>
                  <a:pt x="142506" y="203200"/>
                </a:lnTo>
                <a:lnTo>
                  <a:pt x="144538" y="201930"/>
                </a:lnTo>
                <a:lnTo>
                  <a:pt x="144538" y="200660"/>
                </a:lnTo>
                <a:lnTo>
                  <a:pt x="141744" y="200660"/>
                </a:lnTo>
                <a:lnTo>
                  <a:pt x="134454" y="196850"/>
                </a:lnTo>
                <a:lnTo>
                  <a:pt x="133921" y="195580"/>
                </a:lnTo>
                <a:lnTo>
                  <a:pt x="135483" y="194310"/>
                </a:lnTo>
                <a:lnTo>
                  <a:pt x="151745" y="194310"/>
                </a:lnTo>
                <a:lnTo>
                  <a:pt x="152234" y="193040"/>
                </a:lnTo>
                <a:lnTo>
                  <a:pt x="151777" y="190500"/>
                </a:lnTo>
                <a:close/>
              </a:path>
              <a:path w="330835" h="257810">
                <a:moveTo>
                  <a:pt x="20713" y="209550"/>
                </a:moveTo>
                <a:lnTo>
                  <a:pt x="18580" y="209550"/>
                </a:lnTo>
                <a:lnTo>
                  <a:pt x="17513" y="210820"/>
                </a:lnTo>
                <a:lnTo>
                  <a:pt x="17475" y="212090"/>
                </a:lnTo>
                <a:lnTo>
                  <a:pt x="32219" y="212090"/>
                </a:lnTo>
                <a:lnTo>
                  <a:pt x="31254" y="210820"/>
                </a:lnTo>
                <a:lnTo>
                  <a:pt x="23914" y="210820"/>
                </a:lnTo>
                <a:lnTo>
                  <a:pt x="20713" y="209550"/>
                </a:lnTo>
                <a:close/>
              </a:path>
              <a:path w="330835" h="257810">
                <a:moveTo>
                  <a:pt x="65798" y="208280"/>
                </a:moveTo>
                <a:lnTo>
                  <a:pt x="60731" y="208280"/>
                </a:lnTo>
                <a:lnTo>
                  <a:pt x="60731" y="210820"/>
                </a:lnTo>
                <a:lnTo>
                  <a:pt x="42303" y="210820"/>
                </a:lnTo>
                <a:lnTo>
                  <a:pt x="41287" y="212090"/>
                </a:lnTo>
                <a:lnTo>
                  <a:pt x="68986" y="212090"/>
                </a:lnTo>
                <a:lnTo>
                  <a:pt x="65798" y="208280"/>
                </a:lnTo>
                <a:close/>
              </a:path>
              <a:path w="330835" h="257810">
                <a:moveTo>
                  <a:pt x="29387" y="209550"/>
                </a:moveTo>
                <a:lnTo>
                  <a:pt x="27774" y="210820"/>
                </a:lnTo>
                <a:lnTo>
                  <a:pt x="31254" y="210820"/>
                </a:lnTo>
                <a:lnTo>
                  <a:pt x="29387" y="209550"/>
                </a:lnTo>
                <a:close/>
              </a:path>
              <a:path w="330835" h="257810">
                <a:moveTo>
                  <a:pt x="53200" y="204470"/>
                </a:moveTo>
                <a:lnTo>
                  <a:pt x="51688" y="205740"/>
                </a:lnTo>
                <a:lnTo>
                  <a:pt x="38798" y="205740"/>
                </a:lnTo>
                <a:lnTo>
                  <a:pt x="38620" y="207010"/>
                </a:lnTo>
                <a:lnTo>
                  <a:pt x="37071" y="208280"/>
                </a:lnTo>
                <a:lnTo>
                  <a:pt x="36842" y="209550"/>
                </a:lnTo>
                <a:lnTo>
                  <a:pt x="38099" y="209550"/>
                </a:lnTo>
                <a:lnTo>
                  <a:pt x="39560" y="210820"/>
                </a:lnTo>
                <a:lnTo>
                  <a:pt x="60731" y="210820"/>
                </a:lnTo>
                <a:lnTo>
                  <a:pt x="59232" y="209550"/>
                </a:lnTo>
                <a:lnTo>
                  <a:pt x="57632" y="207010"/>
                </a:lnTo>
                <a:lnTo>
                  <a:pt x="53200" y="204470"/>
                </a:lnTo>
                <a:close/>
              </a:path>
              <a:path w="330835" h="257810">
                <a:moveTo>
                  <a:pt x="50948" y="203200"/>
                </a:moveTo>
                <a:lnTo>
                  <a:pt x="37604" y="203200"/>
                </a:lnTo>
                <a:lnTo>
                  <a:pt x="40220" y="204470"/>
                </a:lnTo>
                <a:lnTo>
                  <a:pt x="37287" y="204470"/>
                </a:lnTo>
                <a:lnTo>
                  <a:pt x="36893" y="205740"/>
                </a:lnTo>
                <a:lnTo>
                  <a:pt x="51688" y="205740"/>
                </a:lnTo>
                <a:lnTo>
                  <a:pt x="50622" y="204470"/>
                </a:lnTo>
                <a:lnTo>
                  <a:pt x="50948" y="203200"/>
                </a:lnTo>
                <a:close/>
              </a:path>
              <a:path w="330835" h="257810">
                <a:moveTo>
                  <a:pt x="81819" y="196850"/>
                </a:moveTo>
                <a:lnTo>
                  <a:pt x="64846" y="196850"/>
                </a:lnTo>
                <a:lnTo>
                  <a:pt x="64579" y="199390"/>
                </a:lnTo>
                <a:lnTo>
                  <a:pt x="62318" y="200660"/>
                </a:lnTo>
                <a:lnTo>
                  <a:pt x="60401" y="201930"/>
                </a:lnTo>
                <a:lnTo>
                  <a:pt x="60185" y="203200"/>
                </a:lnTo>
                <a:lnTo>
                  <a:pt x="63423" y="205740"/>
                </a:lnTo>
                <a:lnTo>
                  <a:pt x="66230" y="205740"/>
                </a:lnTo>
                <a:lnTo>
                  <a:pt x="66535" y="204470"/>
                </a:lnTo>
                <a:lnTo>
                  <a:pt x="73469" y="204470"/>
                </a:lnTo>
                <a:lnTo>
                  <a:pt x="76368" y="202449"/>
                </a:lnTo>
                <a:lnTo>
                  <a:pt x="76707" y="201930"/>
                </a:lnTo>
                <a:lnTo>
                  <a:pt x="77114" y="201706"/>
                </a:lnTo>
                <a:lnTo>
                  <a:pt x="77114" y="200660"/>
                </a:lnTo>
                <a:lnTo>
                  <a:pt x="79832" y="199390"/>
                </a:lnTo>
                <a:lnTo>
                  <a:pt x="81819" y="196850"/>
                </a:lnTo>
                <a:close/>
              </a:path>
              <a:path w="330835" h="257810">
                <a:moveTo>
                  <a:pt x="73469" y="204470"/>
                </a:moveTo>
                <a:lnTo>
                  <a:pt x="67919" y="204470"/>
                </a:lnTo>
                <a:lnTo>
                  <a:pt x="69341" y="205740"/>
                </a:lnTo>
                <a:lnTo>
                  <a:pt x="73469" y="204470"/>
                </a:lnTo>
                <a:close/>
              </a:path>
              <a:path w="330835" h="257810">
                <a:moveTo>
                  <a:pt x="142506" y="203200"/>
                </a:moveTo>
                <a:lnTo>
                  <a:pt x="126987" y="203200"/>
                </a:lnTo>
                <a:lnTo>
                  <a:pt x="128536" y="205740"/>
                </a:lnTo>
                <a:lnTo>
                  <a:pt x="132321" y="205740"/>
                </a:lnTo>
                <a:lnTo>
                  <a:pt x="134581" y="204470"/>
                </a:lnTo>
                <a:lnTo>
                  <a:pt x="141503" y="204470"/>
                </a:lnTo>
                <a:lnTo>
                  <a:pt x="142506" y="203200"/>
                </a:lnTo>
                <a:close/>
              </a:path>
              <a:path w="330835" h="257810">
                <a:moveTo>
                  <a:pt x="141503" y="204470"/>
                </a:moveTo>
                <a:lnTo>
                  <a:pt x="136448" y="204470"/>
                </a:lnTo>
                <a:lnTo>
                  <a:pt x="138366" y="205740"/>
                </a:lnTo>
                <a:lnTo>
                  <a:pt x="140500" y="205740"/>
                </a:lnTo>
                <a:lnTo>
                  <a:pt x="141503" y="204470"/>
                </a:lnTo>
                <a:close/>
              </a:path>
              <a:path w="330835" h="257810">
                <a:moveTo>
                  <a:pt x="47955" y="186690"/>
                </a:moveTo>
                <a:lnTo>
                  <a:pt x="35064" y="186690"/>
                </a:lnTo>
                <a:lnTo>
                  <a:pt x="34797" y="187960"/>
                </a:lnTo>
                <a:lnTo>
                  <a:pt x="35331" y="190500"/>
                </a:lnTo>
                <a:lnTo>
                  <a:pt x="34670" y="191770"/>
                </a:lnTo>
                <a:lnTo>
                  <a:pt x="34582" y="195580"/>
                </a:lnTo>
                <a:lnTo>
                  <a:pt x="35458" y="196850"/>
                </a:lnTo>
                <a:lnTo>
                  <a:pt x="36537" y="198120"/>
                </a:lnTo>
                <a:lnTo>
                  <a:pt x="36448" y="199390"/>
                </a:lnTo>
                <a:lnTo>
                  <a:pt x="34353" y="200660"/>
                </a:lnTo>
                <a:lnTo>
                  <a:pt x="33921" y="201930"/>
                </a:lnTo>
                <a:lnTo>
                  <a:pt x="35331" y="204470"/>
                </a:lnTo>
                <a:lnTo>
                  <a:pt x="37033" y="203200"/>
                </a:lnTo>
                <a:lnTo>
                  <a:pt x="50948" y="203200"/>
                </a:lnTo>
                <a:lnTo>
                  <a:pt x="51600" y="200660"/>
                </a:lnTo>
                <a:lnTo>
                  <a:pt x="51511" y="194310"/>
                </a:lnTo>
                <a:lnTo>
                  <a:pt x="50355" y="189230"/>
                </a:lnTo>
                <a:lnTo>
                  <a:pt x="47955" y="186690"/>
                </a:lnTo>
                <a:close/>
              </a:path>
              <a:path w="330835" h="257810">
                <a:moveTo>
                  <a:pt x="77114" y="201706"/>
                </a:moveTo>
                <a:lnTo>
                  <a:pt x="76707" y="201930"/>
                </a:lnTo>
                <a:lnTo>
                  <a:pt x="76368" y="202449"/>
                </a:lnTo>
                <a:lnTo>
                  <a:pt x="77114" y="201930"/>
                </a:lnTo>
                <a:lnTo>
                  <a:pt x="77114" y="201706"/>
                </a:lnTo>
                <a:close/>
              </a:path>
              <a:path w="330835" h="257810">
                <a:moveTo>
                  <a:pt x="85496" y="191770"/>
                </a:moveTo>
                <a:lnTo>
                  <a:pt x="64528" y="191770"/>
                </a:lnTo>
                <a:lnTo>
                  <a:pt x="64274" y="193040"/>
                </a:lnTo>
                <a:lnTo>
                  <a:pt x="59562" y="193040"/>
                </a:lnTo>
                <a:lnTo>
                  <a:pt x="59562" y="194310"/>
                </a:lnTo>
                <a:lnTo>
                  <a:pt x="61645" y="194310"/>
                </a:lnTo>
                <a:lnTo>
                  <a:pt x="61379" y="195580"/>
                </a:lnTo>
                <a:lnTo>
                  <a:pt x="59296" y="195580"/>
                </a:lnTo>
                <a:lnTo>
                  <a:pt x="57784" y="196850"/>
                </a:lnTo>
                <a:lnTo>
                  <a:pt x="57784" y="198120"/>
                </a:lnTo>
                <a:lnTo>
                  <a:pt x="59245" y="200660"/>
                </a:lnTo>
                <a:lnTo>
                  <a:pt x="61201" y="200660"/>
                </a:lnTo>
                <a:lnTo>
                  <a:pt x="62179" y="199390"/>
                </a:lnTo>
                <a:lnTo>
                  <a:pt x="64846" y="196850"/>
                </a:lnTo>
                <a:lnTo>
                  <a:pt x="81819" y="196850"/>
                </a:lnTo>
                <a:lnTo>
                  <a:pt x="83807" y="194310"/>
                </a:lnTo>
                <a:lnTo>
                  <a:pt x="83985" y="193040"/>
                </a:lnTo>
                <a:lnTo>
                  <a:pt x="62585" y="193040"/>
                </a:lnTo>
                <a:lnTo>
                  <a:pt x="60807" y="191770"/>
                </a:lnTo>
                <a:lnTo>
                  <a:pt x="85496" y="191770"/>
                </a:lnTo>
                <a:close/>
              </a:path>
              <a:path w="330835" h="257810">
                <a:moveTo>
                  <a:pt x="151745" y="194310"/>
                </a:moveTo>
                <a:lnTo>
                  <a:pt x="141249" y="194310"/>
                </a:lnTo>
                <a:lnTo>
                  <a:pt x="145033" y="198120"/>
                </a:lnTo>
                <a:lnTo>
                  <a:pt x="146583" y="198120"/>
                </a:lnTo>
                <a:lnTo>
                  <a:pt x="149250" y="195580"/>
                </a:lnTo>
                <a:lnTo>
                  <a:pt x="151256" y="195580"/>
                </a:lnTo>
                <a:lnTo>
                  <a:pt x="151745" y="194310"/>
                </a:lnTo>
                <a:close/>
              </a:path>
              <a:path w="330835" h="257810">
                <a:moveTo>
                  <a:pt x="141249" y="194310"/>
                </a:moveTo>
                <a:lnTo>
                  <a:pt x="137871" y="194310"/>
                </a:lnTo>
                <a:lnTo>
                  <a:pt x="139077" y="195580"/>
                </a:lnTo>
                <a:lnTo>
                  <a:pt x="141249" y="194310"/>
                </a:lnTo>
                <a:close/>
              </a:path>
              <a:path w="330835" h="257810">
                <a:moveTo>
                  <a:pt x="148716" y="187960"/>
                </a:moveTo>
                <a:lnTo>
                  <a:pt x="58140" y="187960"/>
                </a:lnTo>
                <a:lnTo>
                  <a:pt x="57340" y="189230"/>
                </a:lnTo>
                <a:lnTo>
                  <a:pt x="58267" y="191770"/>
                </a:lnTo>
                <a:lnTo>
                  <a:pt x="60185" y="191770"/>
                </a:lnTo>
                <a:lnTo>
                  <a:pt x="61112" y="190500"/>
                </a:lnTo>
                <a:lnTo>
                  <a:pt x="151777" y="190500"/>
                </a:lnTo>
                <a:lnTo>
                  <a:pt x="148716" y="187960"/>
                </a:lnTo>
                <a:close/>
              </a:path>
              <a:path w="330835" h="257810">
                <a:moveTo>
                  <a:pt x="159050" y="184150"/>
                </a:moveTo>
                <a:lnTo>
                  <a:pt x="146494" y="184150"/>
                </a:lnTo>
                <a:lnTo>
                  <a:pt x="148323" y="185420"/>
                </a:lnTo>
                <a:lnTo>
                  <a:pt x="148678" y="186690"/>
                </a:lnTo>
                <a:lnTo>
                  <a:pt x="150494" y="187960"/>
                </a:lnTo>
                <a:lnTo>
                  <a:pt x="152590" y="187960"/>
                </a:lnTo>
                <a:lnTo>
                  <a:pt x="154190" y="189230"/>
                </a:lnTo>
                <a:lnTo>
                  <a:pt x="157606" y="186690"/>
                </a:lnTo>
                <a:lnTo>
                  <a:pt x="158724" y="185420"/>
                </a:lnTo>
                <a:lnTo>
                  <a:pt x="159050" y="184150"/>
                </a:lnTo>
                <a:close/>
              </a:path>
              <a:path w="330835" h="257810">
                <a:moveTo>
                  <a:pt x="64198" y="186690"/>
                </a:moveTo>
                <a:lnTo>
                  <a:pt x="61709" y="186690"/>
                </a:lnTo>
                <a:lnTo>
                  <a:pt x="60185" y="187960"/>
                </a:lnTo>
                <a:lnTo>
                  <a:pt x="66674" y="187960"/>
                </a:lnTo>
                <a:lnTo>
                  <a:pt x="64198" y="186690"/>
                </a:lnTo>
                <a:close/>
              </a:path>
              <a:path w="330835" h="257810">
                <a:moveTo>
                  <a:pt x="98161" y="168910"/>
                </a:moveTo>
                <a:lnTo>
                  <a:pt x="76352" y="168910"/>
                </a:lnTo>
                <a:lnTo>
                  <a:pt x="75818" y="170180"/>
                </a:lnTo>
                <a:lnTo>
                  <a:pt x="73774" y="171450"/>
                </a:lnTo>
                <a:lnTo>
                  <a:pt x="70764" y="176530"/>
                </a:lnTo>
                <a:lnTo>
                  <a:pt x="71729" y="177800"/>
                </a:lnTo>
                <a:lnTo>
                  <a:pt x="69608" y="179070"/>
                </a:lnTo>
                <a:lnTo>
                  <a:pt x="68097" y="180340"/>
                </a:lnTo>
                <a:lnTo>
                  <a:pt x="68186" y="181610"/>
                </a:lnTo>
                <a:lnTo>
                  <a:pt x="70053" y="181610"/>
                </a:lnTo>
                <a:lnTo>
                  <a:pt x="69253" y="182880"/>
                </a:lnTo>
                <a:lnTo>
                  <a:pt x="67475" y="182880"/>
                </a:lnTo>
                <a:lnTo>
                  <a:pt x="65354" y="185420"/>
                </a:lnTo>
                <a:lnTo>
                  <a:pt x="65798" y="186690"/>
                </a:lnTo>
                <a:lnTo>
                  <a:pt x="68541" y="186690"/>
                </a:lnTo>
                <a:lnTo>
                  <a:pt x="66674" y="187960"/>
                </a:lnTo>
                <a:lnTo>
                  <a:pt x="146989" y="187960"/>
                </a:lnTo>
                <a:lnTo>
                  <a:pt x="146634" y="186690"/>
                </a:lnTo>
                <a:lnTo>
                  <a:pt x="143954" y="185420"/>
                </a:lnTo>
                <a:lnTo>
                  <a:pt x="143611" y="184150"/>
                </a:lnTo>
                <a:lnTo>
                  <a:pt x="159050" y="184150"/>
                </a:lnTo>
                <a:lnTo>
                  <a:pt x="159702" y="181610"/>
                </a:lnTo>
                <a:lnTo>
                  <a:pt x="162585" y="177800"/>
                </a:lnTo>
                <a:lnTo>
                  <a:pt x="162534" y="175260"/>
                </a:lnTo>
                <a:lnTo>
                  <a:pt x="160362" y="173990"/>
                </a:lnTo>
                <a:lnTo>
                  <a:pt x="159232" y="172720"/>
                </a:lnTo>
                <a:lnTo>
                  <a:pt x="151523" y="172720"/>
                </a:lnTo>
                <a:lnTo>
                  <a:pt x="151917" y="171450"/>
                </a:lnTo>
                <a:lnTo>
                  <a:pt x="154444" y="170180"/>
                </a:lnTo>
                <a:lnTo>
                  <a:pt x="98983" y="170180"/>
                </a:lnTo>
                <a:lnTo>
                  <a:pt x="98161" y="168910"/>
                </a:lnTo>
                <a:close/>
              </a:path>
              <a:path w="330835" h="257810">
                <a:moveTo>
                  <a:pt x="43433" y="185420"/>
                </a:moveTo>
                <a:lnTo>
                  <a:pt x="39090" y="185420"/>
                </a:lnTo>
                <a:lnTo>
                  <a:pt x="36956" y="186690"/>
                </a:lnTo>
                <a:lnTo>
                  <a:pt x="45923" y="186690"/>
                </a:lnTo>
                <a:lnTo>
                  <a:pt x="43433" y="185420"/>
                </a:lnTo>
                <a:close/>
              </a:path>
              <a:path w="330835" h="257810">
                <a:moveTo>
                  <a:pt x="63131" y="154940"/>
                </a:moveTo>
                <a:lnTo>
                  <a:pt x="58077" y="162560"/>
                </a:lnTo>
                <a:lnTo>
                  <a:pt x="57899" y="165100"/>
                </a:lnTo>
                <a:lnTo>
                  <a:pt x="55410" y="166370"/>
                </a:lnTo>
                <a:lnTo>
                  <a:pt x="53200" y="167640"/>
                </a:lnTo>
                <a:lnTo>
                  <a:pt x="50533" y="168910"/>
                </a:lnTo>
                <a:lnTo>
                  <a:pt x="50177" y="170180"/>
                </a:lnTo>
                <a:lnTo>
                  <a:pt x="47256" y="172720"/>
                </a:lnTo>
                <a:lnTo>
                  <a:pt x="46812" y="175260"/>
                </a:lnTo>
                <a:lnTo>
                  <a:pt x="48234" y="175260"/>
                </a:lnTo>
                <a:lnTo>
                  <a:pt x="49021" y="176530"/>
                </a:lnTo>
                <a:lnTo>
                  <a:pt x="60375" y="176530"/>
                </a:lnTo>
                <a:lnTo>
                  <a:pt x="60375" y="177800"/>
                </a:lnTo>
                <a:lnTo>
                  <a:pt x="57810" y="179070"/>
                </a:lnTo>
                <a:lnTo>
                  <a:pt x="55943" y="181610"/>
                </a:lnTo>
                <a:lnTo>
                  <a:pt x="56032" y="184150"/>
                </a:lnTo>
                <a:lnTo>
                  <a:pt x="61620" y="184150"/>
                </a:lnTo>
                <a:lnTo>
                  <a:pt x="64554" y="181610"/>
                </a:lnTo>
                <a:lnTo>
                  <a:pt x="68186" y="177800"/>
                </a:lnTo>
                <a:lnTo>
                  <a:pt x="70840" y="172720"/>
                </a:lnTo>
                <a:lnTo>
                  <a:pt x="74218" y="168910"/>
                </a:lnTo>
                <a:lnTo>
                  <a:pt x="98161" y="168910"/>
                </a:lnTo>
                <a:lnTo>
                  <a:pt x="95694" y="165100"/>
                </a:lnTo>
                <a:lnTo>
                  <a:pt x="94272" y="165100"/>
                </a:lnTo>
                <a:lnTo>
                  <a:pt x="92849" y="162560"/>
                </a:lnTo>
                <a:lnTo>
                  <a:pt x="91960" y="161290"/>
                </a:lnTo>
                <a:lnTo>
                  <a:pt x="86550" y="157480"/>
                </a:lnTo>
                <a:lnTo>
                  <a:pt x="84962" y="157480"/>
                </a:lnTo>
                <a:lnTo>
                  <a:pt x="83955" y="156210"/>
                </a:lnTo>
                <a:lnTo>
                  <a:pt x="65087" y="156210"/>
                </a:lnTo>
                <a:lnTo>
                  <a:pt x="63131" y="154940"/>
                </a:lnTo>
                <a:close/>
              </a:path>
              <a:path w="330835" h="257810">
                <a:moveTo>
                  <a:pt x="60375" y="176530"/>
                </a:moveTo>
                <a:lnTo>
                  <a:pt x="46812" y="176530"/>
                </a:lnTo>
                <a:lnTo>
                  <a:pt x="45211" y="177800"/>
                </a:lnTo>
                <a:lnTo>
                  <a:pt x="48323" y="181610"/>
                </a:lnTo>
                <a:lnTo>
                  <a:pt x="51600" y="181610"/>
                </a:lnTo>
                <a:lnTo>
                  <a:pt x="53644" y="180340"/>
                </a:lnTo>
                <a:lnTo>
                  <a:pt x="53543" y="177800"/>
                </a:lnTo>
                <a:lnTo>
                  <a:pt x="58559" y="177800"/>
                </a:lnTo>
                <a:lnTo>
                  <a:pt x="60375" y="176530"/>
                </a:lnTo>
                <a:close/>
              </a:path>
              <a:path w="330835" h="257810">
                <a:moveTo>
                  <a:pt x="58559" y="177800"/>
                </a:moveTo>
                <a:lnTo>
                  <a:pt x="53543" y="177800"/>
                </a:lnTo>
                <a:lnTo>
                  <a:pt x="56743" y="179070"/>
                </a:lnTo>
                <a:lnTo>
                  <a:pt x="58559" y="177800"/>
                </a:lnTo>
                <a:close/>
              </a:path>
              <a:path w="330835" h="257810">
                <a:moveTo>
                  <a:pt x="158102" y="171450"/>
                </a:moveTo>
                <a:lnTo>
                  <a:pt x="156044" y="172720"/>
                </a:lnTo>
                <a:lnTo>
                  <a:pt x="159232" y="172720"/>
                </a:lnTo>
                <a:lnTo>
                  <a:pt x="158102" y="171450"/>
                </a:lnTo>
                <a:close/>
              </a:path>
              <a:path w="330835" h="257810">
                <a:moveTo>
                  <a:pt x="163969" y="160020"/>
                </a:moveTo>
                <a:lnTo>
                  <a:pt x="158368" y="160020"/>
                </a:lnTo>
                <a:lnTo>
                  <a:pt x="159702" y="161290"/>
                </a:lnTo>
                <a:lnTo>
                  <a:pt x="159296" y="165100"/>
                </a:lnTo>
                <a:lnTo>
                  <a:pt x="160108" y="166370"/>
                </a:lnTo>
                <a:lnTo>
                  <a:pt x="163296" y="168910"/>
                </a:lnTo>
                <a:lnTo>
                  <a:pt x="166636" y="170180"/>
                </a:lnTo>
                <a:lnTo>
                  <a:pt x="168224" y="171450"/>
                </a:lnTo>
                <a:lnTo>
                  <a:pt x="169252" y="171450"/>
                </a:lnTo>
                <a:lnTo>
                  <a:pt x="170903" y="170180"/>
                </a:lnTo>
                <a:lnTo>
                  <a:pt x="170357" y="167640"/>
                </a:lnTo>
                <a:lnTo>
                  <a:pt x="170637" y="165100"/>
                </a:lnTo>
                <a:lnTo>
                  <a:pt x="169875" y="163830"/>
                </a:lnTo>
                <a:lnTo>
                  <a:pt x="172148" y="162560"/>
                </a:lnTo>
                <a:lnTo>
                  <a:pt x="170814" y="161290"/>
                </a:lnTo>
                <a:lnTo>
                  <a:pt x="163969" y="160020"/>
                </a:lnTo>
                <a:close/>
              </a:path>
              <a:path w="330835" h="257810">
                <a:moveTo>
                  <a:pt x="152234" y="165100"/>
                </a:moveTo>
                <a:lnTo>
                  <a:pt x="148196" y="165100"/>
                </a:lnTo>
                <a:lnTo>
                  <a:pt x="146227" y="166370"/>
                </a:lnTo>
                <a:lnTo>
                  <a:pt x="98882" y="166370"/>
                </a:lnTo>
                <a:lnTo>
                  <a:pt x="98983" y="170180"/>
                </a:lnTo>
                <a:lnTo>
                  <a:pt x="157467" y="170180"/>
                </a:lnTo>
                <a:lnTo>
                  <a:pt x="157568" y="168910"/>
                </a:lnTo>
                <a:lnTo>
                  <a:pt x="152234" y="165100"/>
                </a:lnTo>
                <a:close/>
              </a:path>
              <a:path w="330835" h="257810">
                <a:moveTo>
                  <a:pt x="104127" y="161290"/>
                </a:moveTo>
                <a:lnTo>
                  <a:pt x="96672" y="161290"/>
                </a:lnTo>
                <a:lnTo>
                  <a:pt x="96761" y="163830"/>
                </a:lnTo>
                <a:lnTo>
                  <a:pt x="97916" y="163830"/>
                </a:lnTo>
                <a:lnTo>
                  <a:pt x="100837" y="165100"/>
                </a:lnTo>
                <a:lnTo>
                  <a:pt x="101282" y="166370"/>
                </a:lnTo>
                <a:lnTo>
                  <a:pt x="142773" y="166370"/>
                </a:lnTo>
                <a:lnTo>
                  <a:pt x="142773" y="163830"/>
                </a:lnTo>
                <a:lnTo>
                  <a:pt x="143344" y="162560"/>
                </a:lnTo>
                <a:lnTo>
                  <a:pt x="106514" y="162560"/>
                </a:lnTo>
                <a:lnTo>
                  <a:pt x="104127" y="161290"/>
                </a:lnTo>
                <a:close/>
              </a:path>
              <a:path w="330835" h="257810">
                <a:moveTo>
                  <a:pt x="145338" y="165100"/>
                </a:moveTo>
                <a:lnTo>
                  <a:pt x="144754" y="166370"/>
                </a:lnTo>
                <a:lnTo>
                  <a:pt x="146227" y="166370"/>
                </a:lnTo>
                <a:lnTo>
                  <a:pt x="145338" y="165100"/>
                </a:lnTo>
                <a:close/>
              </a:path>
              <a:path w="330835" h="257810">
                <a:moveTo>
                  <a:pt x="152501" y="160020"/>
                </a:moveTo>
                <a:lnTo>
                  <a:pt x="138404" y="160020"/>
                </a:lnTo>
                <a:lnTo>
                  <a:pt x="140360" y="161290"/>
                </a:lnTo>
                <a:lnTo>
                  <a:pt x="144500" y="161290"/>
                </a:lnTo>
                <a:lnTo>
                  <a:pt x="145821" y="162560"/>
                </a:lnTo>
                <a:lnTo>
                  <a:pt x="145783" y="163830"/>
                </a:lnTo>
                <a:lnTo>
                  <a:pt x="153962" y="163830"/>
                </a:lnTo>
                <a:lnTo>
                  <a:pt x="156590" y="165100"/>
                </a:lnTo>
                <a:lnTo>
                  <a:pt x="157518" y="165100"/>
                </a:lnTo>
                <a:lnTo>
                  <a:pt x="157606" y="162560"/>
                </a:lnTo>
                <a:lnTo>
                  <a:pt x="152501" y="160020"/>
                </a:lnTo>
                <a:close/>
              </a:path>
              <a:path w="330835" h="257810">
                <a:moveTo>
                  <a:pt x="149745" y="153670"/>
                </a:moveTo>
                <a:lnTo>
                  <a:pt x="108559" y="153670"/>
                </a:lnTo>
                <a:lnTo>
                  <a:pt x="108737" y="156210"/>
                </a:lnTo>
                <a:lnTo>
                  <a:pt x="107492" y="158750"/>
                </a:lnTo>
                <a:lnTo>
                  <a:pt x="107314" y="161290"/>
                </a:lnTo>
                <a:lnTo>
                  <a:pt x="106514" y="162560"/>
                </a:lnTo>
                <a:lnTo>
                  <a:pt x="143344" y="162560"/>
                </a:lnTo>
                <a:lnTo>
                  <a:pt x="138849" y="161290"/>
                </a:lnTo>
                <a:lnTo>
                  <a:pt x="138404" y="160020"/>
                </a:lnTo>
                <a:lnTo>
                  <a:pt x="147662" y="160020"/>
                </a:lnTo>
                <a:lnTo>
                  <a:pt x="144500" y="158750"/>
                </a:lnTo>
                <a:lnTo>
                  <a:pt x="144894" y="157480"/>
                </a:lnTo>
                <a:lnTo>
                  <a:pt x="155740" y="157480"/>
                </a:lnTo>
                <a:lnTo>
                  <a:pt x="154806" y="156210"/>
                </a:lnTo>
                <a:lnTo>
                  <a:pt x="149605" y="156210"/>
                </a:lnTo>
                <a:lnTo>
                  <a:pt x="149745" y="153670"/>
                </a:lnTo>
                <a:close/>
              </a:path>
              <a:path w="330835" h="257810">
                <a:moveTo>
                  <a:pt x="107137" y="154940"/>
                </a:moveTo>
                <a:lnTo>
                  <a:pt x="90893" y="154940"/>
                </a:lnTo>
                <a:lnTo>
                  <a:pt x="92760" y="156210"/>
                </a:lnTo>
                <a:lnTo>
                  <a:pt x="94272" y="158750"/>
                </a:lnTo>
                <a:lnTo>
                  <a:pt x="97916" y="158750"/>
                </a:lnTo>
                <a:lnTo>
                  <a:pt x="102527" y="160020"/>
                </a:lnTo>
                <a:lnTo>
                  <a:pt x="104292" y="158750"/>
                </a:lnTo>
                <a:lnTo>
                  <a:pt x="106781" y="156210"/>
                </a:lnTo>
                <a:lnTo>
                  <a:pt x="107137" y="154940"/>
                </a:lnTo>
                <a:close/>
              </a:path>
              <a:path w="330835" h="257810">
                <a:moveTo>
                  <a:pt x="155740" y="157480"/>
                </a:moveTo>
                <a:lnTo>
                  <a:pt x="147205" y="157480"/>
                </a:lnTo>
                <a:lnTo>
                  <a:pt x="149250" y="158750"/>
                </a:lnTo>
                <a:lnTo>
                  <a:pt x="154724" y="160020"/>
                </a:lnTo>
                <a:lnTo>
                  <a:pt x="160578" y="160020"/>
                </a:lnTo>
                <a:lnTo>
                  <a:pt x="158419" y="158750"/>
                </a:lnTo>
                <a:lnTo>
                  <a:pt x="155740" y="157480"/>
                </a:lnTo>
                <a:close/>
              </a:path>
              <a:path w="330835" h="257810">
                <a:moveTo>
                  <a:pt x="69875" y="154940"/>
                </a:moveTo>
                <a:lnTo>
                  <a:pt x="65087" y="156210"/>
                </a:lnTo>
                <a:lnTo>
                  <a:pt x="73418" y="156210"/>
                </a:lnTo>
                <a:lnTo>
                  <a:pt x="69875" y="154940"/>
                </a:lnTo>
                <a:close/>
              </a:path>
              <a:path w="330835" h="257810">
                <a:moveTo>
                  <a:pt x="81584" y="152400"/>
                </a:moveTo>
                <a:lnTo>
                  <a:pt x="79717" y="153670"/>
                </a:lnTo>
                <a:lnTo>
                  <a:pt x="77228" y="154940"/>
                </a:lnTo>
                <a:lnTo>
                  <a:pt x="75285" y="154940"/>
                </a:lnTo>
                <a:lnTo>
                  <a:pt x="73418" y="156210"/>
                </a:lnTo>
                <a:lnTo>
                  <a:pt x="83955" y="156210"/>
                </a:lnTo>
                <a:lnTo>
                  <a:pt x="81940" y="153670"/>
                </a:lnTo>
                <a:lnTo>
                  <a:pt x="81584" y="152400"/>
                </a:lnTo>
                <a:close/>
              </a:path>
              <a:path w="330835" h="257810">
                <a:moveTo>
                  <a:pt x="85572" y="144780"/>
                </a:moveTo>
                <a:lnTo>
                  <a:pt x="84251" y="146050"/>
                </a:lnTo>
                <a:lnTo>
                  <a:pt x="84340" y="149860"/>
                </a:lnTo>
                <a:lnTo>
                  <a:pt x="87261" y="156210"/>
                </a:lnTo>
                <a:lnTo>
                  <a:pt x="90893" y="154940"/>
                </a:lnTo>
                <a:lnTo>
                  <a:pt x="107137" y="154940"/>
                </a:lnTo>
                <a:lnTo>
                  <a:pt x="108559" y="153670"/>
                </a:lnTo>
                <a:lnTo>
                  <a:pt x="149745" y="153670"/>
                </a:lnTo>
                <a:lnTo>
                  <a:pt x="146456" y="152400"/>
                </a:lnTo>
                <a:lnTo>
                  <a:pt x="146189" y="151130"/>
                </a:lnTo>
                <a:lnTo>
                  <a:pt x="152628" y="151130"/>
                </a:lnTo>
                <a:lnTo>
                  <a:pt x="152145" y="149860"/>
                </a:lnTo>
                <a:lnTo>
                  <a:pt x="89649" y="149860"/>
                </a:lnTo>
                <a:lnTo>
                  <a:pt x="88595" y="148590"/>
                </a:lnTo>
                <a:lnTo>
                  <a:pt x="88061" y="146050"/>
                </a:lnTo>
                <a:lnTo>
                  <a:pt x="85572" y="144780"/>
                </a:lnTo>
                <a:close/>
              </a:path>
              <a:path w="330835" h="257810">
                <a:moveTo>
                  <a:pt x="153873" y="154940"/>
                </a:moveTo>
                <a:lnTo>
                  <a:pt x="152044" y="154940"/>
                </a:lnTo>
                <a:lnTo>
                  <a:pt x="150990" y="156210"/>
                </a:lnTo>
                <a:lnTo>
                  <a:pt x="154806" y="156210"/>
                </a:lnTo>
                <a:lnTo>
                  <a:pt x="153873" y="154940"/>
                </a:lnTo>
                <a:close/>
              </a:path>
              <a:path w="330835" h="257810">
                <a:moveTo>
                  <a:pt x="157365" y="148590"/>
                </a:moveTo>
                <a:lnTo>
                  <a:pt x="152984" y="148590"/>
                </a:lnTo>
                <a:lnTo>
                  <a:pt x="154584" y="149860"/>
                </a:lnTo>
                <a:lnTo>
                  <a:pt x="154762" y="152400"/>
                </a:lnTo>
                <a:lnTo>
                  <a:pt x="156629" y="154940"/>
                </a:lnTo>
                <a:lnTo>
                  <a:pt x="163258" y="156210"/>
                </a:lnTo>
                <a:lnTo>
                  <a:pt x="164274" y="154940"/>
                </a:lnTo>
                <a:lnTo>
                  <a:pt x="161518" y="149860"/>
                </a:lnTo>
                <a:lnTo>
                  <a:pt x="158495" y="149860"/>
                </a:lnTo>
                <a:lnTo>
                  <a:pt x="157365" y="148590"/>
                </a:lnTo>
                <a:close/>
              </a:path>
              <a:path w="330835" h="257810">
                <a:moveTo>
                  <a:pt x="185605" y="149860"/>
                </a:moveTo>
                <a:lnTo>
                  <a:pt x="165087" y="149860"/>
                </a:lnTo>
                <a:lnTo>
                  <a:pt x="166674" y="152400"/>
                </a:lnTo>
                <a:lnTo>
                  <a:pt x="169163" y="153670"/>
                </a:lnTo>
                <a:lnTo>
                  <a:pt x="170281" y="154940"/>
                </a:lnTo>
                <a:lnTo>
                  <a:pt x="171424" y="154940"/>
                </a:lnTo>
                <a:lnTo>
                  <a:pt x="173088" y="153670"/>
                </a:lnTo>
                <a:lnTo>
                  <a:pt x="178390" y="153670"/>
                </a:lnTo>
                <a:lnTo>
                  <a:pt x="178460" y="152400"/>
                </a:lnTo>
                <a:lnTo>
                  <a:pt x="185549" y="152400"/>
                </a:lnTo>
                <a:lnTo>
                  <a:pt x="185605" y="149860"/>
                </a:lnTo>
                <a:close/>
              </a:path>
              <a:path w="330835" h="257810">
                <a:moveTo>
                  <a:pt x="178390" y="153670"/>
                </a:moveTo>
                <a:lnTo>
                  <a:pt x="175082" y="153670"/>
                </a:lnTo>
                <a:lnTo>
                  <a:pt x="177393" y="154940"/>
                </a:lnTo>
                <a:lnTo>
                  <a:pt x="178320" y="154940"/>
                </a:lnTo>
                <a:lnTo>
                  <a:pt x="178390" y="153670"/>
                </a:lnTo>
                <a:close/>
              </a:path>
              <a:path w="330835" h="257810">
                <a:moveTo>
                  <a:pt x="185549" y="152400"/>
                </a:moveTo>
                <a:lnTo>
                  <a:pt x="179870" y="152400"/>
                </a:lnTo>
                <a:lnTo>
                  <a:pt x="182003" y="154940"/>
                </a:lnTo>
                <a:lnTo>
                  <a:pt x="184632" y="154940"/>
                </a:lnTo>
                <a:lnTo>
                  <a:pt x="185521" y="153670"/>
                </a:lnTo>
                <a:lnTo>
                  <a:pt x="185549" y="152400"/>
                </a:lnTo>
                <a:close/>
              </a:path>
              <a:path w="330835" h="257810">
                <a:moveTo>
                  <a:pt x="152628" y="151130"/>
                </a:moveTo>
                <a:lnTo>
                  <a:pt x="148361" y="151130"/>
                </a:lnTo>
                <a:lnTo>
                  <a:pt x="149656" y="152400"/>
                </a:lnTo>
                <a:lnTo>
                  <a:pt x="151879" y="152400"/>
                </a:lnTo>
                <a:lnTo>
                  <a:pt x="152628" y="151130"/>
                </a:lnTo>
                <a:close/>
              </a:path>
              <a:path w="330835" h="257810">
                <a:moveTo>
                  <a:pt x="213613" y="139700"/>
                </a:moveTo>
                <a:lnTo>
                  <a:pt x="183210" y="139700"/>
                </a:lnTo>
                <a:lnTo>
                  <a:pt x="184759" y="140970"/>
                </a:lnTo>
                <a:lnTo>
                  <a:pt x="184594" y="143510"/>
                </a:lnTo>
                <a:lnTo>
                  <a:pt x="185661" y="144780"/>
                </a:lnTo>
                <a:lnTo>
                  <a:pt x="189064" y="144780"/>
                </a:lnTo>
                <a:lnTo>
                  <a:pt x="189382" y="148590"/>
                </a:lnTo>
                <a:lnTo>
                  <a:pt x="190195" y="149860"/>
                </a:lnTo>
                <a:lnTo>
                  <a:pt x="192684" y="149860"/>
                </a:lnTo>
                <a:lnTo>
                  <a:pt x="193522" y="151130"/>
                </a:lnTo>
                <a:lnTo>
                  <a:pt x="199656" y="152400"/>
                </a:lnTo>
                <a:lnTo>
                  <a:pt x="203034" y="152400"/>
                </a:lnTo>
                <a:lnTo>
                  <a:pt x="206997" y="148590"/>
                </a:lnTo>
                <a:lnTo>
                  <a:pt x="207302" y="146050"/>
                </a:lnTo>
                <a:lnTo>
                  <a:pt x="204457" y="146050"/>
                </a:lnTo>
                <a:lnTo>
                  <a:pt x="203301" y="144780"/>
                </a:lnTo>
                <a:lnTo>
                  <a:pt x="204190" y="143510"/>
                </a:lnTo>
                <a:lnTo>
                  <a:pt x="210629" y="143510"/>
                </a:lnTo>
                <a:lnTo>
                  <a:pt x="213131" y="142240"/>
                </a:lnTo>
                <a:lnTo>
                  <a:pt x="213613" y="139700"/>
                </a:lnTo>
                <a:close/>
              </a:path>
              <a:path w="330835" h="257810">
                <a:moveTo>
                  <a:pt x="91998" y="114300"/>
                </a:moveTo>
                <a:lnTo>
                  <a:pt x="90716" y="114300"/>
                </a:lnTo>
                <a:lnTo>
                  <a:pt x="89242" y="115570"/>
                </a:lnTo>
                <a:lnTo>
                  <a:pt x="88811" y="116840"/>
                </a:lnTo>
                <a:lnTo>
                  <a:pt x="89827" y="119380"/>
                </a:lnTo>
                <a:lnTo>
                  <a:pt x="91160" y="120650"/>
                </a:lnTo>
                <a:lnTo>
                  <a:pt x="92316" y="124460"/>
                </a:lnTo>
                <a:lnTo>
                  <a:pt x="93027" y="130810"/>
                </a:lnTo>
                <a:lnTo>
                  <a:pt x="91338" y="134620"/>
                </a:lnTo>
                <a:lnTo>
                  <a:pt x="91427" y="137160"/>
                </a:lnTo>
                <a:lnTo>
                  <a:pt x="89395" y="140970"/>
                </a:lnTo>
                <a:lnTo>
                  <a:pt x="89573" y="143510"/>
                </a:lnTo>
                <a:lnTo>
                  <a:pt x="90373" y="144780"/>
                </a:lnTo>
                <a:lnTo>
                  <a:pt x="156806" y="144780"/>
                </a:lnTo>
                <a:lnTo>
                  <a:pt x="158229" y="147320"/>
                </a:lnTo>
                <a:lnTo>
                  <a:pt x="161836" y="147320"/>
                </a:lnTo>
                <a:lnTo>
                  <a:pt x="163169" y="148590"/>
                </a:lnTo>
                <a:lnTo>
                  <a:pt x="163791" y="151130"/>
                </a:lnTo>
                <a:lnTo>
                  <a:pt x="165087" y="149860"/>
                </a:lnTo>
                <a:lnTo>
                  <a:pt x="185605" y="149860"/>
                </a:lnTo>
                <a:lnTo>
                  <a:pt x="185661" y="147320"/>
                </a:lnTo>
                <a:lnTo>
                  <a:pt x="180327" y="142240"/>
                </a:lnTo>
                <a:lnTo>
                  <a:pt x="177520" y="142240"/>
                </a:lnTo>
                <a:lnTo>
                  <a:pt x="175920" y="140970"/>
                </a:lnTo>
                <a:lnTo>
                  <a:pt x="176148" y="139700"/>
                </a:lnTo>
                <a:lnTo>
                  <a:pt x="213613" y="139700"/>
                </a:lnTo>
                <a:lnTo>
                  <a:pt x="212153" y="138430"/>
                </a:lnTo>
                <a:lnTo>
                  <a:pt x="205701" y="138430"/>
                </a:lnTo>
                <a:lnTo>
                  <a:pt x="200939" y="137160"/>
                </a:lnTo>
                <a:lnTo>
                  <a:pt x="201434" y="135890"/>
                </a:lnTo>
                <a:lnTo>
                  <a:pt x="203568" y="135890"/>
                </a:lnTo>
                <a:lnTo>
                  <a:pt x="204495" y="133350"/>
                </a:lnTo>
                <a:lnTo>
                  <a:pt x="220103" y="133350"/>
                </a:lnTo>
                <a:lnTo>
                  <a:pt x="218700" y="132080"/>
                </a:lnTo>
                <a:lnTo>
                  <a:pt x="128168" y="132080"/>
                </a:lnTo>
                <a:lnTo>
                  <a:pt x="127723" y="129540"/>
                </a:lnTo>
                <a:lnTo>
                  <a:pt x="126568" y="128270"/>
                </a:lnTo>
                <a:lnTo>
                  <a:pt x="123634" y="128270"/>
                </a:lnTo>
                <a:lnTo>
                  <a:pt x="121856" y="127000"/>
                </a:lnTo>
                <a:lnTo>
                  <a:pt x="121335" y="121920"/>
                </a:lnTo>
                <a:lnTo>
                  <a:pt x="121691" y="118110"/>
                </a:lnTo>
                <a:lnTo>
                  <a:pt x="96672" y="118110"/>
                </a:lnTo>
                <a:lnTo>
                  <a:pt x="95249" y="115570"/>
                </a:lnTo>
                <a:lnTo>
                  <a:pt x="93332" y="115570"/>
                </a:lnTo>
                <a:lnTo>
                  <a:pt x="91998" y="114300"/>
                </a:lnTo>
                <a:close/>
              </a:path>
              <a:path w="330835" h="257810">
                <a:moveTo>
                  <a:pt x="156806" y="144780"/>
                </a:moveTo>
                <a:lnTo>
                  <a:pt x="92138" y="144780"/>
                </a:lnTo>
                <a:lnTo>
                  <a:pt x="91338" y="147320"/>
                </a:lnTo>
                <a:lnTo>
                  <a:pt x="89649" y="149860"/>
                </a:lnTo>
                <a:lnTo>
                  <a:pt x="152145" y="149860"/>
                </a:lnTo>
                <a:lnTo>
                  <a:pt x="152984" y="148590"/>
                </a:lnTo>
                <a:lnTo>
                  <a:pt x="157365" y="148590"/>
                </a:lnTo>
                <a:lnTo>
                  <a:pt x="156235" y="147320"/>
                </a:lnTo>
                <a:lnTo>
                  <a:pt x="155917" y="146050"/>
                </a:lnTo>
                <a:lnTo>
                  <a:pt x="156806" y="144780"/>
                </a:lnTo>
                <a:close/>
              </a:path>
              <a:path w="330835" h="257810">
                <a:moveTo>
                  <a:pt x="205612" y="144780"/>
                </a:moveTo>
                <a:lnTo>
                  <a:pt x="204457" y="146050"/>
                </a:lnTo>
                <a:lnTo>
                  <a:pt x="207302" y="146050"/>
                </a:lnTo>
                <a:lnTo>
                  <a:pt x="205612" y="144780"/>
                </a:lnTo>
                <a:close/>
              </a:path>
              <a:path w="330835" h="257810">
                <a:moveTo>
                  <a:pt x="178320" y="140970"/>
                </a:moveTo>
                <a:lnTo>
                  <a:pt x="177520" y="142240"/>
                </a:lnTo>
                <a:lnTo>
                  <a:pt x="180327" y="142240"/>
                </a:lnTo>
                <a:lnTo>
                  <a:pt x="178320" y="140970"/>
                </a:lnTo>
                <a:close/>
              </a:path>
              <a:path w="330835" h="257810">
                <a:moveTo>
                  <a:pt x="214591" y="135890"/>
                </a:moveTo>
                <a:lnTo>
                  <a:pt x="208762" y="135890"/>
                </a:lnTo>
                <a:lnTo>
                  <a:pt x="213029" y="137160"/>
                </a:lnTo>
                <a:lnTo>
                  <a:pt x="214591" y="135890"/>
                </a:lnTo>
                <a:close/>
              </a:path>
              <a:path w="330835" h="257810">
                <a:moveTo>
                  <a:pt x="220103" y="133350"/>
                </a:moveTo>
                <a:lnTo>
                  <a:pt x="204495" y="133350"/>
                </a:lnTo>
                <a:lnTo>
                  <a:pt x="205524" y="134620"/>
                </a:lnTo>
                <a:lnTo>
                  <a:pt x="205790" y="135890"/>
                </a:lnTo>
                <a:lnTo>
                  <a:pt x="214591" y="135890"/>
                </a:lnTo>
                <a:lnTo>
                  <a:pt x="217131" y="137160"/>
                </a:lnTo>
                <a:lnTo>
                  <a:pt x="218236" y="137160"/>
                </a:lnTo>
                <a:lnTo>
                  <a:pt x="220687" y="134620"/>
                </a:lnTo>
                <a:lnTo>
                  <a:pt x="220103" y="133350"/>
                </a:lnTo>
                <a:close/>
              </a:path>
              <a:path w="330835" h="257810">
                <a:moveTo>
                  <a:pt x="131089" y="104140"/>
                </a:moveTo>
                <a:lnTo>
                  <a:pt x="126479" y="105410"/>
                </a:lnTo>
                <a:lnTo>
                  <a:pt x="125679" y="107950"/>
                </a:lnTo>
                <a:lnTo>
                  <a:pt x="126479" y="110490"/>
                </a:lnTo>
                <a:lnTo>
                  <a:pt x="126745" y="119380"/>
                </a:lnTo>
                <a:lnTo>
                  <a:pt x="127012" y="120650"/>
                </a:lnTo>
                <a:lnTo>
                  <a:pt x="124612" y="123190"/>
                </a:lnTo>
                <a:lnTo>
                  <a:pt x="124701" y="124460"/>
                </a:lnTo>
                <a:lnTo>
                  <a:pt x="126479" y="125730"/>
                </a:lnTo>
                <a:lnTo>
                  <a:pt x="128168" y="128270"/>
                </a:lnTo>
                <a:lnTo>
                  <a:pt x="131178" y="128270"/>
                </a:lnTo>
                <a:lnTo>
                  <a:pt x="133134" y="129540"/>
                </a:lnTo>
                <a:lnTo>
                  <a:pt x="128777" y="129540"/>
                </a:lnTo>
                <a:lnTo>
                  <a:pt x="128168" y="132080"/>
                </a:lnTo>
                <a:lnTo>
                  <a:pt x="218700" y="132080"/>
                </a:lnTo>
                <a:lnTo>
                  <a:pt x="217296" y="130810"/>
                </a:lnTo>
                <a:lnTo>
                  <a:pt x="218097" y="129540"/>
                </a:lnTo>
                <a:lnTo>
                  <a:pt x="219303" y="128270"/>
                </a:lnTo>
                <a:lnTo>
                  <a:pt x="218859" y="124460"/>
                </a:lnTo>
                <a:lnTo>
                  <a:pt x="232973" y="124460"/>
                </a:lnTo>
                <a:lnTo>
                  <a:pt x="232943" y="123190"/>
                </a:lnTo>
                <a:lnTo>
                  <a:pt x="235877" y="123190"/>
                </a:lnTo>
                <a:lnTo>
                  <a:pt x="237972" y="120650"/>
                </a:lnTo>
                <a:lnTo>
                  <a:pt x="241858" y="120650"/>
                </a:lnTo>
                <a:lnTo>
                  <a:pt x="246811" y="119380"/>
                </a:lnTo>
                <a:lnTo>
                  <a:pt x="248284" y="116840"/>
                </a:lnTo>
                <a:lnTo>
                  <a:pt x="252818" y="115570"/>
                </a:lnTo>
                <a:lnTo>
                  <a:pt x="255219" y="114300"/>
                </a:lnTo>
                <a:lnTo>
                  <a:pt x="257873" y="114300"/>
                </a:lnTo>
                <a:lnTo>
                  <a:pt x="259613" y="113030"/>
                </a:lnTo>
                <a:lnTo>
                  <a:pt x="262102" y="113030"/>
                </a:lnTo>
                <a:lnTo>
                  <a:pt x="265887" y="111760"/>
                </a:lnTo>
                <a:lnTo>
                  <a:pt x="267284" y="110490"/>
                </a:lnTo>
                <a:lnTo>
                  <a:pt x="163702" y="110490"/>
                </a:lnTo>
                <a:lnTo>
                  <a:pt x="161391" y="109220"/>
                </a:lnTo>
                <a:lnTo>
                  <a:pt x="156540" y="109220"/>
                </a:lnTo>
                <a:lnTo>
                  <a:pt x="155409" y="107950"/>
                </a:lnTo>
                <a:lnTo>
                  <a:pt x="143560" y="107950"/>
                </a:lnTo>
                <a:lnTo>
                  <a:pt x="139649" y="106680"/>
                </a:lnTo>
                <a:lnTo>
                  <a:pt x="136182" y="106680"/>
                </a:lnTo>
                <a:lnTo>
                  <a:pt x="132689" y="105410"/>
                </a:lnTo>
                <a:lnTo>
                  <a:pt x="131089" y="104140"/>
                </a:lnTo>
                <a:close/>
              </a:path>
              <a:path w="330835" h="257810">
                <a:moveTo>
                  <a:pt x="232973" y="124460"/>
                </a:moveTo>
                <a:lnTo>
                  <a:pt x="218859" y="124460"/>
                </a:lnTo>
                <a:lnTo>
                  <a:pt x="220497" y="125730"/>
                </a:lnTo>
                <a:lnTo>
                  <a:pt x="220497" y="128270"/>
                </a:lnTo>
                <a:lnTo>
                  <a:pt x="219392" y="129540"/>
                </a:lnTo>
                <a:lnTo>
                  <a:pt x="219836" y="130810"/>
                </a:lnTo>
                <a:lnTo>
                  <a:pt x="221703" y="132080"/>
                </a:lnTo>
                <a:lnTo>
                  <a:pt x="223342" y="130810"/>
                </a:lnTo>
                <a:lnTo>
                  <a:pt x="229120" y="130810"/>
                </a:lnTo>
                <a:lnTo>
                  <a:pt x="230593" y="128270"/>
                </a:lnTo>
                <a:lnTo>
                  <a:pt x="233032" y="127000"/>
                </a:lnTo>
                <a:lnTo>
                  <a:pt x="232973" y="124460"/>
                </a:lnTo>
                <a:close/>
              </a:path>
              <a:path w="330835" h="257810">
                <a:moveTo>
                  <a:pt x="125412" y="127000"/>
                </a:moveTo>
                <a:lnTo>
                  <a:pt x="124434" y="127000"/>
                </a:lnTo>
                <a:lnTo>
                  <a:pt x="123634" y="128270"/>
                </a:lnTo>
                <a:lnTo>
                  <a:pt x="126568" y="128270"/>
                </a:lnTo>
                <a:lnTo>
                  <a:pt x="125412" y="127000"/>
                </a:lnTo>
                <a:close/>
              </a:path>
              <a:path w="330835" h="257810">
                <a:moveTo>
                  <a:pt x="241858" y="120650"/>
                </a:moveTo>
                <a:lnTo>
                  <a:pt x="237972" y="120650"/>
                </a:lnTo>
                <a:lnTo>
                  <a:pt x="239775" y="121920"/>
                </a:lnTo>
                <a:lnTo>
                  <a:pt x="241858" y="120650"/>
                </a:lnTo>
                <a:close/>
              </a:path>
              <a:path w="330835" h="257810">
                <a:moveTo>
                  <a:pt x="104038" y="96520"/>
                </a:moveTo>
                <a:lnTo>
                  <a:pt x="100571" y="97790"/>
                </a:lnTo>
                <a:lnTo>
                  <a:pt x="92951" y="106680"/>
                </a:lnTo>
                <a:lnTo>
                  <a:pt x="92049" y="109220"/>
                </a:lnTo>
                <a:lnTo>
                  <a:pt x="92176" y="111760"/>
                </a:lnTo>
                <a:lnTo>
                  <a:pt x="93687" y="113030"/>
                </a:lnTo>
                <a:lnTo>
                  <a:pt x="96278" y="113030"/>
                </a:lnTo>
                <a:lnTo>
                  <a:pt x="97472" y="115570"/>
                </a:lnTo>
                <a:lnTo>
                  <a:pt x="97523" y="118110"/>
                </a:lnTo>
                <a:lnTo>
                  <a:pt x="121691" y="118110"/>
                </a:lnTo>
                <a:lnTo>
                  <a:pt x="120357" y="111760"/>
                </a:lnTo>
                <a:lnTo>
                  <a:pt x="117513" y="109220"/>
                </a:lnTo>
                <a:lnTo>
                  <a:pt x="117513" y="105410"/>
                </a:lnTo>
                <a:lnTo>
                  <a:pt x="112191" y="102870"/>
                </a:lnTo>
                <a:lnTo>
                  <a:pt x="110058" y="102870"/>
                </a:lnTo>
                <a:lnTo>
                  <a:pt x="107226" y="100330"/>
                </a:lnTo>
                <a:lnTo>
                  <a:pt x="106337" y="97790"/>
                </a:lnTo>
                <a:lnTo>
                  <a:pt x="104038" y="96520"/>
                </a:lnTo>
                <a:close/>
              </a:path>
              <a:path w="330835" h="257810">
                <a:moveTo>
                  <a:pt x="175894" y="101600"/>
                </a:moveTo>
                <a:lnTo>
                  <a:pt x="170218" y="101600"/>
                </a:lnTo>
                <a:lnTo>
                  <a:pt x="161785" y="102870"/>
                </a:lnTo>
                <a:lnTo>
                  <a:pt x="158229" y="104140"/>
                </a:lnTo>
                <a:lnTo>
                  <a:pt x="156362" y="104140"/>
                </a:lnTo>
                <a:lnTo>
                  <a:pt x="156006" y="105410"/>
                </a:lnTo>
                <a:lnTo>
                  <a:pt x="156984" y="106680"/>
                </a:lnTo>
                <a:lnTo>
                  <a:pt x="164045" y="106680"/>
                </a:lnTo>
                <a:lnTo>
                  <a:pt x="166230" y="109220"/>
                </a:lnTo>
                <a:lnTo>
                  <a:pt x="166281" y="110490"/>
                </a:lnTo>
                <a:lnTo>
                  <a:pt x="267284" y="110490"/>
                </a:lnTo>
                <a:lnTo>
                  <a:pt x="268681" y="109220"/>
                </a:lnTo>
                <a:lnTo>
                  <a:pt x="270509" y="107950"/>
                </a:lnTo>
                <a:lnTo>
                  <a:pt x="272376" y="105410"/>
                </a:lnTo>
                <a:lnTo>
                  <a:pt x="183172" y="105410"/>
                </a:lnTo>
                <a:lnTo>
                  <a:pt x="180416" y="102870"/>
                </a:lnTo>
                <a:lnTo>
                  <a:pt x="175894" y="101600"/>
                </a:lnTo>
                <a:close/>
              </a:path>
              <a:path w="330835" h="257810">
                <a:moveTo>
                  <a:pt x="154279" y="106680"/>
                </a:moveTo>
                <a:lnTo>
                  <a:pt x="152006" y="106680"/>
                </a:lnTo>
                <a:lnTo>
                  <a:pt x="148234" y="107950"/>
                </a:lnTo>
                <a:lnTo>
                  <a:pt x="155409" y="107950"/>
                </a:lnTo>
                <a:lnTo>
                  <a:pt x="154279" y="106680"/>
                </a:lnTo>
                <a:close/>
              </a:path>
              <a:path w="330835" h="257810">
                <a:moveTo>
                  <a:pt x="285991" y="95250"/>
                </a:moveTo>
                <a:lnTo>
                  <a:pt x="274599" y="95250"/>
                </a:lnTo>
                <a:lnTo>
                  <a:pt x="270675" y="99060"/>
                </a:lnTo>
                <a:lnTo>
                  <a:pt x="264464" y="100330"/>
                </a:lnTo>
                <a:lnTo>
                  <a:pt x="245300" y="100330"/>
                </a:lnTo>
                <a:lnTo>
                  <a:pt x="241833" y="101600"/>
                </a:lnTo>
                <a:lnTo>
                  <a:pt x="186728" y="101600"/>
                </a:lnTo>
                <a:lnTo>
                  <a:pt x="188226" y="104140"/>
                </a:lnTo>
                <a:lnTo>
                  <a:pt x="185216" y="104140"/>
                </a:lnTo>
                <a:lnTo>
                  <a:pt x="183172" y="105410"/>
                </a:lnTo>
                <a:lnTo>
                  <a:pt x="277126" y="105410"/>
                </a:lnTo>
                <a:lnTo>
                  <a:pt x="278422" y="104140"/>
                </a:lnTo>
                <a:lnTo>
                  <a:pt x="282638" y="101600"/>
                </a:lnTo>
                <a:lnTo>
                  <a:pt x="284454" y="97790"/>
                </a:lnTo>
                <a:lnTo>
                  <a:pt x="285991" y="95250"/>
                </a:lnTo>
                <a:close/>
              </a:path>
              <a:path w="330835" h="257810">
                <a:moveTo>
                  <a:pt x="168973" y="90170"/>
                </a:moveTo>
                <a:lnTo>
                  <a:pt x="146964" y="90170"/>
                </a:lnTo>
                <a:lnTo>
                  <a:pt x="144843" y="91440"/>
                </a:lnTo>
                <a:lnTo>
                  <a:pt x="140411" y="92710"/>
                </a:lnTo>
                <a:lnTo>
                  <a:pt x="138277" y="93980"/>
                </a:lnTo>
                <a:lnTo>
                  <a:pt x="135089" y="93980"/>
                </a:lnTo>
                <a:lnTo>
                  <a:pt x="131800" y="96520"/>
                </a:lnTo>
                <a:lnTo>
                  <a:pt x="132067" y="99060"/>
                </a:lnTo>
                <a:lnTo>
                  <a:pt x="137477" y="99060"/>
                </a:lnTo>
                <a:lnTo>
                  <a:pt x="140677" y="101600"/>
                </a:lnTo>
                <a:lnTo>
                  <a:pt x="152831" y="101600"/>
                </a:lnTo>
                <a:lnTo>
                  <a:pt x="161607" y="97790"/>
                </a:lnTo>
                <a:lnTo>
                  <a:pt x="164185" y="97790"/>
                </a:lnTo>
                <a:lnTo>
                  <a:pt x="168617" y="93980"/>
                </a:lnTo>
                <a:lnTo>
                  <a:pt x="168173" y="92710"/>
                </a:lnTo>
                <a:lnTo>
                  <a:pt x="166839" y="92710"/>
                </a:lnTo>
                <a:lnTo>
                  <a:pt x="168973" y="90170"/>
                </a:lnTo>
                <a:close/>
              </a:path>
              <a:path w="330835" h="257810">
                <a:moveTo>
                  <a:pt x="316064" y="78740"/>
                </a:moveTo>
                <a:lnTo>
                  <a:pt x="195237" y="78740"/>
                </a:lnTo>
                <a:lnTo>
                  <a:pt x="195148" y="80010"/>
                </a:lnTo>
                <a:lnTo>
                  <a:pt x="189293" y="82550"/>
                </a:lnTo>
                <a:lnTo>
                  <a:pt x="185661" y="82550"/>
                </a:lnTo>
                <a:lnTo>
                  <a:pt x="179171" y="86360"/>
                </a:lnTo>
                <a:lnTo>
                  <a:pt x="177939" y="90170"/>
                </a:lnTo>
                <a:lnTo>
                  <a:pt x="175374" y="92710"/>
                </a:lnTo>
                <a:lnTo>
                  <a:pt x="172618" y="92710"/>
                </a:lnTo>
                <a:lnTo>
                  <a:pt x="171107" y="95250"/>
                </a:lnTo>
                <a:lnTo>
                  <a:pt x="169862" y="96520"/>
                </a:lnTo>
                <a:lnTo>
                  <a:pt x="169951" y="97790"/>
                </a:lnTo>
                <a:lnTo>
                  <a:pt x="180949" y="97790"/>
                </a:lnTo>
                <a:lnTo>
                  <a:pt x="183349" y="100330"/>
                </a:lnTo>
                <a:lnTo>
                  <a:pt x="183260" y="101600"/>
                </a:lnTo>
                <a:lnTo>
                  <a:pt x="241833" y="101600"/>
                </a:lnTo>
                <a:lnTo>
                  <a:pt x="241611" y="100330"/>
                </a:lnTo>
                <a:lnTo>
                  <a:pt x="238950" y="100330"/>
                </a:lnTo>
                <a:lnTo>
                  <a:pt x="240195" y="97790"/>
                </a:lnTo>
                <a:lnTo>
                  <a:pt x="242633" y="96520"/>
                </a:lnTo>
                <a:lnTo>
                  <a:pt x="263842" y="96520"/>
                </a:lnTo>
                <a:lnTo>
                  <a:pt x="274726" y="92710"/>
                </a:lnTo>
                <a:lnTo>
                  <a:pt x="276288" y="91440"/>
                </a:lnTo>
                <a:lnTo>
                  <a:pt x="274904" y="88900"/>
                </a:lnTo>
                <a:lnTo>
                  <a:pt x="270103" y="88900"/>
                </a:lnTo>
                <a:lnTo>
                  <a:pt x="262102" y="87630"/>
                </a:lnTo>
                <a:lnTo>
                  <a:pt x="260769" y="85090"/>
                </a:lnTo>
                <a:lnTo>
                  <a:pt x="265963" y="85090"/>
                </a:lnTo>
                <a:lnTo>
                  <a:pt x="263347" y="82550"/>
                </a:lnTo>
                <a:lnTo>
                  <a:pt x="262813" y="80010"/>
                </a:lnTo>
                <a:lnTo>
                  <a:pt x="314553" y="80010"/>
                </a:lnTo>
                <a:lnTo>
                  <a:pt x="316064" y="78740"/>
                </a:lnTo>
                <a:close/>
              </a:path>
              <a:path w="330835" h="257810">
                <a:moveTo>
                  <a:pt x="241388" y="99060"/>
                </a:moveTo>
                <a:lnTo>
                  <a:pt x="238950" y="100330"/>
                </a:lnTo>
                <a:lnTo>
                  <a:pt x="241611" y="100330"/>
                </a:lnTo>
                <a:lnTo>
                  <a:pt x="241388" y="99060"/>
                </a:lnTo>
                <a:close/>
              </a:path>
              <a:path w="330835" h="257810">
                <a:moveTo>
                  <a:pt x="263842" y="96520"/>
                </a:moveTo>
                <a:lnTo>
                  <a:pt x="246811" y="96520"/>
                </a:lnTo>
                <a:lnTo>
                  <a:pt x="247307" y="97790"/>
                </a:lnTo>
                <a:lnTo>
                  <a:pt x="250456" y="99060"/>
                </a:lnTo>
                <a:lnTo>
                  <a:pt x="254241" y="97790"/>
                </a:lnTo>
                <a:lnTo>
                  <a:pt x="257035" y="97790"/>
                </a:lnTo>
                <a:lnTo>
                  <a:pt x="263842" y="96520"/>
                </a:lnTo>
                <a:close/>
              </a:path>
              <a:path w="330835" h="257810">
                <a:moveTo>
                  <a:pt x="246811" y="96520"/>
                </a:moveTo>
                <a:lnTo>
                  <a:pt x="242633" y="96520"/>
                </a:lnTo>
                <a:lnTo>
                  <a:pt x="244462" y="97790"/>
                </a:lnTo>
                <a:lnTo>
                  <a:pt x="246811" y="96520"/>
                </a:lnTo>
                <a:close/>
              </a:path>
              <a:path w="330835" h="257810">
                <a:moveTo>
                  <a:pt x="122580" y="73660"/>
                </a:moveTo>
                <a:lnTo>
                  <a:pt x="120053" y="73660"/>
                </a:lnTo>
                <a:lnTo>
                  <a:pt x="118668" y="74930"/>
                </a:lnTo>
                <a:lnTo>
                  <a:pt x="115252" y="76200"/>
                </a:lnTo>
                <a:lnTo>
                  <a:pt x="113029" y="80010"/>
                </a:lnTo>
                <a:lnTo>
                  <a:pt x="109334" y="81280"/>
                </a:lnTo>
                <a:lnTo>
                  <a:pt x="107645" y="85090"/>
                </a:lnTo>
                <a:lnTo>
                  <a:pt x="105600" y="86360"/>
                </a:lnTo>
                <a:lnTo>
                  <a:pt x="105384" y="87630"/>
                </a:lnTo>
                <a:lnTo>
                  <a:pt x="108000" y="90170"/>
                </a:lnTo>
                <a:lnTo>
                  <a:pt x="110896" y="90170"/>
                </a:lnTo>
                <a:lnTo>
                  <a:pt x="110858" y="91440"/>
                </a:lnTo>
                <a:lnTo>
                  <a:pt x="112991" y="93980"/>
                </a:lnTo>
                <a:lnTo>
                  <a:pt x="117703" y="93980"/>
                </a:lnTo>
                <a:lnTo>
                  <a:pt x="123024" y="95250"/>
                </a:lnTo>
                <a:lnTo>
                  <a:pt x="126834" y="95250"/>
                </a:lnTo>
                <a:lnTo>
                  <a:pt x="130378" y="91440"/>
                </a:lnTo>
                <a:lnTo>
                  <a:pt x="130746" y="88900"/>
                </a:lnTo>
                <a:lnTo>
                  <a:pt x="134645" y="87630"/>
                </a:lnTo>
                <a:lnTo>
                  <a:pt x="173050" y="87630"/>
                </a:lnTo>
                <a:lnTo>
                  <a:pt x="173850" y="86360"/>
                </a:lnTo>
                <a:lnTo>
                  <a:pt x="177050" y="86360"/>
                </a:lnTo>
                <a:lnTo>
                  <a:pt x="183616" y="81280"/>
                </a:lnTo>
                <a:lnTo>
                  <a:pt x="188226" y="81280"/>
                </a:lnTo>
                <a:lnTo>
                  <a:pt x="195237" y="78740"/>
                </a:lnTo>
                <a:lnTo>
                  <a:pt x="316064" y="78740"/>
                </a:lnTo>
                <a:lnTo>
                  <a:pt x="316014" y="77470"/>
                </a:lnTo>
                <a:lnTo>
                  <a:pt x="142366" y="77470"/>
                </a:lnTo>
                <a:lnTo>
                  <a:pt x="140182" y="76200"/>
                </a:lnTo>
                <a:lnTo>
                  <a:pt x="136016" y="76200"/>
                </a:lnTo>
                <a:lnTo>
                  <a:pt x="133750" y="74930"/>
                </a:lnTo>
                <a:lnTo>
                  <a:pt x="127558" y="74930"/>
                </a:lnTo>
                <a:lnTo>
                  <a:pt x="122580" y="73660"/>
                </a:lnTo>
                <a:close/>
              </a:path>
              <a:path w="330835" h="257810">
                <a:moveTo>
                  <a:pt x="173050" y="87630"/>
                </a:moveTo>
                <a:lnTo>
                  <a:pt x="136766" y="87630"/>
                </a:lnTo>
                <a:lnTo>
                  <a:pt x="133845" y="88900"/>
                </a:lnTo>
                <a:lnTo>
                  <a:pt x="133845" y="91440"/>
                </a:lnTo>
                <a:lnTo>
                  <a:pt x="136143" y="91440"/>
                </a:lnTo>
                <a:lnTo>
                  <a:pt x="139433" y="90170"/>
                </a:lnTo>
                <a:lnTo>
                  <a:pt x="168973" y="90170"/>
                </a:lnTo>
                <a:lnTo>
                  <a:pt x="170040" y="88900"/>
                </a:lnTo>
                <a:lnTo>
                  <a:pt x="172250" y="88900"/>
                </a:lnTo>
                <a:lnTo>
                  <a:pt x="173050" y="87630"/>
                </a:lnTo>
                <a:close/>
              </a:path>
              <a:path w="330835" h="257810">
                <a:moveTo>
                  <a:pt x="145199" y="90170"/>
                </a:moveTo>
                <a:lnTo>
                  <a:pt x="139433" y="90170"/>
                </a:lnTo>
                <a:lnTo>
                  <a:pt x="142189" y="91440"/>
                </a:lnTo>
                <a:lnTo>
                  <a:pt x="145199" y="90170"/>
                </a:lnTo>
                <a:close/>
              </a:path>
              <a:path w="330835" h="257810">
                <a:moveTo>
                  <a:pt x="177050" y="86360"/>
                </a:moveTo>
                <a:lnTo>
                  <a:pt x="174828" y="86360"/>
                </a:lnTo>
                <a:lnTo>
                  <a:pt x="175717" y="88900"/>
                </a:lnTo>
                <a:lnTo>
                  <a:pt x="176961" y="88900"/>
                </a:lnTo>
                <a:lnTo>
                  <a:pt x="177050" y="86360"/>
                </a:lnTo>
                <a:close/>
              </a:path>
              <a:path w="330835" h="257810">
                <a:moveTo>
                  <a:pt x="286016" y="87630"/>
                </a:moveTo>
                <a:lnTo>
                  <a:pt x="277621" y="87630"/>
                </a:lnTo>
                <a:lnTo>
                  <a:pt x="279209" y="88900"/>
                </a:lnTo>
                <a:lnTo>
                  <a:pt x="284098" y="88900"/>
                </a:lnTo>
                <a:lnTo>
                  <a:pt x="286016" y="87630"/>
                </a:lnTo>
                <a:close/>
              </a:path>
              <a:path w="330835" h="257810">
                <a:moveTo>
                  <a:pt x="293306" y="85090"/>
                </a:moveTo>
                <a:lnTo>
                  <a:pt x="285305" y="85090"/>
                </a:lnTo>
                <a:lnTo>
                  <a:pt x="288061" y="86360"/>
                </a:lnTo>
                <a:lnTo>
                  <a:pt x="290855" y="88900"/>
                </a:lnTo>
                <a:lnTo>
                  <a:pt x="292150" y="87630"/>
                </a:lnTo>
                <a:lnTo>
                  <a:pt x="293306" y="85090"/>
                </a:lnTo>
                <a:close/>
              </a:path>
              <a:path w="330835" h="257810">
                <a:moveTo>
                  <a:pt x="281482" y="85090"/>
                </a:moveTo>
                <a:lnTo>
                  <a:pt x="271754" y="85090"/>
                </a:lnTo>
                <a:lnTo>
                  <a:pt x="273126" y="87630"/>
                </a:lnTo>
                <a:lnTo>
                  <a:pt x="284416" y="87630"/>
                </a:lnTo>
                <a:lnTo>
                  <a:pt x="281482" y="86360"/>
                </a:lnTo>
                <a:lnTo>
                  <a:pt x="281482" y="85090"/>
                </a:lnTo>
                <a:close/>
              </a:path>
              <a:path w="330835" h="257810">
                <a:moveTo>
                  <a:pt x="304368" y="85090"/>
                </a:moveTo>
                <a:lnTo>
                  <a:pt x="293306" y="85090"/>
                </a:lnTo>
                <a:lnTo>
                  <a:pt x="295046" y="87630"/>
                </a:lnTo>
                <a:lnTo>
                  <a:pt x="298602" y="87630"/>
                </a:lnTo>
                <a:lnTo>
                  <a:pt x="301967" y="86360"/>
                </a:lnTo>
                <a:lnTo>
                  <a:pt x="304368" y="85090"/>
                </a:lnTo>
                <a:close/>
              </a:path>
              <a:path w="330835" h="257810">
                <a:moveTo>
                  <a:pt x="265963" y="85090"/>
                </a:moveTo>
                <a:lnTo>
                  <a:pt x="260769" y="85090"/>
                </a:lnTo>
                <a:lnTo>
                  <a:pt x="264236" y="86360"/>
                </a:lnTo>
                <a:lnTo>
                  <a:pt x="266407" y="86360"/>
                </a:lnTo>
                <a:lnTo>
                  <a:pt x="265963" y="85090"/>
                </a:lnTo>
                <a:close/>
              </a:path>
              <a:path w="330835" h="257810">
                <a:moveTo>
                  <a:pt x="314553" y="80010"/>
                </a:moveTo>
                <a:lnTo>
                  <a:pt x="262813" y="80010"/>
                </a:lnTo>
                <a:lnTo>
                  <a:pt x="265302" y="82550"/>
                </a:lnTo>
                <a:lnTo>
                  <a:pt x="268985" y="86360"/>
                </a:lnTo>
                <a:lnTo>
                  <a:pt x="270332" y="86360"/>
                </a:lnTo>
                <a:lnTo>
                  <a:pt x="271754" y="85090"/>
                </a:lnTo>
                <a:lnTo>
                  <a:pt x="304368" y="85090"/>
                </a:lnTo>
                <a:lnTo>
                  <a:pt x="307124" y="83820"/>
                </a:lnTo>
                <a:lnTo>
                  <a:pt x="314553" y="80010"/>
                </a:lnTo>
                <a:close/>
              </a:path>
              <a:path w="330835" h="257810">
                <a:moveTo>
                  <a:pt x="104901" y="66040"/>
                </a:moveTo>
                <a:lnTo>
                  <a:pt x="90271" y="66040"/>
                </a:lnTo>
                <a:lnTo>
                  <a:pt x="90576" y="69850"/>
                </a:lnTo>
                <a:lnTo>
                  <a:pt x="91782" y="71120"/>
                </a:lnTo>
                <a:lnTo>
                  <a:pt x="91871" y="74930"/>
                </a:lnTo>
                <a:lnTo>
                  <a:pt x="92849" y="77470"/>
                </a:lnTo>
                <a:lnTo>
                  <a:pt x="94272" y="78740"/>
                </a:lnTo>
                <a:lnTo>
                  <a:pt x="95783" y="80010"/>
                </a:lnTo>
                <a:lnTo>
                  <a:pt x="99072" y="83820"/>
                </a:lnTo>
                <a:lnTo>
                  <a:pt x="101117" y="85090"/>
                </a:lnTo>
                <a:lnTo>
                  <a:pt x="104901" y="80010"/>
                </a:lnTo>
                <a:lnTo>
                  <a:pt x="109473" y="78740"/>
                </a:lnTo>
                <a:lnTo>
                  <a:pt x="113690" y="76200"/>
                </a:lnTo>
                <a:lnTo>
                  <a:pt x="116230" y="72390"/>
                </a:lnTo>
                <a:lnTo>
                  <a:pt x="117513" y="71120"/>
                </a:lnTo>
                <a:lnTo>
                  <a:pt x="327550" y="71120"/>
                </a:lnTo>
                <a:lnTo>
                  <a:pt x="328137" y="69850"/>
                </a:lnTo>
                <a:lnTo>
                  <a:pt x="112052" y="69850"/>
                </a:lnTo>
                <a:lnTo>
                  <a:pt x="110756" y="68580"/>
                </a:lnTo>
                <a:lnTo>
                  <a:pt x="108584" y="68580"/>
                </a:lnTo>
                <a:lnTo>
                  <a:pt x="104901" y="66040"/>
                </a:lnTo>
                <a:close/>
              </a:path>
              <a:path w="330835" h="257810">
                <a:moveTo>
                  <a:pt x="318236" y="76200"/>
                </a:moveTo>
                <a:lnTo>
                  <a:pt x="146316" y="76200"/>
                </a:lnTo>
                <a:lnTo>
                  <a:pt x="142366" y="77470"/>
                </a:lnTo>
                <a:lnTo>
                  <a:pt x="316014" y="77470"/>
                </a:lnTo>
                <a:lnTo>
                  <a:pt x="318236" y="76200"/>
                </a:lnTo>
                <a:close/>
              </a:path>
              <a:path w="330835" h="257810">
                <a:moveTo>
                  <a:pt x="327550" y="71120"/>
                </a:moveTo>
                <a:lnTo>
                  <a:pt x="118897" y="71120"/>
                </a:lnTo>
                <a:lnTo>
                  <a:pt x="124142" y="72390"/>
                </a:lnTo>
                <a:lnTo>
                  <a:pt x="132092" y="72390"/>
                </a:lnTo>
                <a:lnTo>
                  <a:pt x="135204" y="73660"/>
                </a:lnTo>
                <a:lnTo>
                  <a:pt x="140360" y="74930"/>
                </a:lnTo>
                <a:lnTo>
                  <a:pt x="145072" y="74930"/>
                </a:lnTo>
                <a:lnTo>
                  <a:pt x="146900" y="76200"/>
                </a:lnTo>
                <a:lnTo>
                  <a:pt x="318236" y="76200"/>
                </a:lnTo>
                <a:lnTo>
                  <a:pt x="320636" y="77470"/>
                </a:lnTo>
                <a:lnTo>
                  <a:pt x="321754" y="76200"/>
                </a:lnTo>
                <a:lnTo>
                  <a:pt x="326377" y="73660"/>
                </a:lnTo>
                <a:lnTo>
                  <a:pt x="327550" y="71120"/>
                </a:lnTo>
                <a:close/>
              </a:path>
              <a:path w="330835" h="257810">
                <a:moveTo>
                  <a:pt x="131483" y="73660"/>
                </a:moveTo>
                <a:lnTo>
                  <a:pt x="129082" y="73660"/>
                </a:lnTo>
                <a:lnTo>
                  <a:pt x="127558" y="74930"/>
                </a:lnTo>
                <a:lnTo>
                  <a:pt x="133750" y="74930"/>
                </a:lnTo>
                <a:lnTo>
                  <a:pt x="131483" y="73660"/>
                </a:lnTo>
                <a:close/>
              </a:path>
              <a:path w="330835" h="257810">
                <a:moveTo>
                  <a:pt x="117246" y="68580"/>
                </a:moveTo>
                <a:lnTo>
                  <a:pt x="114325" y="69850"/>
                </a:lnTo>
                <a:lnTo>
                  <a:pt x="120268" y="69850"/>
                </a:lnTo>
                <a:lnTo>
                  <a:pt x="117246" y="68580"/>
                </a:lnTo>
                <a:close/>
              </a:path>
              <a:path w="330835" h="257810">
                <a:moveTo>
                  <a:pt x="330238" y="62230"/>
                </a:moveTo>
                <a:lnTo>
                  <a:pt x="134810" y="62230"/>
                </a:lnTo>
                <a:lnTo>
                  <a:pt x="134988" y="63500"/>
                </a:lnTo>
                <a:lnTo>
                  <a:pt x="134365" y="64770"/>
                </a:lnTo>
                <a:lnTo>
                  <a:pt x="129781" y="66040"/>
                </a:lnTo>
                <a:lnTo>
                  <a:pt x="124802" y="67310"/>
                </a:lnTo>
                <a:lnTo>
                  <a:pt x="123380" y="68580"/>
                </a:lnTo>
                <a:lnTo>
                  <a:pt x="120980" y="68580"/>
                </a:lnTo>
                <a:lnTo>
                  <a:pt x="120268" y="69850"/>
                </a:lnTo>
                <a:lnTo>
                  <a:pt x="328137" y="69850"/>
                </a:lnTo>
                <a:lnTo>
                  <a:pt x="329310" y="67310"/>
                </a:lnTo>
                <a:lnTo>
                  <a:pt x="330238" y="62230"/>
                </a:lnTo>
                <a:close/>
              </a:path>
              <a:path w="330835" h="257810">
                <a:moveTo>
                  <a:pt x="122313" y="64770"/>
                </a:moveTo>
                <a:lnTo>
                  <a:pt x="107289" y="64770"/>
                </a:lnTo>
                <a:lnTo>
                  <a:pt x="110134" y="67310"/>
                </a:lnTo>
                <a:lnTo>
                  <a:pt x="118541" y="67310"/>
                </a:lnTo>
                <a:lnTo>
                  <a:pt x="122313" y="64770"/>
                </a:lnTo>
                <a:close/>
              </a:path>
              <a:path w="330835" h="257810">
                <a:moveTo>
                  <a:pt x="133337" y="62230"/>
                </a:moveTo>
                <a:lnTo>
                  <a:pt x="97688" y="62230"/>
                </a:lnTo>
                <a:lnTo>
                  <a:pt x="101599" y="63500"/>
                </a:lnTo>
                <a:lnTo>
                  <a:pt x="104495" y="63500"/>
                </a:lnTo>
                <a:lnTo>
                  <a:pt x="105562" y="64770"/>
                </a:lnTo>
                <a:lnTo>
                  <a:pt x="130314" y="64770"/>
                </a:lnTo>
                <a:lnTo>
                  <a:pt x="132016" y="63500"/>
                </a:lnTo>
                <a:lnTo>
                  <a:pt x="133337" y="62230"/>
                </a:lnTo>
                <a:close/>
              </a:path>
              <a:path w="330835" h="257810">
                <a:moveTo>
                  <a:pt x="95923" y="54610"/>
                </a:moveTo>
                <a:lnTo>
                  <a:pt x="94576" y="54610"/>
                </a:lnTo>
                <a:lnTo>
                  <a:pt x="92798" y="55880"/>
                </a:lnTo>
                <a:lnTo>
                  <a:pt x="92849" y="58420"/>
                </a:lnTo>
                <a:lnTo>
                  <a:pt x="91693" y="59690"/>
                </a:lnTo>
                <a:lnTo>
                  <a:pt x="92405" y="62230"/>
                </a:lnTo>
                <a:lnTo>
                  <a:pt x="94894" y="63500"/>
                </a:lnTo>
                <a:lnTo>
                  <a:pt x="97688" y="62230"/>
                </a:lnTo>
                <a:lnTo>
                  <a:pt x="330238" y="62230"/>
                </a:lnTo>
                <a:lnTo>
                  <a:pt x="329882" y="58420"/>
                </a:lnTo>
                <a:lnTo>
                  <a:pt x="329285" y="57150"/>
                </a:lnTo>
                <a:lnTo>
                  <a:pt x="97599" y="57150"/>
                </a:lnTo>
                <a:lnTo>
                  <a:pt x="95923" y="54610"/>
                </a:lnTo>
                <a:close/>
              </a:path>
              <a:path w="330835" h="257810">
                <a:moveTo>
                  <a:pt x="322618" y="44450"/>
                </a:moveTo>
                <a:lnTo>
                  <a:pt x="114846" y="44450"/>
                </a:lnTo>
                <a:lnTo>
                  <a:pt x="116141" y="45720"/>
                </a:lnTo>
                <a:lnTo>
                  <a:pt x="116103" y="46990"/>
                </a:lnTo>
                <a:lnTo>
                  <a:pt x="110134" y="46990"/>
                </a:lnTo>
                <a:lnTo>
                  <a:pt x="108369" y="48260"/>
                </a:lnTo>
                <a:lnTo>
                  <a:pt x="104178" y="48260"/>
                </a:lnTo>
                <a:lnTo>
                  <a:pt x="101028" y="50800"/>
                </a:lnTo>
                <a:lnTo>
                  <a:pt x="97599" y="50800"/>
                </a:lnTo>
                <a:lnTo>
                  <a:pt x="96900" y="52070"/>
                </a:lnTo>
                <a:lnTo>
                  <a:pt x="98628" y="54610"/>
                </a:lnTo>
                <a:lnTo>
                  <a:pt x="100672" y="54610"/>
                </a:lnTo>
                <a:lnTo>
                  <a:pt x="102806" y="55880"/>
                </a:lnTo>
                <a:lnTo>
                  <a:pt x="101295" y="55880"/>
                </a:lnTo>
                <a:lnTo>
                  <a:pt x="97599" y="57150"/>
                </a:lnTo>
                <a:lnTo>
                  <a:pt x="318058" y="57150"/>
                </a:lnTo>
                <a:lnTo>
                  <a:pt x="317093" y="55880"/>
                </a:lnTo>
                <a:lnTo>
                  <a:pt x="319925" y="52070"/>
                </a:lnTo>
                <a:lnTo>
                  <a:pt x="320547" y="50800"/>
                </a:lnTo>
                <a:lnTo>
                  <a:pt x="322592" y="49530"/>
                </a:lnTo>
                <a:lnTo>
                  <a:pt x="323037" y="45720"/>
                </a:lnTo>
                <a:lnTo>
                  <a:pt x="322618" y="44450"/>
                </a:lnTo>
                <a:close/>
              </a:path>
              <a:path w="330835" h="257810">
                <a:moveTo>
                  <a:pt x="325666" y="53340"/>
                </a:moveTo>
                <a:lnTo>
                  <a:pt x="323976" y="53340"/>
                </a:lnTo>
                <a:lnTo>
                  <a:pt x="323443" y="54610"/>
                </a:lnTo>
                <a:lnTo>
                  <a:pt x="321221" y="54610"/>
                </a:lnTo>
                <a:lnTo>
                  <a:pt x="319709" y="57150"/>
                </a:lnTo>
                <a:lnTo>
                  <a:pt x="329285" y="57150"/>
                </a:lnTo>
                <a:lnTo>
                  <a:pt x="328688" y="55880"/>
                </a:lnTo>
                <a:lnTo>
                  <a:pt x="325666" y="53340"/>
                </a:lnTo>
                <a:close/>
              </a:path>
              <a:path w="330835" h="257810">
                <a:moveTo>
                  <a:pt x="322059" y="35560"/>
                </a:moveTo>
                <a:lnTo>
                  <a:pt x="319303" y="36830"/>
                </a:lnTo>
                <a:lnTo>
                  <a:pt x="318947" y="39370"/>
                </a:lnTo>
                <a:lnTo>
                  <a:pt x="317665" y="40640"/>
                </a:lnTo>
                <a:lnTo>
                  <a:pt x="102184" y="40640"/>
                </a:lnTo>
                <a:lnTo>
                  <a:pt x="98628" y="43180"/>
                </a:lnTo>
                <a:lnTo>
                  <a:pt x="95694" y="44450"/>
                </a:lnTo>
                <a:lnTo>
                  <a:pt x="96316" y="46990"/>
                </a:lnTo>
                <a:lnTo>
                  <a:pt x="96278" y="48260"/>
                </a:lnTo>
                <a:lnTo>
                  <a:pt x="98310" y="48260"/>
                </a:lnTo>
                <a:lnTo>
                  <a:pt x="99821" y="46990"/>
                </a:lnTo>
                <a:lnTo>
                  <a:pt x="102146" y="46990"/>
                </a:lnTo>
                <a:lnTo>
                  <a:pt x="105435" y="45720"/>
                </a:lnTo>
                <a:lnTo>
                  <a:pt x="109651" y="45720"/>
                </a:lnTo>
                <a:lnTo>
                  <a:pt x="114846" y="44450"/>
                </a:lnTo>
                <a:lnTo>
                  <a:pt x="322618" y="44450"/>
                </a:lnTo>
                <a:lnTo>
                  <a:pt x="322198" y="43180"/>
                </a:lnTo>
                <a:lnTo>
                  <a:pt x="321081" y="43180"/>
                </a:lnTo>
                <a:lnTo>
                  <a:pt x="322732" y="41910"/>
                </a:lnTo>
                <a:lnTo>
                  <a:pt x="324103" y="36830"/>
                </a:lnTo>
                <a:lnTo>
                  <a:pt x="322059" y="35560"/>
                </a:lnTo>
                <a:close/>
              </a:path>
              <a:path w="330835" h="257810">
                <a:moveTo>
                  <a:pt x="90931" y="34290"/>
                </a:moveTo>
                <a:lnTo>
                  <a:pt x="90233" y="34290"/>
                </a:lnTo>
                <a:lnTo>
                  <a:pt x="90804" y="36830"/>
                </a:lnTo>
                <a:lnTo>
                  <a:pt x="91782" y="36830"/>
                </a:lnTo>
                <a:lnTo>
                  <a:pt x="91516" y="39370"/>
                </a:lnTo>
                <a:lnTo>
                  <a:pt x="91782" y="41910"/>
                </a:lnTo>
                <a:lnTo>
                  <a:pt x="94932" y="41910"/>
                </a:lnTo>
                <a:lnTo>
                  <a:pt x="95872" y="39370"/>
                </a:lnTo>
                <a:lnTo>
                  <a:pt x="95923" y="38100"/>
                </a:lnTo>
                <a:lnTo>
                  <a:pt x="98412" y="38100"/>
                </a:lnTo>
                <a:lnTo>
                  <a:pt x="99555" y="36830"/>
                </a:lnTo>
                <a:lnTo>
                  <a:pt x="100939" y="35560"/>
                </a:lnTo>
                <a:lnTo>
                  <a:pt x="92722" y="35560"/>
                </a:lnTo>
                <a:lnTo>
                  <a:pt x="90931" y="34290"/>
                </a:lnTo>
                <a:close/>
              </a:path>
              <a:path w="330835" h="257810">
                <a:moveTo>
                  <a:pt x="144716" y="19050"/>
                </a:moveTo>
                <a:lnTo>
                  <a:pt x="142316" y="19050"/>
                </a:lnTo>
                <a:lnTo>
                  <a:pt x="141744" y="21590"/>
                </a:lnTo>
                <a:lnTo>
                  <a:pt x="142989" y="22860"/>
                </a:lnTo>
                <a:lnTo>
                  <a:pt x="144094" y="25400"/>
                </a:lnTo>
                <a:lnTo>
                  <a:pt x="145605" y="26670"/>
                </a:lnTo>
                <a:lnTo>
                  <a:pt x="145694" y="29210"/>
                </a:lnTo>
                <a:lnTo>
                  <a:pt x="146900" y="31750"/>
                </a:lnTo>
                <a:lnTo>
                  <a:pt x="148056" y="31750"/>
                </a:lnTo>
                <a:lnTo>
                  <a:pt x="150139" y="34290"/>
                </a:lnTo>
                <a:lnTo>
                  <a:pt x="150228" y="38100"/>
                </a:lnTo>
                <a:lnTo>
                  <a:pt x="148945" y="39370"/>
                </a:lnTo>
                <a:lnTo>
                  <a:pt x="107924" y="39370"/>
                </a:lnTo>
                <a:lnTo>
                  <a:pt x="106006" y="40640"/>
                </a:lnTo>
                <a:lnTo>
                  <a:pt x="296722" y="40640"/>
                </a:lnTo>
                <a:lnTo>
                  <a:pt x="294906" y="39370"/>
                </a:lnTo>
                <a:lnTo>
                  <a:pt x="290106" y="38100"/>
                </a:lnTo>
                <a:lnTo>
                  <a:pt x="288455" y="38100"/>
                </a:lnTo>
                <a:lnTo>
                  <a:pt x="289572" y="35560"/>
                </a:lnTo>
                <a:lnTo>
                  <a:pt x="296773" y="35560"/>
                </a:lnTo>
                <a:lnTo>
                  <a:pt x="299618" y="34290"/>
                </a:lnTo>
                <a:lnTo>
                  <a:pt x="301967" y="31750"/>
                </a:lnTo>
                <a:lnTo>
                  <a:pt x="306590" y="29210"/>
                </a:lnTo>
                <a:lnTo>
                  <a:pt x="164490" y="29210"/>
                </a:lnTo>
                <a:lnTo>
                  <a:pt x="164045" y="24130"/>
                </a:lnTo>
                <a:lnTo>
                  <a:pt x="164769" y="20320"/>
                </a:lnTo>
                <a:lnTo>
                  <a:pt x="146456" y="20320"/>
                </a:lnTo>
                <a:lnTo>
                  <a:pt x="144716" y="19050"/>
                </a:lnTo>
                <a:close/>
              </a:path>
              <a:path w="330835" h="257810">
                <a:moveTo>
                  <a:pt x="311175" y="33020"/>
                </a:moveTo>
                <a:lnTo>
                  <a:pt x="308381" y="33020"/>
                </a:lnTo>
                <a:lnTo>
                  <a:pt x="304952" y="34290"/>
                </a:lnTo>
                <a:lnTo>
                  <a:pt x="303618" y="36830"/>
                </a:lnTo>
                <a:lnTo>
                  <a:pt x="301091" y="36830"/>
                </a:lnTo>
                <a:lnTo>
                  <a:pt x="299935" y="38100"/>
                </a:lnTo>
                <a:lnTo>
                  <a:pt x="298551" y="40640"/>
                </a:lnTo>
                <a:lnTo>
                  <a:pt x="315836" y="40640"/>
                </a:lnTo>
                <a:lnTo>
                  <a:pt x="314858" y="39370"/>
                </a:lnTo>
                <a:lnTo>
                  <a:pt x="316064" y="38100"/>
                </a:lnTo>
                <a:lnTo>
                  <a:pt x="311480" y="38100"/>
                </a:lnTo>
                <a:lnTo>
                  <a:pt x="310502" y="36830"/>
                </a:lnTo>
                <a:lnTo>
                  <a:pt x="311759" y="34290"/>
                </a:lnTo>
                <a:lnTo>
                  <a:pt x="311175" y="33020"/>
                </a:lnTo>
                <a:close/>
              </a:path>
              <a:path w="330835" h="257810">
                <a:moveTo>
                  <a:pt x="119646" y="27940"/>
                </a:moveTo>
                <a:lnTo>
                  <a:pt x="118046" y="30480"/>
                </a:lnTo>
                <a:lnTo>
                  <a:pt x="116852" y="33020"/>
                </a:lnTo>
                <a:lnTo>
                  <a:pt x="115112" y="34290"/>
                </a:lnTo>
                <a:lnTo>
                  <a:pt x="104584" y="34290"/>
                </a:lnTo>
                <a:lnTo>
                  <a:pt x="104178" y="38100"/>
                </a:lnTo>
                <a:lnTo>
                  <a:pt x="105295" y="39370"/>
                </a:lnTo>
                <a:lnTo>
                  <a:pt x="141300" y="39370"/>
                </a:lnTo>
                <a:lnTo>
                  <a:pt x="140715" y="36830"/>
                </a:lnTo>
                <a:lnTo>
                  <a:pt x="132714" y="36830"/>
                </a:lnTo>
                <a:lnTo>
                  <a:pt x="131025" y="35560"/>
                </a:lnTo>
                <a:lnTo>
                  <a:pt x="131343" y="34290"/>
                </a:lnTo>
                <a:lnTo>
                  <a:pt x="130917" y="33020"/>
                </a:lnTo>
                <a:lnTo>
                  <a:pt x="119964" y="33020"/>
                </a:lnTo>
                <a:lnTo>
                  <a:pt x="119646" y="30480"/>
                </a:lnTo>
                <a:lnTo>
                  <a:pt x="120446" y="29210"/>
                </a:lnTo>
                <a:lnTo>
                  <a:pt x="119646" y="27940"/>
                </a:lnTo>
                <a:close/>
              </a:path>
              <a:path w="330835" h="257810">
                <a:moveTo>
                  <a:pt x="145211" y="33020"/>
                </a:moveTo>
                <a:lnTo>
                  <a:pt x="143789" y="34290"/>
                </a:lnTo>
                <a:lnTo>
                  <a:pt x="142316" y="34290"/>
                </a:lnTo>
                <a:lnTo>
                  <a:pt x="142455" y="38100"/>
                </a:lnTo>
                <a:lnTo>
                  <a:pt x="141300" y="39370"/>
                </a:lnTo>
                <a:lnTo>
                  <a:pt x="146367" y="39370"/>
                </a:lnTo>
                <a:lnTo>
                  <a:pt x="145262" y="38100"/>
                </a:lnTo>
                <a:lnTo>
                  <a:pt x="144983" y="35560"/>
                </a:lnTo>
                <a:lnTo>
                  <a:pt x="145783" y="34290"/>
                </a:lnTo>
                <a:lnTo>
                  <a:pt x="145211" y="33020"/>
                </a:lnTo>
                <a:close/>
              </a:path>
              <a:path w="330835" h="257810">
                <a:moveTo>
                  <a:pt x="149301" y="36830"/>
                </a:moveTo>
                <a:lnTo>
                  <a:pt x="148132" y="36830"/>
                </a:lnTo>
                <a:lnTo>
                  <a:pt x="146367" y="39370"/>
                </a:lnTo>
                <a:lnTo>
                  <a:pt x="148945" y="39370"/>
                </a:lnTo>
                <a:lnTo>
                  <a:pt x="149301" y="36830"/>
                </a:lnTo>
                <a:close/>
              </a:path>
              <a:path w="330835" h="257810">
                <a:moveTo>
                  <a:pt x="114007" y="24130"/>
                </a:moveTo>
                <a:lnTo>
                  <a:pt x="112814" y="25400"/>
                </a:lnTo>
                <a:lnTo>
                  <a:pt x="107695" y="25400"/>
                </a:lnTo>
                <a:lnTo>
                  <a:pt x="104051" y="27940"/>
                </a:lnTo>
                <a:lnTo>
                  <a:pt x="102057" y="27940"/>
                </a:lnTo>
                <a:lnTo>
                  <a:pt x="99072" y="29210"/>
                </a:lnTo>
                <a:lnTo>
                  <a:pt x="97916" y="31750"/>
                </a:lnTo>
                <a:lnTo>
                  <a:pt x="93065" y="31750"/>
                </a:lnTo>
                <a:lnTo>
                  <a:pt x="92722" y="35560"/>
                </a:lnTo>
                <a:lnTo>
                  <a:pt x="100939" y="35560"/>
                </a:lnTo>
                <a:lnTo>
                  <a:pt x="101650" y="38100"/>
                </a:lnTo>
                <a:lnTo>
                  <a:pt x="102946" y="38100"/>
                </a:lnTo>
                <a:lnTo>
                  <a:pt x="103466" y="35560"/>
                </a:lnTo>
                <a:lnTo>
                  <a:pt x="104584" y="34290"/>
                </a:lnTo>
                <a:lnTo>
                  <a:pt x="115112" y="34290"/>
                </a:lnTo>
                <a:lnTo>
                  <a:pt x="115290" y="27940"/>
                </a:lnTo>
                <a:lnTo>
                  <a:pt x="116192" y="26670"/>
                </a:lnTo>
                <a:lnTo>
                  <a:pt x="115912" y="25400"/>
                </a:lnTo>
                <a:lnTo>
                  <a:pt x="114007" y="24130"/>
                </a:lnTo>
                <a:close/>
              </a:path>
              <a:path w="330835" h="257810">
                <a:moveTo>
                  <a:pt x="316382" y="33020"/>
                </a:moveTo>
                <a:lnTo>
                  <a:pt x="313893" y="35560"/>
                </a:lnTo>
                <a:lnTo>
                  <a:pt x="312635" y="38100"/>
                </a:lnTo>
                <a:lnTo>
                  <a:pt x="316064" y="38100"/>
                </a:lnTo>
                <a:lnTo>
                  <a:pt x="316153" y="36830"/>
                </a:lnTo>
                <a:lnTo>
                  <a:pt x="317360" y="34290"/>
                </a:lnTo>
                <a:lnTo>
                  <a:pt x="316382" y="33020"/>
                </a:lnTo>
                <a:close/>
              </a:path>
              <a:path w="330835" h="257810">
                <a:moveTo>
                  <a:pt x="137871" y="26670"/>
                </a:moveTo>
                <a:lnTo>
                  <a:pt x="136537" y="26670"/>
                </a:lnTo>
                <a:lnTo>
                  <a:pt x="134010" y="31750"/>
                </a:lnTo>
                <a:lnTo>
                  <a:pt x="132537" y="31750"/>
                </a:lnTo>
                <a:lnTo>
                  <a:pt x="132676" y="34290"/>
                </a:lnTo>
                <a:lnTo>
                  <a:pt x="133692" y="36830"/>
                </a:lnTo>
                <a:lnTo>
                  <a:pt x="140715" y="36830"/>
                </a:lnTo>
                <a:lnTo>
                  <a:pt x="139471" y="35560"/>
                </a:lnTo>
                <a:lnTo>
                  <a:pt x="140131" y="33020"/>
                </a:lnTo>
                <a:lnTo>
                  <a:pt x="140004" y="30480"/>
                </a:lnTo>
                <a:lnTo>
                  <a:pt x="137871" y="26670"/>
                </a:lnTo>
                <a:close/>
              </a:path>
              <a:path w="330835" h="257810">
                <a:moveTo>
                  <a:pt x="296773" y="35560"/>
                </a:moveTo>
                <a:lnTo>
                  <a:pt x="289572" y="35560"/>
                </a:lnTo>
                <a:lnTo>
                  <a:pt x="291477" y="36830"/>
                </a:lnTo>
                <a:lnTo>
                  <a:pt x="293344" y="36830"/>
                </a:lnTo>
                <a:lnTo>
                  <a:pt x="296773" y="35560"/>
                </a:lnTo>
                <a:close/>
              </a:path>
              <a:path w="330835" h="257810">
                <a:moveTo>
                  <a:pt x="126936" y="20320"/>
                </a:moveTo>
                <a:lnTo>
                  <a:pt x="123786" y="22860"/>
                </a:lnTo>
                <a:lnTo>
                  <a:pt x="122275" y="24130"/>
                </a:lnTo>
                <a:lnTo>
                  <a:pt x="121780" y="26670"/>
                </a:lnTo>
                <a:lnTo>
                  <a:pt x="122148" y="27940"/>
                </a:lnTo>
                <a:lnTo>
                  <a:pt x="121386" y="29210"/>
                </a:lnTo>
                <a:lnTo>
                  <a:pt x="121386" y="31750"/>
                </a:lnTo>
                <a:lnTo>
                  <a:pt x="119964" y="33020"/>
                </a:lnTo>
                <a:lnTo>
                  <a:pt x="130917" y="33020"/>
                </a:lnTo>
                <a:lnTo>
                  <a:pt x="130492" y="31750"/>
                </a:lnTo>
                <a:lnTo>
                  <a:pt x="131114" y="30480"/>
                </a:lnTo>
                <a:lnTo>
                  <a:pt x="130632" y="27940"/>
                </a:lnTo>
                <a:lnTo>
                  <a:pt x="128447" y="26670"/>
                </a:lnTo>
                <a:lnTo>
                  <a:pt x="128447" y="22860"/>
                </a:lnTo>
                <a:lnTo>
                  <a:pt x="128142" y="21590"/>
                </a:lnTo>
                <a:lnTo>
                  <a:pt x="126936" y="20320"/>
                </a:lnTo>
                <a:close/>
              </a:path>
              <a:path w="330835" h="257810">
                <a:moveTo>
                  <a:pt x="168846" y="25400"/>
                </a:moveTo>
                <a:lnTo>
                  <a:pt x="167881" y="25400"/>
                </a:lnTo>
                <a:lnTo>
                  <a:pt x="166496" y="29210"/>
                </a:lnTo>
                <a:lnTo>
                  <a:pt x="169964" y="29210"/>
                </a:lnTo>
                <a:lnTo>
                  <a:pt x="168986" y="27940"/>
                </a:lnTo>
                <a:lnTo>
                  <a:pt x="168846" y="25400"/>
                </a:lnTo>
                <a:close/>
              </a:path>
              <a:path w="330835" h="257810">
                <a:moveTo>
                  <a:pt x="177876" y="17780"/>
                </a:moveTo>
                <a:lnTo>
                  <a:pt x="176098" y="17780"/>
                </a:lnTo>
                <a:lnTo>
                  <a:pt x="174675" y="19050"/>
                </a:lnTo>
                <a:lnTo>
                  <a:pt x="176187" y="24130"/>
                </a:lnTo>
                <a:lnTo>
                  <a:pt x="175564" y="25400"/>
                </a:lnTo>
                <a:lnTo>
                  <a:pt x="172986" y="26670"/>
                </a:lnTo>
                <a:lnTo>
                  <a:pt x="171919" y="27940"/>
                </a:lnTo>
                <a:lnTo>
                  <a:pt x="169964" y="29210"/>
                </a:lnTo>
                <a:lnTo>
                  <a:pt x="306590" y="29210"/>
                </a:lnTo>
                <a:lnTo>
                  <a:pt x="307797" y="27940"/>
                </a:lnTo>
                <a:lnTo>
                  <a:pt x="307085" y="26670"/>
                </a:lnTo>
                <a:lnTo>
                  <a:pt x="189788" y="26670"/>
                </a:lnTo>
                <a:lnTo>
                  <a:pt x="188683" y="24130"/>
                </a:lnTo>
                <a:lnTo>
                  <a:pt x="188010" y="20320"/>
                </a:lnTo>
                <a:lnTo>
                  <a:pt x="186855" y="19050"/>
                </a:lnTo>
                <a:lnTo>
                  <a:pt x="178942" y="19050"/>
                </a:lnTo>
                <a:lnTo>
                  <a:pt x="177876" y="17780"/>
                </a:lnTo>
                <a:close/>
              </a:path>
              <a:path w="330835" h="257810">
                <a:moveTo>
                  <a:pt x="191566" y="2540"/>
                </a:moveTo>
                <a:lnTo>
                  <a:pt x="189966" y="2540"/>
                </a:lnTo>
                <a:lnTo>
                  <a:pt x="189115" y="5080"/>
                </a:lnTo>
                <a:lnTo>
                  <a:pt x="189433" y="10160"/>
                </a:lnTo>
                <a:lnTo>
                  <a:pt x="188950" y="13970"/>
                </a:lnTo>
                <a:lnTo>
                  <a:pt x="190233" y="17780"/>
                </a:lnTo>
                <a:lnTo>
                  <a:pt x="190550" y="20320"/>
                </a:lnTo>
                <a:lnTo>
                  <a:pt x="190747" y="21590"/>
                </a:lnTo>
                <a:lnTo>
                  <a:pt x="190855" y="25400"/>
                </a:lnTo>
                <a:lnTo>
                  <a:pt x="189788" y="26670"/>
                </a:lnTo>
                <a:lnTo>
                  <a:pt x="304685" y="26670"/>
                </a:lnTo>
                <a:lnTo>
                  <a:pt x="302571" y="25400"/>
                </a:lnTo>
                <a:lnTo>
                  <a:pt x="293712" y="25400"/>
                </a:lnTo>
                <a:lnTo>
                  <a:pt x="293179" y="22860"/>
                </a:lnTo>
                <a:lnTo>
                  <a:pt x="294512" y="21590"/>
                </a:lnTo>
                <a:lnTo>
                  <a:pt x="283413" y="21590"/>
                </a:lnTo>
                <a:lnTo>
                  <a:pt x="282797" y="20320"/>
                </a:lnTo>
                <a:lnTo>
                  <a:pt x="205079" y="20320"/>
                </a:lnTo>
                <a:lnTo>
                  <a:pt x="204003" y="19050"/>
                </a:lnTo>
                <a:lnTo>
                  <a:pt x="199085" y="19050"/>
                </a:lnTo>
                <a:lnTo>
                  <a:pt x="197916" y="17780"/>
                </a:lnTo>
                <a:lnTo>
                  <a:pt x="197484" y="13970"/>
                </a:lnTo>
                <a:lnTo>
                  <a:pt x="197878" y="11430"/>
                </a:lnTo>
                <a:lnTo>
                  <a:pt x="196507" y="8890"/>
                </a:lnTo>
                <a:lnTo>
                  <a:pt x="196367" y="5080"/>
                </a:lnTo>
                <a:lnTo>
                  <a:pt x="193916" y="5080"/>
                </a:lnTo>
                <a:lnTo>
                  <a:pt x="191566" y="2540"/>
                </a:lnTo>
                <a:close/>
              </a:path>
              <a:path w="330835" h="257810">
                <a:moveTo>
                  <a:pt x="299567" y="22860"/>
                </a:moveTo>
                <a:lnTo>
                  <a:pt x="298500" y="22860"/>
                </a:lnTo>
                <a:lnTo>
                  <a:pt x="296379" y="24130"/>
                </a:lnTo>
                <a:lnTo>
                  <a:pt x="295401" y="25400"/>
                </a:lnTo>
                <a:lnTo>
                  <a:pt x="302571" y="25400"/>
                </a:lnTo>
                <a:lnTo>
                  <a:pt x="300456" y="24130"/>
                </a:lnTo>
                <a:lnTo>
                  <a:pt x="299567" y="22860"/>
                </a:lnTo>
                <a:close/>
              </a:path>
              <a:path w="330835" h="257810">
                <a:moveTo>
                  <a:pt x="287248" y="19050"/>
                </a:moveTo>
                <a:lnTo>
                  <a:pt x="284937" y="20320"/>
                </a:lnTo>
                <a:lnTo>
                  <a:pt x="283413" y="21590"/>
                </a:lnTo>
                <a:lnTo>
                  <a:pt x="287680" y="21590"/>
                </a:lnTo>
                <a:lnTo>
                  <a:pt x="287248" y="19050"/>
                </a:lnTo>
                <a:close/>
              </a:path>
              <a:path w="330835" h="257810">
                <a:moveTo>
                  <a:pt x="294335" y="19050"/>
                </a:moveTo>
                <a:lnTo>
                  <a:pt x="290614" y="20320"/>
                </a:lnTo>
                <a:lnTo>
                  <a:pt x="289191" y="21590"/>
                </a:lnTo>
                <a:lnTo>
                  <a:pt x="294512" y="21590"/>
                </a:lnTo>
                <a:lnTo>
                  <a:pt x="294335" y="19050"/>
                </a:lnTo>
                <a:close/>
              </a:path>
              <a:path w="330835" h="257810">
                <a:moveTo>
                  <a:pt x="154317" y="10160"/>
                </a:moveTo>
                <a:lnTo>
                  <a:pt x="151295" y="11430"/>
                </a:lnTo>
                <a:lnTo>
                  <a:pt x="150494" y="12700"/>
                </a:lnTo>
                <a:lnTo>
                  <a:pt x="152323" y="15240"/>
                </a:lnTo>
                <a:lnTo>
                  <a:pt x="152095" y="19050"/>
                </a:lnTo>
                <a:lnTo>
                  <a:pt x="151117" y="20320"/>
                </a:lnTo>
                <a:lnTo>
                  <a:pt x="164769" y="20320"/>
                </a:lnTo>
                <a:lnTo>
                  <a:pt x="164630" y="19050"/>
                </a:lnTo>
                <a:lnTo>
                  <a:pt x="160108" y="17780"/>
                </a:lnTo>
                <a:lnTo>
                  <a:pt x="159562" y="16510"/>
                </a:lnTo>
                <a:lnTo>
                  <a:pt x="161302" y="15240"/>
                </a:lnTo>
                <a:lnTo>
                  <a:pt x="161518" y="12700"/>
                </a:lnTo>
                <a:lnTo>
                  <a:pt x="159613" y="11430"/>
                </a:lnTo>
                <a:lnTo>
                  <a:pt x="155206" y="11430"/>
                </a:lnTo>
                <a:lnTo>
                  <a:pt x="154317" y="10160"/>
                </a:lnTo>
                <a:close/>
              </a:path>
              <a:path w="330835" h="257810">
                <a:moveTo>
                  <a:pt x="229387" y="0"/>
                </a:moveTo>
                <a:lnTo>
                  <a:pt x="227749" y="1270"/>
                </a:lnTo>
                <a:lnTo>
                  <a:pt x="227215" y="3810"/>
                </a:lnTo>
                <a:lnTo>
                  <a:pt x="229120" y="10160"/>
                </a:lnTo>
                <a:lnTo>
                  <a:pt x="227710" y="13970"/>
                </a:lnTo>
                <a:lnTo>
                  <a:pt x="227571" y="17780"/>
                </a:lnTo>
                <a:lnTo>
                  <a:pt x="226504" y="19050"/>
                </a:lnTo>
                <a:lnTo>
                  <a:pt x="205524" y="19050"/>
                </a:lnTo>
                <a:lnTo>
                  <a:pt x="205079" y="20320"/>
                </a:lnTo>
                <a:lnTo>
                  <a:pt x="282797" y="20320"/>
                </a:lnTo>
                <a:lnTo>
                  <a:pt x="282181" y="19050"/>
                </a:lnTo>
                <a:lnTo>
                  <a:pt x="283946" y="17780"/>
                </a:lnTo>
                <a:lnTo>
                  <a:pt x="283248" y="16510"/>
                </a:lnTo>
                <a:lnTo>
                  <a:pt x="252234" y="16510"/>
                </a:lnTo>
                <a:lnTo>
                  <a:pt x="251663" y="15240"/>
                </a:lnTo>
                <a:lnTo>
                  <a:pt x="252945" y="12700"/>
                </a:lnTo>
                <a:lnTo>
                  <a:pt x="252590" y="8890"/>
                </a:lnTo>
                <a:lnTo>
                  <a:pt x="251663" y="7620"/>
                </a:lnTo>
                <a:lnTo>
                  <a:pt x="251040" y="6350"/>
                </a:lnTo>
                <a:lnTo>
                  <a:pt x="249548" y="5080"/>
                </a:lnTo>
                <a:lnTo>
                  <a:pt x="245122" y="5080"/>
                </a:lnTo>
                <a:lnTo>
                  <a:pt x="241973" y="3810"/>
                </a:lnTo>
                <a:lnTo>
                  <a:pt x="241484" y="2540"/>
                </a:lnTo>
                <a:lnTo>
                  <a:pt x="235127" y="2540"/>
                </a:lnTo>
                <a:lnTo>
                  <a:pt x="232816" y="1270"/>
                </a:lnTo>
                <a:lnTo>
                  <a:pt x="231089" y="1270"/>
                </a:lnTo>
                <a:lnTo>
                  <a:pt x="229387" y="0"/>
                </a:lnTo>
                <a:close/>
              </a:path>
              <a:path w="330835" h="257810">
                <a:moveTo>
                  <a:pt x="181343" y="7620"/>
                </a:moveTo>
                <a:lnTo>
                  <a:pt x="179793" y="7620"/>
                </a:lnTo>
                <a:lnTo>
                  <a:pt x="179120" y="10160"/>
                </a:lnTo>
                <a:lnTo>
                  <a:pt x="178320" y="11430"/>
                </a:lnTo>
                <a:lnTo>
                  <a:pt x="179031" y="13970"/>
                </a:lnTo>
                <a:lnTo>
                  <a:pt x="182892" y="16510"/>
                </a:lnTo>
                <a:lnTo>
                  <a:pt x="183070" y="19050"/>
                </a:lnTo>
                <a:lnTo>
                  <a:pt x="186855" y="19050"/>
                </a:lnTo>
                <a:lnTo>
                  <a:pt x="187121" y="16510"/>
                </a:lnTo>
                <a:lnTo>
                  <a:pt x="186499" y="13970"/>
                </a:lnTo>
                <a:lnTo>
                  <a:pt x="185966" y="10160"/>
                </a:lnTo>
                <a:lnTo>
                  <a:pt x="181343" y="7620"/>
                </a:lnTo>
                <a:close/>
              </a:path>
              <a:path w="330835" h="257810">
                <a:moveTo>
                  <a:pt x="200774" y="15240"/>
                </a:moveTo>
                <a:lnTo>
                  <a:pt x="199834" y="15240"/>
                </a:lnTo>
                <a:lnTo>
                  <a:pt x="198945" y="16510"/>
                </a:lnTo>
                <a:lnTo>
                  <a:pt x="199085" y="19050"/>
                </a:lnTo>
                <a:lnTo>
                  <a:pt x="204003" y="19050"/>
                </a:lnTo>
                <a:lnTo>
                  <a:pt x="200774" y="15240"/>
                </a:lnTo>
                <a:close/>
              </a:path>
              <a:path w="330835" h="257810">
                <a:moveTo>
                  <a:pt x="206108" y="0"/>
                </a:moveTo>
                <a:lnTo>
                  <a:pt x="203568" y="2540"/>
                </a:lnTo>
                <a:lnTo>
                  <a:pt x="201434" y="2540"/>
                </a:lnTo>
                <a:lnTo>
                  <a:pt x="200012" y="3810"/>
                </a:lnTo>
                <a:lnTo>
                  <a:pt x="201485" y="5080"/>
                </a:lnTo>
                <a:lnTo>
                  <a:pt x="203390" y="5080"/>
                </a:lnTo>
                <a:lnTo>
                  <a:pt x="204635" y="6350"/>
                </a:lnTo>
                <a:lnTo>
                  <a:pt x="201841" y="6350"/>
                </a:lnTo>
                <a:lnTo>
                  <a:pt x="201117" y="7620"/>
                </a:lnTo>
                <a:lnTo>
                  <a:pt x="201917" y="10160"/>
                </a:lnTo>
                <a:lnTo>
                  <a:pt x="204723" y="11430"/>
                </a:lnTo>
                <a:lnTo>
                  <a:pt x="204457" y="13970"/>
                </a:lnTo>
                <a:lnTo>
                  <a:pt x="203746" y="13970"/>
                </a:lnTo>
                <a:lnTo>
                  <a:pt x="205828" y="16510"/>
                </a:lnTo>
                <a:lnTo>
                  <a:pt x="207568" y="17780"/>
                </a:lnTo>
                <a:lnTo>
                  <a:pt x="207429" y="19050"/>
                </a:lnTo>
                <a:lnTo>
                  <a:pt x="222186" y="19050"/>
                </a:lnTo>
                <a:lnTo>
                  <a:pt x="221081" y="17780"/>
                </a:lnTo>
                <a:lnTo>
                  <a:pt x="222465" y="15240"/>
                </a:lnTo>
                <a:lnTo>
                  <a:pt x="221576" y="11430"/>
                </a:lnTo>
                <a:lnTo>
                  <a:pt x="222681" y="10160"/>
                </a:lnTo>
                <a:lnTo>
                  <a:pt x="216992" y="10160"/>
                </a:lnTo>
                <a:lnTo>
                  <a:pt x="215696" y="8890"/>
                </a:lnTo>
                <a:lnTo>
                  <a:pt x="211429" y="8890"/>
                </a:lnTo>
                <a:lnTo>
                  <a:pt x="210807" y="7620"/>
                </a:lnTo>
                <a:lnTo>
                  <a:pt x="212191" y="5080"/>
                </a:lnTo>
                <a:lnTo>
                  <a:pt x="212280" y="2540"/>
                </a:lnTo>
                <a:lnTo>
                  <a:pt x="211302" y="1270"/>
                </a:lnTo>
                <a:lnTo>
                  <a:pt x="206108" y="0"/>
                </a:lnTo>
                <a:close/>
              </a:path>
              <a:path w="330835" h="257810">
                <a:moveTo>
                  <a:pt x="224904" y="17780"/>
                </a:moveTo>
                <a:lnTo>
                  <a:pt x="222186" y="19050"/>
                </a:lnTo>
                <a:lnTo>
                  <a:pt x="226504" y="19050"/>
                </a:lnTo>
                <a:lnTo>
                  <a:pt x="224904" y="17780"/>
                </a:lnTo>
                <a:close/>
              </a:path>
              <a:path w="330835" h="257810">
                <a:moveTo>
                  <a:pt x="264617" y="7620"/>
                </a:moveTo>
                <a:lnTo>
                  <a:pt x="262216" y="7620"/>
                </a:lnTo>
                <a:lnTo>
                  <a:pt x="260591" y="10160"/>
                </a:lnTo>
                <a:lnTo>
                  <a:pt x="256857" y="12700"/>
                </a:lnTo>
                <a:lnTo>
                  <a:pt x="254190" y="15240"/>
                </a:lnTo>
                <a:lnTo>
                  <a:pt x="252234" y="16510"/>
                </a:lnTo>
                <a:lnTo>
                  <a:pt x="268960" y="16510"/>
                </a:lnTo>
                <a:lnTo>
                  <a:pt x="267550" y="13970"/>
                </a:lnTo>
                <a:lnTo>
                  <a:pt x="270205" y="11430"/>
                </a:lnTo>
                <a:lnTo>
                  <a:pt x="270560" y="10160"/>
                </a:lnTo>
                <a:lnTo>
                  <a:pt x="267449" y="10160"/>
                </a:lnTo>
                <a:lnTo>
                  <a:pt x="264617" y="7620"/>
                </a:lnTo>
                <a:close/>
              </a:path>
              <a:path w="330835" h="257810">
                <a:moveTo>
                  <a:pt x="275793" y="10160"/>
                </a:moveTo>
                <a:lnTo>
                  <a:pt x="273392" y="11430"/>
                </a:lnTo>
                <a:lnTo>
                  <a:pt x="270738" y="13970"/>
                </a:lnTo>
                <a:lnTo>
                  <a:pt x="270116" y="15240"/>
                </a:lnTo>
                <a:lnTo>
                  <a:pt x="268960" y="16510"/>
                </a:lnTo>
                <a:lnTo>
                  <a:pt x="284492" y="16510"/>
                </a:lnTo>
                <a:lnTo>
                  <a:pt x="285724" y="15240"/>
                </a:lnTo>
                <a:lnTo>
                  <a:pt x="284225" y="12700"/>
                </a:lnTo>
                <a:lnTo>
                  <a:pt x="279603" y="12700"/>
                </a:lnTo>
                <a:lnTo>
                  <a:pt x="275793" y="10160"/>
                </a:lnTo>
                <a:close/>
              </a:path>
              <a:path w="330835" h="257810">
                <a:moveTo>
                  <a:pt x="222059" y="5080"/>
                </a:moveTo>
                <a:lnTo>
                  <a:pt x="218986" y="8890"/>
                </a:lnTo>
                <a:lnTo>
                  <a:pt x="218503" y="10160"/>
                </a:lnTo>
                <a:lnTo>
                  <a:pt x="222681" y="10160"/>
                </a:lnTo>
                <a:lnTo>
                  <a:pt x="222986" y="6350"/>
                </a:lnTo>
                <a:lnTo>
                  <a:pt x="222059" y="5080"/>
                </a:lnTo>
                <a:close/>
              </a:path>
              <a:path w="330835" h="257810">
                <a:moveTo>
                  <a:pt x="215925" y="3810"/>
                </a:moveTo>
                <a:lnTo>
                  <a:pt x="214769" y="5080"/>
                </a:lnTo>
                <a:lnTo>
                  <a:pt x="213029" y="7620"/>
                </a:lnTo>
                <a:lnTo>
                  <a:pt x="211429" y="8890"/>
                </a:lnTo>
                <a:lnTo>
                  <a:pt x="215696" y="8890"/>
                </a:lnTo>
                <a:lnTo>
                  <a:pt x="216814" y="5080"/>
                </a:lnTo>
                <a:lnTo>
                  <a:pt x="215925" y="3810"/>
                </a:lnTo>
                <a:close/>
              </a:path>
              <a:path w="330835" h="257810">
                <a:moveTo>
                  <a:pt x="248056" y="3810"/>
                </a:moveTo>
                <a:lnTo>
                  <a:pt x="245122" y="5080"/>
                </a:lnTo>
                <a:lnTo>
                  <a:pt x="249548" y="5080"/>
                </a:lnTo>
                <a:lnTo>
                  <a:pt x="248056" y="3810"/>
                </a:lnTo>
                <a:close/>
              </a:path>
              <a:path w="330835" h="257810">
                <a:moveTo>
                  <a:pt x="240995" y="1270"/>
                </a:moveTo>
                <a:lnTo>
                  <a:pt x="238150" y="1270"/>
                </a:lnTo>
                <a:lnTo>
                  <a:pt x="235127" y="2540"/>
                </a:lnTo>
                <a:lnTo>
                  <a:pt x="241484" y="2540"/>
                </a:lnTo>
                <a:lnTo>
                  <a:pt x="240995" y="127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4282844" y="3098118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15074" y="0"/>
                </a:moveTo>
                <a:lnTo>
                  <a:pt x="13246" y="317"/>
                </a:lnTo>
                <a:lnTo>
                  <a:pt x="12179" y="2222"/>
                </a:lnTo>
                <a:lnTo>
                  <a:pt x="9296" y="4495"/>
                </a:lnTo>
                <a:lnTo>
                  <a:pt x="8089" y="7073"/>
                </a:lnTo>
                <a:lnTo>
                  <a:pt x="6934" y="8280"/>
                </a:lnTo>
                <a:lnTo>
                  <a:pt x="4356" y="12115"/>
                </a:lnTo>
                <a:lnTo>
                  <a:pt x="927" y="14071"/>
                </a:lnTo>
                <a:lnTo>
                  <a:pt x="0" y="15862"/>
                </a:lnTo>
                <a:lnTo>
                  <a:pt x="823" y="17411"/>
                </a:lnTo>
                <a:lnTo>
                  <a:pt x="905" y="18173"/>
                </a:lnTo>
                <a:lnTo>
                  <a:pt x="1104" y="20789"/>
                </a:lnTo>
                <a:lnTo>
                  <a:pt x="4889" y="22580"/>
                </a:lnTo>
                <a:lnTo>
                  <a:pt x="5778" y="24307"/>
                </a:lnTo>
                <a:lnTo>
                  <a:pt x="6464" y="23812"/>
                </a:lnTo>
                <a:lnTo>
                  <a:pt x="6934" y="21539"/>
                </a:lnTo>
                <a:lnTo>
                  <a:pt x="7848" y="21145"/>
                </a:lnTo>
                <a:lnTo>
                  <a:pt x="12675" y="21145"/>
                </a:lnTo>
                <a:lnTo>
                  <a:pt x="14706" y="19634"/>
                </a:lnTo>
                <a:lnTo>
                  <a:pt x="18135" y="19189"/>
                </a:lnTo>
                <a:lnTo>
                  <a:pt x="19380" y="18173"/>
                </a:lnTo>
                <a:lnTo>
                  <a:pt x="21691" y="17411"/>
                </a:lnTo>
                <a:lnTo>
                  <a:pt x="21069" y="16383"/>
                </a:lnTo>
                <a:lnTo>
                  <a:pt x="21000" y="15989"/>
                </a:lnTo>
                <a:lnTo>
                  <a:pt x="15239" y="15989"/>
                </a:lnTo>
                <a:lnTo>
                  <a:pt x="14401" y="14960"/>
                </a:lnTo>
                <a:lnTo>
                  <a:pt x="15557" y="13360"/>
                </a:lnTo>
                <a:lnTo>
                  <a:pt x="14579" y="11582"/>
                </a:lnTo>
                <a:lnTo>
                  <a:pt x="12052" y="10693"/>
                </a:lnTo>
                <a:lnTo>
                  <a:pt x="13690" y="9182"/>
                </a:lnTo>
                <a:lnTo>
                  <a:pt x="16357" y="4584"/>
                </a:lnTo>
                <a:lnTo>
                  <a:pt x="16319" y="2984"/>
                </a:lnTo>
                <a:lnTo>
                  <a:pt x="14173" y="2755"/>
                </a:lnTo>
                <a:lnTo>
                  <a:pt x="15290" y="1028"/>
                </a:lnTo>
                <a:lnTo>
                  <a:pt x="15074" y="0"/>
                </a:lnTo>
                <a:close/>
              </a:path>
              <a:path w="22225" h="24764">
                <a:moveTo>
                  <a:pt x="12675" y="21145"/>
                </a:moveTo>
                <a:lnTo>
                  <a:pt x="7848" y="21145"/>
                </a:lnTo>
                <a:lnTo>
                  <a:pt x="8750" y="22440"/>
                </a:lnTo>
                <a:lnTo>
                  <a:pt x="10934" y="22440"/>
                </a:lnTo>
                <a:lnTo>
                  <a:pt x="12675" y="21145"/>
                </a:lnTo>
                <a:close/>
              </a:path>
              <a:path w="22225" h="24764">
                <a:moveTo>
                  <a:pt x="18173" y="12776"/>
                </a:moveTo>
                <a:lnTo>
                  <a:pt x="16751" y="13182"/>
                </a:lnTo>
                <a:lnTo>
                  <a:pt x="16713" y="15011"/>
                </a:lnTo>
                <a:lnTo>
                  <a:pt x="15239" y="15989"/>
                </a:lnTo>
                <a:lnTo>
                  <a:pt x="21000" y="15989"/>
                </a:lnTo>
                <a:lnTo>
                  <a:pt x="20586" y="13614"/>
                </a:lnTo>
                <a:lnTo>
                  <a:pt x="18173" y="1277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4313032" y="3024026"/>
            <a:ext cx="76835" cy="84455"/>
          </a:xfrm>
          <a:custGeom>
            <a:avLst/>
            <a:gdLst/>
            <a:ahLst/>
            <a:cxnLst/>
            <a:rect l="l" t="t" r="r" b="b"/>
            <a:pathLst>
              <a:path w="76835" h="84455">
                <a:moveTo>
                  <a:pt x="73755" y="73151"/>
                </a:moveTo>
                <a:lnTo>
                  <a:pt x="64701" y="73151"/>
                </a:lnTo>
                <a:lnTo>
                  <a:pt x="65057" y="73913"/>
                </a:lnTo>
                <a:lnTo>
                  <a:pt x="67025" y="73913"/>
                </a:lnTo>
                <a:lnTo>
                  <a:pt x="67025" y="74675"/>
                </a:lnTo>
                <a:lnTo>
                  <a:pt x="65552" y="75056"/>
                </a:lnTo>
                <a:lnTo>
                  <a:pt x="63456" y="77215"/>
                </a:lnTo>
                <a:lnTo>
                  <a:pt x="63433" y="78993"/>
                </a:lnTo>
                <a:lnTo>
                  <a:pt x="63025" y="80390"/>
                </a:lnTo>
                <a:lnTo>
                  <a:pt x="63545" y="81152"/>
                </a:lnTo>
                <a:lnTo>
                  <a:pt x="63812" y="83311"/>
                </a:lnTo>
                <a:lnTo>
                  <a:pt x="65018" y="84327"/>
                </a:lnTo>
                <a:lnTo>
                  <a:pt x="65374" y="82676"/>
                </a:lnTo>
                <a:lnTo>
                  <a:pt x="66441" y="81533"/>
                </a:lnTo>
                <a:lnTo>
                  <a:pt x="71280" y="81533"/>
                </a:lnTo>
                <a:lnTo>
                  <a:pt x="71280" y="81279"/>
                </a:lnTo>
                <a:lnTo>
                  <a:pt x="71991" y="81025"/>
                </a:lnTo>
                <a:lnTo>
                  <a:pt x="72448" y="79882"/>
                </a:lnTo>
                <a:lnTo>
                  <a:pt x="72397" y="78358"/>
                </a:lnTo>
                <a:lnTo>
                  <a:pt x="72918" y="78104"/>
                </a:lnTo>
                <a:lnTo>
                  <a:pt x="73273" y="77215"/>
                </a:lnTo>
                <a:lnTo>
                  <a:pt x="73200" y="76834"/>
                </a:lnTo>
                <a:lnTo>
                  <a:pt x="72826" y="76072"/>
                </a:lnTo>
                <a:lnTo>
                  <a:pt x="72768" y="75564"/>
                </a:lnTo>
                <a:lnTo>
                  <a:pt x="73197" y="73913"/>
                </a:lnTo>
                <a:lnTo>
                  <a:pt x="73755" y="73151"/>
                </a:lnTo>
                <a:close/>
              </a:path>
              <a:path w="76835" h="84455">
                <a:moveTo>
                  <a:pt x="71280" y="81533"/>
                </a:moveTo>
                <a:lnTo>
                  <a:pt x="67774" y="81533"/>
                </a:lnTo>
                <a:lnTo>
                  <a:pt x="68574" y="83184"/>
                </a:lnTo>
                <a:lnTo>
                  <a:pt x="69641" y="83438"/>
                </a:lnTo>
                <a:lnTo>
                  <a:pt x="71280" y="82422"/>
                </a:lnTo>
                <a:lnTo>
                  <a:pt x="71280" y="81533"/>
                </a:lnTo>
                <a:close/>
              </a:path>
              <a:path w="76835" h="84455">
                <a:moveTo>
                  <a:pt x="64900" y="61721"/>
                </a:moveTo>
                <a:lnTo>
                  <a:pt x="57640" y="61721"/>
                </a:lnTo>
                <a:lnTo>
                  <a:pt x="58351" y="61848"/>
                </a:lnTo>
                <a:lnTo>
                  <a:pt x="59240" y="62610"/>
                </a:lnTo>
                <a:lnTo>
                  <a:pt x="60040" y="62864"/>
                </a:lnTo>
                <a:lnTo>
                  <a:pt x="60929" y="63626"/>
                </a:lnTo>
                <a:lnTo>
                  <a:pt x="60971" y="64007"/>
                </a:lnTo>
                <a:lnTo>
                  <a:pt x="61085" y="66420"/>
                </a:lnTo>
                <a:lnTo>
                  <a:pt x="60789" y="67436"/>
                </a:lnTo>
                <a:lnTo>
                  <a:pt x="60586" y="68452"/>
                </a:lnTo>
                <a:lnTo>
                  <a:pt x="60503" y="69341"/>
                </a:lnTo>
                <a:lnTo>
                  <a:pt x="61056" y="70357"/>
                </a:lnTo>
                <a:lnTo>
                  <a:pt x="60523" y="71627"/>
                </a:lnTo>
                <a:lnTo>
                  <a:pt x="58707" y="73151"/>
                </a:lnTo>
                <a:lnTo>
                  <a:pt x="57373" y="76707"/>
                </a:lnTo>
                <a:lnTo>
                  <a:pt x="57292" y="78104"/>
                </a:lnTo>
                <a:lnTo>
                  <a:pt x="57166" y="78358"/>
                </a:lnTo>
                <a:lnTo>
                  <a:pt x="56573" y="78993"/>
                </a:lnTo>
                <a:lnTo>
                  <a:pt x="56662" y="80390"/>
                </a:lnTo>
                <a:lnTo>
                  <a:pt x="57830" y="80771"/>
                </a:lnTo>
                <a:lnTo>
                  <a:pt x="59596" y="79755"/>
                </a:lnTo>
                <a:lnTo>
                  <a:pt x="61247" y="76580"/>
                </a:lnTo>
                <a:lnTo>
                  <a:pt x="62123" y="76453"/>
                </a:lnTo>
                <a:lnTo>
                  <a:pt x="63990" y="74167"/>
                </a:lnTo>
                <a:lnTo>
                  <a:pt x="64701" y="73151"/>
                </a:lnTo>
                <a:lnTo>
                  <a:pt x="73755" y="73151"/>
                </a:lnTo>
                <a:lnTo>
                  <a:pt x="75475" y="70738"/>
                </a:lnTo>
                <a:lnTo>
                  <a:pt x="75864" y="70103"/>
                </a:lnTo>
                <a:lnTo>
                  <a:pt x="70403" y="70103"/>
                </a:lnTo>
                <a:lnTo>
                  <a:pt x="69705" y="68706"/>
                </a:lnTo>
                <a:lnTo>
                  <a:pt x="69815" y="67563"/>
                </a:lnTo>
                <a:lnTo>
                  <a:pt x="64891" y="67563"/>
                </a:lnTo>
                <a:lnTo>
                  <a:pt x="63190" y="66039"/>
                </a:lnTo>
                <a:lnTo>
                  <a:pt x="63080" y="65277"/>
                </a:lnTo>
                <a:lnTo>
                  <a:pt x="62976" y="64769"/>
                </a:lnTo>
                <a:lnTo>
                  <a:pt x="62538" y="63626"/>
                </a:lnTo>
                <a:lnTo>
                  <a:pt x="62424" y="63245"/>
                </a:lnTo>
                <a:lnTo>
                  <a:pt x="62263" y="61975"/>
                </a:lnTo>
                <a:lnTo>
                  <a:pt x="64742" y="61975"/>
                </a:lnTo>
                <a:lnTo>
                  <a:pt x="64900" y="61721"/>
                </a:lnTo>
                <a:close/>
              </a:path>
              <a:path w="76835" h="84455">
                <a:moveTo>
                  <a:pt x="45474" y="76834"/>
                </a:moveTo>
                <a:lnTo>
                  <a:pt x="40800" y="76834"/>
                </a:lnTo>
                <a:lnTo>
                  <a:pt x="41727" y="77088"/>
                </a:lnTo>
                <a:lnTo>
                  <a:pt x="41816" y="78104"/>
                </a:lnTo>
                <a:lnTo>
                  <a:pt x="42578" y="78739"/>
                </a:lnTo>
                <a:lnTo>
                  <a:pt x="44343" y="78104"/>
                </a:lnTo>
                <a:lnTo>
                  <a:pt x="45410" y="76961"/>
                </a:lnTo>
                <a:close/>
              </a:path>
              <a:path w="76835" h="84455">
                <a:moveTo>
                  <a:pt x="56723" y="65658"/>
                </a:moveTo>
                <a:lnTo>
                  <a:pt x="51010" y="65658"/>
                </a:lnTo>
                <a:lnTo>
                  <a:pt x="52661" y="65912"/>
                </a:lnTo>
                <a:lnTo>
                  <a:pt x="51277" y="66801"/>
                </a:lnTo>
                <a:lnTo>
                  <a:pt x="51150" y="67563"/>
                </a:lnTo>
                <a:lnTo>
                  <a:pt x="49055" y="68452"/>
                </a:lnTo>
                <a:lnTo>
                  <a:pt x="47023" y="68706"/>
                </a:lnTo>
                <a:lnTo>
                  <a:pt x="45867" y="69976"/>
                </a:lnTo>
                <a:lnTo>
                  <a:pt x="45727" y="70992"/>
                </a:lnTo>
                <a:lnTo>
                  <a:pt x="45067" y="71246"/>
                </a:lnTo>
                <a:lnTo>
                  <a:pt x="44686" y="72262"/>
                </a:lnTo>
                <a:lnTo>
                  <a:pt x="43200" y="72262"/>
                </a:lnTo>
                <a:lnTo>
                  <a:pt x="42349" y="72516"/>
                </a:lnTo>
                <a:lnTo>
                  <a:pt x="41816" y="73405"/>
                </a:lnTo>
                <a:lnTo>
                  <a:pt x="40965" y="74167"/>
                </a:lnTo>
                <a:lnTo>
                  <a:pt x="38844" y="74675"/>
                </a:lnTo>
                <a:lnTo>
                  <a:pt x="37066" y="76072"/>
                </a:lnTo>
                <a:lnTo>
                  <a:pt x="36930" y="76453"/>
                </a:lnTo>
                <a:lnTo>
                  <a:pt x="36846" y="77088"/>
                </a:lnTo>
                <a:lnTo>
                  <a:pt x="37332" y="77723"/>
                </a:lnTo>
                <a:lnTo>
                  <a:pt x="37815" y="78485"/>
                </a:lnTo>
                <a:lnTo>
                  <a:pt x="39364" y="78485"/>
                </a:lnTo>
                <a:lnTo>
                  <a:pt x="40038" y="77596"/>
                </a:lnTo>
                <a:lnTo>
                  <a:pt x="40800" y="76834"/>
                </a:lnTo>
                <a:lnTo>
                  <a:pt x="45474" y="76834"/>
                </a:lnTo>
                <a:lnTo>
                  <a:pt x="46121" y="75564"/>
                </a:lnTo>
                <a:lnTo>
                  <a:pt x="46654" y="75564"/>
                </a:lnTo>
                <a:lnTo>
                  <a:pt x="47100" y="74421"/>
                </a:lnTo>
                <a:lnTo>
                  <a:pt x="47220" y="73913"/>
                </a:lnTo>
                <a:lnTo>
                  <a:pt x="47454" y="72643"/>
                </a:lnTo>
                <a:lnTo>
                  <a:pt x="48356" y="72389"/>
                </a:lnTo>
                <a:lnTo>
                  <a:pt x="50439" y="69976"/>
                </a:lnTo>
                <a:lnTo>
                  <a:pt x="51455" y="69341"/>
                </a:lnTo>
                <a:lnTo>
                  <a:pt x="55275" y="69341"/>
                </a:lnTo>
                <a:lnTo>
                  <a:pt x="56001" y="67182"/>
                </a:lnTo>
                <a:lnTo>
                  <a:pt x="56723" y="65658"/>
                </a:lnTo>
                <a:close/>
              </a:path>
              <a:path w="76835" h="84455">
                <a:moveTo>
                  <a:pt x="55062" y="69976"/>
                </a:moveTo>
                <a:lnTo>
                  <a:pt x="54084" y="69976"/>
                </a:lnTo>
                <a:lnTo>
                  <a:pt x="52699" y="70865"/>
                </a:lnTo>
                <a:lnTo>
                  <a:pt x="53995" y="70738"/>
                </a:lnTo>
                <a:lnTo>
                  <a:pt x="55062" y="69976"/>
                </a:lnTo>
                <a:close/>
              </a:path>
              <a:path w="76835" h="84455">
                <a:moveTo>
                  <a:pt x="55275" y="69341"/>
                </a:moveTo>
                <a:lnTo>
                  <a:pt x="51455" y="69341"/>
                </a:lnTo>
                <a:lnTo>
                  <a:pt x="52484" y="70103"/>
                </a:lnTo>
                <a:lnTo>
                  <a:pt x="54084" y="69976"/>
                </a:lnTo>
                <a:lnTo>
                  <a:pt x="55062" y="69976"/>
                </a:lnTo>
                <a:lnTo>
                  <a:pt x="55275" y="69341"/>
                </a:lnTo>
                <a:close/>
              </a:path>
              <a:path w="76835" h="84455">
                <a:moveTo>
                  <a:pt x="76080" y="64261"/>
                </a:moveTo>
                <a:lnTo>
                  <a:pt x="75420" y="64261"/>
                </a:lnTo>
                <a:lnTo>
                  <a:pt x="75359" y="65277"/>
                </a:lnTo>
                <a:lnTo>
                  <a:pt x="74569" y="66928"/>
                </a:lnTo>
                <a:lnTo>
                  <a:pt x="72880" y="68071"/>
                </a:lnTo>
                <a:lnTo>
                  <a:pt x="71419" y="69849"/>
                </a:lnTo>
                <a:lnTo>
                  <a:pt x="70403" y="70103"/>
                </a:lnTo>
                <a:lnTo>
                  <a:pt x="75864" y="70103"/>
                </a:lnTo>
                <a:lnTo>
                  <a:pt x="76409" y="69214"/>
                </a:lnTo>
                <a:lnTo>
                  <a:pt x="76293" y="65277"/>
                </a:lnTo>
                <a:lnTo>
                  <a:pt x="76080" y="64261"/>
                </a:lnTo>
                <a:close/>
              </a:path>
              <a:path w="76835" h="84455">
                <a:moveTo>
                  <a:pt x="44341" y="67182"/>
                </a:moveTo>
                <a:lnTo>
                  <a:pt x="39415" y="67182"/>
                </a:lnTo>
                <a:lnTo>
                  <a:pt x="39860" y="67944"/>
                </a:lnTo>
                <a:lnTo>
                  <a:pt x="41231" y="67944"/>
                </a:lnTo>
                <a:lnTo>
                  <a:pt x="41816" y="68706"/>
                </a:lnTo>
                <a:lnTo>
                  <a:pt x="42705" y="68071"/>
                </a:lnTo>
                <a:lnTo>
                  <a:pt x="44127" y="67690"/>
                </a:lnTo>
                <a:lnTo>
                  <a:pt x="44341" y="67182"/>
                </a:lnTo>
                <a:close/>
              </a:path>
              <a:path w="76835" h="84455">
                <a:moveTo>
                  <a:pt x="57136" y="64261"/>
                </a:moveTo>
                <a:lnTo>
                  <a:pt x="41511" y="64261"/>
                </a:lnTo>
                <a:lnTo>
                  <a:pt x="41371" y="64769"/>
                </a:lnTo>
                <a:lnTo>
                  <a:pt x="38971" y="66293"/>
                </a:lnTo>
                <a:lnTo>
                  <a:pt x="36710" y="67182"/>
                </a:lnTo>
                <a:lnTo>
                  <a:pt x="37371" y="67690"/>
                </a:lnTo>
                <a:lnTo>
                  <a:pt x="38031" y="67309"/>
                </a:lnTo>
                <a:lnTo>
                  <a:pt x="39415" y="67182"/>
                </a:lnTo>
                <a:lnTo>
                  <a:pt x="44341" y="67182"/>
                </a:lnTo>
                <a:lnTo>
                  <a:pt x="44823" y="66039"/>
                </a:lnTo>
                <a:lnTo>
                  <a:pt x="44716" y="65150"/>
                </a:lnTo>
                <a:lnTo>
                  <a:pt x="44610" y="64642"/>
                </a:lnTo>
                <a:lnTo>
                  <a:pt x="57142" y="64642"/>
                </a:lnTo>
                <a:lnTo>
                  <a:pt x="57136" y="64261"/>
                </a:lnTo>
                <a:close/>
              </a:path>
              <a:path w="76835" h="84455">
                <a:moveTo>
                  <a:pt x="75331" y="59054"/>
                </a:moveTo>
                <a:lnTo>
                  <a:pt x="74264" y="60070"/>
                </a:lnTo>
                <a:lnTo>
                  <a:pt x="73413" y="60197"/>
                </a:lnTo>
                <a:lnTo>
                  <a:pt x="71915" y="60959"/>
                </a:lnTo>
                <a:lnTo>
                  <a:pt x="70530" y="61340"/>
                </a:lnTo>
                <a:lnTo>
                  <a:pt x="69006" y="62610"/>
                </a:lnTo>
                <a:lnTo>
                  <a:pt x="68701" y="63880"/>
                </a:lnTo>
                <a:lnTo>
                  <a:pt x="66263" y="65785"/>
                </a:lnTo>
                <a:lnTo>
                  <a:pt x="66085" y="66674"/>
                </a:lnTo>
                <a:lnTo>
                  <a:pt x="64891" y="67563"/>
                </a:lnTo>
                <a:lnTo>
                  <a:pt x="69815" y="67563"/>
                </a:lnTo>
                <a:lnTo>
                  <a:pt x="69924" y="66928"/>
                </a:lnTo>
                <a:lnTo>
                  <a:pt x="69946" y="64896"/>
                </a:lnTo>
                <a:lnTo>
                  <a:pt x="72029" y="63372"/>
                </a:lnTo>
                <a:lnTo>
                  <a:pt x="72486" y="62483"/>
                </a:lnTo>
                <a:lnTo>
                  <a:pt x="74315" y="60832"/>
                </a:lnTo>
                <a:lnTo>
                  <a:pt x="74924" y="60832"/>
                </a:lnTo>
                <a:lnTo>
                  <a:pt x="75813" y="60324"/>
                </a:lnTo>
                <a:lnTo>
                  <a:pt x="75331" y="59054"/>
                </a:lnTo>
                <a:close/>
              </a:path>
              <a:path w="76835" h="84455">
                <a:moveTo>
                  <a:pt x="57142" y="64642"/>
                </a:moveTo>
                <a:lnTo>
                  <a:pt x="44610" y="64642"/>
                </a:lnTo>
                <a:lnTo>
                  <a:pt x="45638" y="65277"/>
                </a:lnTo>
                <a:lnTo>
                  <a:pt x="47505" y="65658"/>
                </a:lnTo>
                <a:lnTo>
                  <a:pt x="48483" y="66801"/>
                </a:lnTo>
                <a:lnTo>
                  <a:pt x="49817" y="66420"/>
                </a:lnTo>
                <a:lnTo>
                  <a:pt x="51010" y="65658"/>
                </a:lnTo>
                <a:lnTo>
                  <a:pt x="56723" y="65658"/>
                </a:lnTo>
                <a:lnTo>
                  <a:pt x="57084" y="64896"/>
                </a:lnTo>
                <a:lnTo>
                  <a:pt x="57142" y="64642"/>
                </a:lnTo>
                <a:close/>
              </a:path>
              <a:path w="76835" h="84455">
                <a:moveTo>
                  <a:pt x="28982" y="65785"/>
                </a:moveTo>
                <a:lnTo>
                  <a:pt x="26258" y="65785"/>
                </a:lnTo>
                <a:lnTo>
                  <a:pt x="26703" y="66420"/>
                </a:lnTo>
                <a:lnTo>
                  <a:pt x="28125" y="66420"/>
                </a:lnTo>
                <a:lnTo>
                  <a:pt x="28982" y="65785"/>
                </a:lnTo>
                <a:close/>
              </a:path>
              <a:path w="76835" h="84455">
                <a:moveTo>
                  <a:pt x="36215" y="64134"/>
                </a:moveTo>
                <a:lnTo>
                  <a:pt x="22029" y="64134"/>
                </a:lnTo>
                <a:lnTo>
                  <a:pt x="22435" y="64896"/>
                </a:lnTo>
                <a:lnTo>
                  <a:pt x="23324" y="65912"/>
                </a:lnTo>
                <a:lnTo>
                  <a:pt x="25509" y="66039"/>
                </a:lnTo>
                <a:lnTo>
                  <a:pt x="26258" y="65785"/>
                </a:lnTo>
                <a:lnTo>
                  <a:pt x="28982" y="65785"/>
                </a:lnTo>
                <a:lnTo>
                  <a:pt x="29154" y="65658"/>
                </a:lnTo>
                <a:lnTo>
                  <a:pt x="29103" y="64896"/>
                </a:lnTo>
                <a:lnTo>
                  <a:pt x="33241" y="64896"/>
                </a:lnTo>
                <a:lnTo>
                  <a:pt x="33459" y="64642"/>
                </a:lnTo>
                <a:lnTo>
                  <a:pt x="36017" y="64642"/>
                </a:lnTo>
                <a:lnTo>
                  <a:pt x="36215" y="64134"/>
                </a:lnTo>
                <a:close/>
              </a:path>
              <a:path w="76835" h="84455">
                <a:moveTo>
                  <a:pt x="33241" y="64896"/>
                </a:moveTo>
                <a:lnTo>
                  <a:pt x="29103" y="64896"/>
                </a:lnTo>
                <a:lnTo>
                  <a:pt x="31008" y="65023"/>
                </a:lnTo>
                <a:lnTo>
                  <a:pt x="31681" y="65658"/>
                </a:lnTo>
                <a:lnTo>
                  <a:pt x="32697" y="65531"/>
                </a:lnTo>
                <a:lnTo>
                  <a:pt x="33241" y="64896"/>
                </a:lnTo>
                <a:close/>
              </a:path>
              <a:path w="76835" h="84455">
                <a:moveTo>
                  <a:pt x="63967" y="48767"/>
                </a:moveTo>
                <a:lnTo>
                  <a:pt x="12263" y="48767"/>
                </a:lnTo>
                <a:lnTo>
                  <a:pt x="10612" y="50418"/>
                </a:lnTo>
                <a:lnTo>
                  <a:pt x="8351" y="53212"/>
                </a:lnTo>
                <a:lnTo>
                  <a:pt x="6929" y="55498"/>
                </a:lnTo>
                <a:lnTo>
                  <a:pt x="4122" y="57022"/>
                </a:lnTo>
                <a:lnTo>
                  <a:pt x="1811" y="59054"/>
                </a:lnTo>
                <a:lnTo>
                  <a:pt x="388" y="59181"/>
                </a:lnTo>
                <a:lnTo>
                  <a:pt x="41" y="60070"/>
                </a:lnTo>
                <a:lnTo>
                  <a:pt x="0" y="60705"/>
                </a:lnTo>
                <a:lnTo>
                  <a:pt x="213" y="61213"/>
                </a:lnTo>
                <a:lnTo>
                  <a:pt x="323" y="62102"/>
                </a:lnTo>
                <a:lnTo>
                  <a:pt x="116" y="62864"/>
                </a:lnTo>
                <a:lnTo>
                  <a:pt x="2" y="63626"/>
                </a:lnTo>
                <a:lnTo>
                  <a:pt x="350" y="64388"/>
                </a:lnTo>
                <a:lnTo>
                  <a:pt x="1671" y="64642"/>
                </a:lnTo>
                <a:lnTo>
                  <a:pt x="4084" y="65404"/>
                </a:lnTo>
                <a:lnTo>
                  <a:pt x="6789" y="65023"/>
                </a:lnTo>
                <a:lnTo>
                  <a:pt x="8478" y="63626"/>
                </a:lnTo>
                <a:lnTo>
                  <a:pt x="10523" y="63372"/>
                </a:lnTo>
                <a:lnTo>
                  <a:pt x="12123" y="61975"/>
                </a:lnTo>
                <a:lnTo>
                  <a:pt x="12580" y="60959"/>
                </a:lnTo>
                <a:lnTo>
                  <a:pt x="37454" y="60959"/>
                </a:lnTo>
                <a:lnTo>
                  <a:pt x="37599" y="60705"/>
                </a:lnTo>
                <a:lnTo>
                  <a:pt x="38437" y="60451"/>
                </a:lnTo>
                <a:lnTo>
                  <a:pt x="65730" y="60451"/>
                </a:lnTo>
                <a:lnTo>
                  <a:pt x="63774" y="60070"/>
                </a:lnTo>
                <a:lnTo>
                  <a:pt x="62796" y="59181"/>
                </a:lnTo>
                <a:lnTo>
                  <a:pt x="62834" y="57911"/>
                </a:lnTo>
                <a:lnTo>
                  <a:pt x="63507" y="57403"/>
                </a:lnTo>
                <a:lnTo>
                  <a:pt x="65743" y="57403"/>
                </a:lnTo>
                <a:lnTo>
                  <a:pt x="67122" y="56260"/>
                </a:lnTo>
                <a:lnTo>
                  <a:pt x="63190" y="56260"/>
                </a:lnTo>
                <a:lnTo>
                  <a:pt x="63596" y="55244"/>
                </a:lnTo>
                <a:lnTo>
                  <a:pt x="63649" y="54609"/>
                </a:lnTo>
                <a:lnTo>
                  <a:pt x="62923" y="54609"/>
                </a:lnTo>
                <a:lnTo>
                  <a:pt x="61691" y="54355"/>
                </a:lnTo>
                <a:lnTo>
                  <a:pt x="62923" y="53720"/>
                </a:lnTo>
                <a:lnTo>
                  <a:pt x="64701" y="51815"/>
                </a:lnTo>
                <a:lnTo>
                  <a:pt x="63812" y="51180"/>
                </a:lnTo>
                <a:lnTo>
                  <a:pt x="64841" y="50291"/>
                </a:lnTo>
                <a:lnTo>
                  <a:pt x="65278" y="49275"/>
                </a:lnTo>
                <a:lnTo>
                  <a:pt x="63774" y="49275"/>
                </a:lnTo>
                <a:lnTo>
                  <a:pt x="63967" y="48767"/>
                </a:lnTo>
                <a:close/>
              </a:path>
              <a:path w="76835" h="84455">
                <a:moveTo>
                  <a:pt x="36017" y="64642"/>
                </a:moveTo>
                <a:lnTo>
                  <a:pt x="34615" y="64642"/>
                </a:lnTo>
                <a:lnTo>
                  <a:pt x="35770" y="65277"/>
                </a:lnTo>
                <a:lnTo>
                  <a:pt x="36017" y="64642"/>
                </a:lnTo>
                <a:close/>
              </a:path>
              <a:path w="76835" h="84455">
                <a:moveTo>
                  <a:pt x="64071" y="61086"/>
                </a:moveTo>
                <a:lnTo>
                  <a:pt x="40076" y="61086"/>
                </a:lnTo>
                <a:lnTo>
                  <a:pt x="40076" y="62610"/>
                </a:lnTo>
                <a:lnTo>
                  <a:pt x="39436" y="63626"/>
                </a:lnTo>
                <a:lnTo>
                  <a:pt x="39364" y="64769"/>
                </a:lnTo>
                <a:lnTo>
                  <a:pt x="40888" y="64388"/>
                </a:lnTo>
                <a:lnTo>
                  <a:pt x="41511" y="64261"/>
                </a:lnTo>
                <a:lnTo>
                  <a:pt x="57136" y="64261"/>
                </a:lnTo>
                <a:lnTo>
                  <a:pt x="57106" y="62483"/>
                </a:lnTo>
                <a:lnTo>
                  <a:pt x="57640" y="61721"/>
                </a:lnTo>
                <a:lnTo>
                  <a:pt x="64900" y="61721"/>
                </a:lnTo>
                <a:lnTo>
                  <a:pt x="65216" y="61213"/>
                </a:lnTo>
                <a:lnTo>
                  <a:pt x="64434" y="61213"/>
                </a:lnTo>
                <a:lnTo>
                  <a:pt x="64071" y="61086"/>
                </a:lnTo>
                <a:close/>
              </a:path>
              <a:path w="76835" h="84455">
                <a:moveTo>
                  <a:pt x="36015" y="63245"/>
                </a:moveTo>
                <a:lnTo>
                  <a:pt x="16035" y="63245"/>
                </a:lnTo>
                <a:lnTo>
                  <a:pt x="16885" y="64388"/>
                </a:lnTo>
                <a:lnTo>
                  <a:pt x="20086" y="64642"/>
                </a:lnTo>
                <a:lnTo>
                  <a:pt x="22029" y="64134"/>
                </a:lnTo>
                <a:lnTo>
                  <a:pt x="36215" y="64134"/>
                </a:lnTo>
                <a:lnTo>
                  <a:pt x="36015" y="63245"/>
                </a:lnTo>
                <a:close/>
              </a:path>
              <a:path w="76835" h="84455">
                <a:moveTo>
                  <a:pt x="37454" y="60959"/>
                </a:moveTo>
                <a:lnTo>
                  <a:pt x="12580" y="60959"/>
                </a:lnTo>
                <a:lnTo>
                  <a:pt x="12616" y="61086"/>
                </a:lnTo>
                <a:lnTo>
                  <a:pt x="12713" y="61848"/>
                </a:lnTo>
                <a:lnTo>
                  <a:pt x="11640" y="63499"/>
                </a:lnTo>
                <a:lnTo>
                  <a:pt x="14168" y="64007"/>
                </a:lnTo>
                <a:lnTo>
                  <a:pt x="16035" y="63245"/>
                </a:lnTo>
                <a:lnTo>
                  <a:pt x="36015" y="63245"/>
                </a:lnTo>
                <a:lnTo>
                  <a:pt x="36126" y="61340"/>
                </a:lnTo>
                <a:lnTo>
                  <a:pt x="37235" y="61340"/>
                </a:lnTo>
                <a:lnTo>
                  <a:pt x="37454" y="60959"/>
                </a:lnTo>
                <a:close/>
              </a:path>
              <a:path w="76835" h="84455">
                <a:moveTo>
                  <a:pt x="65730" y="60451"/>
                </a:moveTo>
                <a:lnTo>
                  <a:pt x="38437" y="60451"/>
                </a:lnTo>
                <a:lnTo>
                  <a:pt x="37853" y="60959"/>
                </a:lnTo>
                <a:lnTo>
                  <a:pt x="37460" y="62483"/>
                </a:lnTo>
                <a:lnTo>
                  <a:pt x="37345" y="63499"/>
                </a:lnTo>
                <a:lnTo>
                  <a:pt x="37688" y="63880"/>
                </a:lnTo>
                <a:lnTo>
                  <a:pt x="38221" y="62610"/>
                </a:lnTo>
                <a:lnTo>
                  <a:pt x="39555" y="61213"/>
                </a:lnTo>
                <a:lnTo>
                  <a:pt x="40076" y="61086"/>
                </a:lnTo>
                <a:lnTo>
                  <a:pt x="64071" y="61086"/>
                </a:lnTo>
                <a:lnTo>
                  <a:pt x="62618" y="60578"/>
                </a:lnTo>
                <a:lnTo>
                  <a:pt x="64771" y="60578"/>
                </a:lnTo>
                <a:lnTo>
                  <a:pt x="65730" y="60451"/>
                </a:lnTo>
                <a:close/>
              </a:path>
              <a:path w="76835" h="84455">
                <a:moveTo>
                  <a:pt x="64742" y="61975"/>
                </a:moveTo>
                <a:lnTo>
                  <a:pt x="62263" y="61975"/>
                </a:lnTo>
                <a:lnTo>
                  <a:pt x="63152" y="63372"/>
                </a:lnTo>
                <a:lnTo>
                  <a:pt x="63952" y="63245"/>
                </a:lnTo>
                <a:lnTo>
                  <a:pt x="64742" y="61975"/>
                </a:lnTo>
                <a:close/>
              </a:path>
              <a:path w="76835" h="84455">
                <a:moveTo>
                  <a:pt x="37235" y="61340"/>
                </a:moveTo>
                <a:lnTo>
                  <a:pt x="36126" y="61340"/>
                </a:lnTo>
                <a:lnTo>
                  <a:pt x="36799" y="62102"/>
                </a:lnTo>
                <a:lnTo>
                  <a:pt x="37235" y="61340"/>
                </a:lnTo>
                <a:close/>
              </a:path>
              <a:path w="76835" h="84455">
                <a:moveTo>
                  <a:pt x="65374" y="60959"/>
                </a:moveTo>
                <a:lnTo>
                  <a:pt x="64434" y="61213"/>
                </a:lnTo>
                <a:lnTo>
                  <a:pt x="65216" y="61213"/>
                </a:lnTo>
                <a:lnTo>
                  <a:pt x="65374" y="60959"/>
                </a:lnTo>
                <a:close/>
              </a:path>
              <a:path w="76835" h="84455">
                <a:moveTo>
                  <a:pt x="64771" y="60578"/>
                </a:moveTo>
                <a:lnTo>
                  <a:pt x="62618" y="60578"/>
                </a:lnTo>
                <a:lnTo>
                  <a:pt x="63812" y="60705"/>
                </a:lnTo>
                <a:lnTo>
                  <a:pt x="64771" y="60578"/>
                </a:lnTo>
                <a:close/>
              </a:path>
              <a:path w="76835" h="84455">
                <a:moveTo>
                  <a:pt x="65743" y="57403"/>
                </a:moveTo>
                <a:lnTo>
                  <a:pt x="63507" y="57403"/>
                </a:lnTo>
                <a:lnTo>
                  <a:pt x="65590" y="57530"/>
                </a:lnTo>
                <a:lnTo>
                  <a:pt x="65743" y="57403"/>
                </a:lnTo>
                <a:close/>
              </a:path>
              <a:path w="76835" h="84455">
                <a:moveTo>
                  <a:pt x="66885" y="52704"/>
                </a:moveTo>
                <a:lnTo>
                  <a:pt x="65323" y="53847"/>
                </a:lnTo>
                <a:lnTo>
                  <a:pt x="64168" y="54609"/>
                </a:lnTo>
                <a:lnTo>
                  <a:pt x="64041" y="55879"/>
                </a:lnTo>
                <a:lnTo>
                  <a:pt x="63190" y="56260"/>
                </a:lnTo>
                <a:lnTo>
                  <a:pt x="67122" y="56260"/>
                </a:lnTo>
                <a:lnTo>
                  <a:pt x="68041" y="55498"/>
                </a:lnTo>
                <a:lnTo>
                  <a:pt x="68841" y="53466"/>
                </a:lnTo>
                <a:lnTo>
                  <a:pt x="72290" y="53466"/>
                </a:lnTo>
                <a:lnTo>
                  <a:pt x="73300" y="52831"/>
                </a:lnTo>
                <a:lnTo>
                  <a:pt x="67863" y="52831"/>
                </a:lnTo>
                <a:lnTo>
                  <a:pt x="66885" y="52704"/>
                </a:lnTo>
                <a:close/>
              </a:path>
              <a:path w="76835" h="84455">
                <a:moveTo>
                  <a:pt x="63723" y="53720"/>
                </a:moveTo>
                <a:lnTo>
                  <a:pt x="62923" y="54609"/>
                </a:lnTo>
                <a:lnTo>
                  <a:pt x="63649" y="54609"/>
                </a:lnTo>
                <a:lnTo>
                  <a:pt x="63723" y="53720"/>
                </a:lnTo>
                <a:close/>
              </a:path>
              <a:path w="76835" h="84455">
                <a:moveTo>
                  <a:pt x="72290" y="53466"/>
                </a:moveTo>
                <a:lnTo>
                  <a:pt x="70708" y="53466"/>
                </a:lnTo>
                <a:lnTo>
                  <a:pt x="71280" y="54101"/>
                </a:lnTo>
                <a:lnTo>
                  <a:pt x="72290" y="53466"/>
                </a:lnTo>
                <a:close/>
              </a:path>
              <a:path w="76835" h="84455">
                <a:moveTo>
                  <a:pt x="69108" y="49656"/>
                </a:moveTo>
                <a:lnTo>
                  <a:pt x="68790" y="52323"/>
                </a:lnTo>
                <a:lnTo>
                  <a:pt x="67863" y="52831"/>
                </a:lnTo>
                <a:lnTo>
                  <a:pt x="73300" y="52831"/>
                </a:lnTo>
                <a:lnTo>
                  <a:pt x="73502" y="52704"/>
                </a:lnTo>
                <a:lnTo>
                  <a:pt x="74213" y="51180"/>
                </a:lnTo>
                <a:lnTo>
                  <a:pt x="74213" y="50672"/>
                </a:lnTo>
                <a:lnTo>
                  <a:pt x="70797" y="50672"/>
                </a:lnTo>
                <a:lnTo>
                  <a:pt x="70441" y="49910"/>
                </a:lnTo>
                <a:lnTo>
                  <a:pt x="69108" y="49656"/>
                </a:lnTo>
                <a:close/>
              </a:path>
              <a:path w="76835" h="84455">
                <a:moveTo>
                  <a:pt x="73591" y="48259"/>
                </a:moveTo>
                <a:lnTo>
                  <a:pt x="72029" y="49910"/>
                </a:lnTo>
                <a:lnTo>
                  <a:pt x="70797" y="50672"/>
                </a:lnTo>
                <a:lnTo>
                  <a:pt x="74213" y="50672"/>
                </a:lnTo>
                <a:lnTo>
                  <a:pt x="74144" y="49275"/>
                </a:lnTo>
                <a:lnTo>
                  <a:pt x="73591" y="48259"/>
                </a:lnTo>
                <a:close/>
              </a:path>
              <a:path w="76835" h="84455">
                <a:moveTo>
                  <a:pt x="9862" y="43179"/>
                </a:moveTo>
                <a:lnTo>
                  <a:pt x="9278" y="43941"/>
                </a:lnTo>
                <a:lnTo>
                  <a:pt x="7551" y="45084"/>
                </a:lnTo>
                <a:lnTo>
                  <a:pt x="4706" y="46862"/>
                </a:lnTo>
                <a:lnTo>
                  <a:pt x="3500" y="49783"/>
                </a:lnTo>
                <a:lnTo>
                  <a:pt x="4389" y="49783"/>
                </a:lnTo>
                <a:lnTo>
                  <a:pt x="6129" y="49275"/>
                </a:lnTo>
                <a:lnTo>
                  <a:pt x="9545" y="48767"/>
                </a:lnTo>
                <a:lnTo>
                  <a:pt x="63967" y="48767"/>
                </a:lnTo>
                <a:lnTo>
                  <a:pt x="64208" y="48132"/>
                </a:lnTo>
                <a:lnTo>
                  <a:pt x="10256" y="48132"/>
                </a:lnTo>
                <a:lnTo>
                  <a:pt x="9507" y="48005"/>
                </a:lnTo>
                <a:lnTo>
                  <a:pt x="8618" y="48005"/>
                </a:lnTo>
                <a:lnTo>
                  <a:pt x="7721" y="46608"/>
                </a:lnTo>
                <a:lnTo>
                  <a:pt x="7809" y="45846"/>
                </a:lnTo>
                <a:lnTo>
                  <a:pt x="7945" y="45338"/>
                </a:lnTo>
                <a:lnTo>
                  <a:pt x="9367" y="44322"/>
                </a:lnTo>
                <a:lnTo>
                  <a:pt x="9862" y="43179"/>
                </a:lnTo>
                <a:close/>
              </a:path>
              <a:path w="76835" h="84455">
                <a:moveTo>
                  <a:pt x="64701" y="48259"/>
                </a:moveTo>
                <a:lnTo>
                  <a:pt x="63774" y="49275"/>
                </a:lnTo>
                <a:lnTo>
                  <a:pt x="65278" y="49275"/>
                </a:lnTo>
                <a:lnTo>
                  <a:pt x="65552" y="48640"/>
                </a:lnTo>
                <a:lnTo>
                  <a:pt x="64701" y="48259"/>
                </a:lnTo>
                <a:close/>
              </a:path>
              <a:path w="76835" h="84455">
                <a:moveTo>
                  <a:pt x="14790" y="40639"/>
                </a:moveTo>
                <a:lnTo>
                  <a:pt x="14218" y="41401"/>
                </a:lnTo>
                <a:lnTo>
                  <a:pt x="14079" y="42544"/>
                </a:lnTo>
                <a:lnTo>
                  <a:pt x="12656" y="43941"/>
                </a:lnTo>
                <a:lnTo>
                  <a:pt x="11412" y="46481"/>
                </a:lnTo>
                <a:lnTo>
                  <a:pt x="10256" y="48132"/>
                </a:lnTo>
                <a:lnTo>
                  <a:pt x="64208" y="48132"/>
                </a:lnTo>
                <a:lnTo>
                  <a:pt x="64412" y="46862"/>
                </a:lnTo>
                <a:lnTo>
                  <a:pt x="62224" y="46862"/>
                </a:lnTo>
                <a:lnTo>
                  <a:pt x="59938" y="46481"/>
                </a:lnTo>
                <a:lnTo>
                  <a:pt x="62174" y="46481"/>
                </a:lnTo>
                <a:lnTo>
                  <a:pt x="62796" y="45846"/>
                </a:lnTo>
                <a:lnTo>
                  <a:pt x="64891" y="45465"/>
                </a:lnTo>
                <a:lnTo>
                  <a:pt x="66479" y="44703"/>
                </a:lnTo>
                <a:lnTo>
                  <a:pt x="67241" y="43814"/>
                </a:lnTo>
                <a:lnTo>
                  <a:pt x="68397" y="43560"/>
                </a:lnTo>
                <a:lnTo>
                  <a:pt x="68596" y="43433"/>
                </a:lnTo>
                <a:lnTo>
                  <a:pt x="49956" y="43433"/>
                </a:lnTo>
                <a:lnTo>
                  <a:pt x="51150" y="42163"/>
                </a:lnTo>
                <a:lnTo>
                  <a:pt x="51274" y="41401"/>
                </a:lnTo>
                <a:lnTo>
                  <a:pt x="17419" y="41401"/>
                </a:lnTo>
                <a:lnTo>
                  <a:pt x="14790" y="40639"/>
                </a:lnTo>
                <a:close/>
              </a:path>
              <a:path w="76835" h="84455">
                <a:moveTo>
                  <a:pt x="9367" y="46227"/>
                </a:moveTo>
                <a:lnTo>
                  <a:pt x="8618" y="48005"/>
                </a:lnTo>
                <a:lnTo>
                  <a:pt x="9507" y="48005"/>
                </a:lnTo>
                <a:lnTo>
                  <a:pt x="9367" y="46227"/>
                </a:lnTo>
                <a:close/>
              </a:path>
              <a:path w="76835" h="84455">
                <a:moveTo>
                  <a:pt x="63660" y="46354"/>
                </a:moveTo>
                <a:lnTo>
                  <a:pt x="62224" y="46862"/>
                </a:lnTo>
                <a:lnTo>
                  <a:pt x="64412" y="46862"/>
                </a:lnTo>
                <a:lnTo>
                  <a:pt x="64447" y="46608"/>
                </a:lnTo>
                <a:lnTo>
                  <a:pt x="63660" y="46354"/>
                </a:lnTo>
                <a:close/>
              </a:path>
              <a:path w="76835" h="84455">
                <a:moveTo>
                  <a:pt x="53550" y="38861"/>
                </a:moveTo>
                <a:lnTo>
                  <a:pt x="51950" y="39877"/>
                </a:lnTo>
                <a:lnTo>
                  <a:pt x="51595" y="42290"/>
                </a:lnTo>
                <a:lnTo>
                  <a:pt x="49956" y="43433"/>
                </a:lnTo>
                <a:lnTo>
                  <a:pt x="68596" y="43433"/>
                </a:lnTo>
                <a:lnTo>
                  <a:pt x="69590" y="42798"/>
                </a:lnTo>
                <a:lnTo>
                  <a:pt x="69612" y="42544"/>
                </a:lnTo>
                <a:lnTo>
                  <a:pt x="59557" y="42544"/>
                </a:lnTo>
                <a:lnTo>
                  <a:pt x="60396" y="41401"/>
                </a:lnTo>
                <a:lnTo>
                  <a:pt x="60662" y="39623"/>
                </a:lnTo>
                <a:lnTo>
                  <a:pt x="54300" y="39623"/>
                </a:lnTo>
                <a:lnTo>
                  <a:pt x="53550" y="38861"/>
                </a:lnTo>
                <a:close/>
              </a:path>
              <a:path w="76835" h="84455">
                <a:moveTo>
                  <a:pt x="62301" y="36575"/>
                </a:moveTo>
                <a:lnTo>
                  <a:pt x="62265" y="37083"/>
                </a:lnTo>
                <a:lnTo>
                  <a:pt x="62148" y="37972"/>
                </a:lnTo>
                <a:lnTo>
                  <a:pt x="61323" y="39623"/>
                </a:lnTo>
                <a:lnTo>
                  <a:pt x="60891" y="41528"/>
                </a:lnTo>
                <a:lnTo>
                  <a:pt x="59557" y="42544"/>
                </a:lnTo>
                <a:lnTo>
                  <a:pt x="69612" y="42544"/>
                </a:lnTo>
                <a:lnTo>
                  <a:pt x="69730" y="41147"/>
                </a:lnTo>
                <a:lnTo>
                  <a:pt x="70619" y="40385"/>
                </a:lnTo>
                <a:lnTo>
                  <a:pt x="70886" y="39115"/>
                </a:lnTo>
                <a:lnTo>
                  <a:pt x="69413" y="38353"/>
                </a:lnTo>
                <a:lnTo>
                  <a:pt x="67751" y="36702"/>
                </a:lnTo>
                <a:lnTo>
                  <a:pt x="63291" y="36702"/>
                </a:lnTo>
                <a:lnTo>
                  <a:pt x="62301" y="36575"/>
                </a:lnTo>
                <a:close/>
              </a:path>
              <a:path w="76835" h="84455">
                <a:moveTo>
                  <a:pt x="21330" y="33527"/>
                </a:moveTo>
                <a:lnTo>
                  <a:pt x="20619" y="33781"/>
                </a:lnTo>
                <a:lnTo>
                  <a:pt x="18397" y="34797"/>
                </a:lnTo>
                <a:lnTo>
                  <a:pt x="17677" y="36194"/>
                </a:lnTo>
                <a:lnTo>
                  <a:pt x="17566" y="36575"/>
                </a:lnTo>
                <a:lnTo>
                  <a:pt x="17686" y="37337"/>
                </a:lnTo>
                <a:lnTo>
                  <a:pt x="18968" y="37591"/>
                </a:lnTo>
                <a:lnTo>
                  <a:pt x="19857" y="38480"/>
                </a:lnTo>
                <a:lnTo>
                  <a:pt x="19057" y="39115"/>
                </a:lnTo>
                <a:lnTo>
                  <a:pt x="18790" y="40385"/>
                </a:lnTo>
                <a:lnTo>
                  <a:pt x="17419" y="41401"/>
                </a:lnTo>
                <a:lnTo>
                  <a:pt x="51274" y="41401"/>
                </a:lnTo>
                <a:lnTo>
                  <a:pt x="51542" y="39750"/>
                </a:lnTo>
                <a:lnTo>
                  <a:pt x="49143" y="39750"/>
                </a:lnTo>
                <a:lnTo>
                  <a:pt x="48712" y="38861"/>
                </a:lnTo>
                <a:lnTo>
                  <a:pt x="49191" y="38353"/>
                </a:lnTo>
                <a:lnTo>
                  <a:pt x="46083" y="38353"/>
                </a:lnTo>
                <a:lnTo>
                  <a:pt x="45245" y="38099"/>
                </a:lnTo>
                <a:lnTo>
                  <a:pt x="45020" y="37464"/>
                </a:lnTo>
                <a:lnTo>
                  <a:pt x="42171" y="37464"/>
                </a:lnTo>
                <a:lnTo>
                  <a:pt x="41231" y="37337"/>
                </a:lnTo>
                <a:lnTo>
                  <a:pt x="41104" y="36702"/>
                </a:lnTo>
                <a:lnTo>
                  <a:pt x="43111" y="35432"/>
                </a:lnTo>
                <a:lnTo>
                  <a:pt x="43913" y="34162"/>
                </a:lnTo>
                <a:lnTo>
                  <a:pt x="21851" y="34162"/>
                </a:lnTo>
                <a:lnTo>
                  <a:pt x="21330" y="33527"/>
                </a:lnTo>
                <a:close/>
              </a:path>
              <a:path w="76835" h="84455">
                <a:moveTo>
                  <a:pt x="52433" y="36575"/>
                </a:moveTo>
                <a:lnTo>
                  <a:pt x="51112" y="37083"/>
                </a:lnTo>
                <a:lnTo>
                  <a:pt x="50490" y="38353"/>
                </a:lnTo>
                <a:lnTo>
                  <a:pt x="49143" y="39750"/>
                </a:lnTo>
                <a:lnTo>
                  <a:pt x="51542" y="39750"/>
                </a:lnTo>
                <a:lnTo>
                  <a:pt x="51645" y="39115"/>
                </a:lnTo>
                <a:lnTo>
                  <a:pt x="52979" y="36829"/>
                </a:lnTo>
                <a:lnTo>
                  <a:pt x="52433" y="36575"/>
                </a:lnTo>
                <a:close/>
              </a:path>
              <a:path w="76835" h="84455">
                <a:moveTo>
                  <a:pt x="56255" y="38353"/>
                </a:moveTo>
                <a:lnTo>
                  <a:pt x="55595" y="39115"/>
                </a:lnTo>
                <a:lnTo>
                  <a:pt x="54300" y="39623"/>
                </a:lnTo>
                <a:lnTo>
                  <a:pt x="60662" y="39623"/>
                </a:lnTo>
                <a:lnTo>
                  <a:pt x="60700" y="39369"/>
                </a:lnTo>
                <a:lnTo>
                  <a:pt x="60434" y="38988"/>
                </a:lnTo>
                <a:lnTo>
                  <a:pt x="56979" y="38988"/>
                </a:lnTo>
                <a:lnTo>
                  <a:pt x="56255" y="38353"/>
                </a:lnTo>
                <a:close/>
              </a:path>
              <a:path w="76835" h="84455">
                <a:moveTo>
                  <a:pt x="60840" y="35559"/>
                </a:moveTo>
                <a:lnTo>
                  <a:pt x="59151" y="36829"/>
                </a:lnTo>
                <a:lnTo>
                  <a:pt x="58300" y="38226"/>
                </a:lnTo>
                <a:lnTo>
                  <a:pt x="56979" y="38988"/>
                </a:lnTo>
                <a:lnTo>
                  <a:pt x="60434" y="38988"/>
                </a:lnTo>
                <a:lnTo>
                  <a:pt x="60345" y="38861"/>
                </a:lnTo>
                <a:lnTo>
                  <a:pt x="60426" y="38099"/>
                </a:lnTo>
                <a:lnTo>
                  <a:pt x="61589" y="35813"/>
                </a:lnTo>
                <a:lnTo>
                  <a:pt x="60840" y="35559"/>
                </a:lnTo>
                <a:close/>
              </a:path>
              <a:path w="76835" h="84455">
                <a:moveTo>
                  <a:pt x="49639" y="36194"/>
                </a:moveTo>
                <a:lnTo>
                  <a:pt x="48077" y="36575"/>
                </a:lnTo>
                <a:lnTo>
                  <a:pt x="46083" y="38353"/>
                </a:lnTo>
                <a:lnTo>
                  <a:pt x="49191" y="38353"/>
                </a:lnTo>
                <a:lnTo>
                  <a:pt x="49550" y="37972"/>
                </a:lnTo>
                <a:lnTo>
                  <a:pt x="49772" y="37083"/>
                </a:lnTo>
                <a:lnTo>
                  <a:pt x="49696" y="36321"/>
                </a:lnTo>
                <a:lnTo>
                  <a:pt x="49639" y="36194"/>
                </a:lnTo>
                <a:close/>
              </a:path>
              <a:path w="76835" h="84455">
                <a:moveTo>
                  <a:pt x="43987" y="35940"/>
                </a:moveTo>
                <a:lnTo>
                  <a:pt x="42171" y="37464"/>
                </a:lnTo>
                <a:lnTo>
                  <a:pt x="45020" y="37464"/>
                </a:lnTo>
                <a:lnTo>
                  <a:pt x="44571" y="36194"/>
                </a:lnTo>
                <a:lnTo>
                  <a:pt x="43987" y="35940"/>
                </a:lnTo>
                <a:close/>
              </a:path>
              <a:path w="76835" h="84455">
                <a:moveTo>
                  <a:pt x="65374" y="36194"/>
                </a:moveTo>
                <a:lnTo>
                  <a:pt x="63291" y="36702"/>
                </a:lnTo>
                <a:lnTo>
                  <a:pt x="67751" y="36702"/>
                </a:lnTo>
                <a:lnTo>
                  <a:pt x="67368" y="36321"/>
                </a:lnTo>
                <a:lnTo>
                  <a:pt x="65374" y="36194"/>
                </a:lnTo>
                <a:close/>
              </a:path>
              <a:path w="76835" h="84455">
                <a:moveTo>
                  <a:pt x="48750" y="4063"/>
                </a:moveTo>
                <a:lnTo>
                  <a:pt x="42082" y="4063"/>
                </a:lnTo>
                <a:lnTo>
                  <a:pt x="40266" y="5587"/>
                </a:lnTo>
                <a:lnTo>
                  <a:pt x="38082" y="7238"/>
                </a:lnTo>
                <a:lnTo>
                  <a:pt x="37853" y="9016"/>
                </a:lnTo>
                <a:lnTo>
                  <a:pt x="36609" y="9397"/>
                </a:lnTo>
                <a:lnTo>
                  <a:pt x="35288" y="9397"/>
                </a:lnTo>
                <a:lnTo>
                  <a:pt x="35910" y="10159"/>
                </a:lnTo>
                <a:lnTo>
                  <a:pt x="35910" y="11302"/>
                </a:lnTo>
                <a:lnTo>
                  <a:pt x="34792" y="12699"/>
                </a:lnTo>
                <a:lnTo>
                  <a:pt x="32621" y="14223"/>
                </a:lnTo>
                <a:lnTo>
                  <a:pt x="31325" y="14985"/>
                </a:lnTo>
                <a:lnTo>
                  <a:pt x="31539" y="15366"/>
                </a:lnTo>
                <a:lnTo>
                  <a:pt x="31592" y="15747"/>
                </a:lnTo>
                <a:lnTo>
                  <a:pt x="31059" y="16509"/>
                </a:lnTo>
                <a:lnTo>
                  <a:pt x="30081" y="16636"/>
                </a:lnTo>
                <a:lnTo>
                  <a:pt x="29992" y="17906"/>
                </a:lnTo>
                <a:lnTo>
                  <a:pt x="31008" y="18414"/>
                </a:lnTo>
                <a:lnTo>
                  <a:pt x="30132" y="19303"/>
                </a:lnTo>
                <a:lnTo>
                  <a:pt x="28569" y="19430"/>
                </a:lnTo>
                <a:lnTo>
                  <a:pt x="27414" y="21081"/>
                </a:lnTo>
                <a:lnTo>
                  <a:pt x="27325" y="22097"/>
                </a:lnTo>
                <a:lnTo>
                  <a:pt x="27947" y="22097"/>
                </a:lnTo>
                <a:lnTo>
                  <a:pt x="28658" y="22478"/>
                </a:lnTo>
                <a:lnTo>
                  <a:pt x="27414" y="23240"/>
                </a:lnTo>
                <a:lnTo>
                  <a:pt x="26029" y="23367"/>
                </a:lnTo>
                <a:lnTo>
                  <a:pt x="24658" y="25526"/>
                </a:lnTo>
                <a:lnTo>
                  <a:pt x="24383" y="26669"/>
                </a:lnTo>
                <a:lnTo>
                  <a:pt x="24267" y="26923"/>
                </a:lnTo>
                <a:lnTo>
                  <a:pt x="21935" y="30352"/>
                </a:lnTo>
                <a:lnTo>
                  <a:pt x="21840" y="32003"/>
                </a:lnTo>
                <a:lnTo>
                  <a:pt x="22651" y="32892"/>
                </a:lnTo>
                <a:lnTo>
                  <a:pt x="22651" y="34035"/>
                </a:lnTo>
                <a:lnTo>
                  <a:pt x="21851" y="34162"/>
                </a:lnTo>
                <a:lnTo>
                  <a:pt x="43913" y="34162"/>
                </a:lnTo>
                <a:lnTo>
                  <a:pt x="44394" y="33400"/>
                </a:lnTo>
                <a:lnTo>
                  <a:pt x="41511" y="33400"/>
                </a:lnTo>
                <a:lnTo>
                  <a:pt x="41657" y="33146"/>
                </a:lnTo>
                <a:lnTo>
                  <a:pt x="33853" y="33146"/>
                </a:lnTo>
                <a:lnTo>
                  <a:pt x="33815" y="31241"/>
                </a:lnTo>
                <a:lnTo>
                  <a:pt x="34170" y="29590"/>
                </a:lnTo>
                <a:lnTo>
                  <a:pt x="35208" y="27939"/>
                </a:lnTo>
                <a:lnTo>
                  <a:pt x="35322" y="27304"/>
                </a:lnTo>
                <a:lnTo>
                  <a:pt x="35364" y="26669"/>
                </a:lnTo>
                <a:lnTo>
                  <a:pt x="36342" y="24637"/>
                </a:lnTo>
                <a:lnTo>
                  <a:pt x="37904" y="22986"/>
                </a:lnTo>
                <a:lnTo>
                  <a:pt x="38031" y="22097"/>
                </a:lnTo>
                <a:lnTo>
                  <a:pt x="39898" y="20192"/>
                </a:lnTo>
                <a:lnTo>
                  <a:pt x="40965" y="18160"/>
                </a:lnTo>
                <a:lnTo>
                  <a:pt x="42387" y="17144"/>
                </a:lnTo>
                <a:lnTo>
                  <a:pt x="43327" y="15747"/>
                </a:lnTo>
                <a:lnTo>
                  <a:pt x="44521" y="15366"/>
                </a:lnTo>
                <a:lnTo>
                  <a:pt x="44838" y="14604"/>
                </a:lnTo>
                <a:lnTo>
                  <a:pt x="44787" y="13461"/>
                </a:lnTo>
                <a:lnTo>
                  <a:pt x="45549" y="12191"/>
                </a:lnTo>
                <a:lnTo>
                  <a:pt x="46222" y="10667"/>
                </a:lnTo>
                <a:lnTo>
                  <a:pt x="48991" y="10667"/>
                </a:lnTo>
                <a:lnTo>
                  <a:pt x="50121" y="9524"/>
                </a:lnTo>
                <a:lnTo>
                  <a:pt x="50184" y="9397"/>
                </a:lnTo>
                <a:lnTo>
                  <a:pt x="36609" y="9397"/>
                </a:lnTo>
                <a:lnTo>
                  <a:pt x="35554" y="9016"/>
                </a:lnTo>
                <a:lnTo>
                  <a:pt x="50370" y="9016"/>
                </a:lnTo>
                <a:lnTo>
                  <a:pt x="50744" y="8254"/>
                </a:lnTo>
                <a:lnTo>
                  <a:pt x="50569" y="8000"/>
                </a:lnTo>
                <a:lnTo>
                  <a:pt x="48039" y="8000"/>
                </a:lnTo>
                <a:lnTo>
                  <a:pt x="47683" y="6222"/>
                </a:lnTo>
                <a:lnTo>
                  <a:pt x="46934" y="5587"/>
                </a:lnTo>
                <a:lnTo>
                  <a:pt x="47505" y="4444"/>
                </a:lnTo>
                <a:lnTo>
                  <a:pt x="48750" y="4063"/>
                </a:lnTo>
                <a:close/>
              </a:path>
              <a:path w="76835" h="84455">
                <a:moveTo>
                  <a:pt x="44927" y="31749"/>
                </a:moveTo>
                <a:lnTo>
                  <a:pt x="44127" y="32003"/>
                </a:lnTo>
                <a:lnTo>
                  <a:pt x="43200" y="32130"/>
                </a:lnTo>
                <a:lnTo>
                  <a:pt x="41511" y="33400"/>
                </a:lnTo>
                <a:lnTo>
                  <a:pt x="44394" y="33400"/>
                </a:lnTo>
                <a:lnTo>
                  <a:pt x="44927" y="31749"/>
                </a:lnTo>
                <a:close/>
              </a:path>
              <a:path w="76835" h="84455">
                <a:moveTo>
                  <a:pt x="43860" y="23875"/>
                </a:moveTo>
                <a:lnTo>
                  <a:pt x="42578" y="24256"/>
                </a:lnTo>
                <a:lnTo>
                  <a:pt x="41066" y="25399"/>
                </a:lnTo>
                <a:lnTo>
                  <a:pt x="40076" y="26923"/>
                </a:lnTo>
                <a:lnTo>
                  <a:pt x="38564" y="28447"/>
                </a:lnTo>
                <a:lnTo>
                  <a:pt x="37371" y="29209"/>
                </a:lnTo>
                <a:lnTo>
                  <a:pt x="36926" y="30606"/>
                </a:lnTo>
                <a:lnTo>
                  <a:pt x="35199" y="31622"/>
                </a:lnTo>
                <a:lnTo>
                  <a:pt x="33853" y="33146"/>
                </a:lnTo>
                <a:lnTo>
                  <a:pt x="41657" y="33146"/>
                </a:lnTo>
                <a:lnTo>
                  <a:pt x="42387" y="31876"/>
                </a:lnTo>
                <a:lnTo>
                  <a:pt x="44305" y="30352"/>
                </a:lnTo>
                <a:lnTo>
                  <a:pt x="46349" y="30225"/>
                </a:lnTo>
                <a:lnTo>
                  <a:pt x="47277" y="29590"/>
                </a:lnTo>
                <a:lnTo>
                  <a:pt x="49055" y="29209"/>
                </a:lnTo>
                <a:lnTo>
                  <a:pt x="50121" y="27939"/>
                </a:lnTo>
                <a:lnTo>
                  <a:pt x="47416" y="27939"/>
                </a:lnTo>
                <a:lnTo>
                  <a:pt x="46172" y="27558"/>
                </a:lnTo>
                <a:lnTo>
                  <a:pt x="45507" y="27050"/>
                </a:lnTo>
                <a:lnTo>
                  <a:pt x="42387" y="27050"/>
                </a:lnTo>
                <a:lnTo>
                  <a:pt x="43327" y="25018"/>
                </a:lnTo>
                <a:lnTo>
                  <a:pt x="43987" y="24383"/>
                </a:lnTo>
                <a:lnTo>
                  <a:pt x="43860" y="23875"/>
                </a:lnTo>
                <a:close/>
              </a:path>
              <a:path w="76835" h="84455">
                <a:moveTo>
                  <a:pt x="50172" y="27050"/>
                </a:moveTo>
                <a:lnTo>
                  <a:pt x="49512" y="27304"/>
                </a:lnTo>
                <a:lnTo>
                  <a:pt x="47416" y="27939"/>
                </a:lnTo>
                <a:lnTo>
                  <a:pt x="50121" y="27939"/>
                </a:lnTo>
                <a:lnTo>
                  <a:pt x="50172" y="27050"/>
                </a:lnTo>
                <a:close/>
              </a:path>
              <a:path w="76835" h="84455">
                <a:moveTo>
                  <a:pt x="44343" y="26161"/>
                </a:moveTo>
                <a:lnTo>
                  <a:pt x="43365" y="26415"/>
                </a:lnTo>
                <a:lnTo>
                  <a:pt x="42387" y="27050"/>
                </a:lnTo>
                <a:lnTo>
                  <a:pt x="45507" y="27050"/>
                </a:lnTo>
                <a:lnTo>
                  <a:pt x="44343" y="26161"/>
                </a:lnTo>
                <a:close/>
              </a:path>
              <a:path w="76835" h="84455">
                <a:moveTo>
                  <a:pt x="48991" y="10667"/>
                </a:moveTo>
                <a:lnTo>
                  <a:pt x="46222" y="10667"/>
                </a:lnTo>
                <a:lnTo>
                  <a:pt x="46043" y="12191"/>
                </a:lnTo>
                <a:lnTo>
                  <a:pt x="45765" y="13080"/>
                </a:lnTo>
                <a:lnTo>
                  <a:pt x="46438" y="14096"/>
                </a:lnTo>
                <a:lnTo>
                  <a:pt x="47861" y="11810"/>
                </a:lnTo>
                <a:lnTo>
                  <a:pt x="48991" y="10667"/>
                </a:lnTo>
                <a:close/>
              </a:path>
              <a:path w="76835" h="84455">
                <a:moveTo>
                  <a:pt x="49956" y="7111"/>
                </a:moveTo>
                <a:lnTo>
                  <a:pt x="49105" y="7111"/>
                </a:lnTo>
                <a:lnTo>
                  <a:pt x="48039" y="8000"/>
                </a:lnTo>
                <a:lnTo>
                  <a:pt x="50569" y="8000"/>
                </a:lnTo>
                <a:lnTo>
                  <a:pt x="49956" y="7111"/>
                </a:lnTo>
                <a:close/>
              </a:path>
              <a:path w="76835" h="84455">
                <a:moveTo>
                  <a:pt x="50172" y="0"/>
                </a:moveTo>
                <a:lnTo>
                  <a:pt x="49105" y="634"/>
                </a:lnTo>
                <a:lnTo>
                  <a:pt x="47899" y="1904"/>
                </a:lnTo>
                <a:lnTo>
                  <a:pt x="46388" y="1904"/>
                </a:lnTo>
                <a:lnTo>
                  <a:pt x="45549" y="3047"/>
                </a:lnTo>
                <a:lnTo>
                  <a:pt x="44076" y="4063"/>
                </a:lnTo>
                <a:lnTo>
                  <a:pt x="48750" y="4063"/>
                </a:lnTo>
                <a:lnTo>
                  <a:pt x="50528" y="4571"/>
                </a:lnTo>
                <a:lnTo>
                  <a:pt x="52306" y="5587"/>
                </a:lnTo>
                <a:lnTo>
                  <a:pt x="53284" y="5079"/>
                </a:lnTo>
                <a:lnTo>
                  <a:pt x="54135" y="3682"/>
                </a:lnTo>
                <a:lnTo>
                  <a:pt x="54173" y="2158"/>
                </a:lnTo>
                <a:lnTo>
                  <a:pt x="50299" y="2158"/>
                </a:lnTo>
                <a:lnTo>
                  <a:pt x="50397" y="1269"/>
                </a:lnTo>
                <a:lnTo>
                  <a:pt x="50363" y="634"/>
                </a:lnTo>
                <a:lnTo>
                  <a:pt x="50172" y="0"/>
                </a:lnTo>
                <a:close/>
              </a:path>
              <a:path w="76835" h="84455">
                <a:moveTo>
                  <a:pt x="54211" y="634"/>
                </a:moveTo>
                <a:lnTo>
                  <a:pt x="52572" y="761"/>
                </a:lnTo>
                <a:lnTo>
                  <a:pt x="51188" y="1269"/>
                </a:lnTo>
                <a:lnTo>
                  <a:pt x="51379" y="2158"/>
                </a:lnTo>
                <a:lnTo>
                  <a:pt x="54173" y="2158"/>
                </a:lnTo>
                <a:lnTo>
                  <a:pt x="54211" y="634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4376493" y="308209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1028" y="0"/>
                </a:moveTo>
                <a:lnTo>
                  <a:pt x="0" y="126"/>
                </a:lnTo>
                <a:lnTo>
                  <a:pt x="0" y="1015"/>
                </a:lnTo>
                <a:lnTo>
                  <a:pt x="1206" y="1549"/>
                </a:lnTo>
                <a:lnTo>
                  <a:pt x="3111" y="1549"/>
                </a:lnTo>
                <a:lnTo>
                  <a:pt x="3429" y="711"/>
                </a:lnTo>
                <a:lnTo>
                  <a:pt x="10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4350644" y="308828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622" y="0"/>
                </a:moveTo>
                <a:lnTo>
                  <a:pt x="0" y="1181"/>
                </a:lnTo>
                <a:lnTo>
                  <a:pt x="698" y="1409"/>
                </a:lnTo>
                <a:lnTo>
                  <a:pt x="1206" y="825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3539700" y="2915946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7468" y="4787"/>
                </a:moveTo>
                <a:lnTo>
                  <a:pt x="5676" y="4787"/>
                </a:lnTo>
                <a:lnTo>
                  <a:pt x="4432" y="7619"/>
                </a:lnTo>
                <a:lnTo>
                  <a:pt x="4787" y="9931"/>
                </a:lnTo>
                <a:lnTo>
                  <a:pt x="7277" y="7277"/>
                </a:lnTo>
                <a:lnTo>
                  <a:pt x="7468" y="4787"/>
                </a:lnTo>
                <a:close/>
              </a:path>
              <a:path w="8254" h="10160">
                <a:moveTo>
                  <a:pt x="4965" y="0"/>
                </a:moveTo>
                <a:lnTo>
                  <a:pt x="2489" y="609"/>
                </a:lnTo>
                <a:lnTo>
                  <a:pt x="0" y="3009"/>
                </a:lnTo>
                <a:lnTo>
                  <a:pt x="1955" y="3365"/>
                </a:lnTo>
                <a:lnTo>
                  <a:pt x="1402" y="4787"/>
                </a:lnTo>
                <a:lnTo>
                  <a:pt x="1422" y="6819"/>
                </a:lnTo>
                <a:lnTo>
                  <a:pt x="3289" y="7188"/>
                </a:lnTo>
                <a:lnTo>
                  <a:pt x="5676" y="4787"/>
                </a:lnTo>
                <a:lnTo>
                  <a:pt x="7468" y="4787"/>
                </a:lnTo>
                <a:lnTo>
                  <a:pt x="7721" y="1498"/>
                </a:lnTo>
                <a:lnTo>
                  <a:pt x="49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3637088" y="248105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039" y="3606"/>
                </a:moveTo>
                <a:lnTo>
                  <a:pt x="3378" y="3606"/>
                </a:lnTo>
                <a:lnTo>
                  <a:pt x="5638" y="4902"/>
                </a:lnTo>
                <a:lnTo>
                  <a:pt x="6527" y="4267"/>
                </a:lnTo>
                <a:lnTo>
                  <a:pt x="6039" y="3606"/>
                </a:lnTo>
                <a:close/>
              </a:path>
              <a:path w="6985" h="5080">
                <a:moveTo>
                  <a:pt x="1600" y="0"/>
                </a:moveTo>
                <a:lnTo>
                  <a:pt x="0" y="1295"/>
                </a:lnTo>
                <a:lnTo>
                  <a:pt x="1828" y="4102"/>
                </a:lnTo>
                <a:lnTo>
                  <a:pt x="3378" y="3606"/>
                </a:lnTo>
                <a:lnTo>
                  <a:pt x="6039" y="3606"/>
                </a:lnTo>
                <a:lnTo>
                  <a:pt x="4000" y="850"/>
                </a:lnTo>
                <a:lnTo>
                  <a:pt x="16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3529761" y="2893311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4444" y="0"/>
                </a:moveTo>
                <a:lnTo>
                  <a:pt x="1422" y="1333"/>
                </a:lnTo>
                <a:lnTo>
                  <a:pt x="0" y="3200"/>
                </a:lnTo>
                <a:lnTo>
                  <a:pt x="3555" y="3200"/>
                </a:lnTo>
                <a:lnTo>
                  <a:pt x="3644" y="4533"/>
                </a:lnTo>
                <a:lnTo>
                  <a:pt x="5422" y="4533"/>
                </a:lnTo>
                <a:lnTo>
                  <a:pt x="6578" y="1689"/>
                </a:lnTo>
                <a:lnTo>
                  <a:pt x="44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3533048" y="2881621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1866" y="0"/>
                </a:moveTo>
                <a:lnTo>
                  <a:pt x="0" y="1143"/>
                </a:lnTo>
                <a:lnTo>
                  <a:pt x="444" y="3632"/>
                </a:lnTo>
                <a:lnTo>
                  <a:pt x="1955" y="2286"/>
                </a:lnTo>
                <a:lnTo>
                  <a:pt x="18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3539700" y="2912485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333" y="0"/>
                </a:moveTo>
                <a:lnTo>
                  <a:pt x="0" y="977"/>
                </a:lnTo>
                <a:lnTo>
                  <a:pt x="1689" y="2832"/>
                </a:lnTo>
                <a:lnTo>
                  <a:pt x="2298" y="1409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3544233" y="290522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3517" y="0"/>
                </a:moveTo>
                <a:lnTo>
                  <a:pt x="977" y="1422"/>
                </a:lnTo>
                <a:lnTo>
                  <a:pt x="0" y="4267"/>
                </a:lnTo>
                <a:lnTo>
                  <a:pt x="1562" y="3060"/>
                </a:lnTo>
                <a:lnTo>
                  <a:pt x="3911" y="2171"/>
                </a:lnTo>
                <a:lnTo>
                  <a:pt x="4711" y="165"/>
                </a:lnTo>
                <a:lnTo>
                  <a:pt x="35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3657158" y="2505619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4000" y="0"/>
                </a:moveTo>
                <a:lnTo>
                  <a:pt x="1422" y="2298"/>
                </a:lnTo>
                <a:lnTo>
                  <a:pt x="977" y="4521"/>
                </a:lnTo>
                <a:lnTo>
                  <a:pt x="0" y="5321"/>
                </a:lnTo>
                <a:lnTo>
                  <a:pt x="901" y="6121"/>
                </a:lnTo>
                <a:lnTo>
                  <a:pt x="2844" y="7086"/>
                </a:lnTo>
                <a:lnTo>
                  <a:pt x="3111" y="7175"/>
                </a:lnTo>
                <a:lnTo>
                  <a:pt x="3911" y="4965"/>
                </a:lnTo>
                <a:lnTo>
                  <a:pt x="40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3674011" y="249196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438" y="0"/>
                </a:moveTo>
                <a:lnTo>
                  <a:pt x="0" y="1562"/>
                </a:lnTo>
                <a:lnTo>
                  <a:pt x="1171" y="2311"/>
                </a:lnTo>
                <a:lnTo>
                  <a:pt x="2504" y="355"/>
                </a:lnTo>
                <a:lnTo>
                  <a:pt x="143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3667894" y="2495500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3733" y="5499"/>
                </a:moveTo>
                <a:lnTo>
                  <a:pt x="2590" y="8166"/>
                </a:lnTo>
                <a:lnTo>
                  <a:pt x="1257" y="9753"/>
                </a:lnTo>
                <a:lnTo>
                  <a:pt x="1435" y="13576"/>
                </a:lnTo>
                <a:lnTo>
                  <a:pt x="0" y="15620"/>
                </a:lnTo>
                <a:lnTo>
                  <a:pt x="457" y="17830"/>
                </a:lnTo>
                <a:lnTo>
                  <a:pt x="2844" y="17919"/>
                </a:lnTo>
                <a:lnTo>
                  <a:pt x="4533" y="16497"/>
                </a:lnTo>
                <a:lnTo>
                  <a:pt x="6667" y="16319"/>
                </a:lnTo>
                <a:lnTo>
                  <a:pt x="14909" y="9486"/>
                </a:lnTo>
                <a:lnTo>
                  <a:pt x="15886" y="8966"/>
                </a:lnTo>
                <a:lnTo>
                  <a:pt x="7810" y="8966"/>
                </a:lnTo>
                <a:lnTo>
                  <a:pt x="6667" y="6832"/>
                </a:lnTo>
                <a:lnTo>
                  <a:pt x="7287" y="6032"/>
                </a:lnTo>
                <a:lnTo>
                  <a:pt x="4622" y="6032"/>
                </a:lnTo>
                <a:lnTo>
                  <a:pt x="3733" y="5499"/>
                </a:lnTo>
                <a:close/>
              </a:path>
              <a:path w="20320" h="18414">
                <a:moveTo>
                  <a:pt x="9588" y="6032"/>
                </a:moveTo>
                <a:lnTo>
                  <a:pt x="8699" y="6832"/>
                </a:lnTo>
                <a:lnTo>
                  <a:pt x="7810" y="8966"/>
                </a:lnTo>
                <a:lnTo>
                  <a:pt x="15886" y="8966"/>
                </a:lnTo>
                <a:lnTo>
                  <a:pt x="18554" y="7543"/>
                </a:lnTo>
                <a:lnTo>
                  <a:pt x="19260" y="6210"/>
                </a:lnTo>
                <a:lnTo>
                  <a:pt x="11544" y="6210"/>
                </a:lnTo>
                <a:lnTo>
                  <a:pt x="9588" y="6032"/>
                </a:lnTo>
                <a:close/>
              </a:path>
              <a:path w="20320" h="18414">
                <a:moveTo>
                  <a:pt x="16776" y="0"/>
                </a:moveTo>
                <a:lnTo>
                  <a:pt x="14998" y="266"/>
                </a:lnTo>
                <a:lnTo>
                  <a:pt x="13500" y="3276"/>
                </a:lnTo>
                <a:lnTo>
                  <a:pt x="11099" y="4254"/>
                </a:lnTo>
                <a:lnTo>
                  <a:pt x="11544" y="6210"/>
                </a:lnTo>
                <a:lnTo>
                  <a:pt x="19260" y="6210"/>
                </a:lnTo>
                <a:lnTo>
                  <a:pt x="19731" y="5321"/>
                </a:lnTo>
                <a:lnTo>
                  <a:pt x="18643" y="5321"/>
                </a:lnTo>
                <a:lnTo>
                  <a:pt x="17310" y="4254"/>
                </a:lnTo>
                <a:lnTo>
                  <a:pt x="16776" y="0"/>
                </a:lnTo>
                <a:close/>
              </a:path>
              <a:path w="20320" h="18414">
                <a:moveTo>
                  <a:pt x="6134" y="4165"/>
                </a:moveTo>
                <a:lnTo>
                  <a:pt x="4622" y="6032"/>
                </a:lnTo>
                <a:lnTo>
                  <a:pt x="7287" y="6032"/>
                </a:lnTo>
                <a:lnTo>
                  <a:pt x="7632" y="5587"/>
                </a:lnTo>
                <a:lnTo>
                  <a:pt x="6134" y="4165"/>
                </a:lnTo>
                <a:close/>
              </a:path>
              <a:path w="20320" h="18414">
                <a:moveTo>
                  <a:pt x="20154" y="4521"/>
                </a:moveTo>
                <a:lnTo>
                  <a:pt x="18643" y="5321"/>
                </a:lnTo>
                <a:lnTo>
                  <a:pt x="19731" y="5321"/>
                </a:lnTo>
                <a:lnTo>
                  <a:pt x="20154" y="452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3760693" y="248292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784" y="0"/>
                </a:moveTo>
                <a:lnTo>
                  <a:pt x="1117" y="1473"/>
                </a:lnTo>
                <a:lnTo>
                  <a:pt x="0" y="3149"/>
                </a:lnTo>
                <a:lnTo>
                  <a:pt x="1511" y="4000"/>
                </a:lnTo>
                <a:lnTo>
                  <a:pt x="3822" y="2717"/>
                </a:lnTo>
                <a:lnTo>
                  <a:pt x="37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3657263" y="2513860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1320" y="5334"/>
                </a:moveTo>
                <a:lnTo>
                  <a:pt x="1320" y="6743"/>
                </a:lnTo>
                <a:lnTo>
                  <a:pt x="3898" y="8788"/>
                </a:lnTo>
                <a:lnTo>
                  <a:pt x="7353" y="13144"/>
                </a:lnTo>
                <a:lnTo>
                  <a:pt x="8686" y="11010"/>
                </a:lnTo>
                <a:lnTo>
                  <a:pt x="7264" y="6921"/>
                </a:lnTo>
                <a:lnTo>
                  <a:pt x="7264" y="5765"/>
                </a:lnTo>
                <a:lnTo>
                  <a:pt x="4521" y="5765"/>
                </a:lnTo>
                <a:lnTo>
                  <a:pt x="1320" y="5334"/>
                </a:lnTo>
                <a:close/>
              </a:path>
              <a:path w="8889" h="13335">
                <a:moveTo>
                  <a:pt x="1409" y="0"/>
                </a:moveTo>
                <a:lnTo>
                  <a:pt x="0" y="266"/>
                </a:lnTo>
                <a:lnTo>
                  <a:pt x="0" y="1955"/>
                </a:lnTo>
                <a:lnTo>
                  <a:pt x="4521" y="5765"/>
                </a:lnTo>
                <a:lnTo>
                  <a:pt x="7264" y="5765"/>
                </a:lnTo>
                <a:lnTo>
                  <a:pt x="7264" y="3098"/>
                </a:lnTo>
                <a:lnTo>
                  <a:pt x="4610" y="3098"/>
                </a:lnTo>
                <a:lnTo>
                  <a:pt x="140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3660804" y="2501883"/>
            <a:ext cx="6985" cy="14604"/>
          </a:xfrm>
          <a:custGeom>
            <a:avLst/>
            <a:gdLst/>
            <a:ahLst/>
            <a:cxnLst/>
            <a:rect l="l" t="t" r="r" b="b"/>
            <a:pathLst>
              <a:path w="6985" h="14605">
                <a:moveTo>
                  <a:pt x="2844" y="1333"/>
                </a:moveTo>
                <a:lnTo>
                  <a:pt x="1422" y="2844"/>
                </a:lnTo>
                <a:lnTo>
                  <a:pt x="1244" y="7454"/>
                </a:lnTo>
                <a:lnTo>
                  <a:pt x="2400" y="10121"/>
                </a:lnTo>
                <a:lnTo>
                  <a:pt x="1600" y="11709"/>
                </a:lnTo>
                <a:lnTo>
                  <a:pt x="0" y="12598"/>
                </a:lnTo>
                <a:lnTo>
                  <a:pt x="3022" y="14109"/>
                </a:lnTo>
                <a:lnTo>
                  <a:pt x="6299" y="12420"/>
                </a:lnTo>
                <a:lnTo>
                  <a:pt x="5232" y="10464"/>
                </a:lnTo>
                <a:lnTo>
                  <a:pt x="6476" y="8610"/>
                </a:lnTo>
                <a:lnTo>
                  <a:pt x="6832" y="2667"/>
                </a:lnTo>
                <a:lnTo>
                  <a:pt x="6654" y="2222"/>
                </a:lnTo>
                <a:lnTo>
                  <a:pt x="4076" y="2222"/>
                </a:lnTo>
                <a:lnTo>
                  <a:pt x="2844" y="1333"/>
                </a:lnTo>
                <a:close/>
              </a:path>
              <a:path w="6985" h="14605">
                <a:moveTo>
                  <a:pt x="5765" y="0"/>
                </a:moveTo>
                <a:lnTo>
                  <a:pt x="4432" y="622"/>
                </a:lnTo>
                <a:lnTo>
                  <a:pt x="4076" y="2222"/>
                </a:lnTo>
                <a:lnTo>
                  <a:pt x="6654" y="2222"/>
                </a:lnTo>
                <a:lnTo>
                  <a:pt x="576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186001" y="2767269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2209" y="0"/>
                </a:moveTo>
                <a:lnTo>
                  <a:pt x="571" y="533"/>
                </a:lnTo>
                <a:lnTo>
                  <a:pt x="0" y="1155"/>
                </a:lnTo>
                <a:lnTo>
                  <a:pt x="571" y="2628"/>
                </a:lnTo>
                <a:lnTo>
                  <a:pt x="1282" y="2666"/>
                </a:lnTo>
                <a:lnTo>
                  <a:pt x="2247" y="3251"/>
                </a:lnTo>
                <a:lnTo>
                  <a:pt x="2971" y="4495"/>
                </a:lnTo>
                <a:lnTo>
                  <a:pt x="4076" y="5791"/>
                </a:lnTo>
                <a:lnTo>
                  <a:pt x="4254" y="7556"/>
                </a:lnTo>
                <a:lnTo>
                  <a:pt x="4787" y="8102"/>
                </a:lnTo>
                <a:lnTo>
                  <a:pt x="6210" y="8102"/>
                </a:lnTo>
                <a:lnTo>
                  <a:pt x="7061" y="8851"/>
                </a:lnTo>
                <a:lnTo>
                  <a:pt x="8166" y="8331"/>
                </a:lnTo>
                <a:lnTo>
                  <a:pt x="8394" y="7518"/>
                </a:lnTo>
                <a:lnTo>
                  <a:pt x="9156" y="7302"/>
                </a:lnTo>
                <a:lnTo>
                  <a:pt x="9423" y="6134"/>
                </a:lnTo>
                <a:lnTo>
                  <a:pt x="8077" y="5295"/>
                </a:lnTo>
                <a:lnTo>
                  <a:pt x="9194" y="4495"/>
                </a:lnTo>
                <a:lnTo>
                  <a:pt x="9194" y="3873"/>
                </a:lnTo>
                <a:lnTo>
                  <a:pt x="7150" y="2171"/>
                </a:lnTo>
                <a:lnTo>
                  <a:pt x="5321" y="2006"/>
                </a:lnTo>
                <a:lnTo>
                  <a:pt x="5105" y="1193"/>
                </a:lnTo>
                <a:lnTo>
                  <a:pt x="4602" y="660"/>
                </a:lnTo>
                <a:lnTo>
                  <a:pt x="3327" y="660"/>
                </a:lnTo>
                <a:lnTo>
                  <a:pt x="2209" y="0"/>
                </a:lnTo>
                <a:close/>
              </a:path>
              <a:path w="9525" h="8889">
                <a:moveTo>
                  <a:pt x="4483" y="533"/>
                </a:moveTo>
                <a:lnTo>
                  <a:pt x="3327" y="660"/>
                </a:lnTo>
                <a:lnTo>
                  <a:pt x="4602" y="660"/>
                </a:lnTo>
                <a:lnTo>
                  <a:pt x="4483" y="53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189062" y="262183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1155" y="2133"/>
                </a:lnTo>
                <a:lnTo>
                  <a:pt x="1549" y="1549"/>
                </a:lnTo>
                <a:lnTo>
                  <a:pt x="1282" y="66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4190928" y="262498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750" y="1600"/>
                </a:moveTo>
                <a:lnTo>
                  <a:pt x="2133" y="1600"/>
                </a:lnTo>
                <a:lnTo>
                  <a:pt x="3682" y="2273"/>
                </a:lnTo>
                <a:lnTo>
                  <a:pt x="3750" y="1600"/>
                </a:lnTo>
                <a:close/>
              </a:path>
              <a:path w="4445" h="2539">
                <a:moveTo>
                  <a:pt x="2489" y="0"/>
                </a:moveTo>
                <a:lnTo>
                  <a:pt x="571" y="88"/>
                </a:lnTo>
                <a:lnTo>
                  <a:pt x="0" y="673"/>
                </a:lnTo>
                <a:lnTo>
                  <a:pt x="850" y="1790"/>
                </a:lnTo>
                <a:lnTo>
                  <a:pt x="2133" y="1600"/>
                </a:lnTo>
                <a:lnTo>
                  <a:pt x="3750" y="1600"/>
                </a:lnTo>
                <a:lnTo>
                  <a:pt x="3822" y="888"/>
                </a:lnTo>
                <a:lnTo>
                  <a:pt x="2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183900" y="261310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400" y="0"/>
                </a:moveTo>
                <a:lnTo>
                  <a:pt x="495" y="0"/>
                </a:lnTo>
                <a:lnTo>
                  <a:pt x="0" y="1155"/>
                </a:lnTo>
                <a:lnTo>
                  <a:pt x="711" y="1778"/>
                </a:lnTo>
                <a:lnTo>
                  <a:pt x="2222" y="1993"/>
                </a:lnTo>
                <a:lnTo>
                  <a:pt x="3213" y="2933"/>
                </a:lnTo>
                <a:lnTo>
                  <a:pt x="4533" y="2717"/>
                </a:lnTo>
                <a:lnTo>
                  <a:pt x="4495" y="1651"/>
                </a:lnTo>
                <a:lnTo>
                  <a:pt x="2628" y="609"/>
                </a:lnTo>
                <a:lnTo>
                  <a:pt x="24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4192832" y="26225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5" y="1079"/>
                </a:lnTo>
                <a:lnTo>
                  <a:pt x="1117" y="190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4175238" y="261083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0"/>
                </a:moveTo>
                <a:lnTo>
                  <a:pt x="1028" y="2400"/>
                </a:lnTo>
                <a:lnTo>
                  <a:pt x="2578" y="2489"/>
                </a:lnTo>
                <a:lnTo>
                  <a:pt x="3251" y="1917"/>
                </a:lnTo>
                <a:lnTo>
                  <a:pt x="2844" y="584"/>
                </a:lnTo>
                <a:lnTo>
                  <a:pt x="1422" y="584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4172037" y="276990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444" y="215"/>
                </a:moveTo>
                <a:lnTo>
                  <a:pt x="0" y="1460"/>
                </a:lnTo>
                <a:lnTo>
                  <a:pt x="444" y="3555"/>
                </a:lnTo>
                <a:lnTo>
                  <a:pt x="2222" y="4978"/>
                </a:lnTo>
                <a:lnTo>
                  <a:pt x="3251" y="7429"/>
                </a:lnTo>
                <a:lnTo>
                  <a:pt x="4089" y="8178"/>
                </a:lnTo>
                <a:lnTo>
                  <a:pt x="4444" y="10058"/>
                </a:lnTo>
                <a:lnTo>
                  <a:pt x="5460" y="10896"/>
                </a:lnTo>
                <a:lnTo>
                  <a:pt x="7327" y="10579"/>
                </a:lnTo>
                <a:lnTo>
                  <a:pt x="8483" y="9842"/>
                </a:lnTo>
                <a:lnTo>
                  <a:pt x="9817" y="9613"/>
                </a:lnTo>
                <a:lnTo>
                  <a:pt x="10896" y="8851"/>
                </a:lnTo>
                <a:lnTo>
                  <a:pt x="10888" y="7429"/>
                </a:lnTo>
                <a:lnTo>
                  <a:pt x="10934" y="3555"/>
                </a:lnTo>
                <a:lnTo>
                  <a:pt x="9778" y="2933"/>
                </a:lnTo>
                <a:lnTo>
                  <a:pt x="7251" y="2705"/>
                </a:lnTo>
                <a:lnTo>
                  <a:pt x="5920" y="1460"/>
                </a:lnTo>
                <a:lnTo>
                  <a:pt x="5313" y="838"/>
                </a:lnTo>
                <a:lnTo>
                  <a:pt x="1562" y="838"/>
                </a:lnTo>
                <a:lnTo>
                  <a:pt x="444" y="215"/>
                </a:lnTo>
                <a:close/>
              </a:path>
              <a:path w="11429" h="11430">
                <a:moveTo>
                  <a:pt x="4495" y="0"/>
                </a:moveTo>
                <a:lnTo>
                  <a:pt x="3682" y="698"/>
                </a:lnTo>
                <a:lnTo>
                  <a:pt x="1562" y="838"/>
                </a:lnTo>
                <a:lnTo>
                  <a:pt x="5313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4102831" y="2610525"/>
            <a:ext cx="2540" cy="5715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1333" y="0"/>
                </a:moveTo>
                <a:lnTo>
                  <a:pt x="761" y="482"/>
                </a:lnTo>
                <a:lnTo>
                  <a:pt x="0" y="2133"/>
                </a:lnTo>
                <a:lnTo>
                  <a:pt x="1066" y="3378"/>
                </a:lnTo>
                <a:lnTo>
                  <a:pt x="1028" y="4533"/>
                </a:lnTo>
                <a:lnTo>
                  <a:pt x="1650" y="5245"/>
                </a:lnTo>
                <a:lnTo>
                  <a:pt x="2273" y="4267"/>
                </a:lnTo>
                <a:lnTo>
                  <a:pt x="2133" y="977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4105852" y="2609806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1206" y="0"/>
                </a:moveTo>
                <a:lnTo>
                  <a:pt x="0" y="1117"/>
                </a:lnTo>
                <a:lnTo>
                  <a:pt x="177" y="4102"/>
                </a:lnTo>
                <a:lnTo>
                  <a:pt x="1562" y="2857"/>
                </a:lnTo>
                <a:lnTo>
                  <a:pt x="2184" y="2755"/>
                </a:lnTo>
                <a:lnTo>
                  <a:pt x="2260" y="812"/>
                </a:lnTo>
                <a:lnTo>
                  <a:pt x="120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4097940" y="2596224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501" y="0"/>
                </a:moveTo>
                <a:lnTo>
                  <a:pt x="889" y="0"/>
                </a:lnTo>
                <a:lnTo>
                  <a:pt x="0" y="1168"/>
                </a:lnTo>
                <a:lnTo>
                  <a:pt x="584" y="2285"/>
                </a:lnTo>
                <a:lnTo>
                  <a:pt x="1828" y="1879"/>
                </a:lnTo>
                <a:lnTo>
                  <a:pt x="2844" y="1828"/>
                </a:lnTo>
                <a:lnTo>
                  <a:pt x="3429" y="634"/>
                </a:lnTo>
                <a:lnTo>
                  <a:pt x="250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4247857" y="2652725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60">
                <a:moveTo>
                  <a:pt x="2628" y="0"/>
                </a:moveTo>
                <a:lnTo>
                  <a:pt x="1384" y="355"/>
                </a:lnTo>
                <a:lnTo>
                  <a:pt x="1206" y="2451"/>
                </a:lnTo>
                <a:lnTo>
                  <a:pt x="0" y="4940"/>
                </a:lnTo>
                <a:lnTo>
                  <a:pt x="368" y="7213"/>
                </a:lnTo>
                <a:lnTo>
                  <a:pt x="1257" y="8369"/>
                </a:lnTo>
                <a:lnTo>
                  <a:pt x="1600" y="10096"/>
                </a:lnTo>
                <a:lnTo>
                  <a:pt x="2806" y="9207"/>
                </a:lnTo>
                <a:lnTo>
                  <a:pt x="3873" y="8763"/>
                </a:lnTo>
                <a:lnTo>
                  <a:pt x="3428" y="5207"/>
                </a:lnTo>
                <a:lnTo>
                  <a:pt x="3873" y="1904"/>
                </a:lnTo>
                <a:lnTo>
                  <a:pt x="26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4143990" y="2596361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923" y="6179"/>
                </a:moveTo>
                <a:close/>
              </a:path>
              <a:path w="9525" h="6350">
                <a:moveTo>
                  <a:pt x="9037" y="3606"/>
                </a:moveTo>
                <a:lnTo>
                  <a:pt x="3111" y="3606"/>
                </a:lnTo>
                <a:lnTo>
                  <a:pt x="4495" y="5029"/>
                </a:lnTo>
                <a:lnTo>
                  <a:pt x="6261" y="5080"/>
                </a:lnTo>
                <a:lnTo>
                  <a:pt x="6923" y="6179"/>
                </a:lnTo>
                <a:lnTo>
                  <a:pt x="8445" y="5829"/>
                </a:lnTo>
                <a:lnTo>
                  <a:pt x="9074" y="4635"/>
                </a:lnTo>
                <a:lnTo>
                  <a:pt x="9169" y="4279"/>
                </a:lnTo>
                <a:lnTo>
                  <a:pt x="9037" y="3606"/>
                </a:lnTo>
                <a:close/>
              </a:path>
              <a:path w="9525" h="6350">
                <a:moveTo>
                  <a:pt x="2933" y="0"/>
                </a:moveTo>
                <a:lnTo>
                  <a:pt x="2489" y="762"/>
                </a:lnTo>
                <a:lnTo>
                  <a:pt x="0" y="1384"/>
                </a:lnTo>
                <a:lnTo>
                  <a:pt x="1028" y="2146"/>
                </a:lnTo>
                <a:lnTo>
                  <a:pt x="1104" y="4279"/>
                </a:lnTo>
                <a:lnTo>
                  <a:pt x="2616" y="4635"/>
                </a:lnTo>
                <a:lnTo>
                  <a:pt x="3111" y="3606"/>
                </a:lnTo>
                <a:lnTo>
                  <a:pt x="9037" y="3606"/>
                </a:lnTo>
                <a:lnTo>
                  <a:pt x="8801" y="2400"/>
                </a:lnTo>
                <a:lnTo>
                  <a:pt x="6222" y="1968"/>
                </a:lnTo>
                <a:lnTo>
                  <a:pt x="4889" y="139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3548307" y="2934841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19">
                <a:moveTo>
                  <a:pt x="9944" y="0"/>
                </a:moveTo>
                <a:lnTo>
                  <a:pt x="6565" y="1155"/>
                </a:lnTo>
                <a:lnTo>
                  <a:pt x="4787" y="3276"/>
                </a:lnTo>
                <a:lnTo>
                  <a:pt x="2921" y="3378"/>
                </a:lnTo>
                <a:lnTo>
                  <a:pt x="0" y="7531"/>
                </a:lnTo>
                <a:lnTo>
                  <a:pt x="1422" y="7366"/>
                </a:lnTo>
                <a:lnTo>
                  <a:pt x="4076" y="4965"/>
                </a:lnTo>
                <a:lnTo>
                  <a:pt x="5943" y="4699"/>
                </a:lnTo>
                <a:lnTo>
                  <a:pt x="9588" y="1333"/>
                </a:lnTo>
                <a:lnTo>
                  <a:pt x="99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4256184" y="266180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787" y="0"/>
                </a:moveTo>
                <a:lnTo>
                  <a:pt x="0" y="1600"/>
                </a:lnTo>
                <a:lnTo>
                  <a:pt x="838" y="2971"/>
                </a:lnTo>
                <a:lnTo>
                  <a:pt x="1549" y="2311"/>
                </a:lnTo>
                <a:lnTo>
                  <a:pt x="1409" y="444"/>
                </a:lnTo>
                <a:lnTo>
                  <a:pt x="78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4180620" y="26129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104" y="0"/>
                </a:moveTo>
                <a:lnTo>
                  <a:pt x="0" y="698"/>
                </a:lnTo>
                <a:lnTo>
                  <a:pt x="1866" y="1282"/>
                </a:lnTo>
                <a:lnTo>
                  <a:pt x="110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3851130" y="2442185"/>
            <a:ext cx="316483" cy="2155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4245371" y="2870631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673" y="0"/>
                </a:moveTo>
                <a:lnTo>
                  <a:pt x="0" y="1295"/>
                </a:lnTo>
                <a:lnTo>
                  <a:pt x="495" y="3340"/>
                </a:lnTo>
                <a:lnTo>
                  <a:pt x="393" y="4368"/>
                </a:lnTo>
                <a:lnTo>
                  <a:pt x="1206" y="4140"/>
                </a:lnTo>
                <a:lnTo>
                  <a:pt x="1473" y="2006"/>
                </a:lnTo>
                <a:lnTo>
                  <a:pt x="67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4097892" y="297307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1384" y="0"/>
                </a:moveTo>
                <a:lnTo>
                  <a:pt x="673" y="444"/>
                </a:lnTo>
                <a:lnTo>
                  <a:pt x="0" y="609"/>
                </a:lnTo>
                <a:lnTo>
                  <a:pt x="177" y="3187"/>
                </a:lnTo>
                <a:lnTo>
                  <a:pt x="812" y="4000"/>
                </a:lnTo>
                <a:lnTo>
                  <a:pt x="1384" y="2844"/>
                </a:lnTo>
                <a:lnTo>
                  <a:pt x="13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4125648" y="2702688"/>
            <a:ext cx="3810" cy="10795"/>
          </a:xfrm>
          <a:custGeom>
            <a:avLst/>
            <a:gdLst/>
            <a:ahLst/>
            <a:cxnLst/>
            <a:rect l="l" t="t" r="r" b="b"/>
            <a:pathLst>
              <a:path w="3810" h="10794">
                <a:moveTo>
                  <a:pt x="1231" y="0"/>
                </a:moveTo>
                <a:lnTo>
                  <a:pt x="431" y="1955"/>
                </a:lnTo>
                <a:lnTo>
                  <a:pt x="431" y="5334"/>
                </a:lnTo>
                <a:lnTo>
                  <a:pt x="0" y="6921"/>
                </a:lnTo>
                <a:lnTo>
                  <a:pt x="533" y="8255"/>
                </a:lnTo>
                <a:lnTo>
                  <a:pt x="342" y="10464"/>
                </a:lnTo>
                <a:lnTo>
                  <a:pt x="1765" y="10033"/>
                </a:lnTo>
                <a:lnTo>
                  <a:pt x="3454" y="6032"/>
                </a:lnTo>
                <a:lnTo>
                  <a:pt x="2387" y="4356"/>
                </a:lnTo>
                <a:lnTo>
                  <a:pt x="2209" y="2844"/>
                </a:lnTo>
                <a:lnTo>
                  <a:pt x="3187" y="2133"/>
                </a:lnTo>
                <a:lnTo>
                  <a:pt x="2743" y="88"/>
                </a:lnTo>
                <a:lnTo>
                  <a:pt x="123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4097371" y="299835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467" y="0"/>
                </a:moveTo>
                <a:lnTo>
                  <a:pt x="2616" y="762"/>
                </a:lnTo>
                <a:lnTo>
                  <a:pt x="838" y="1168"/>
                </a:lnTo>
                <a:lnTo>
                  <a:pt x="0" y="3086"/>
                </a:lnTo>
                <a:lnTo>
                  <a:pt x="1333" y="3479"/>
                </a:lnTo>
                <a:lnTo>
                  <a:pt x="4089" y="1968"/>
                </a:lnTo>
                <a:lnTo>
                  <a:pt x="346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4124876" y="291974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844" y="0"/>
                </a:moveTo>
                <a:lnTo>
                  <a:pt x="2133" y="177"/>
                </a:lnTo>
                <a:lnTo>
                  <a:pt x="1600" y="2095"/>
                </a:lnTo>
                <a:lnTo>
                  <a:pt x="0" y="4140"/>
                </a:lnTo>
                <a:lnTo>
                  <a:pt x="977" y="4229"/>
                </a:lnTo>
                <a:lnTo>
                  <a:pt x="2755" y="2895"/>
                </a:lnTo>
                <a:lnTo>
                  <a:pt x="284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4123373" y="291319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749" y="0"/>
                </a:moveTo>
                <a:lnTo>
                  <a:pt x="0" y="177"/>
                </a:lnTo>
                <a:lnTo>
                  <a:pt x="520" y="1295"/>
                </a:lnTo>
                <a:lnTo>
                  <a:pt x="1104" y="711"/>
                </a:lnTo>
                <a:lnTo>
                  <a:pt x="74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4134782" y="2700562"/>
            <a:ext cx="10160" cy="13970"/>
          </a:xfrm>
          <a:custGeom>
            <a:avLst/>
            <a:gdLst/>
            <a:ahLst/>
            <a:cxnLst/>
            <a:rect l="l" t="t" r="r" b="b"/>
            <a:pathLst>
              <a:path w="10160" h="13969">
                <a:moveTo>
                  <a:pt x="9650" y="12954"/>
                </a:moveTo>
                <a:lnTo>
                  <a:pt x="7188" y="12954"/>
                </a:lnTo>
                <a:lnTo>
                  <a:pt x="9575" y="13474"/>
                </a:lnTo>
                <a:lnTo>
                  <a:pt x="9650" y="12954"/>
                </a:lnTo>
                <a:close/>
              </a:path>
              <a:path w="10160" h="13969">
                <a:moveTo>
                  <a:pt x="888" y="0"/>
                </a:moveTo>
                <a:lnTo>
                  <a:pt x="177" y="889"/>
                </a:lnTo>
                <a:lnTo>
                  <a:pt x="0" y="4076"/>
                </a:lnTo>
                <a:lnTo>
                  <a:pt x="1511" y="5321"/>
                </a:lnTo>
                <a:lnTo>
                  <a:pt x="2209" y="7531"/>
                </a:lnTo>
                <a:lnTo>
                  <a:pt x="1866" y="9042"/>
                </a:lnTo>
                <a:lnTo>
                  <a:pt x="4178" y="10287"/>
                </a:lnTo>
                <a:lnTo>
                  <a:pt x="5499" y="11709"/>
                </a:lnTo>
                <a:lnTo>
                  <a:pt x="5499" y="13398"/>
                </a:lnTo>
                <a:lnTo>
                  <a:pt x="7188" y="12954"/>
                </a:lnTo>
                <a:lnTo>
                  <a:pt x="9650" y="12954"/>
                </a:lnTo>
                <a:lnTo>
                  <a:pt x="9931" y="10998"/>
                </a:lnTo>
                <a:lnTo>
                  <a:pt x="8254" y="10820"/>
                </a:lnTo>
                <a:lnTo>
                  <a:pt x="5765" y="9588"/>
                </a:lnTo>
                <a:lnTo>
                  <a:pt x="5765" y="6121"/>
                </a:lnTo>
                <a:lnTo>
                  <a:pt x="4343" y="4965"/>
                </a:lnTo>
                <a:lnTo>
                  <a:pt x="3809" y="3365"/>
                </a:lnTo>
                <a:lnTo>
                  <a:pt x="1587" y="2489"/>
                </a:lnTo>
                <a:lnTo>
                  <a:pt x="88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4109676" y="2777482"/>
            <a:ext cx="26034" cy="17780"/>
          </a:xfrm>
          <a:custGeom>
            <a:avLst/>
            <a:gdLst/>
            <a:ahLst/>
            <a:cxnLst/>
            <a:rect l="l" t="t" r="r" b="b"/>
            <a:pathLst>
              <a:path w="26035" h="17780">
                <a:moveTo>
                  <a:pt x="11620" y="0"/>
                </a:moveTo>
                <a:lnTo>
                  <a:pt x="10731" y="533"/>
                </a:lnTo>
                <a:lnTo>
                  <a:pt x="8509" y="1155"/>
                </a:lnTo>
                <a:lnTo>
                  <a:pt x="5943" y="4343"/>
                </a:lnTo>
                <a:lnTo>
                  <a:pt x="5765" y="5499"/>
                </a:lnTo>
                <a:lnTo>
                  <a:pt x="4787" y="6743"/>
                </a:lnTo>
                <a:lnTo>
                  <a:pt x="431" y="7886"/>
                </a:lnTo>
                <a:lnTo>
                  <a:pt x="0" y="9410"/>
                </a:lnTo>
                <a:lnTo>
                  <a:pt x="1054" y="10375"/>
                </a:lnTo>
                <a:lnTo>
                  <a:pt x="1686" y="12509"/>
                </a:lnTo>
                <a:lnTo>
                  <a:pt x="1658" y="13042"/>
                </a:lnTo>
                <a:lnTo>
                  <a:pt x="1089" y="14465"/>
                </a:lnTo>
                <a:lnTo>
                  <a:pt x="977" y="16852"/>
                </a:lnTo>
                <a:lnTo>
                  <a:pt x="1587" y="17475"/>
                </a:lnTo>
                <a:lnTo>
                  <a:pt x="2565" y="17043"/>
                </a:lnTo>
                <a:lnTo>
                  <a:pt x="4699" y="14376"/>
                </a:lnTo>
                <a:lnTo>
                  <a:pt x="6299" y="14096"/>
                </a:lnTo>
                <a:lnTo>
                  <a:pt x="11702" y="14096"/>
                </a:lnTo>
                <a:lnTo>
                  <a:pt x="12954" y="13042"/>
                </a:lnTo>
                <a:lnTo>
                  <a:pt x="14719" y="12509"/>
                </a:lnTo>
                <a:lnTo>
                  <a:pt x="16852" y="11087"/>
                </a:lnTo>
                <a:lnTo>
                  <a:pt x="18808" y="8166"/>
                </a:lnTo>
                <a:lnTo>
                  <a:pt x="20840" y="8166"/>
                </a:lnTo>
                <a:lnTo>
                  <a:pt x="23685" y="6121"/>
                </a:lnTo>
                <a:lnTo>
                  <a:pt x="23774" y="4432"/>
                </a:lnTo>
                <a:lnTo>
                  <a:pt x="24815" y="3200"/>
                </a:lnTo>
                <a:lnTo>
                  <a:pt x="14287" y="3200"/>
                </a:lnTo>
                <a:lnTo>
                  <a:pt x="12331" y="2222"/>
                </a:lnTo>
                <a:lnTo>
                  <a:pt x="11620" y="0"/>
                </a:lnTo>
                <a:close/>
              </a:path>
              <a:path w="26035" h="17780">
                <a:moveTo>
                  <a:pt x="11702" y="14096"/>
                </a:moveTo>
                <a:lnTo>
                  <a:pt x="6299" y="14096"/>
                </a:lnTo>
                <a:lnTo>
                  <a:pt x="7454" y="14465"/>
                </a:lnTo>
                <a:lnTo>
                  <a:pt x="7797" y="15798"/>
                </a:lnTo>
                <a:lnTo>
                  <a:pt x="9575" y="15887"/>
                </a:lnTo>
                <a:lnTo>
                  <a:pt x="11702" y="14096"/>
                </a:lnTo>
                <a:close/>
              </a:path>
              <a:path w="26035" h="17780">
                <a:moveTo>
                  <a:pt x="17030" y="977"/>
                </a:moveTo>
                <a:lnTo>
                  <a:pt x="15786" y="1422"/>
                </a:lnTo>
                <a:lnTo>
                  <a:pt x="14287" y="3200"/>
                </a:lnTo>
                <a:lnTo>
                  <a:pt x="24815" y="3200"/>
                </a:lnTo>
                <a:lnTo>
                  <a:pt x="25717" y="2133"/>
                </a:lnTo>
                <a:lnTo>
                  <a:pt x="25169" y="1689"/>
                </a:lnTo>
                <a:lnTo>
                  <a:pt x="18008" y="1689"/>
                </a:lnTo>
                <a:lnTo>
                  <a:pt x="17030" y="977"/>
                </a:lnTo>
                <a:close/>
              </a:path>
              <a:path w="26035" h="17780">
                <a:moveTo>
                  <a:pt x="19875" y="711"/>
                </a:moveTo>
                <a:lnTo>
                  <a:pt x="18008" y="1689"/>
                </a:lnTo>
                <a:lnTo>
                  <a:pt x="25169" y="1689"/>
                </a:lnTo>
                <a:lnTo>
                  <a:pt x="24950" y="1511"/>
                </a:lnTo>
                <a:lnTo>
                  <a:pt x="22618" y="1511"/>
                </a:lnTo>
                <a:lnTo>
                  <a:pt x="21551" y="800"/>
                </a:lnTo>
                <a:lnTo>
                  <a:pt x="19875" y="711"/>
                </a:lnTo>
                <a:close/>
              </a:path>
              <a:path w="26035" h="17780">
                <a:moveTo>
                  <a:pt x="24841" y="1422"/>
                </a:moveTo>
                <a:lnTo>
                  <a:pt x="22618" y="1511"/>
                </a:lnTo>
                <a:lnTo>
                  <a:pt x="24950" y="151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4243021" y="28706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355" y="0"/>
                </a:moveTo>
                <a:lnTo>
                  <a:pt x="0" y="1206"/>
                </a:lnTo>
                <a:lnTo>
                  <a:pt x="711" y="584"/>
                </a:lnTo>
                <a:lnTo>
                  <a:pt x="3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4110432" y="2915464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7200" y="0"/>
                </a:moveTo>
                <a:lnTo>
                  <a:pt x="6096" y="889"/>
                </a:lnTo>
                <a:lnTo>
                  <a:pt x="4356" y="1968"/>
                </a:lnTo>
                <a:lnTo>
                  <a:pt x="3517" y="1968"/>
                </a:lnTo>
                <a:lnTo>
                  <a:pt x="2794" y="2679"/>
                </a:lnTo>
                <a:lnTo>
                  <a:pt x="1104" y="2717"/>
                </a:lnTo>
                <a:lnTo>
                  <a:pt x="0" y="5207"/>
                </a:lnTo>
                <a:lnTo>
                  <a:pt x="622" y="5702"/>
                </a:lnTo>
                <a:lnTo>
                  <a:pt x="2578" y="4978"/>
                </a:lnTo>
                <a:lnTo>
                  <a:pt x="5727" y="2844"/>
                </a:lnTo>
                <a:lnTo>
                  <a:pt x="72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4244090" y="287098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71" y="0"/>
                </a:moveTo>
                <a:lnTo>
                  <a:pt x="0" y="1244"/>
                </a:lnTo>
                <a:lnTo>
                  <a:pt x="622" y="1206"/>
                </a:lnTo>
                <a:lnTo>
                  <a:pt x="57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261195" y="3046971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51" y="0"/>
                </a:moveTo>
                <a:lnTo>
                  <a:pt x="0" y="1371"/>
                </a:lnTo>
                <a:lnTo>
                  <a:pt x="1066" y="3517"/>
                </a:lnTo>
                <a:lnTo>
                  <a:pt x="3479" y="4635"/>
                </a:lnTo>
                <a:lnTo>
                  <a:pt x="7556" y="7747"/>
                </a:lnTo>
                <a:lnTo>
                  <a:pt x="8051" y="9969"/>
                </a:lnTo>
                <a:lnTo>
                  <a:pt x="8712" y="10998"/>
                </a:lnTo>
                <a:lnTo>
                  <a:pt x="10007" y="11176"/>
                </a:lnTo>
                <a:lnTo>
                  <a:pt x="14681" y="14643"/>
                </a:lnTo>
                <a:lnTo>
                  <a:pt x="18135" y="14643"/>
                </a:lnTo>
                <a:lnTo>
                  <a:pt x="20586" y="15227"/>
                </a:lnTo>
                <a:lnTo>
                  <a:pt x="22415" y="16649"/>
                </a:lnTo>
                <a:lnTo>
                  <a:pt x="24091" y="16878"/>
                </a:lnTo>
                <a:lnTo>
                  <a:pt x="26365" y="17843"/>
                </a:lnTo>
                <a:lnTo>
                  <a:pt x="29248" y="16878"/>
                </a:lnTo>
                <a:lnTo>
                  <a:pt x="29552" y="15443"/>
                </a:lnTo>
                <a:lnTo>
                  <a:pt x="28181" y="14147"/>
                </a:lnTo>
                <a:lnTo>
                  <a:pt x="27558" y="12992"/>
                </a:lnTo>
                <a:lnTo>
                  <a:pt x="26276" y="11925"/>
                </a:lnTo>
                <a:lnTo>
                  <a:pt x="24625" y="11391"/>
                </a:lnTo>
                <a:lnTo>
                  <a:pt x="22669" y="9080"/>
                </a:lnTo>
                <a:lnTo>
                  <a:pt x="19913" y="7035"/>
                </a:lnTo>
                <a:lnTo>
                  <a:pt x="18846" y="6858"/>
                </a:lnTo>
                <a:lnTo>
                  <a:pt x="16497" y="4267"/>
                </a:lnTo>
                <a:lnTo>
                  <a:pt x="13563" y="3149"/>
                </a:lnTo>
                <a:lnTo>
                  <a:pt x="10312" y="2882"/>
                </a:lnTo>
                <a:lnTo>
                  <a:pt x="4635" y="927"/>
                </a:lnTo>
                <a:lnTo>
                  <a:pt x="245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074654" y="2976502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39" h="8889">
                <a:moveTo>
                  <a:pt x="14399" y="6184"/>
                </a:moveTo>
                <a:lnTo>
                  <a:pt x="4318" y="6184"/>
                </a:lnTo>
                <a:lnTo>
                  <a:pt x="6489" y="6273"/>
                </a:lnTo>
                <a:lnTo>
                  <a:pt x="8483" y="7556"/>
                </a:lnTo>
                <a:lnTo>
                  <a:pt x="14274" y="8724"/>
                </a:lnTo>
                <a:lnTo>
                  <a:pt x="14795" y="6896"/>
                </a:lnTo>
                <a:lnTo>
                  <a:pt x="14399" y="6184"/>
                </a:lnTo>
                <a:close/>
              </a:path>
              <a:path w="15239" h="8889">
                <a:moveTo>
                  <a:pt x="14371" y="6134"/>
                </a:moveTo>
                <a:lnTo>
                  <a:pt x="2882" y="6134"/>
                </a:lnTo>
                <a:lnTo>
                  <a:pt x="3111" y="7289"/>
                </a:lnTo>
                <a:lnTo>
                  <a:pt x="4445" y="8547"/>
                </a:lnTo>
                <a:lnTo>
                  <a:pt x="4216" y="7696"/>
                </a:lnTo>
                <a:lnTo>
                  <a:pt x="4318" y="6184"/>
                </a:lnTo>
                <a:lnTo>
                  <a:pt x="14399" y="6184"/>
                </a:lnTo>
                <a:close/>
              </a:path>
              <a:path w="15239" h="8889">
                <a:moveTo>
                  <a:pt x="2438" y="2349"/>
                </a:moveTo>
                <a:lnTo>
                  <a:pt x="0" y="5346"/>
                </a:lnTo>
                <a:lnTo>
                  <a:pt x="762" y="6362"/>
                </a:lnTo>
                <a:lnTo>
                  <a:pt x="2882" y="6134"/>
                </a:lnTo>
                <a:lnTo>
                  <a:pt x="14371" y="6134"/>
                </a:lnTo>
                <a:lnTo>
                  <a:pt x="14173" y="5778"/>
                </a:lnTo>
                <a:lnTo>
                  <a:pt x="13652" y="3200"/>
                </a:lnTo>
                <a:lnTo>
                  <a:pt x="13077" y="2717"/>
                </a:lnTo>
                <a:lnTo>
                  <a:pt x="4445" y="2717"/>
                </a:lnTo>
                <a:lnTo>
                  <a:pt x="2438" y="2349"/>
                </a:lnTo>
                <a:close/>
              </a:path>
              <a:path w="15239" h="8889">
                <a:moveTo>
                  <a:pt x="8229" y="0"/>
                </a:moveTo>
                <a:lnTo>
                  <a:pt x="5829" y="0"/>
                </a:lnTo>
                <a:lnTo>
                  <a:pt x="4584" y="965"/>
                </a:lnTo>
                <a:lnTo>
                  <a:pt x="4445" y="2717"/>
                </a:lnTo>
                <a:lnTo>
                  <a:pt x="13077" y="2717"/>
                </a:lnTo>
                <a:lnTo>
                  <a:pt x="11052" y="1016"/>
                </a:lnTo>
                <a:lnTo>
                  <a:pt x="8801" y="1016"/>
                </a:lnTo>
                <a:lnTo>
                  <a:pt x="8229" y="0"/>
                </a:lnTo>
                <a:close/>
              </a:path>
              <a:path w="15239" h="8889">
                <a:moveTo>
                  <a:pt x="10795" y="800"/>
                </a:moveTo>
                <a:lnTo>
                  <a:pt x="8801" y="1016"/>
                </a:lnTo>
                <a:lnTo>
                  <a:pt x="11052" y="1016"/>
                </a:lnTo>
                <a:lnTo>
                  <a:pt x="10795" y="8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148308" y="269978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660" y="0"/>
                </a:moveTo>
                <a:lnTo>
                  <a:pt x="0" y="482"/>
                </a:lnTo>
                <a:lnTo>
                  <a:pt x="1816" y="1866"/>
                </a:lnTo>
                <a:lnTo>
                  <a:pt x="3060" y="2133"/>
                </a:lnTo>
                <a:lnTo>
                  <a:pt x="3187" y="1244"/>
                </a:lnTo>
                <a:lnTo>
                  <a:pt x="1816" y="215"/>
                </a:lnTo>
                <a:lnTo>
                  <a:pt x="66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282106" y="308911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3492" y="0"/>
                </a:moveTo>
                <a:lnTo>
                  <a:pt x="1358" y="1765"/>
                </a:lnTo>
                <a:lnTo>
                  <a:pt x="0" y="3759"/>
                </a:lnTo>
                <a:lnTo>
                  <a:pt x="723" y="5029"/>
                </a:lnTo>
                <a:lnTo>
                  <a:pt x="1498" y="5346"/>
                </a:lnTo>
                <a:lnTo>
                  <a:pt x="1943" y="4825"/>
                </a:lnTo>
                <a:lnTo>
                  <a:pt x="965" y="4698"/>
                </a:lnTo>
                <a:lnTo>
                  <a:pt x="469" y="3797"/>
                </a:lnTo>
                <a:lnTo>
                  <a:pt x="1346" y="3340"/>
                </a:lnTo>
                <a:lnTo>
                  <a:pt x="1879" y="1879"/>
                </a:lnTo>
                <a:lnTo>
                  <a:pt x="3721" y="355"/>
                </a:lnTo>
                <a:lnTo>
                  <a:pt x="3881" y="355"/>
                </a:lnTo>
                <a:lnTo>
                  <a:pt x="3962" y="50"/>
                </a:lnTo>
                <a:lnTo>
                  <a:pt x="3492" y="0"/>
                </a:lnTo>
                <a:close/>
              </a:path>
              <a:path w="4445" h="5714">
                <a:moveTo>
                  <a:pt x="3881" y="355"/>
                </a:moveTo>
                <a:lnTo>
                  <a:pt x="3721" y="355"/>
                </a:lnTo>
                <a:lnTo>
                  <a:pt x="3797" y="673"/>
                </a:lnTo>
                <a:lnTo>
                  <a:pt x="3881" y="355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252352" y="3095501"/>
            <a:ext cx="25400" cy="19050"/>
          </a:xfrm>
          <a:custGeom>
            <a:avLst/>
            <a:gdLst/>
            <a:ahLst/>
            <a:cxnLst/>
            <a:rect l="l" t="t" r="r" b="b"/>
            <a:pathLst>
              <a:path w="25400" h="19050">
                <a:moveTo>
                  <a:pt x="5295" y="5778"/>
                </a:moveTo>
                <a:lnTo>
                  <a:pt x="2044" y="5778"/>
                </a:lnTo>
                <a:lnTo>
                  <a:pt x="3162" y="6807"/>
                </a:lnTo>
                <a:lnTo>
                  <a:pt x="3162" y="8674"/>
                </a:lnTo>
                <a:lnTo>
                  <a:pt x="4584" y="9169"/>
                </a:lnTo>
                <a:lnTo>
                  <a:pt x="5473" y="10680"/>
                </a:lnTo>
                <a:lnTo>
                  <a:pt x="6451" y="10718"/>
                </a:lnTo>
                <a:lnTo>
                  <a:pt x="7556" y="11963"/>
                </a:lnTo>
                <a:lnTo>
                  <a:pt x="7785" y="13347"/>
                </a:lnTo>
                <a:lnTo>
                  <a:pt x="9334" y="14109"/>
                </a:lnTo>
                <a:lnTo>
                  <a:pt x="14884" y="14770"/>
                </a:lnTo>
                <a:lnTo>
                  <a:pt x="15557" y="17322"/>
                </a:lnTo>
                <a:lnTo>
                  <a:pt x="18453" y="18643"/>
                </a:lnTo>
                <a:lnTo>
                  <a:pt x="20218" y="17983"/>
                </a:lnTo>
                <a:lnTo>
                  <a:pt x="21107" y="15570"/>
                </a:lnTo>
                <a:lnTo>
                  <a:pt x="20764" y="14058"/>
                </a:lnTo>
                <a:lnTo>
                  <a:pt x="21513" y="11798"/>
                </a:lnTo>
                <a:lnTo>
                  <a:pt x="24180" y="11302"/>
                </a:lnTo>
                <a:lnTo>
                  <a:pt x="24647" y="10947"/>
                </a:lnTo>
                <a:lnTo>
                  <a:pt x="15062" y="10947"/>
                </a:lnTo>
                <a:lnTo>
                  <a:pt x="13906" y="9829"/>
                </a:lnTo>
                <a:lnTo>
                  <a:pt x="12572" y="9829"/>
                </a:lnTo>
                <a:lnTo>
                  <a:pt x="11507" y="8991"/>
                </a:lnTo>
                <a:lnTo>
                  <a:pt x="7289" y="8991"/>
                </a:lnTo>
                <a:lnTo>
                  <a:pt x="5384" y="7924"/>
                </a:lnTo>
                <a:lnTo>
                  <a:pt x="5295" y="5778"/>
                </a:lnTo>
                <a:close/>
              </a:path>
              <a:path w="25400" h="19050">
                <a:moveTo>
                  <a:pt x="19557" y="9740"/>
                </a:moveTo>
                <a:lnTo>
                  <a:pt x="18630" y="10858"/>
                </a:lnTo>
                <a:lnTo>
                  <a:pt x="15062" y="10947"/>
                </a:lnTo>
                <a:lnTo>
                  <a:pt x="24647" y="10947"/>
                </a:lnTo>
                <a:lnTo>
                  <a:pt x="25247" y="10490"/>
                </a:lnTo>
                <a:lnTo>
                  <a:pt x="21691" y="10363"/>
                </a:lnTo>
                <a:lnTo>
                  <a:pt x="19557" y="9740"/>
                </a:lnTo>
                <a:close/>
              </a:path>
              <a:path w="25400" h="19050">
                <a:moveTo>
                  <a:pt x="9474" y="7391"/>
                </a:moveTo>
                <a:lnTo>
                  <a:pt x="7645" y="7429"/>
                </a:lnTo>
                <a:lnTo>
                  <a:pt x="7289" y="8991"/>
                </a:lnTo>
                <a:lnTo>
                  <a:pt x="11507" y="8991"/>
                </a:lnTo>
                <a:lnTo>
                  <a:pt x="9474" y="7391"/>
                </a:lnTo>
                <a:close/>
              </a:path>
              <a:path w="25400" h="19050">
                <a:moveTo>
                  <a:pt x="5511" y="0"/>
                </a:moveTo>
                <a:lnTo>
                  <a:pt x="977" y="3200"/>
                </a:lnTo>
                <a:lnTo>
                  <a:pt x="0" y="5156"/>
                </a:lnTo>
                <a:lnTo>
                  <a:pt x="711" y="6045"/>
                </a:lnTo>
                <a:lnTo>
                  <a:pt x="2044" y="5778"/>
                </a:lnTo>
                <a:lnTo>
                  <a:pt x="5295" y="5778"/>
                </a:lnTo>
                <a:lnTo>
                  <a:pt x="4394" y="4584"/>
                </a:lnTo>
                <a:lnTo>
                  <a:pt x="4444" y="3695"/>
                </a:lnTo>
                <a:lnTo>
                  <a:pt x="6007" y="2120"/>
                </a:lnTo>
                <a:lnTo>
                  <a:pt x="55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172738" y="279001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682" y="1416"/>
                </a:moveTo>
                <a:close/>
              </a:path>
              <a:path w="3175" h="1905">
                <a:moveTo>
                  <a:pt x="546" y="0"/>
                </a:moveTo>
                <a:lnTo>
                  <a:pt x="0" y="355"/>
                </a:lnTo>
                <a:lnTo>
                  <a:pt x="635" y="1244"/>
                </a:lnTo>
                <a:lnTo>
                  <a:pt x="2682" y="1416"/>
                </a:lnTo>
                <a:lnTo>
                  <a:pt x="3124" y="584"/>
                </a:lnTo>
                <a:lnTo>
                  <a:pt x="54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143676" y="2790194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19">
                <a:moveTo>
                  <a:pt x="8445" y="0"/>
                </a:moveTo>
                <a:lnTo>
                  <a:pt x="7467" y="1333"/>
                </a:lnTo>
                <a:lnTo>
                  <a:pt x="5156" y="3556"/>
                </a:lnTo>
                <a:lnTo>
                  <a:pt x="4178" y="3784"/>
                </a:lnTo>
                <a:lnTo>
                  <a:pt x="2755" y="5207"/>
                </a:lnTo>
                <a:lnTo>
                  <a:pt x="2324" y="7391"/>
                </a:lnTo>
                <a:lnTo>
                  <a:pt x="2844" y="9169"/>
                </a:lnTo>
                <a:lnTo>
                  <a:pt x="1384" y="10147"/>
                </a:lnTo>
                <a:lnTo>
                  <a:pt x="762" y="11569"/>
                </a:lnTo>
                <a:lnTo>
                  <a:pt x="1028" y="13703"/>
                </a:lnTo>
                <a:lnTo>
                  <a:pt x="0" y="15138"/>
                </a:lnTo>
                <a:lnTo>
                  <a:pt x="673" y="16027"/>
                </a:lnTo>
                <a:lnTo>
                  <a:pt x="2451" y="16332"/>
                </a:lnTo>
                <a:lnTo>
                  <a:pt x="3111" y="17843"/>
                </a:lnTo>
                <a:lnTo>
                  <a:pt x="3962" y="18338"/>
                </a:lnTo>
                <a:lnTo>
                  <a:pt x="4406" y="20205"/>
                </a:lnTo>
                <a:lnTo>
                  <a:pt x="5080" y="20243"/>
                </a:lnTo>
                <a:lnTo>
                  <a:pt x="5740" y="19278"/>
                </a:lnTo>
                <a:lnTo>
                  <a:pt x="6057" y="18338"/>
                </a:lnTo>
                <a:lnTo>
                  <a:pt x="6896" y="17183"/>
                </a:lnTo>
                <a:lnTo>
                  <a:pt x="7037" y="16332"/>
                </a:lnTo>
                <a:lnTo>
                  <a:pt x="6978" y="16027"/>
                </a:lnTo>
                <a:lnTo>
                  <a:pt x="6502" y="15582"/>
                </a:lnTo>
                <a:lnTo>
                  <a:pt x="6896" y="14503"/>
                </a:lnTo>
                <a:lnTo>
                  <a:pt x="9029" y="12725"/>
                </a:lnTo>
                <a:lnTo>
                  <a:pt x="10452" y="10731"/>
                </a:lnTo>
                <a:lnTo>
                  <a:pt x="11747" y="10426"/>
                </a:lnTo>
                <a:lnTo>
                  <a:pt x="12230" y="9842"/>
                </a:lnTo>
                <a:lnTo>
                  <a:pt x="12141" y="8953"/>
                </a:lnTo>
                <a:lnTo>
                  <a:pt x="11874" y="7518"/>
                </a:lnTo>
                <a:lnTo>
                  <a:pt x="12979" y="6324"/>
                </a:lnTo>
                <a:lnTo>
                  <a:pt x="14008" y="4762"/>
                </a:lnTo>
                <a:lnTo>
                  <a:pt x="13563" y="3467"/>
                </a:lnTo>
                <a:lnTo>
                  <a:pt x="13512" y="2006"/>
                </a:lnTo>
                <a:lnTo>
                  <a:pt x="13263" y="1739"/>
                </a:lnTo>
                <a:lnTo>
                  <a:pt x="10490" y="1739"/>
                </a:lnTo>
                <a:lnTo>
                  <a:pt x="9296" y="355"/>
                </a:lnTo>
                <a:lnTo>
                  <a:pt x="8445" y="0"/>
                </a:lnTo>
                <a:close/>
              </a:path>
              <a:path w="14604" h="20319">
                <a:moveTo>
                  <a:pt x="12763" y="1206"/>
                </a:moveTo>
                <a:lnTo>
                  <a:pt x="11557" y="1739"/>
                </a:lnTo>
                <a:lnTo>
                  <a:pt x="13263" y="1739"/>
                </a:lnTo>
                <a:lnTo>
                  <a:pt x="12763" y="120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090370" y="2705263"/>
            <a:ext cx="67945" cy="64769"/>
          </a:xfrm>
          <a:custGeom>
            <a:avLst/>
            <a:gdLst/>
            <a:ahLst/>
            <a:cxnLst/>
            <a:rect l="l" t="t" r="r" b="b"/>
            <a:pathLst>
              <a:path w="67945" h="64769">
                <a:moveTo>
                  <a:pt x="14078" y="63830"/>
                </a:moveTo>
                <a:lnTo>
                  <a:pt x="10274" y="63830"/>
                </a:lnTo>
                <a:lnTo>
                  <a:pt x="11176" y="64503"/>
                </a:lnTo>
                <a:lnTo>
                  <a:pt x="12954" y="64579"/>
                </a:lnTo>
                <a:lnTo>
                  <a:pt x="14078" y="63830"/>
                </a:lnTo>
                <a:close/>
              </a:path>
              <a:path w="67945" h="64769">
                <a:moveTo>
                  <a:pt x="32887" y="51536"/>
                </a:moveTo>
                <a:lnTo>
                  <a:pt x="8369" y="51536"/>
                </a:lnTo>
                <a:lnTo>
                  <a:pt x="9538" y="51587"/>
                </a:lnTo>
                <a:lnTo>
                  <a:pt x="10859" y="52476"/>
                </a:lnTo>
                <a:lnTo>
                  <a:pt x="11024" y="53136"/>
                </a:lnTo>
                <a:lnTo>
                  <a:pt x="11147" y="53987"/>
                </a:lnTo>
                <a:lnTo>
                  <a:pt x="9385" y="56311"/>
                </a:lnTo>
                <a:lnTo>
                  <a:pt x="9652" y="57594"/>
                </a:lnTo>
                <a:lnTo>
                  <a:pt x="9764" y="58305"/>
                </a:lnTo>
                <a:lnTo>
                  <a:pt x="8369" y="60223"/>
                </a:lnTo>
                <a:lnTo>
                  <a:pt x="8382" y="61023"/>
                </a:lnTo>
                <a:lnTo>
                  <a:pt x="8508" y="63690"/>
                </a:lnTo>
                <a:lnTo>
                  <a:pt x="8941" y="64503"/>
                </a:lnTo>
                <a:lnTo>
                  <a:pt x="10274" y="63830"/>
                </a:lnTo>
                <a:lnTo>
                  <a:pt x="14078" y="63830"/>
                </a:lnTo>
                <a:lnTo>
                  <a:pt x="14288" y="63690"/>
                </a:lnTo>
                <a:lnTo>
                  <a:pt x="16311" y="63690"/>
                </a:lnTo>
                <a:lnTo>
                  <a:pt x="16853" y="62750"/>
                </a:lnTo>
                <a:lnTo>
                  <a:pt x="18644" y="61747"/>
                </a:lnTo>
                <a:lnTo>
                  <a:pt x="20373" y="61747"/>
                </a:lnTo>
                <a:lnTo>
                  <a:pt x="22327" y="59905"/>
                </a:lnTo>
                <a:lnTo>
                  <a:pt x="22987" y="57277"/>
                </a:lnTo>
                <a:lnTo>
                  <a:pt x="24600" y="55854"/>
                </a:lnTo>
                <a:lnTo>
                  <a:pt x="25794" y="53987"/>
                </a:lnTo>
                <a:lnTo>
                  <a:pt x="26861" y="53898"/>
                </a:lnTo>
                <a:lnTo>
                  <a:pt x="29512" y="53898"/>
                </a:lnTo>
                <a:lnTo>
                  <a:pt x="29756" y="53721"/>
                </a:lnTo>
                <a:lnTo>
                  <a:pt x="30950" y="52971"/>
                </a:lnTo>
                <a:lnTo>
                  <a:pt x="32484" y="52971"/>
                </a:lnTo>
                <a:lnTo>
                  <a:pt x="32887" y="51536"/>
                </a:lnTo>
                <a:close/>
              </a:path>
              <a:path w="67945" h="64769">
                <a:moveTo>
                  <a:pt x="16311" y="63690"/>
                </a:moveTo>
                <a:lnTo>
                  <a:pt x="14288" y="63690"/>
                </a:lnTo>
                <a:lnTo>
                  <a:pt x="16282" y="63741"/>
                </a:lnTo>
                <a:close/>
              </a:path>
              <a:path w="67945" h="64769">
                <a:moveTo>
                  <a:pt x="63900" y="58127"/>
                </a:moveTo>
                <a:lnTo>
                  <a:pt x="50864" y="58127"/>
                </a:lnTo>
                <a:lnTo>
                  <a:pt x="51575" y="59651"/>
                </a:lnTo>
                <a:lnTo>
                  <a:pt x="53759" y="59778"/>
                </a:lnTo>
                <a:lnTo>
                  <a:pt x="55080" y="61023"/>
                </a:lnTo>
                <a:lnTo>
                  <a:pt x="56464" y="61023"/>
                </a:lnTo>
                <a:lnTo>
                  <a:pt x="59436" y="62801"/>
                </a:lnTo>
                <a:lnTo>
                  <a:pt x="60516" y="62128"/>
                </a:lnTo>
                <a:lnTo>
                  <a:pt x="61836" y="59334"/>
                </a:lnTo>
                <a:lnTo>
                  <a:pt x="63221" y="58839"/>
                </a:lnTo>
                <a:lnTo>
                  <a:pt x="63900" y="58127"/>
                </a:lnTo>
                <a:close/>
              </a:path>
              <a:path w="67945" h="64769">
                <a:moveTo>
                  <a:pt x="20373" y="61747"/>
                </a:moveTo>
                <a:lnTo>
                  <a:pt x="18644" y="61747"/>
                </a:lnTo>
                <a:lnTo>
                  <a:pt x="20333" y="61785"/>
                </a:lnTo>
                <a:close/>
              </a:path>
              <a:path w="67945" h="64769">
                <a:moveTo>
                  <a:pt x="64373" y="57632"/>
                </a:moveTo>
                <a:lnTo>
                  <a:pt x="47003" y="57632"/>
                </a:lnTo>
                <a:lnTo>
                  <a:pt x="48641" y="57734"/>
                </a:lnTo>
                <a:lnTo>
                  <a:pt x="49390" y="58445"/>
                </a:lnTo>
                <a:lnTo>
                  <a:pt x="50864" y="58127"/>
                </a:lnTo>
                <a:lnTo>
                  <a:pt x="63900" y="58127"/>
                </a:lnTo>
                <a:lnTo>
                  <a:pt x="64373" y="57632"/>
                </a:lnTo>
                <a:close/>
              </a:path>
              <a:path w="67945" h="64769">
                <a:moveTo>
                  <a:pt x="56754" y="43167"/>
                </a:moveTo>
                <a:lnTo>
                  <a:pt x="41123" y="43167"/>
                </a:lnTo>
                <a:lnTo>
                  <a:pt x="42329" y="43789"/>
                </a:lnTo>
                <a:lnTo>
                  <a:pt x="42634" y="45758"/>
                </a:lnTo>
                <a:lnTo>
                  <a:pt x="41085" y="47091"/>
                </a:lnTo>
                <a:lnTo>
                  <a:pt x="40056" y="48425"/>
                </a:lnTo>
                <a:lnTo>
                  <a:pt x="41974" y="49631"/>
                </a:lnTo>
                <a:lnTo>
                  <a:pt x="45441" y="49631"/>
                </a:lnTo>
                <a:lnTo>
                  <a:pt x="47079" y="50253"/>
                </a:lnTo>
                <a:lnTo>
                  <a:pt x="47454" y="51447"/>
                </a:lnTo>
                <a:lnTo>
                  <a:pt x="47567" y="52082"/>
                </a:lnTo>
                <a:lnTo>
                  <a:pt x="46152" y="54254"/>
                </a:lnTo>
                <a:lnTo>
                  <a:pt x="44641" y="54698"/>
                </a:lnTo>
                <a:lnTo>
                  <a:pt x="44582" y="57632"/>
                </a:lnTo>
                <a:lnTo>
                  <a:pt x="46012" y="58305"/>
                </a:lnTo>
                <a:lnTo>
                  <a:pt x="47003" y="57632"/>
                </a:lnTo>
                <a:lnTo>
                  <a:pt x="64373" y="57632"/>
                </a:lnTo>
                <a:lnTo>
                  <a:pt x="65126" y="56845"/>
                </a:lnTo>
                <a:lnTo>
                  <a:pt x="67183" y="56743"/>
                </a:lnTo>
                <a:lnTo>
                  <a:pt x="67666" y="55600"/>
                </a:lnTo>
                <a:lnTo>
                  <a:pt x="66154" y="54876"/>
                </a:lnTo>
                <a:lnTo>
                  <a:pt x="64999" y="53365"/>
                </a:lnTo>
                <a:lnTo>
                  <a:pt x="66459" y="52870"/>
                </a:lnTo>
                <a:lnTo>
                  <a:pt x="67221" y="51447"/>
                </a:lnTo>
                <a:lnTo>
                  <a:pt x="63043" y="51447"/>
                </a:lnTo>
                <a:lnTo>
                  <a:pt x="61984" y="50787"/>
                </a:lnTo>
                <a:lnTo>
                  <a:pt x="61200" y="50419"/>
                </a:lnTo>
                <a:lnTo>
                  <a:pt x="57391" y="50419"/>
                </a:lnTo>
                <a:lnTo>
                  <a:pt x="53620" y="50304"/>
                </a:lnTo>
                <a:lnTo>
                  <a:pt x="52019" y="48958"/>
                </a:lnTo>
                <a:lnTo>
                  <a:pt x="54153" y="47663"/>
                </a:lnTo>
                <a:lnTo>
                  <a:pt x="55821" y="47663"/>
                </a:lnTo>
                <a:lnTo>
                  <a:pt x="57527" y="46393"/>
                </a:lnTo>
                <a:lnTo>
                  <a:pt x="57582" y="44678"/>
                </a:lnTo>
                <a:lnTo>
                  <a:pt x="56915" y="44056"/>
                </a:lnTo>
                <a:lnTo>
                  <a:pt x="56802" y="43751"/>
                </a:lnTo>
                <a:lnTo>
                  <a:pt x="56754" y="43167"/>
                </a:lnTo>
                <a:close/>
              </a:path>
              <a:path w="67945" h="64769">
                <a:moveTo>
                  <a:pt x="29512" y="53898"/>
                </a:moveTo>
                <a:lnTo>
                  <a:pt x="26861" y="53898"/>
                </a:lnTo>
                <a:lnTo>
                  <a:pt x="27978" y="55016"/>
                </a:lnTo>
                <a:lnTo>
                  <a:pt x="29512" y="53898"/>
                </a:lnTo>
                <a:close/>
              </a:path>
              <a:path w="67945" h="64769">
                <a:moveTo>
                  <a:pt x="30925" y="0"/>
                </a:moveTo>
                <a:lnTo>
                  <a:pt x="26226" y="1955"/>
                </a:lnTo>
                <a:lnTo>
                  <a:pt x="23825" y="4000"/>
                </a:lnTo>
                <a:lnTo>
                  <a:pt x="21958" y="8699"/>
                </a:lnTo>
                <a:lnTo>
                  <a:pt x="19736" y="11976"/>
                </a:lnTo>
                <a:lnTo>
                  <a:pt x="19690" y="13042"/>
                </a:lnTo>
                <a:lnTo>
                  <a:pt x="19594" y="13843"/>
                </a:lnTo>
                <a:lnTo>
                  <a:pt x="18214" y="15709"/>
                </a:lnTo>
                <a:lnTo>
                  <a:pt x="18129" y="15963"/>
                </a:lnTo>
                <a:lnTo>
                  <a:pt x="17971" y="17297"/>
                </a:lnTo>
                <a:lnTo>
                  <a:pt x="15570" y="21209"/>
                </a:lnTo>
                <a:lnTo>
                  <a:pt x="16459" y="22885"/>
                </a:lnTo>
                <a:lnTo>
                  <a:pt x="15126" y="23609"/>
                </a:lnTo>
                <a:lnTo>
                  <a:pt x="14516" y="25806"/>
                </a:lnTo>
                <a:lnTo>
                  <a:pt x="14338" y="27774"/>
                </a:lnTo>
                <a:lnTo>
                  <a:pt x="11240" y="30518"/>
                </a:lnTo>
                <a:lnTo>
                  <a:pt x="10160" y="32562"/>
                </a:lnTo>
                <a:lnTo>
                  <a:pt x="10160" y="35928"/>
                </a:lnTo>
                <a:lnTo>
                  <a:pt x="9538" y="37261"/>
                </a:lnTo>
                <a:lnTo>
                  <a:pt x="9627" y="40805"/>
                </a:lnTo>
                <a:lnTo>
                  <a:pt x="8217" y="42316"/>
                </a:lnTo>
                <a:lnTo>
                  <a:pt x="5194" y="42583"/>
                </a:lnTo>
                <a:lnTo>
                  <a:pt x="1194" y="44183"/>
                </a:lnTo>
                <a:lnTo>
                  <a:pt x="1194" y="46393"/>
                </a:lnTo>
                <a:lnTo>
                  <a:pt x="123" y="50025"/>
                </a:lnTo>
                <a:lnTo>
                  <a:pt x="0" y="50787"/>
                </a:lnTo>
                <a:lnTo>
                  <a:pt x="209" y="51993"/>
                </a:lnTo>
                <a:lnTo>
                  <a:pt x="330" y="53187"/>
                </a:lnTo>
                <a:lnTo>
                  <a:pt x="1486" y="53098"/>
                </a:lnTo>
                <a:lnTo>
                  <a:pt x="1969" y="51015"/>
                </a:lnTo>
                <a:lnTo>
                  <a:pt x="3124" y="50558"/>
                </a:lnTo>
                <a:lnTo>
                  <a:pt x="33162" y="50558"/>
                </a:lnTo>
                <a:lnTo>
                  <a:pt x="33248" y="50253"/>
                </a:lnTo>
                <a:lnTo>
                  <a:pt x="33131" y="47663"/>
                </a:lnTo>
                <a:lnTo>
                  <a:pt x="33084" y="47040"/>
                </a:lnTo>
                <a:lnTo>
                  <a:pt x="35179" y="45618"/>
                </a:lnTo>
                <a:lnTo>
                  <a:pt x="35967" y="44056"/>
                </a:lnTo>
                <a:lnTo>
                  <a:pt x="37478" y="43967"/>
                </a:lnTo>
                <a:lnTo>
                  <a:pt x="39551" y="43967"/>
                </a:lnTo>
                <a:lnTo>
                  <a:pt x="39751" y="43751"/>
                </a:lnTo>
                <a:lnTo>
                  <a:pt x="41123" y="43167"/>
                </a:lnTo>
                <a:lnTo>
                  <a:pt x="56754" y="43167"/>
                </a:lnTo>
                <a:lnTo>
                  <a:pt x="56604" y="41338"/>
                </a:lnTo>
                <a:lnTo>
                  <a:pt x="57391" y="39878"/>
                </a:lnTo>
                <a:lnTo>
                  <a:pt x="57391" y="38633"/>
                </a:lnTo>
                <a:lnTo>
                  <a:pt x="56058" y="37426"/>
                </a:lnTo>
                <a:lnTo>
                  <a:pt x="56058" y="35775"/>
                </a:lnTo>
                <a:lnTo>
                  <a:pt x="52832" y="32207"/>
                </a:lnTo>
                <a:lnTo>
                  <a:pt x="49822" y="30962"/>
                </a:lnTo>
                <a:lnTo>
                  <a:pt x="49556" y="29908"/>
                </a:lnTo>
                <a:lnTo>
                  <a:pt x="48755" y="27051"/>
                </a:lnTo>
                <a:lnTo>
                  <a:pt x="47066" y="27051"/>
                </a:lnTo>
                <a:lnTo>
                  <a:pt x="46444" y="25552"/>
                </a:lnTo>
                <a:lnTo>
                  <a:pt x="46889" y="22707"/>
                </a:lnTo>
                <a:lnTo>
                  <a:pt x="46088" y="20942"/>
                </a:lnTo>
                <a:lnTo>
                  <a:pt x="43079" y="20840"/>
                </a:lnTo>
                <a:lnTo>
                  <a:pt x="39091" y="19342"/>
                </a:lnTo>
                <a:lnTo>
                  <a:pt x="38015" y="17119"/>
                </a:lnTo>
                <a:lnTo>
                  <a:pt x="31814" y="17119"/>
                </a:lnTo>
                <a:lnTo>
                  <a:pt x="30747" y="16141"/>
                </a:lnTo>
                <a:lnTo>
                  <a:pt x="30846" y="14465"/>
                </a:lnTo>
                <a:lnTo>
                  <a:pt x="30883" y="13042"/>
                </a:lnTo>
                <a:lnTo>
                  <a:pt x="29858" y="10833"/>
                </a:lnTo>
                <a:lnTo>
                  <a:pt x="30213" y="9398"/>
                </a:lnTo>
                <a:lnTo>
                  <a:pt x="33043" y="9398"/>
                </a:lnTo>
                <a:lnTo>
                  <a:pt x="32525" y="8077"/>
                </a:lnTo>
                <a:lnTo>
                  <a:pt x="32969" y="6121"/>
                </a:lnTo>
                <a:lnTo>
                  <a:pt x="32496" y="4432"/>
                </a:lnTo>
                <a:lnTo>
                  <a:pt x="30213" y="4432"/>
                </a:lnTo>
                <a:lnTo>
                  <a:pt x="30302" y="2832"/>
                </a:lnTo>
                <a:lnTo>
                  <a:pt x="32080" y="533"/>
                </a:lnTo>
                <a:lnTo>
                  <a:pt x="30925" y="0"/>
                </a:lnTo>
                <a:close/>
              </a:path>
              <a:path w="67945" h="64769">
                <a:moveTo>
                  <a:pt x="32484" y="52971"/>
                </a:moveTo>
                <a:lnTo>
                  <a:pt x="30950" y="52971"/>
                </a:lnTo>
                <a:lnTo>
                  <a:pt x="32423" y="53187"/>
                </a:lnTo>
                <a:lnTo>
                  <a:pt x="32484" y="52971"/>
                </a:lnTo>
                <a:close/>
              </a:path>
              <a:path w="67945" h="64769">
                <a:moveTo>
                  <a:pt x="33162" y="50558"/>
                </a:moveTo>
                <a:lnTo>
                  <a:pt x="3124" y="50558"/>
                </a:lnTo>
                <a:lnTo>
                  <a:pt x="3975" y="51181"/>
                </a:lnTo>
                <a:lnTo>
                  <a:pt x="5525" y="52082"/>
                </a:lnTo>
                <a:lnTo>
                  <a:pt x="7442" y="52082"/>
                </a:lnTo>
                <a:lnTo>
                  <a:pt x="8369" y="51536"/>
                </a:lnTo>
                <a:lnTo>
                  <a:pt x="32887" y="51536"/>
                </a:lnTo>
                <a:lnTo>
                  <a:pt x="33162" y="50558"/>
                </a:lnTo>
                <a:close/>
              </a:path>
              <a:path w="67945" h="64769">
                <a:moveTo>
                  <a:pt x="64821" y="48907"/>
                </a:moveTo>
                <a:lnTo>
                  <a:pt x="63919" y="49314"/>
                </a:lnTo>
                <a:lnTo>
                  <a:pt x="63929" y="50825"/>
                </a:lnTo>
                <a:lnTo>
                  <a:pt x="63043" y="51447"/>
                </a:lnTo>
                <a:lnTo>
                  <a:pt x="67221" y="51447"/>
                </a:lnTo>
                <a:lnTo>
                  <a:pt x="65748" y="50825"/>
                </a:lnTo>
                <a:lnTo>
                  <a:pt x="64821" y="48907"/>
                </a:lnTo>
                <a:close/>
              </a:path>
              <a:path w="67945" h="64769">
                <a:moveTo>
                  <a:pt x="59843" y="48298"/>
                </a:moveTo>
                <a:lnTo>
                  <a:pt x="59004" y="48691"/>
                </a:lnTo>
                <a:lnTo>
                  <a:pt x="57391" y="50419"/>
                </a:lnTo>
                <a:lnTo>
                  <a:pt x="61200" y="50419"/>
                </a:lnTo>
                <a:lnTo>
                  <a:pt x="59982" y="49847"/>
                </a:lnTo>
                <a:lnTo>
                  <a:pt x="59843" y="48298"/>
                </a:lnTo>
                <a:close/>
              </a:path>
              <a:path w="67945" h="64769">
                <a:moveTo>
                  <a:pt x="55821" y="47663"/>
                </a:moveTo>
                <a:lnTo>
                  <a:pt x="54153" y="47663"/>
                </a:lnTo>
                <a:lnTo>
                  <a:pt x="55753" y="47713"/>
                </a:lnTo>
                <a:close/>
              </a:path>
              <a:path w="67945" h="64769">
                <a:moveTo>
                  <a:pt x="39551" y="43967"/>
                </a:moveTo>
                <a:lnTo>
                  <a:pt x="37478" y="43967"/>
                </a:lnTo>
                <a:lnTo>
                  <a:pt x="38595" y="44996"/>
                </a:lnTo>
                <a:lnTo>
                  <a:pt x="39551" y="43967"/>
                </a:lnTo>
                <a:close/>
              </a:path>
              <a:path w="67945" h="64769">
                <a:moveTo>
                  <a:pt x="35801" y="11176"/>
                </a:moveTo>
                <a:lnTo>
                  <a:pt x="33592" y="13843"/>
                </a:lnTo>
                <a:lnTo>
                  <a:pt x="33147" y="15963"/>
                </a:lnTo>
                <a:lnTo>
                  <a:pt x="31814" y="17119"/>
                </a:lnTo>
                <a:lnTo>
                  <a:pt x="38015" y="17119"/>
                </a:lnTo>
                <a:lnTo>
                  <a:pt x="37935" y="16954"/>
                </a:lnTo>
                <a:lnTo>
                  <a:pt x="38913" y="15709"/>
                </a:lnTo>
                <a:lnTo>
                  <a:pt x="39002" y="14465"/>
                </a:lnTo>
                <a:lnTo>
                  <a:pt x="37135" y="13042"/>
                </a:lnTo>
                <a:lnTo>
                  <a:pt x="36602" y="11353"/>
                </a:lnTo>
                <a:lnTo>
                  <a:pt x="35801" y="11176"/>
                </a:lnTo>
                <a:close/>
              </a:path>
              <a:path w="67945" h="64769">
                <a:moveTo>
                  <a:pt x="33043" y="9398"/>
                </a:moveTo>
                <a:lnTo>
                  <a:pt x="30213" y="9398"/>
                </a:lnTo>
                <a:lnTo>
                  <a:pt x="31458" y="9664"/>
                </a:lnTo>
                <a:lnTo>
                  <a:pt x="33147" y="9664"/>
                </a:lnTo>
                <a:lnTo>
                  <a:pt x="33043" y="9398"/>
                </a:lnTo>
                <a:close/>
              </a:path>
              <a:path w="67945" h="64769">
                <a:moveTo>
                  <a:pt x="32347" y="3898"/>
                </a:moveTo>
                <a:lnTo>
                  <a:pt x="30213" y="4432"/>
                </a:lnTo>
                <a:lnTo>
                  <a:pt x="32496" y="4432"/>
                </a:lnTo>
                <a:lnTo>
                  <a:pt x="32347" y="389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111900" y="2914837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6358" y="9270"/>
                </a:moveTo>
                <a:lnTo>
                  <a:pt x="5118" y="9270"/>
                </a:lnTo>
                <a:lnTo>
                  <a:pt x="4495" y="10820"/>
                </a:lnTo>
                <a:lnTo>
                  <a:pt x="2895" y="13360"/>
                </a:lnTo>
                <a:lnTo>
                  <a:pt x="3682" y="13614"/>
                </a:lnTo>
                <a:lnTo>
                  <a:pt x="5333" y="12611"/>
                </a:lnTo>
                <a:lnTo>
                  <a:pt x="6629" y="12611"/>
                </a:lnTo>
                <a:lnTo>
                  <a:pt x="8264" y="10426"/>
                </a:lnTo>
                <a:lnTo>
                  <a:pt x="6134" y="10426"/>
                </a:lnTo>
                <a:lnTo>
                  <a:pt x="6358" y="9270"/>
                </a:lnTo>
                <a:close/>
              </a:path>
              <a:path w="14604" h="13969">
                <a:moveTo>
                  <a:pt x="7873" y="1346"/>
                </a:moveTo>
                <a:lnTo>
                  <a:pt x="6311" y="2501"/>
                </a:lnTo>
                <a:lnTo>
                  <a:pt x="4838" y="5435"/>
                </a:lnTo>
                <a:lnTo>
                  <a:pt x="2133" y="8102"/>
                </a:lnTo>
                <a:lnTo>
                  <a:pt x="1777" y="9397"/>
                </a:lnTo>
                <a:lnTo>
                  <a:pt x="0" y="11582"/>
                </a:lnTo>
                <a:lnTo>
                  <a:pt x="584" y="13080"/>
                </a:lnTo>
                <a:lnTo>
                  <a:pt x="1460" y="12865"/>
                </a:lnTo>
                <a:lnTo>
                  <a:pt x="3860" y="9613"/>
                </a:lnTo>
                <a:lnTo>
                  <a:pt x="5118" y="9270"/>
                </a:lnTo>
                <a:lnTo>
                  <a:pt x="6358" y="9270"/>
                </a:lnTo>
                <a:lnTo>
                  <a:pt x="6489" y="8597"/>
                </a:lnTo>
                <a:lnTo>
                  <a:pt x="7502" y="7569"/>
                </a:lnTo>
                <a:lnTo>
                  <a:pt x="5194" y="7569"/>
                </a:lnTo>
                <a:lnTo>
                  <a:pt x="5651" y="5968"/>
                </a:lnTo>
                <a:lnTo>
                  <a:pt x="7594" y="4190"/>
                </a:lnTo>
                <a:lnTo>
                  <a:pt x="8305" y="2057"/>
                </a:lnTo>
                <a:lnTo>
                  <a:pt x="7873" y="1346"/>
                </a:lnTo>
                <a:close/>
              </a:path>
              <a:path w="14604" h="13969">
                <a:moveTo>
                  <a:pt x="14058" y="4635"/>
                </a:moveTo>
                <a:lnTo>
                  <a:pt x="12763" y="4635"/>
                </a:lnTo>
                <a:lnTo>
                  <a:pt x="12572" y="6184"/>
                </a:lnTo>
                <a:lnTo>
                  <a:pt x="9461" y="9893"/>
                </a:lnTo>
                <a:lnTo>
                  <a:pt x="8674" y="11709"/>
                </a:lnTo>
                <a:lnTo>
                  <a:pt x="10045" y="10744"/>
                </a:lnTo>
                <a:lnTo>
                  <a:pt x="12801" y="7353"/>
                </a:lnTo>
                <a:lnTo>
                  <a:pt x="13779" y="6464"/>
                </a:lnTo>
                <a:lnTo>
                  <a:pt x="14058" y="4635"/>
                </a:lnTo>
                <a:close/>
              </a:path>
              <a:path w="14604" h="13969">
                <a:moveTo>
                  <a:pt x="11739" y="5257"/>
                </a:moveTo>
                <a:lnTo>
                  <a:pt x="9778" y="5257"/>
                </a:lnTo>
                <a:lnTo>
                  <a:pt x="8407" y="8191"/>
                </a:lnTo>
                <a:lnTo>
                  <a:pt x="6934" y="10198"/>
                </a:lnTo>
                <a:lnTo>
                  <a:pt x="6134" y="10426"/>
                </a:lnTo>
                <a:lnTo>
                  <a:pt x="8264" y="10426"/>
                </a:lnTo>
                <a:lnTo>
                  <a:pt x="8407" y="10236"/>
                </a:lnTo>
                <a:lnTo>
                  <a:pt x="11253" y="6464"/>
                </a:lnTo>
                <a:lnTo>
                  <a:pt x="11739" y="5257"/>
                </a:lnTo>
                <a:close/>
              </a:path>
              <a:path w="14604" h="13969">
                <a:moveTo>
                  <a:pt x="8519" y="10236"/>
                </a:moveTo>
                <a:close/>
              </a:path>
              <a:path w="14604" h="13969">
                <a:moveTo>
                  <a:pt x="10756" y="0"/>
                </a:moveTo>
                <a:lnTo>
                  <a:pt x="9905" y="1206"/>
                </a:lnTo>
                <a:lnTo>
                  <a:pt x="8851" y="4597"/>
                </a:lnTo>
                <a:lnTo>
                  <a:pt x="7061" y="6324"/>
                </a:lnTo>
                <a:lnTo>
                  <a:pt x="5194" y="7569"/>
                </a:lnTo>
                <a:lnTo>
                  <a:pt x="7502" y="7569"/>
                </a:lnTo>
                <a:lnTo>
                  <a:pt x="9778" y="5257"/>
                </a:lnTo>
                <a:lnTo>
                  <a:pt x="11739" y="5257"/>
                </a:lnTo>
                <a:lnTo>
                  <a:pt x="11912" y="4813"/>
                </a:lnTo>
                <a:lnTo>
                  <a:pt x="12763" y="4635"/>
                </a:lnTo>
                <a:lnTo>
                  <a:pt x="14058" y="4635"/>
                </a:lnTo>
                <a:lnTo>
                  <a:pt x="14185" y="3797"/>
                </a:lnTo>
                <a:lnTo>
                  <a:pt x="13195" y="2679"/>
                </a:lnTo>
                <a:lnTo>
                  <a:pt x="12534" y="2679"/>
                </a:lnTo>
                <a:lnTo>
                  <a:pt x="12534" y="939"/>
                </a:lnTo>
                <a:lnTo>
                  <a:pt x="1075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3957401" y="3394985"/>
            <a:ext cx="161075" cy="1251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125461" y="3186488"/>
            <a:ext cx="24765" cy="8255"/>
          </a:xfrm>
          <a:custGeom>
            <a:avLst/>
            <a:gdLst/>
            <a:ahLst/>
            <a:cxnLst/>
            <a:rect l="l" t="t" r="r" b="b"/>
            <a:pathLst>
              <a:path w="24764" h="8255">
                <a:moveTo>
                  <a:pt x="7594" y="2273"/>
                </a:moveTo>
                <a:lnTo>
                  <a:pt x="4089" y="3746"/>
                </a:lnTo>
                <a:lnTo>
                  <a:pt x="1371" y="4140"/>
                </a:lnTo>
                <a:lnTo>
                  <a:pt x="0" y="5867"/>
                </a:lnTo>
                <a:lnTo>
                  <a:pt x="342" y="6959"/>
                </a:lnTo>
                <a:lnTo>
                  <a:pt x="1905" y="7048"/>
                </a:lnTo>
                <a:lnTo>
                  <a:pt x="889" y="7988"/>
                </a:lnTo>
                <a:lnTo>
                  <a:pt x="2667" y="7429"/>
                </a:lnTo>
                <a:lnTo>
                  <a:pt x="3467" y="6642"/>
                </a:lnTo>
                <a:lnTo>
                  <a:pt x="6172" y="6489"/>
                </a:lnTo>
                <a:lnTo>
                  <a:pt x="8661" y="5740"/>
                </a:lnTo>
                <a:lnTo>
                  <a:pt x="12712" y="5651"/>
                </a:lnTo>
                <a:lnTo>
                  <a:pt x="14579" y="4584"/>
                </a:lnTo>
                <a:lnTo>
                  <a:pt x="18225" y="4584"/>
                </a:lnTo>
                <a:lnTo>
                  <a:pt x="18973" y="3911"/>
                </a:lnTo>
                <a:lnTo>
                  <a:pt x="20661" y="3911"/>
                </a:lnTo>
                <a:lnTo>
                  <a:pt x="23329" y="3073"/>
                </a:lnTo>
                <a:lnTo>
                  <a:pt x="18935" y="2984"/>
                </a:lnTo>
                <a:lnTo>
                  <a:pt x="10172" y="2895"/>
                </a:lnTo>
                <a:lnTo>
                  <a:pt x="7594" y="2273"/>
                </a:lnTo>
                <a:close/>
              </a:path>
              <a:path w="24764" h="8255">
                <a:moveTo>
                  <a:pt x="18225" y="4584"/>
                </a:moveTo>
                <a:lnTo>
                  <a:pt x="14579" y="4584"/>
                </a:lnTo>
                <a:lnTo>
                  <a:pt x="18084" y="4711"/>
                </a:lnTo>
                <a:lnTo>
                  <a:pt x="18225" y="4584"/>
                </a:lnTo>
                <a:close/>
              </a:path>
              <a:path w="24764" h="8255">
                <a:moveTo>
                  <a:pt x="20661" y="3911"/>
                </a:moveTo>
                <a:lnTo>
                  <a:pt x="18973" y="3911"/>
                </a:lnTo>
                <a:lnTo>
                  <a:pt x="20015" y="4114"/>
                </a:lnTo>
                <a:lnTo>
                  <a:pt x="20661" y="3911"/>
                </a:lnTo>
                <a:close/>
              </a:path>
              <a:path w="24764" h="8255">
                <a:moveTo>
                  <a:pt x="21336" y="1955"/>
                </a:moveTo>
                <a:lnTo>
                  <a:pt x="18935" y="2984"/>
                </a:lnTo>
                <a:lnTo>
                  <a:pt x="23425" y="2984"/>
                </a:lnTo>
                <a:lnTo>
                  <a:pt x="23901" y="2539"/>
                </a:lnTo>
                <a:lnTo>
                  <a:pt x="22618" y="2539"/>
                </a:lnTo>
                <a:lnTo>
                  <a:pt x="21336" y="1955"/>
                </a:lnTo>
                <a:close/>
              </a:path>
              <a:path w="24764" h="8255">
                <a:moveTo>
                  <a:pt x="20662" y="0"/>
                </a:moveTo>
                <a:lnTo>
                  <a:pt x="17195" y="1917"/>
                </a:lnTo>
                <a:lnTo>
                  <a:pt x="13322" y="1955"/>
                </a:lnTo>
                <a:lnTo>
                  <a:pt x="10172" y="2895"/>
                </a:lnTo>
                <a:lnTo>
                  <a:pt x="18996" y="2895"/>
                </a:lnTo>
                <a:lnTo>
                  <a:pt x="19824" y="1689"/>
                </a:lnTo>
                <a:lnTo>
                  <a:pt x="20751" y="622"/>
                </a:lnTo>
                <a:lnTo>
                  <a:pt x="20662" y="0"/>
                </a:lnTo>
                <a:close/>
              </a:path>
              <a:path w="24764" h="8255">
                <a:moveTo>
                  <a:pt x="24663" y="1828"/>
                </a:moveTo>
                <a:lnTo>
                  <a:pt x="22618" y="2539"/>
                </a:lnTo>
                <a:lnTo>
                  <a:pt x="23901" y="2539"/>
                </a:lnTo>
                <a:lnTo>
                  <a:pt x="24663" y="1828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3524976" y="3009129"/>
            <a:ext cx="697865" cy="410209"/>
          </a:xfrm>
          <a:custGeom>
            <a:avLst/>
            <a:gdLst/>
            <a:ahLst/>
            <a:cxnLst/>
            <a:rect l="l" t="t" r="r" b="b"/>
            <a:pathLst>
              <a:path w="697864" h="410210">
                <a:moveTo>
                  <a:pt x="494347" y="372109"/>
                </a:moveTo>
                <a:lnTo>
                  <a:pt x="471703" y="372109"/>
                </a:lnTo>
                <a:lnTo>
                  <a:pt x="471792" y="374649"/>
                </a:lnTo>
                <a:lnTo>
                  <a:pt x="468769" y="378459"/>
                </a:lnTo>
                <a:lnTo>
                  <a:pt x="469480" y="380999"/>
                </a:lnTo>
                <a:lnTo>
                  <a:pt x="469658" y="382269"/>
                </a:lnTo>
                <a:lnTo>
                  <a:pt x="471169" y="384809"/>
                </a:lnTo>
                <a:lnTo>
                  <a:pt x="471652" y="386079"/>
                </a:lnTo>
                <a:lnTo>
                  <a:pt x="477342" y="386079"/>
                </a:lnTo>
                <a:lnTo>
                  <a:pt x="475526" y="387349"/>
                </a:lnTo>
                <a:lnTo>
                  <a:pt x="475081" y="389889"/>
                </a:lnTo>
                <a:lnTo>
                  <a:pt x="474103" y="391159"/>
                </a:lnTo>
                <a:lnTo>
                  <a:pt x="474319" y="392429"/>
                </a:lnTo>
                <a:lnTo>
                  <a:pt x="477342" y="394969"/>
                </a:lnTo>
                <a:lnTo>
                  <a:pt x="477519" y="396239"/>
                </a:lnTo>
                <a:lnTo>
                  <a:pt x="477634" y="398779"/>
                </a:lnTo>
                <a:lnTo>
                  <a:pt x="477570" y="400049"/>
                </a:lnTo>
                <a:lnTo>
                  <a:pt x="478497" y="401319"/>
                </a:lnTo>
                <a:lnTo>
                  <a:pt x="480593" y="401319"/>
                </a:lnTo>
                <a:lnTo>
                  <a:pt x="481469" y="402589"/>
                </a:lnTo>
                <a:lnTo>
                  <a:pt x="481164" y="405129"/>
                </a:lnTo>
                <a:lnTo>
                  <a:pt x="484149" y="407669"/>
                </a:lnTo>
                <a:lnTo>
                  <a:pt x="482726" y="407669"/>
                </a:lnTo>
                <a:lnTo>
                  <a:pt x="485305" y="408939"/>
                </a:lnTo>
                <a:lnTo>
                  <a:pt x="486460" y="410209"/>
                </a:lnTo>
                <a:lnTo>
                  <a:pt x="491070" y="410209"/>
                </a:lnTo>
                <a:lnTo>
                  <a:pt x="493102" y="408939"/>
                </a:lnTo>
                <a:lnTo>
                  <a:pt x="493458" y="406399"/>
                </a:lnTo>
                <a:lnTo>
                  <a:pt x="494969" y="403859"/>
                </a:lnTo>
                <a:lnTo>
                  <a:pt x="496125" y="401319"/>
                </a:lnTo>
                <a:lnTo>
                  <a:pt x="498246" y="396239"/>
                </a:lnTo>
                <a:lnTo>
                  <a:pt x="497979" y="394969"/>
                </a:lnTo>
                <a:lnTo>
                  <a:pt x="498601" y="393699"/>
                </a:lnTo>
                <a:lnTo>
                  <a:pt x="499059" y="388619"/>
                </a:lnTo>
                <a:lnTo>
                  <a:pt x="498424" y="388619"/>
                </a:lnTo>
                <a:lnTo>
                  <a:pt x="499846" y="387349"/>
                </a:lnTo>
                <a:lnTo>
                  <a:pt x="499059" y="383539"/>
                </a:lnTo>
                <a:lnTo>
                  <a:pt x="496557" y="380999"/>
                </a:lnTo>
                <a:lnTo>
                  <a:pt x="495236" y="373379"/>
                </a:lnTo>
                <a:lnTo>
                  <a:pt x="494347" y="372109"/>
                </a:lnTo>
                <a:close/>
              </a:path>
              <a:path w="697864" h="410210">
                <a:moveTo>
                  <a:pt x="303326" y="358139"/>
                </a:moveTo>
                <a:lnTo>
                  <a:pt x="256222" y="358139"/>
                </a:lnTo>
                <a:lnTo>
                  <a:pt x="256844" y="360679"/>
                </a:lnTo>
                <a:lnTo>
                  <a:pt x="258444" y="364489"/>
                </a:lnTo>
                <a:lnTo>
                  <a:pt x="259473" y="365759"/>
                </a:lnTo>
                <a:lnTo>
                  <a:pt x="260007" y="367029"/>
                </a:lnTo>
                <a:lnTo>
                  <a:pt x="261912" y="368299"/>
                </a:lnTo>
                <a:lnTo>
                  <a:pt x="262496" y="370839"/>
                </a:lnTo>
                <a:lnTo>
                  <a:pt x="263651" y="372109"/>
                </a:lnTo>
                <a:lnTo>
                  <a:pt x="265696" y="374649"/>
                </a:lnTo>
                <a:lnTo>
                  <a:pt x="265239" y="378459"/>
                </a:lnTo>
                <a:lnTo>
                  <a:pt x="265226" y="379729"/>
                </a:lnTo>
                <a:lnTo>
                  <a:pt x="265429" y="379729"/>
                </a:lnTo>
                <a:lnTo>
                  <a:pt x="267919" y="387349"/>
                </a:lnTo>
                <a:lnTo>
                  <a:pt x="267779" y="391159"/>
                </a:lnTo>
                <a:lnTo>
                  <a:pt x="269125" y="392429"/>
                </a:lnTo>
                <a:lnTo>
                  <a:pt x="272122" y="392429"/>
                </a:lnTo>
                <a:lnTo>
                  <a:pt x="273684" y="393699"/>
                </a:lnTo>
                <a:lnTo>
                  <a:pt x="275691" y="394969"/>
                </a:lnTo>
                <a:lnTo>
                  <a:pt x="279730" y="396239"/>
                </a:lnTo>
                <a:lnTo>
                  <a:pt x="282041" y="397509"/>
                </a:lnTo>
                <a:lnTo>
                  <a:pt x="284276" y="398779"/>
                </a:lnTo>
                <a:lnTo>
                  <a:pt x="285026" y="400049"/>
                </a:lnTo>
                <a:lnTo>
                  <a:pt x="286105" y="400049"/>
                </a:lnTo>
                <a:lnTo>
                  <a:pt x="287362" y="397509"/>
                </a:lnTo>
                <a:lnTo>
                  <a:pt x="288162" y="393699"/>
                </a:lnTo>
                <a:lnTo>
                  <a:pt x="287540" y="392429"/>
                </a:lnTo>
                <a:lnTo>
                  <a:pt x="287807" y="387349"/>
                </a:lnTo>
                <a:lnTo>
                  <a:pt x="286740" y="384809"/>
                </a:lnTo>
                <a:lnTo>
                  <a:pt x="288162" y="382269"/>
                </a:lnTo>
                <a:lnTo>
                  <a:pt x="289229" y="378459"/>
                </a:lnTo>
                <a:lnTo>
                  <a:pt x="290918" y="375919"/>
                </a:lnTo>
                <a:lnTo>
                  <a:pt x="290106" y="372109"/>
                </a:lnTo>
                <a:lnTo>
                  <a:pt x="291884" y="370839"/>
                </a:lnTo>
                <a:lnTo>
                  <a:pt x="294373" y="369569"/>
                </a:lnTo>
                <a:lnTo>
                  <a:pt x="292950" y="367029"/>
                </a:lnTo>
                <a:lnTo>
                  <a:pt x="295173" y="364489"/>
                </a:lnTo>
                <a:lnTo>
                  <a:pt x="298627" y="364489"/>
                </a:lnTo>
                <a:lnTo>
                  <a:pt x="298449" y="360679"/>
                </a:lnTo>
                <a:lnTo>
                  <a:pt x="301028" y="360679"/>
                </a:lnTo>
                <a:lnTo>
                  <a:pt x="303326" y="358139"/>
                </a:lnTo>
                <a:close/>
              </a:path>
              <a:path w="697864" h="410210">
                <a:moveTo>
                  <a:pt x="474052" y="386079"/>
                </a:moveTo>
                <a:lnTo>
                  <a:pt x="472643" y="386079"/>
                </a:lnTo>
                <a:lnTo>
                  <a:pt x="473265" y="387349"/>
                </a:lnTo>
                <a:lnTo>
                  <a:pt x="474052" y="387349"/>
                </a:lnTo>
                <a:lnTo>
                  <a:pt x="474052" y="386079"/>
                </a:lnTo>
                <a:close/>
              </a:path>
              <a:path w="697864" h="410210">
                <a:moveTo>
                  <a:pt x="489470" y="335279"/>
                </a:moveTo>
                <a:lnTo>
                  <a:pt x="429742" y="335279"/>
                </a:lnTo>
                <a:lnTo>
                  <a:pt x="430326" y="336549"/>
                </a:lnTo>
                <a:lnTo>
                  <a:pt x="425957" y="336549"/>
                </a:lnTo>
                <a:lnTo>
                  <a:pt x="425513" y="337819"/>
                </a:lnTo>
                <a:lnTo>
                  <a:pt x="435825" y="337819"/>
                </a:lnTo>
                <a:lnTo>
                  <a:pt x="436283" y="339089"/>
                </a:lnTo>
                <a:lnTo>
                  <a:pt x="438581" y="340359"/>
                </a:lnTo>
                <a:lnTo>
                  <a:pt x="438188" y="341629"/>
                </a:lnTo>
                <a:lnTo>
                  <a:pt x="456463" y="341629"/>
                </a:lnTo>
                <a:lnTo>
                  <a:pt x="459257" y="342899"/>
                </a:lnTo>
                <a:lnTo>
                  <a:pt x="460489" y="346709"/>
                </a:lnTo>
                <a:lnTo>
                  <a:pt x="461784" y="347979"/>
                </a:lnTo>
                <a:lnTo>
                  <a:pt x="462635" y="349249"/>
                </a:lnTo>
                <a:lnTo>
                  <a:pt x="462940" y="351789"/>
                </a:lnTo>
                <a:lnTo>
                  <a:pt x="464731" y="353059"/>
                </a:lnTo>
                <a:lnTo>
                  <a:pt x="465696" y="353059"/>
                </a:lnTo>
                <a:lnTo>
                  <a:pt x="466813" y="355599"/>
                </a:lnTo>
                <a:lnTo>
                  <a:pt x="468629" y="355599"/>
                </a:lnTo>
                <a:lnTo>
                  <a:pt x="470230" y="358139"/>
                </a:lnTo>
                <a:lnTo>
                  <a:pt x="470014" y="361949"/>
                </a:lnTo>
                <a:lnTo>
                  <a:pt x="468363" y="367029"/>
                </a:lnTo>
                <a:lnTo>
                  <a:pt x="465962" y="372109"/>
                </a:lnTo>
                <a:lnTo>
                  <a:pt x="465874" y="373379"/>
                </a:lnTo>
                <a:lnTo>
                  <a:pt x="467347" y="375919"/>
                </a:lnTo>
                <a:lnTo>
                  <a:pt x="468007" y="375919"/>
                </a:lnTo>
                <a:lnTo>
                  <a:pt x="469430" y="373379"/>
                </a:lnTo>
                <a:lnTo>
                  <a:pt x="468985" y="372109"/>
                </a:lnTo>
                <a:lnTo>
                  <a:pt x="494347" y="372109"/>
                </a:lnTo>
                <a:lnTo>
                  <a:pt x="494703" y="368299"/>
                </a:lnTo>
                <a:lnTo>
                  <a:pt x="495769" y="365759"/>
                </a:lnTo>
                <a:lnTo>
                  <a:pt x="494880" y="363219"/>
                </a:lnTo>
                <a:lnTo>
                  <a:pt x="493280" y="361949"/>
                </a:lnTo>
                <a:lnTo>
                  <a:pt x="492036" y="355599"/>
                </a:lnTo>
                <a:lnTo>
                  <a:pt x="490969" y="353059"/>
                </a:lnTo>
                <a:lnTo>
                  <a:pt x="490448" y="347979"/>
                </a:lnTo>
                <a:lnTo>
                  <a:pt x="489115" y="344169"/>
                </a:lnTo>
                <a:lnTo>
                  <a:pt x="489826" y="339089"/>
                </a:lnTo>
                <a:lnTo>
                  <a:pt x="489470" y="335279"/>
                </a:lnTo>
                <a:close/>
              </a:path>
              <a:path w="697864" h="410210">
                <a:moveTo>
                  <a:pt x="298627" y="364489"/>
                </a:moveTo>
                <a:lnTo>
                  <a:pt x="295173" y="364489"/>
                </a:lnTo>
                <a:lnTo>
                  <a:pt x="296405" y="365759"/>
                </a:lnTo>
                <a:lnTo>
                  <a:pt x="298627" y="364489"/>
                </a:lnTo>
                <a:close/>
              </a:path>
              <a:path w="697864" h="410210">
                <a:moveTo>
                  <a:pt x="301028" y="360679"/>
                </a:moveTo>
                <a:lnTo>
                  <a:pt x="298449" y="360679"/>
                </a:lnTo>
                <a:lnTo>
                  <a:pt x="299783" y="361949"/>
                </a:lnTo>
                <a:lnTo>
                  <a:pt x="302361" y="361949"/>
                </a:lnTo>
                <a:lnTo>
                  <a:pt x="301028" y="360679"/>
                </a:lnTo>
                <a:close/>
              </a:path>
              <a:path w="697864" h="410210">
                <a:moveTo>
                  <a:pt x="326313" y="341629"/>
                </a:moveTo>
                <a:lnTo>
                  <a:pt x="245795" y="341629"/>
                </a:lnTo>
                <a:lnTo>
                  <a:pt x="247421" y="342899"/>
                </a:lnTo>
                <a:lnTo>
                  <a:pt x="248500" y="344169"/>
                </a:lnTo>
                <a:lnTo>
                  <a:pt x="250888" y="346709"/>
                </a:lnTo>
                <a:lnTo>
                  <a:pt x="252806" y="349249"/>
                </a:lnTo>
                <a:lnTo>
                  <a:pt x="253733" y="351789"/>
                </a:lnTo>
                <a:lnTo>
                  <a:pt x="254393" y="353059"/>
                </a:lnTo>
                <a:lnTo>
                  <a:pt x="254711" y="354329"/>
                </a:lnTo>
                <a:lnTo>
                  <a:pt x="254888" y="358139"/>
                </a:lnTo>
                <a:lnTo>
                  <a:pt x="305371" y="358139"/>
                </a:lnTo>
                <a:lnTo>
                  <a:pt x="307238" y="360679"/>
                </a:lnTo>
                <a:lnTo>
                  <a:pt x="305104" y="361949"/>
                </a:lnTo>
                <a:lnTo>
                  <a:pt x="306793" y="361949"/>
                </a:lnTo>
                <a:lnTo>
                  <a:pt x="309105" y="359409"/>
                </a:lnTo>
                <a:lnTo>
                  <a:pt x="310705" y="359409"/>
                </a:lnTo>
                <a:lnTo>
                  <a:pt x="315937" y="356869"/>
                </a:lnTo>
                <a:lnTo>
                  <a:pt x="319836" y="354329"/>
                </a:lnTo>
                <a:lnTo>
                  <a:pt x="321436" y="354329"/>
                </a:lnTo>
                <a:lnTo>
                  <a:pt x="323037" y="353059"/>
                </a:lnTo>
                <a:lnTo>
                  <a:pt x="322503" y="350519"/>
                </a:lnTo>
                <a:lnTo>
                  <a:pt x="322592" y="347979"/>
                </a:lnTo>
                <a:lnTo>
                  <a:pt x="321170" y="344169"/>
                </a:lnTo>
                <a:lnTo>
                  <a:pt x="326135" y="344169"/>
                </a:lnTo>
                <a:lnTo>
                  <a:pt x="326313" y="341629"/>
                </a:lnTo>
                <a:close/>
              </a:path>
              <a:path w="697864" h="410210">
                <a:moveTo>
                  <a:pt x="305371" y="358139"/>
                </a:moveTo>
                <a:lnTo>
                  <a:pt x="303326" y="358139"/>
                </a:lnTo>
                <a:lnTo>
                  <a:pt x="304228" y="359409"/>
                </a:lnTo>
                <a:lnTo>
                  <a:pt x="305371" y="358139"/>
                </a:lnTo>
                <a:close/>
              </a:path>
              <a:path w="697864" h="410210">
                <a:moveTo>
                  <a:pt x="385660" y="349249"/>
                </a:moveTo>
                <a:lnTo>
                  <a:pt x="382828" y="349249"/>
                </a:lnTo>
                <a:lnTo>
                  <a:pt x="384606" y="351789"/>
                </a:lnTo>
                <a:lnTo>
                  <a:pt x="386372" y="353059"/>
                </a:lnTo>
                <a:lnTo>
                  <a:pt x="387616" y="354329"/>
                </a:lnTo>
                <a:lnTo>
                  <a:pt x="389039" y="354329"/>
                </a:lnTo>
                <a:lnTo>
                  <a:pt x="390283" y="355599"/>
                </a:lnTo>
                <a:lnTo>
                  <a:pt x="390372" y="358139"/>
                </a:lnTo>
                <a:lnTo>
                  <a:pt x="391172" y="356869"/>
                </a:lnTo>
                <a:lnTo>
                  <a:pt x="393026" y="355599"/>
                </a:lnTo>
                <a:lnTo>
                  <a:pt x="393204" y="354329"/>
                </a:lnTo>
                <a:lnTo>
                  <a:pt x="390283" y="353059"/>
                </a:lnTo>
                <a:lnTo>
                  <a:pt x="386372" y="351789"/>
                </a:lnTo>
                <a:lnTo>
                  <a:pt x="385660" y="349249"/>
                </a:lnTo>
                <a:close/>
              </a:path>
              <a:path w="697864" h="410210">
                <a:moveTo>
                  <a:pt x="380606" y="349249"/>
                </a:moveTo>
                <a:lnTo>
                  <a:pt x="367334" y="349249"/>
                </a:lnTo>
                <a:lnTo>
                  <a:pt x="368185" y="350519"/>
                </a:lnTo>
                <a:lnTo>
                  <a:pt x="366534" y="351789"/>
                </a:lnTo>
                <a:lnTo>
                  <a:pt x="365556" y="353059"/>
                </a:lnTo>
                <a:lnTo>
                  <a:pt x="366852" y="354329"/>
                </a:lnTo>
                <a:lnTo>
                  <a:pt x="370585" y="354329"/>
                </a:lnTo>
                <a:lnTo>
                  <a:pt x="373646" y="355599"/>
                </a:lnTo>
                <a:lnTo>
                  <a:pt x="374891" y="354329"/>
                </a:lnTo>
                <a:lnTo>
                  <a:pt x="376720" y="353059"/>
                </a:lnTo>
                <a:lnTo>
                  <a:pt x="381634" y="353059"/>
                </a:lnTo>
                <a:lnTo>
                  <a:pt x="381685" y="351789"/>
                </a:lnTo>
                <a:lnTo>
                  <a:pt x="380606" y="349249"/>
                </a:lnTo>
                <a:close/>
              </a:path>
              <a:path w="697864" h="410210">
                <a:moveTo>
                  <a:pt x="381634" y="353059"/>
                </a:moveTo>
                <a:lnTo>
                  <a:pt x="376720" y="353059"/>
                </a:lnTo>
                <a:lnTo>
                  <a:pt x="378764" y="354329"/>
                </a:lnTo>
                <a:lnTo>
                  <a:pt x="379717" y="355599"/>
                </a:lnTo>
                <a:lnTo>
                  <a:pt x="381584" y="354329"/>
                </a:lnTo>
                <a:lnTo>
                  <a:pt x="381634" y="353059"/>
                </a:lnTo>
                <a:close/>
              </a:path>
              <a:path w="697864" h="410210">
                <a:moveTo>
                  <a:pt x="226453" y="350519"/>
                </a:moveTo>
                <a:lnTo>
                  <a:pt x="219036" y="350519"/>
                </a:lnTo>
                <a:lnTo>
                  <a:pt x="221526" y="351789"/>
                </a:lnTo>
                <a:lnTo>
                  <a:pt x="222262" y="353059"/>
                </a:lnTo>
                <a:lnTo>
                  <a:pt x="224459" y="353059"/>
                </a:lnTo>
                <a:lnTo>
                  <a:pt x="224701" y="351789"/>
                </a:lnTo>
                <a:lnTo>
                  <a:pt x="226453" y="350519"/>
                </a:lnTo>
                <a:close/>
              </a:path>
              <a:path w="697864" h="410210">
                <a:moveTo>
                  <a:pt x="500113" y="309879"/>
                </a:moveTo>
                <a:lnTo>
                  <a:pt x="186804" y="309879"/>
                </a:lnTo>
                <a:lnTo>
                  <a:pt x="189102" y="311149"/>
                </a:lnTo>
                <a:lnTo>
                  <a:pt x="191058" y="313689"/>
                </a:lnTo>
                <a:lnTo>
                  <a:pt x="192125" y="314959"/>
                </a:lnTo>
                <a:lnTo>
                  <a:pt x="192354" y="316229"/>
                </a:lnTo>
                <a:lnTo>
                  <a:pt x="193636" y="316229"/>
                </a:lnTo>
                <a:lnTo>
                  <a:pt x="194754" y="318769"/>
                </a:lnTo>
                <a:lnTo>
                  <a:pt x="194348" y="320039"/>
                </a:lnTo>
                <a:lnTo>
                  <a:pt x="196265" y="320039"/>
                </a:lnTo>
                <a:lnTo>
                  <a:pt x="198132" y="321309"/>
                </a:lnTo>
                <a:lnTo>
                  <a:pt x="197992" y="322579"/>
                </a:lnTo>
                <a:lnTo>
                  <a:pt x="197370" y="323849"/>
                </a:lnTo>
                <a:lnTo>
                  <a:pt x="198881" y="323849"/>
                </a:lnTo>
                <a:lnTo>
                  <a:pt x="200571" y="325119"/>
                </a:lnTo>
                <a:lnTo>
                  <a:pt x="201688" y="327659"/>
                </a:lnTo>
                <a:lnTo>
                  <a:pt x="201955" y="330199"/>
                </a:lnTo>
                <a:lnTo>
                  <a:pt x="202793" y="331469"/>
                </a:lnTo>
                <a:lnTo>
                  <a:pt x="203911" y="331469"/>
                </a:lnTo>
                <a:lnTo>
                  <a:pt x="205333" y="332739"/>
                </a:lnTo>
                <a:lnTo>
                  <a:pt x="205422" y="335279"/>
                </a:lnTo>
                <a:lnTo>
                  <a:pt x="204711" y="335279"/>
                </a:lnTo>
                <a:lnTo>
                  <a:pt x="203288" y="336549"/>
                </a:lnTo>
                <a:lnTo>
                  <a:pt x="207111" y="341629"/>
                </a:lnTo>
                <a:lnTo>
                  <a:pt x="207657" y="342899"/>
                </a:lnTo>
                <a:lnTo>
                  <a:pt x="207568" y="344169"/>
                </a:lnTo>
                <a:lnTo>
                  <a:pt x="208318" y="344169"/>
                </a:lnTo>
                <a:lnTo>
                  <a:pt x="209346" y="345439"/>
                </a:lnTo>
                <a:lnTo>
                  <a:pt x="211302" y="345439"/>
                </a:lnTo>
                <a:lnTo>
                  <a:pt x="211747" y="346709"/>
                </a:lnTo>
                <a:lnTo>
                  <a:pt x="211899" y="346709"/>
                </a:lnTo>
                <a:lnTo>
                  <a:pt x="212724" y="347979"/>
                </a:lnTo>
                <a:lnTo>
                  <a:pt x="214121" y="347979"/>
                </a:lnTo>
                <a:lnTo>
                  <a:pt x="216636" y="349249"/>
                </a:lnTo>
                <a:lnTo>
                  <a:pt x="216966" y="350519"/>
                </a:lnTo>
                <a:lnTo>
                  <a:pt x="227672" y="350519"/>
                </a:lnTo>
                <a:lnTo>
                  <a:pt x="227939" y="349249"/>
                </a:lnTo>
                <a:lnTo>
                  <a:pt x="227698" y="347979"/>
                </a:lnTo>
                <a:lnTo>
                  <a:pt x="228765" y="346709"/>
                </a:lnTo>
                <a:lnTo>
                  <a:pt x="230555" y="344169"/>
                </a:lnTo>
                <a:lnTo>
                  <a:pt x="231838" y="342899"/>
                </a:lnTo>
                <a:lnTo>
                  <a:pt x="233248" y="341629"/>
                </a:lnTo>
                <a:lnTo>
                  <a:pt x="235381" y="341629"/>
                </a:lnTo>
                <a:lnTo>
                  <a:pt x="236080" y="340359"/>
                </a:lnTo>
                <a:lnTo>
                  <a:pt x="385660" y="340359"/>
                </a:lnTo>
                <a:lnTo>
                  <a:pt x="389750" y="339089"/>
                </a:lnTo>
                <a:lnTo>
                  <a:pt x="391782" y="337819"/>
                </a:lnTo>
                <a:lnTo>
                  <a:pt x="399059" y="336549"/>
                </a:lnTo>
                <a:lnTo>
                  <a:pt x="405091" y="336549"/>
                </a:lnTo>
                <a:lnTo>
                  <a:pt x="406247" y="334009"/>
                </a:lnTo>
                <a:lnTo>
                  <a:pt x="407314" y="332739"/>
                </a:lnTo>
                <a:lnTo>
                  <a:pt x="489678" y="332739"/>
                </a:lnTo>
                <a:lnTo>
                  <a:pt x="490092" y="327659"/>
                </a:lnTo>
                <a:lnTo>
                  <a:pt x="490092" y="323849"/>
                </a:lnTo>
                <a:lnTo>
                  <a:pt x="491858" y="320039"/>
                </a:lnTo>
                <a:lnTo>
                  <a:pt x="493991" y="317499"/>
                </a:lnTo>
                <a:lnTo>
                  <a:pt x="496036" y="316229"/>
                </a:lnTo>
                <a:lnTo>
                  <a:pt x="497090" y="314959"/>
                </a:lnTo>
                <a:lnTo>
                  <a:pt x="498170" y="314959"/>
                </a:lnTo>
                <a:lnTo>
                  <a:pt x="499846" y="312419"/>
                </a:lnTo>
                <a:lnTo>
                  <a:pt x="500113" y="309879"/>
                </a:lnTo>
                <a:close/>
              </a:path>
              <a:path w="697864" h="410210">
                <a:moveTo>
                  <a:pt x="385660" y="340359"/>
                </a:moveTo>
                <a:lnTo>
                  <a:pt x="242747" y="340359"/>
                </a:lnTo>
                <a:lnTo>
                  <a:pt x="243687" y="341629"/>
                </a:lnTo>
                <a:lnTo>
                  <a:pt x="326313" y="341629"/>
                </a:lnTo>
                <a:lnTo>
                  <a:pt x="327202" y="344169"/>
                </a:lnTo>
                <a:lnTo>
                  <a:pt x="325780" y="346709"/>
                </a:lnTo>
                <a:lnTo>
                  <a:pt x="326402" y="347979"/>
                </a:lnTo>
                <a:lnTo>
                  <a:pt x="325958" y="350519"/>
                </a:lnTo>
                <a:lnTo>
                  <a:pt x="328714" y="350519"/>
                </a:lnTo>
                <a:lnTo>
                  <a:pt x="330746" y="347979"/>
                </a:lnTo>
                <a:lnTo>
                  <a:pt x="332524" y="346709"/>
                </a:lnTo>
                <a:lnTo>
                  <a:pt x="334213" y="346709"/>
                </a:lnTo>
                <a:lnTo>
                  <a:pt x="338378" y="345439"/>
                </a:lnTo>
                <a:lnTo>
                  <a:pt x="357390" y="345439"/>
                </a:lnTo>
                <a:lnTo>
                  <a:pt x="359867" y="344169"/>
                </a:lnTo>
                <a:lnTo>
                  <a:pt x="383451" y="344169"/>
                </a:lnTo>
                <a:lnTo>
                  <a:pt x="383451" y="342899"/>
                </a:lnTo>
                <a:lnTo>
                  <a:pt x="385660" y="340359"/>
                </a:lnTo>
                <a:close/>
              </a:path>
              <a:path w="697864" h="410210">
                <a:moveTo>
                  <a:pt x="383451" y="344169"/>
                </a:moveTo>
                <a:lnTo>
                  <a:pt x="359867" y="344169"/>
                </a:lnTo>
                <a:lnTo>
                  <a:pt x="361200" y="345439"/>
                </a:lnTo>
                <a:lnTo>
                  <a:pt x="360273" y="346709"/>
                </a:lnTo>
                <a:lnTo>
                  <a:pt x="364096" y="346709"/>
                </a:lnTo>
                <a:lnTo>
                  <a:pt x="364096" y="349249"/>
                </a:lnTo>
                <a:lnTo>
                  <a:pt x="364845" y="350519"/>
                </a:lnTo>
                <a:lnTo>
                  <a:pt x="367334" y="349249"/>
                </a:lnTo>
                <a:lnTo>
                  <a:pt x="385660" y="349249"/>
                </a:lnTo>
                <a:lnTo>
                  <a:pt x="385571" y="347979"/>
                </a:lnTo>
                <a:lnTo>
                  <a:pt x="389483" y="345439"/>
                </a:lnTo>
                <a:lnTo>
                  <a:pt x="383451" y="345439"/>
                </a:lnTo>
                <a:lnTo>
                  <a:pt x="383451" y="344169"/>
                </a:lnTo>
                <a:close/>
              </a:path>
              <a:path w="697864" h="410210">
                <a:moveTo>
                  <a:pt x="357390" y="345439"/>
                </a:moveTo>
                <a:lnTo>
                  <a:pt x="341579" y="345439"/>
                </a:lnTo>
                <a:lnTo>
                  <a:pt x="347332" y="346709"/>
                </a:lnTo>
                <a:lnTo>
                  <a:pt x="348310" y="347979"/>
                </a:lnTo>
                <a:lnTo>
                  <a:pt x="357606" y="347979"/>
                </a:lnTo>
                <a:lnTo>
                  <a:pt x="357200" y="346709"/>
                </a:lnTo>
                <a:lnTo>
                  <a:pt x="357390" y="345439"/>
                </a:lnTo>
                <a:close/>
              </a:path>
              <a:path w="697864" h="410210">
                <a:moveTo>
                  <a:pt x="440093" y="345439"/>
                </a:moveTo>
                <a:lnTo>
                  <a:pt x="439788" y="346709"/>
                </a:lnTo>
                <a:lnTo>
                  <a:pt x="440448" y="346709"/>
                </a:lnTo>
                <a:lnTo>
                  <a:pt x="440093" y="345439"/>
                </a:lnTo>
                <a:close/>
              </a:path>
              <a:path w="697864" h="410210">
                <a:moveTo>
                  <a:pt x="436587" y="340359"/>
                </a:moveTo>
                <a:lnTo>
                  <a:pt x="436181" y="341629"/>
                </a:lnTo>
                <a:lnTo>
                  <a:pt x="439204" y="342899"/>
                </a:lnTo>
                <a:lnTo>
                  <a:pt x="440410" y="345439"/>
                </a:lnTo>
                <a:lnTo>
                  <a:pt x="441032" y="345439"/>
                </a:lnTo>
                <a:lnTo>
                  <a:pt x="440448" y="346709"/>
                </a:lnTo>
                <a:lnTo>
                  <a:pt x="446189" y="346709"/>
                </a:lnTo>
                <a:lnTo>
                  <a:pt x="449338" y="342899"/>
                </a:lnTo>
                <a:lnTo>
                  <a:pt x="450761" y="342899"/>
                </a:lnTo>
                <a:lnTo>
                  <a:pt x="452412" y="341629"/>
                </a:lnTo>
                <a:lnTo>
                  <a:pt x="438188" y="341629"/>
                </a:lnTo>
                <a:lnTo>
                  <a:pt x="436587" y="340359"/>
                </a:lnTo>
                <a:close/>
              </a:path>
              <a:path w="697864" h="410210">
                <a:moveTo>
                  <a:pt x="326135" y="344169"/>
                </a:moveTo>
                <a:lnTo>
                  <a:pt x="321170" y="344169"/>
                </a:lnTo>
                <a:lnTo>
                  <a:pt x="322503" y="345439"/>
                </a:lnTo>
                <a:lnTo>
                  <a:pt x="323748" y="345439"/>
                </a:lnTo>
                <a:lnTo>
                  <a:pt x="326135" y="344169"/>
                </a:lnTo>
                <a:close/>
              </a:path>
              <a:path w="697864" h="410210">
                <a:moveTo>
                  <a:pt x="387261" y="342899"/>
                </a:moveTo>
                <a:lnTo>
                  <a:pt x="386460" y="342899"/>
                </a:lnTo>
                <a:lnTo>
                  <a:pt x="385051" y="344169"/>
                </a:lnTo>
                <a:lnTo>
                  <a:pt x="383451" y="345439"/>
                </a:lnTo>
                <a:lnTo>
                  <a:pt x="390283" y="345439"/>
                </a:lnTo>
                <a:lnTo>
                  <a:pt x="388150" y="344169"/>
                </a:lnTo>
                <a:lnTo>
                  <a:pt x="387261" y="342899"/>
                </a:lnTo>
                <a:close/>
              </a:path>
              <a:path w="697864" h="410210">
                <a:moveTo>
                  <a:pt x="450761" y="342899"/>
                </a:moveTo>
                <a:lnTo>
                  <a:pt x="449338" y="342899"/>
                </a:lnTo>
                <a:lnTo>
                  <a:pt x="450367" y="344169"/>
                </a:lnTo>
                <a:lnTo>
                  <a:pt x="450761" y="342899"/>
                </a:lnTo>
                <a:close/>
              </a:path>
              <a:path w="697864" h="410210">
                <a:moveTo>
                  <a:pt x="235381" y="341629"/>
                </a:moveTo>
                <a:lnTo>
                  <a:pt x="234175" y="341629"/>
                </a:lnTo>
                <a:lnTo>
                  <a:pt x="234416" y="342899"/>
                </a:lnTo>
                <a:lnTo>
                  <a:pt x="235381" y="341629"/>
                </a:lnTo>
                <a:close/>
              </a:path>
              <a:path w="697864" h="410210">
                <a:moveTo>
                  <a:pt x="242747" y="340359"/>
                </a:moveTo>
                <a:lnTo>
                  <a:pt x="238302" y="340359"/>
                </a:lnTo>
                <a:lnTo>
                  <a:pt x="240410" y="341629"/>
                </a:lnTo>
                <a:lnTo>
                  <a:pt x="242747" y="340359"/>
                </a:lnTo>
                <a:close/>
              </a:path>
              <a:path w="697864" h="410210">
                <a:moveTo>
                  <a:pt x="434759" y="337819"/>
                </a:moveTo>
                <a:lnTo>
                  <a:pt x="431876" y="337819"/>
                </a:lnTo>
                <a:lnTo>
                  <a:pt x="433793" y="339089"/>
                </a:lnTo>
                <a:lnTo>
                  <a:pt x="435660" y="340359"/>
                </a:lnTo>
                <a:lnTo>
                  <a:pt x="434454" y="339089"/>
                </a:lnTo>
                <a:lnTo>
                  <a:pt x="434759" y="337819"/>
                </a:lnTo>
                <a:close/>
              </a:path>
              <a:path w="697864" h="410210">
                <a:moveTo>
                  <a:pt x="489678" y="332739"/>
                </a:moveTo>
                <a:lnTo>
                  <a:pt x="408812" y="332739"/>
                </a:lnTo>
                <a:lnTo>
                  <a:pt x="408470" y="334009"/>
                </a:lnTo>
                <a:lnTo>
                  <a:pt x="408558" y="335279"/>
                </a:lnTo>
                <a:lnTo>
                  <a:pt x="410946" y="337819"/>
                </a:lnTo>
                <a:lnTo>
                  <a:pt x="412902" y="336549"/>
                </a:lnTo>
                <a:lnTo>
                  <a:pt x="425723" y="336549"/>
                </a:lnTo>
                <a:lnTo>
                  <a:pt x="427075" y="335279"/>
                </a:lnTo>
                <a:lnTo>
                  <a:pt x="489470" y="335279"/>
                </a:lnTo>
                <a:lnTo>
                  <a:pt x="489678" y="332739"/>
                </a:lnTo>
                <a:close/>
              </a:path>
              <a:path w="697864" h="410210">
                <a:moveTo>
                  <a:pt x="423252" y="336549"/>
                </a:moveTo>
                <a:lnTo>
                  <a:pt x="418134" y="336549"/>
                </a:lnTo>
                <a:lnTo>
                  <a:pt x="419569" y="337819"/>
                </a:lnTo>
                <a:lnTo>
                  <a:pt x="423252" y="336549"/>
                </a:lnTo>
                <a:close/>
              </a:path>
              <a:path w="697864" h="410210">
                <a:moveTo>
                  <a:pt x="425723" y="336549"/>
                </a:moveTo>
                <a:lnTo>
                  <a:pt x="423252" y="336549"/>
                </a:lnTo>
                <a:lnTo>
                  <a:pt x="424370" y="337819"/>
                </a:lnTo>
                <a:lnTo>
                  <a:pt x="425723" y="336549"/>
                </a:lnTo>
                <a:close/>
              </a:path>
              <a:path w="697864" h="410210">
                <a:moveTo>
                  <a:pt x="558317" y="271779"/>
                </a:moveTo>
                <a:lnTo>
                  <a:pt x="556094" y="274319"/>
                </a:lnTo>
                <a:lnTo>
                  <a:pt x="52704" y="274319"/>
                </a:lnTo>
                <a:lnTo>
                  <a:pt x="55448" y="276859"/>
                </a:lnTo>
                <a:lnTo>
                  <a:pt x="59702" y="283209"/>
                </a:lnTo>
                <a:lnTo>
                  <a:pt x="60236" y="287019"/>
                </a:lnTo>
                <a:lnTo>
                  <a:pt x="59626" y="289559"/>
                </a:lnTo>
                <a:lnTo>
                  <a:pt x="59867" y="292099"/>
                </a:lnTo>
                <a:lnTo>
                  <a:pt x="89979" y="292099"/>
                </a:lnTo>
                <a:lnTo>
                  <a:pt x="89534" y="293369"/>
                </a:lnTo>
                <a:lnTo>
                  <a:pt x="131419" y="312419"/>
                </a:lnTo>
                <a:lnTo>
                  <a:pt x="166636" y="313689"/>
                </a:lnTo>
                <a:lnTo>
                  <a:pt x="166877" y="309879"/>
                </a:lnTo>
                <a:lnTo>
                  <a:pt x="499224" y="309879"/>
                </a:lnTo>
                <a:lnTo>
                  <a:pt x="499935" y="308609"/>
                </a:lnTo>
                <a:lnTo>
                  <a:pt x="502869" y="308609"/>
                </a:lnTo>
                <a:lnTo>
                  <a:pt x="503313" y="307339"/>
                </a:lnTo>
                <a:lnTo>
                  <a:pt x="505701" y="307339"/>
                </a:lnTo>
                <a:lnTo>
                  <a:pt x="506323" y="306069"/>
                </a:lnTo>
                <a:lnTo>
                  <a:pt x="510044" y="306069"/>
                </a:lnTo>
                <a:lnTo>
                  <a:pt x="511378" y="304799"/>
                </a:lnTo>
                <a:lnTo>
                  <a:pt x="513956" y="304799"/>
                </a:lnTo>
                <a:lnTo>
                  <a:pt x="514578" y="303529"/>
                </a:lnTo>
                <a:lnTo>
                  <a:pt x="517321" y="303529"/>
                </a:lnTo>
                <a:lnTo>
                  <a:pt x="519455" y="300989"/>
                </a:lnTo>
                <a:lnTo>
                  <a:pt x="519633" y="299719"/>
                </a:lnTo>
                <a:lnTo>
                  <a:pt x="520877" y="299719"/>
                </a:lnTo>
                <a:lnTo>
                  <a:pt x="522820" y="298449"/>
                </a:lnTo>
                <a:lnTo>
                  <a:pt x="522820" y="297179"/>
                </a:lnTo>
                <a:lnTo>
                  <a:pt x="527443" y="290829"/>
                </a:lnTo>
                <a:lnTo>
                  <a:pt x="529843" y="288289"/>
                </a:lnTo>
                <a:lnTo>
                  <a:pt x="535698" y="288289"/>
                </a:lnTo>
                <a:lnTo>
                  <a:pt x="537730" y="284479"/>
                </a:lnTo>
                <a:lnTo>
                  <a:pt x="543940" y="279399"/>
                </a:lnTo>
                <a:lnTo>
                  <a:pt x="549706" y="276859"/>
                </a:lnTo>
                <a:lnTo>
                  <a:pt x="552729" y="275589"/>
                </a:lnTo>
                <a:lnTo>
                  <a:pt x="557428" y="275589"/>
                </a:lnTo>
                <a:lnTo>
                  <a:pt x="559727" y="273049"/>
                </a:lnTo>
                <a:lnTo>
                  <a:pt x="558850" y="273049"/>
                </a:lnTo>
                <a:lnTo>
                  <a:pt x="558317" y="271779"/>
                </a:lnTo>
                <a:close/>
              </a:path>
              <a:path w="697864" h="410210">
                <a:moveTo>
                  <a:pt x="557606" y="264159"/>
                </a:moveTo>
                <a:lnTo>
                  <a:pt x="38773" y="264159"/>
                </a:lnTo>
                <a:lnTo>
                  <a:pt x="40271" y="265429"/>
                </a:lnTo>
                <a:lnTo>
                  <a:pt x="40271" y="267969"/>
                </a:lnTo>
                <a:lnTo>
                  <a:pt x="43560" y="269239"/>
                </a:lnTo>
                <a:lnTo>
                  <a:pt x="45605" y="269239"/>
                </a:lnTo>
                <a:lnTo>
                  <a:pt x="48615" y="270509"/>
                </a:lnTo>
                <a:lnTo>
                  <a:pt x="49148" y="271779"/>
                </a:lnTo>
                <a:lnTo>
                  <a:pt x="49060" y="274319"/>
                </a:lnTo>
                <a:lnTo>
                  <a:pt x="552996" y="274319"/>
                </a:lnTo>
                <a:lnTo>
                  <a:pt x="551129" y="271779"/>
                </a:lnTo>
                <a:lnTo>
                  <a:pt x="556628" y="271779"/>
                </a:lnTo>
                <a:lnTo>
                  <a:pt x="556094" y="270509"/>
                </a:lnTo>
                <a:lnTo>
                  <a:pt x="557339" y="269239"/>
                </a:lnTo>
                <a:lnTo>
                  <a:pt x="556539" y="267969"/>
                </a:lnTo>
                <a:lnTo>
                  <a:pt x="553605" y="267969"/>
                </a:lnTo>
                <a:lnTo>
                  <a:pt x="552284" y="266699"/>
                </a:lnTo>
                <a:lnTo>
                  <a:pt x="557339" y="266699"/>
                </a:lnTo>
                <a:lnTo>
                  <a:pt x="557606" y="264159"/>
                </a:lnTo>
                <a:close/>
              </a:path>
              <a:path w="697864" h="410210">
                <a:moveTo>
                  <a:pt x="556628" y="271779"/>
                </a:moveTo>
                <a:lnTo>
                  <a:pt x="551129" y="271779"/>
                </a:lnTo>
                <a:lnTo>
                  <a:pt x="553351" y="273049"/>
                </a:lnTo>
                <a:lnTo>
                  <a:pt x="556628" y="271779"/>
                </a:lnTo>
                <a:close/>
              </a:path>
              <a:path w="697864" h="410210">
                <a:moveTo>
                  <a:pt x="562330" y="257809"/>
                </a:moveTo>
                <a:lnTo>
                  <a:pt x="557352" y="259079"/>
                </a:lnTo>
                <a:lnTo>
                  <a:pt x="23088" y="259079"/>
                </a:lnTo>
                <a:lnTo>
                  <a:pt x="23761" y="260349"/>
                </a:lnTo>
                <a:lnTo>
                  <a:pt x="25006" y="261619"/>
                </a:lnTo>
                <a:lnTo>
                  <a:pt x="29235" y="261619"/>
                </a:lnTo>
                <a:lnTo>
                  <a:pt x="31724" y="262889"/>
                </a:lnTo>
                <a:lnTo>
                  <a:pt x="33667" y="264159"/>
                </a:lnTo>
                <a:lnTo>
                  <a:pt x="557606" y="264159"/>
                </a:lnTo>
                <a:lnTo>
                  <a:pt x="558584" y="266699"/>
                </a:lnTo>
                <a:lnTo>
                  <a:pt x="560260" y="266699"/>
                </a:lnTo>
                <a:lnTo>
                  <a:pt x="561949" y="267969"/>
                </a:lnTo>
                <a:lnTo>
                  <a:pt x="562990" y="266699"/>
                </a:lnTo>
                <a:lnTo>
                  <a:pt x="563879" y="265429"/>
                </a:lnTo>
                <a:lnTo>
                  <a:pt x="566470" y="262889"/>
                </a:lnTo>
                <a:lnTo>
                  <a:pt x="564870" y="262889"/>
                </a:lnTo>
                <a:lnTo>
                  <a:pt x="563664" y="261619"/>
                </a:lnTo>
                <a:lnTo>
                  <a:pt x="563308" y="259079"/>
                </a:lnTo>
                <a:lnTo>
                  <a:pt x="562330" y="257809"/>
                </a:lnTo>
                <a:close/>
              </a:path>
              <a:path w="697864" h="410210">
                <a:moveTo>
                  <a:pt x="566902" y="259079"/>
                </a:moveTo>
                <a:lnTo>
                  <a:pt x="566280" y="259079"/>
                </a:lnTo>
                <a:lnTo>
                  <a:pt x="564997" y="261619"/>
                </a:lnTo>
                <a:lnTo>
                  <a:pt x="564870" y="262889"/>
                </a:lnTo>
                <a:lnTo>
                  <a:pt x="567258" y="262889"/>
                </a:lnTo>
                <a:lnTo>
                  <a:pt x="567842" y="260349"/>
                </a:lnTo>
                <a:lnTo>
                  <a:pt x="566902" y="259079"/>
                </a:lnTo>
                <a:close/>
              </a:path>
              <a:path w="697864" h="410210">
                <a:moveTo>
                  <a:pt x="565124" y="247649"/>
                </a:moveTo>
                <a:lnTo>
                  <a:pt x="22377" y="247649"/>
                </a:lnTo>
                <a:lnTo>
                  <a:pt x="24383" y="250189"/>
                </a:lnTo>
                <a:lnTo>
                  <a:pt x="25133" y="252729"/>
                </a:lnTo>
                <a:lnTo>
                  <a:pt x="23634" y="259079"/>
                </a:lnTo>
                <a:lnTo>
                  <a:pt x="554913" y="259079"/>
                </a:lnTo>
                <a:lnTo>
                  <a:pt x="555358" y="257809"/>
                </a:lnTo>
                <a:lnTo>
                  <a:pt x="555447" y="253999"/>
                </a:lnTo>
                <a:lnTo>
                  <a:pt x="565746" y="253999"/>
                </a:lnTo>
                <a:lnTo>
                  <a:pt x="566508" y="252729"/>
                </a:lnTo>
                <a:lnTo>
                  <a:pt x="566064" y="250189"/>
                </a:lnTo>
                <a:lnTo>
                  <a:pt x="565035" y="248919"/>
                </a:lnTo>
                <a:lnTo>
                  <a:pt x="565124" y="247649"/>
                </a:lnTo>
                <a:close/>
              </a:path>
              <a:path w="697864" h="410210">
                <a:moveTo>
                  <a:pt x="564146" y="253999"/>
                </a:moveTo>
                <a:lnTo>
                  <a:pt x="556285" y="253999"/>
                </a:lnTo>
                <a:lnTo>
                  <a:pt x="557479" y="256539"/>
                </a:lnTo>
                <a:lnTo>
                  <a:pt x="559041" y="256539"/>
                </a:lnTo>
                <a:lnTo>
                  <a:pt x="560285" y="255269"/>
                </a:lnTo>
                <a:lnTo>
                  <a:pt x="563575" y="255269"/>
                </a:lnTo>
                <a:lnTo>
                  <a:pt x="564146" y="253999"/>
                </a:lnTo>
                <a:close/>
              </a:path>
              <a:path w="697864" h="410210">
                <a:moveTo>
                  <a:pt x="569213" y="201929"/>
                </a:moveTo>
                <a:lnTo>
                  <a:pt x="14998" y="201929"/>
                </a:lnTo>
                <a:lnTo>
                  <a:pt x="14820" y="203199"/>
                </a:lnTo>
                <a:lnTo>
                  <a:pt x="15786" y="204469"/>
                </a:lnTo>
                <a:lnTo>
                  <a:pt x="16141" y="207009"/>
                </a:lnTo>
                <a:lnTo>
                  <a:pt x="16941" y="209549"/>
                </a:lnTo>
                <a:lnTo>
                  <a:pt x="11798" y="209549"/>
                </a:lnTo>
                <a:lnTo>
                  <a:pt x="12064" y="210819"/>
                </a:lnTo>
                <a:lnTo>
                  <a:pt x="11442" y="213359"/>
                </a:lnTo>
                <a:lnTo>
                  <a:pt x="11709" y="215899"/>
                </a:lnTo>
                <a:lnTo>
                  <a:pt x="12865" y="215899"/>
                </a:lnTo>
                <a:lnTo>
                  <a:pt x="13398" y="218439"/>
                </a:lnTo>
                <a:lnTo>
                  <a:pt x="15265" y="219709"/>
                </a:lnTo>
                <a:lnTo>
                  <a:pt x="16586" y="220979"/>
                </a:lnTo>
                <a:lnTo>
                  <a:pt x="16675" y="222249"/>
                </a:lnTo>
                <a:lnTo>
                  <a:pt x="15087" y="224789"/>
                </a:lnTo>
                <a:lnTo>
                  <a:pt x="14020" y="224789"/>
                </a:lnTo>
                <a:lnTo>
                  <a:pt x="13931" y="226059"/>
                </a:lnTo>
                <a:lnTo>
                  <a:pt x="14554" y="228599"/>
                </a:lnTo>
                <a:lnTo>
                  <a:pt x="14376" y="229869"/>
                </a:lnTo>
                <a:lnTo>
                  <a:pt x="14731" y="232409"/>
                </a:lnTo>
                <a:lnTo>
                  <a:pt x="16675" y="233679"/>
                </a:lnTo>
                <a:lnTo>
                  <a:pt x="17221" y="237489"/>
                </a:lnTo>
                <a:lnTo>
                  <a:pt x="19786" y="242569"/>
                </a:lnTo>
                <a:lnTo>
                  <a:pt x="21640" y="245109"/>
                </a:lnTo>
                <a:lnTo>
                  <a:pt x="22694" y="246379"/>
                </a:lnTo>
                <a:lnTo>
                  <a:pt x="22199" y="247649"/>
                </a:lnTo>
                <a:lnTo>
                  <a:pt x="565124" y="247649"/>
                </a:lnTo>
                <a:lnTo>
                  <a:pt x="566407" y="248919"/>
                </a:lnTo>
                <a:lnTo>
                  <a:pt x="567359" y="246379"/>
                </a:lnTo>
                <a:lnTo>
                  <a:pt x="566737" y="243839"/>
                </a:lnTo>
                <a:lnTo>
                  <a:pt x="563905" y="243839"/>
                </a:lnTo>
                <a:lnTo>
                  <a:pt x="561771" y="242569"/>
                </a:lnTo>
                <a:lnTo>
                  <a:pt x="560793" y="240029"/>
                </a:lnTo>
                <a:lnTo>
                  <a:pt x="559320" y="240029"/>
                </a:lnTo>
                <a:lnTo>
                  <a:pt x="557339" y="238759"/>
                </a:lnTo>
                <a:lnTo>
                  <a:pt x="555650" y="237489"/>
                </a:lnTo>
                <a:lnTo>
                  <a:pt x="563905" y="237489"/>
                </a:lnTo>
                <a:lnTo>
                  <a:pt x="564083" y="236219"/>
                </a:lnTo>
                <a:lnTo>
                  <a:pt x="564883" y="234949"/>
                </a:lnTo>
                <a:lnTo>
                  <a:pt x="564172" y="233679"/>
                </a:lnTo>
                <a:lnTo>
                  <a:pt x="561505" y="232409"/>
                </a:lnTo>
                <a:lnTo>
                  <a:pt x="560450" y="228599"/>
                </a:lnTo>
                <a:lnTo>
                  <a:pt x="564705" y="228599"/>
                </a:lnTo>
                <a:lnTo>
                  <a:pt x="564527" y="227329"/>
                </a:lnTo>
                <a:lnTo>
                  <a:pt x="562749" y="226059"/>
                </a:lnTo>
                <a:lnTo>
                  <a:pt x="559993" y="222249"/>
                </a:lnTo>
                <a:lnTo>
                  <a:pt x="557250" y="222249"/>
                </a:lnTo>
                <a:lnTo>
                  <a:pt x="555828" y="219709"/>
                </a:lnTo>
                <a:lnTo>
                  <a:pt x="554050" y="218439"/>
                </a:lnTo>
                <a:lnTo>
                  <a:pt x="554050" y="217169"/>
                </a:lnTo>
                <a:lnTo>
                  <a:pt x="555828" y="214629"/>
                </a:lnTo>
                <a:lnTo>
                  <a:pt x="563816" y="214629"/>
                </a:lnTo>
                <a:lnTo>
                  <a:pt x="564197" y="210819"/>
                </a:lnTo>
                <a:lnTo>
                  <a:pt x="564641" y="209549"/>
                </a:lnTo>
                <a:lnTo>
                  <a:pt x="563486" y="207009"/>
                </a:lnTo>
                <a:lnTo>
                  <a:pt x="566102" y="207009"/>
                </a:lnTo>
                <a:lnTo>
                  <a:pt x="568553" y="204469"/>
                </a:lnTo>
                <a:lnTo>
                  <a:pt x="569213" y="201929"/>
                </a:lnTo>
                <a:close/>
              </a:path>
              <a:path w="697864" h="410210">
                <a:moveTo>
                  <a:pt x="565581" y="242569"/>
                </a:moveTo>
                <a:lnTo>
                  <a:pt x="563905" y="243839"/>
                </a:lnTo>
                <a:lnTo>
                  <a:pt x="566737" y="243839"/>
                </a:lnTo>
                <a:lnTo>
                  <a:pt x="565581" y="242569"/>
                </a:lnTo>
                <a:close/>
              </a:path>
              <a:path w="697864" h="410210">
                <a:moveTo>
                  <a:pt x="561327" y="237489"/>
                </a:moveTo>
                <a:lnTo>
                  <a:pt x="555650" y="237489"/>
                </a:lnTo>
                <a:lnTo>
                  <a:pt x="557695" y="238759"/>
                </a:lnTo>
                <a:lnTo>
                  <a:pt x="560717" y="238759"/>
                </a:lnTo>
                <a:lnTo>
                  <a:pt x="561949" y="240029"/>
                </a:lnTo>
                <a:lnTo>
                  <a:pt x="563460" y="241299"/>
                </a:lnTo>
                <a:lnTo>
                  <a:pt x="564438" y="240029"/>
                </a:lnTo>
                <a:lnTo>
                  <a:pt x="561327" y="237489"/>
                </a:lnTo>
                <a:close/>
              </a:path>
              <a:path w="697864" h="410210">
                <a:moveTo>
                  <a:pt x="579945" y="222249"/>
                </a:moveTo>
                <a:lnTo>
                  <a:pt x="568909" y="222249"/>
                </a:lnTo>
                <a:lnTo>
                  <a:pt x="569213" y="223519"/>
                </a:lnTo>
                <a:lnTo>
                  <a:pt x="570420" y="223519"/>
                </a:lnTo>
                <a:lnTo>
                  <a:pt x="569658" y="224789"/>
                </a:lnTo>
                <a:lnTo>
                  <a:pt x="570509" y="227329"/>
                </a:lnTo>
                <a:lnTo>
                  <a:pt x="573443" y="227329"/>
                </a:lnTo>
                <a:lnTo>
                  <a:pt x="571309" y="228599"/>
                </a:lnTo>
                <a:lnTo>
                  <a:pt x="571715" y="228599"/>
                </a:lnTo>
                <a:lnTo>
                  <a:pt x="570191" y="231139"/>
                </a:lnTo>
                <a:lnTo>
                  <a:pt x="570560" y="232409"/>
                </a:lnTo>
                <a:lnTo>
                  <a:pt x="569163" y="234949"/>
                </a:lnTo>
                <a:lnTo>
                  <a:pt x="568515" y="237489"/>
                </a:lnTo>
                <a:lnTo>
                  <a:pt x="568782" y="240029"/>
                </a:lnTo>
                <a:lnTo>
                  <a:pt x="569404" y="238759"/>
                </a:lnTo>
                <a:lnTo>
                  <a:pt x="569671" y="237489"/>
                </a:lnTo>
                <a:lnTo>
                  <a:pt x="572160" y="232409"/>
                </a:lnTo>
                <a:lnTo>
                  <a:pt x="573303" y="232409"/>
                </a:lnTo>
                <a:lnTo>
                  <a:pt x="574725" y="229869"/>
                </a:lnTo>
                <a:lnTo>
                  <a:pt x="576681" y="224789"/>
                </a:lnTo>
                <a:lnTo>
                  <a:pt x="579437" y="223519"/>
                </a:lnTo>
                <a:lnTo>
                  <a:pt x="579945" y="222249"/>
                </a:lnTo>
                <a:close/>
              </a:path>
              <a:path w="697864" h="410210">
                <a:moveTo>
                  <a:pt x="573303" y="232409"/>
                </a:moveTo>
                <a:lnTo>
                  <a:pt x="572160" y="232409"/>
                </a:lnTo>
                <a:lnTo>
                  <a:pt x="572414" y="233679"/>
                </a:lnTo>
                <a:lnTo>
                  <a:pt x="572604" y="234949"/>
                </a:lnTo>
                <a:lnTo>
                  <a:pt x="573303" y="233679"/>
                </a:lnTo>
                <a:lnTo>
                  <a:pt x="573303" y="232409"/>
                </a:lnTo>
                <a:close/>
              </a:path>
              <a:path w="697864" h="410210">
                <a:moveTo>
                  <a:pt x="564705" y="228599"/>
                </a:moveTo>
                <a:lnTo>
                  <a:pt x="560450" y="228599"/>
                </a:lnTo>
                <a:lnTo>
                  <a:pt x="561593" y="229869"/>
                </a:lnTo>
                <a:lnTo>
                  <a:pt x="562394" y="232409"/>
                </a:lnTo>
                <a:lnTo>
                  <a:pt x="564172" y="232409"/>
                </a:lnTo>
                <a:lnTo>
                  <a:pt x="564883" y="229869"/>
                </a:lnTo>
                <a:lnTo>
                  <a:pt x="564705" y="228599"/>
                </a:lnTo>
                <a:close/>
              </a:path>
              <a:path w="697864" h="410210">
                <a:moveTo>
                  <a:pt x="563816" y="214629"/>
                </a:moveTo>
                <a:lnTo>
                  <a:pt x="555828" y="214629"/>
                </a:lnTo>
                <a:lnTo>
                  <a:pt x="554761" y="217169"/>
                </a:lnTo>
                <a:lnTo>
                  <a:pt x="555205" y="218439"/>
                </a:lnTo>
                <a:lnTo>
                  <a:pt x="556361" y="218439"/>
                </a:lnTo>
                <a:lnTo>
                  <a:pt x="557860" y="220979"/>
                </a:lnTo>
                <a:lnTo>
                  <a:pt x="560260" y="220979"/>
                </a:lnTo>
                <a:lnTo>
                  <a:pt x="563194" y="224789"/>
                </a:lnTo>
                <a:lnTo>
                  <a:pt x="563905" y="224789"/>
                </a:lnTo>
                <a:lnTo>
                  <a:pt x="564105" y="220979"/>
                </a:lnTo>
                <a:lnTo>
                  <a:pt x="563994" y="217169"/>
                </a:lnTo>
                <a:lnTo>
                  <a:pt x="564349" y="215899"/>
                </a:lnTo>
                <a:lnTo>
                  <a:pt x="563816" y="214629"/>
                </a:lnTo>
                <a:close/>
              </a:path>
              <a:path w="697864" h="410210">
                <a:moveTo>
                  <a:pt x="583082" y="198119"/>
                </a:moveTo>
                <a:lnTo>
                  <a:pt x="13131" y="198119"/>
                </a:lnTo>
                <a:lnTo>
                  <a:pt x="14731" y="199389"/>
                </a:lnTo>
                <a:lnTo>
                  <a:pt x="15608" y="199389"/>
                </a:lnTo>
                <a:lnTo>
                  <a:pt x="17564" y="200659"/>
                </a:lnTo>
                <a:lnTo>
                  <a:pt x="21297" y="200659"/>
                </a:lnTo>
                <a:lnTo>
                  <a:pt x="19075" y="201929"/>
                </a:lnTo>
                <a:lnTo>
                  <a:pt x="569798" y="201929"/>
                </a:lnTo>
                <a:lnTo>
                  <a:pt x="569213" y="204469"/>
                </a:lnTo>
                <a:lnTo>
                  <a:pt x="569848" y="205739"/>
                </a:lnTo>
                <a:lnTo>
                  <a:pt x="567791" y="207009"/>
                </a:lnTo>
                <a:lnTo>
                  <a:pt x="566407" y="209549"/>
                </a:lnTo>
                <a:lnTo>
                  <a:pt x="568375" y="212089"/>
                </a:lnTo>
                <a:lnTo>
                  <a:pt x="567791" y="215899"/>
                </a:lnTo>
                <a:lnTo>
                  <a:pt x="566064" y="218439"/>
                </a:lnTo>
                <a:lnTo>
                  <a:pt x="566102" y="220979"/>
                </a:lnTo>
                <a:lnTo>
                  <a:pt x="568109" y="223519"/>
                </a:lnTo>
                <a:lnTo>
                  <a:pt x="568909" y="222249"/>
                </a:lnTo>
                <a:lnTo>
                  <a:pt x="579945" y="222249"/>
                </a:lnTo>
                <a:lnTo>
                  <a:pt x="581469" y="218439"/>
                </a:lnTo>
                <a:lnTo>
                  <a:pt x="581558" y="215899"/>
                </a:lnTo>
                <a:lnTo>
                  <a:pt x="579983" y="212089"/>
                </a:lnTo>
                <a:lnTo>
                  <a:pt x="578777" y="210819"/>
                </a:lnTo>
                <a:lnTo>
                  <a:pt x="578459" y="207009"/>
                </a:lnTo>
                <a:lnTo>
                  <a:pt x="577354" y="205739"/>
                </a:lnTo>
                <a:lnTo>
                  <a:pt x="577037" y="203199"/>
                </a:lnTo>
                <a:lnTo>
                  <a:pt x="578192" y="200659"/>
                </a:lnTo>
                <a:lnTo>
                  <a:pt x="580402" y="199389"/>
                </a:lnTo>
                <a:lnTo>
                  <a:pt x="583082" y="198119"/>
                </a:lnTo>
                <a:close/>
              </a:path>
              <a:path w="697864" h="410210">
                <a:moveTo>
                  <a:pt x="595972" y="198119"/>
                </a:moveTo>
                <a:lnTo>
                  <a:pt x="583082" y="198119"/>
                </a:lnTo>
                <a:lnTo>
                  <a:pt x="579081" y="201929"/>
                </a:lnTo>
                <a:lnTo>
                  <a:pt x="578383" y="203199"/>
                </a:lnTo>
                <a:lnTo>
                  <a:pt x="579399" y="205739"/>
                </a:lnTo>
                <a:lnTo>
                  <a:pt x="582231" y="208279"/>
                </a:lnTo>
                <a:lnTo>
                  <a:pt x="584022" y="208279"/>
                </a:lnTo>
                <a:lnTo>
                  <a:pt x="585038" y="209549"/>
                </a:lnTo>
                <a:lnTo>
                  <a:pt x="583704" y="212089"/>
                </a:lnTo>
                <a:lnTo>
                  <a:pt x="585533" y="210819"/>
                </a:lnTo>
                <a:lnTo>
                  <a:pt x="586733" y="210819"/>
                </a:lnTo>
                <a:lnTo>
                  <a:pt x="587705" y="209549"/>
                </a:lnTo>
                <a:lnTo>
                  <a:pt x="587971" y="207009"/>
                </a:lnTo>
                <a:lnTo>
                  <a:pt x="589000" y="207009"/>
                </a:lnTo>
                <a:lnTo>
                  <a:pt x="589927" y="205739"/>
                </a:lnTo>
                <a:lnTo>
                  <a:pt x="591667" y="205739"/>
                </a:lnTo>
                <a:lnTo>
                  <a:pt x="592734" y="201929"/>
                </a:lnTo>
                <a:lnTo>
                  <a:pt x="593928" y="200659"/>
                </a:lnTo>
                <a:lnTo>
                  <a:pt x="594994" y="200659"/>
                </a:lnTo>
                <a:lnTo>
                  <a:pt x="595972" y="198119"/>
                </a:lnTo>
                <a:close/>
              </a:path>
              <a:path w="697864" h="410210">
                <a:moveTo>
                  <a:pt x="586733" y="210819"/>
                </a:moveTo>
                <a:lnTo>
                  <a:pt x="585533" y="210819"/>
                </a:lnTo>
                <a:lnTo>
                  <a:pt x="585762" y="212089"/>
                </a:lnTo>
                <a:lnTo>
                  <a:pt x="586733" y="210819"/>
                </a:lnTo>
                <a:close/>
              </a:path>
              <a:path w="697864" h="410210">
                <a:moveTo>
                  <a:pt x="13576" y="205739"/>
                </a:moveTo>
                <a:lnTo>
                  <a:pt x="12687" y="207009"/>
                </a:lnTo>
                <a:lnTo>
                  <a:pt x="12953" y="209549"/>
                </a:lnTo>
                <a:lnTo>
                  <a:pt x="15709" y="209549"/>
                </a:lnTo>
                <a:lnTo>
                  <a:pt x="14643" y="207009"/>
                </a:lnTo>
                <a:lnTo>
                  <a:pt x="13576" y="205739"/>
                </a:lnTo>
                <a:close/>
              </a:path>
              <a:path w="697864" h="410210">
                <a:moveTo>
                  <a:pt x="33172" y="53339"/>
                </a:moveTo>
                <a:lnTo>
                  <a:pt x="32384" y="53339"/>
                </a:lnTo>
                <a:lnTo>
                  <a:pt x="32473" y="55879"/>
                </a:lnTo>
                <a:lnTo>
                  <a:pt x="29984" y="58419"/>
                </a:lnTo>
                <a:lnTo>
                  <a:pt x="29984" y="60959"/>
                </a:lnTo>
                <a:lnTo>
                  <a:pt x="30251" y="62229"/>
                </a:lnTo>
                <a:lnTo>
                  <a:pt x="28320" y="66039"/>
                </a:lnTo>
                <a:lnTo>
                  <a:pt x="27076" y="68579"/>
                </a:lnTo>
                <a:lnTo>
                  <a:pt x="23698" y="76199"/>
                </a:lnTo>
                <a:lnTo>
                  <a:pt x="23164" y="81279"/>
                </a:lnTo>
                <a:lnTo>
                  <a:pt x="20142" y="87629"/>
                </a:lnTo>
                <a:lnTo>
                  <a:pt x="19253" y="93979"/>
                </a:lnTo>
                <a:lnTo>
                  <a:pt x="17652" y="97789"/>
                </a:lnTo>
                <a:lnTo>
                  <a:pt x="15341" y="100329"/>
                </a:lnTo>
                <a:lnTo>
                  <a:pt x="13919" y="104139"/>
                </a:lnTo>
                <a:lnTo>
                  <a:pt x="12674" y="105409"/>
                </a:lnTo>
                <a:lnTo>
                  <a:pt x="11976" y="107949"/>
                </a:lnTo>
                <a:lnTo>
                  <a:pt x="8775" y="111759"/>
                </a:lnTo>
                <a:lnTo>
                  <a:pt x="7899" y="114299"/>
                </a:lnTo>
                <a:lnTo>
                  <a:pt x="8254" y="118109"/>
                </a:lnTo>
                <a:lnTo>
                  <a:pt x="7010" y="123189"/>
                </a:lnTo>
                <a:lnTo>
                  <a:pt x="6832" y="126999"/>
                </a:lnTo>
                <a:lnTo>
                  <a:pt x="8521" y="129539"/>
                </a:lnTo>
                <a:lnTo>
                  <a:pt x="7454" y="130809"/>
                </a:lnTo>
                <a:lnTo>
                  <a:pt x="7365" y="132079"/>
                </a:lnTo>
                <a:lnTo>
                  <a:pt x="8254" y="135889"/>
                </a:lnTo>
                <a:lnTo>
                  <a:pt x="7721" y="140969"/>
                </a:lnTo>
                <a:lnTo>
                  <a:pt x="6388" y="143509"/>
                </a:lnTo>
                <a:lnTo>
                  <a:pt x="5054" y="144779"/>
                </a:lnTo>
                <a:lnTo>
                  <a:pt x="5410" y="146049"/>
                </a:lnTo>
                <a:lnTo>
                  <a:pt x="6210" y="147319"/>
                </a:lnTo>
                <a:lnTo>
                  <a:pt x="4965" y="149859"/>
                </a:lnTo>
                <a:lnTo>
                  <a:pt x="1333" y="152399"/>
                </a:lnTo>
                <a:lnTo>
                  <a:pt x="0" y="154939"/>
                </a:lnTo>
                <a:lnTo>
                  <a:pt x="0" y="158749"/>
                </a:lnTo>
                <a:lnTo>
                  <a:pt x="2120" y="161289"/>
                </a:lnTo>
                <a:lnTo>
                  <a:pt x="4076" y="165099"/>
                </a:lnTo>
                <a:lnTo>
                  <a:pt x="4254" y="170179"/>
                </a:lnTo>
                <a:lnTo>
                  <a:pt x="3809" y="172719"/>
                </a:lnTo>
                <a:lnTo>
                  <a:pt x="2400" y="175259"/>
                </a:lnTo>
                <a:lnTo>
                  <a:pt x="2400" y="176529"/>
                </a:lnTo>
                <a:lnTo>
                  <a:pt x="3454" y="179069"/>
                </a:lnTo>
                <a:lnTo>
                  <a:pt x="3721" y="181609"/>
                </a:lnTo>
                <a:lnTo>
                  <a:pt x="2666" y="182879"/>
                </a:lnTo>
                <a:lnTo>
                  <a:pt x="2222" y="184149"/>
                </a:lnTo>
                <a:lnTo>
                  <a:pt x="2743" y="186689"/>
                </a:lnTo>
                <a:lnTo>
                  <a:pt x="7899" y="194309"/>
                </a:lnTo>
                <a:lnTo>
                  <a:pt x="8254" y="196849"/>
                </a:lnTo>
                <a:lnTo>
                  <a:pt x="7543" y="198119"/>
                </a:lnTo>
                <a:lnTo>
                  <a:pt x="8166" y="199389"/>
                </a:lnTo>
                <a:lnTo>
                  <a:pt x="10998" y="201929"/>
                </a:lnTo>
                <a:lnTo>
                  <a:pt x="11442" y="203199"/>
                </a:lnTo>
                <a:lnTo>
                  <a:pt x="12420" y="203199"/>
                </a:lnTo>
                <a:lnTo>
                  <a:pt x="13042" y="204469"/>
                </a:lnTo>
                <a:lnTo>
                  <a:pt x="13131" y="198119"/>
                </a:lnTo>
                <a:lnTo>
                  <a:pt x="595972" y="198119"/>
                </a:lnTo>
                <a:lnTo>
                  <a:pt x="596912" y="196849"/>
                </a:lnTo>
                <a:lnTo>
                  <a:pt x="596557" y="195579"/>
                </a:lnTo>
                <a:lnTo>
                  <a:pt x="597623" y="193039"/>
                </a:lnTo>
                <a:lnTo>
                  <a:pt x="597534" y="191769"/>
                </a:lnTo>
                <a:lnTo>
                  <a:pt x="598906" y="190499"/>
                </a:lnTo>
                <a:lnTo>
                  <a:pt x="598550" y="189229"/>
                </a:lnTo>
                <a:lnTo>
                  <a:pt x="597001" y="187959"/>
                </a:lnTo>
                <a:lnTo>
                  <a:pt x="596023" y="185419"/>
                </a:lnTo>
                <a:lnTo>
                  <a:pt x="599300" y="184149"/>
                </a:lnTo>
                <a:lnTo>
                  <a:pt x="599389" y="182879"/>
                </a:lnTo>
                <a:lnTo>
                  <a:pt x="601395" y="180339"/>
                </a:lnTo>
                <a:lnTo>
                  <a:pt x="603567" y="180339"/>
                </a:lnTo>
                <a:lnTo>
                  <a:pt x="607377" y="177799"/>
                </a:lnTo>
                <a:lnTo>
                  <a:pt x="610044" y="177799"/>
                </a:lnTo>
                <a:lnTo>
                  <a:pt x="613943" y="175259"/>
                </a:lnTo>
                <a:lnTo>
                  <a:pt x="631685" y="175259"/>
                </a:lnTo>
                <a:lnTo>
                  <a:pt x="633107" y="173989"/>
                </a:lnTo>
                <a:lnTo>
                  <a:pt x="632129" y="173989"/>
                </a:lnTo>
                <a:lnTo>
                  <a:pt x="632366" y="171449"/>
                </a:lnTo>
                <a:lnTo>
                  <a:pt x="632485" y="167639"/>
                </a:lnTo>
                <a:lnTo>
                  <a:pt x="644105" y="167639"/>
                </a:lnTo>
                <a:lnTo>
                  <a:pt x="643750" y="166369"/>
                </a:lnTo>
                <a:lnTo>
                  <a:pt x="642416" y="162559"/>
                </a:lnTo>
                <a:lnTo>
                  <a:pt x="639305" y="160019"/>
                </a:lnTo>
                <a:lnTo>
                  <a:pt x="498487" y="160019"/>
                </a:lnTo>
                <a:lnTo>
                  <a:pt x="496392" y="156209"/>
                </a:lnTo>
                <a:lnTo>
                  <a:pt x="498792" y="153669"/>
                </a:lnTo>
                <a:lnTo>
                  <a:pt x="503504" y="151129"/>
                </a:lnTo>
                <a:lnTo>
                  <a:pt x="505409" y="148589"/>
                </a:lnTo>
                <a:lnTo>
                  <a:pt x="506768" y="146049"/>
                </a:lnTo>
                <a:lnTo>
                  <a:pt x="507987" y="143509"/>
                </a:lnTo>
                <a:lnTo>
                  <a:pt x="509041" y="126999"/>
                </a:lnTo>
                <a:lnTo>
                  <a:pt x="501014" y="88899"/>
                </a:lnTo>
                <a:lnTo>
                  <a:pt x="493496" y="82549"/>
                </a:lnTo>
                <a:lnTo>
                  <a:pt x="490308" y="78739"/>
                </a:lnTo>
                <a:lnTo>
                  <a:pt x="449330" y="59689"/>
                </a:lnTo>
                <a:lnTo>
                  <a:pt x="45427" y="59689"/>
                </a:lnTo>
                <a:lnTo>
                  <a:pt x="44272" y="57149"/>
                </a:lnTo>
                <a:lnTo>
                  <a:pt x="42049" y="55879"/>
                </a:lnTo>
                <a:lnTo>
                  <a:pt x="40551" y="55879"/>
                </a:lnTo>
                <a:lnTo>
                  <a:pt x="38773" y="54609"/>
                </a:lnTo>
                <a:lnTo>
                  <a:pt x="34607" y="54609"/>
                </a:lnTo>
                <a:lnTo>
                  <a:pt x="33172" y="53339"/>
                </a:lnTo>
                <a:close/>
              </a:path>
              <a:path w="697864" h="410210">
                <a:moveTo>
                  <a:pt x="621220" y="175259"/>
                </a:moveTo>
                <a:lnTo>
                  <a:pt x="615365" y="175259"/>
                </a:lnTo>
                <a:lnTo>
                  <a:pt x="616330" y="176529"/>
                </a:lnTo>
                <a:lnTo>
                  <a:pt x="621220" y="175259"/>
                </a:lnTo>
                <a:close/>
              </a:path>
              <a:path w="697864" h="410210">
                <a:moveTo>
                  <a:pt x="626630" y="175259"/>
                </a:moveTo>
                <a:lnTo>
                  <a:pt x="621220" y="175259"/>
                </a:lnTo>
                <a:lnTo>
                  <a:pt x="623519" y="176529"/>
                </a:lnTo>
                <a:lnTo>
                  <a:pt x="626630" y="175259"/>
                </a:lnTo>
                <a:close/>
              </a:path>
              <a:path w="697864" h="410210">
                <a:moveTo>
                  <a:pt x="640829" y="167639"/>
                </a:moveTo>
                <a:lnTo>
                  <a:pt x="632485" y="167639"/>
                </a:lnTo>
                <a:lnTo>
                  <a:pt x="634974" y="170179"/>
                </a:lnTo>
                <a:lnTo>
                  <a:pt x="634974" y="172719"/>
                </a:lnTo>
                <a:lnTo>
                  <a:pt x="634695" y="173989"/>
                </a:lnTo>
                <a:lnTo>
                  <a:pt x="636295" y="173989"/>
                </a:lnTo>
                <a:lnTo>
                  <a:pt x="638517" y="171449"/>
                </a:lnTo>
                <a:lnTo>
                  <a:pt x="640829" y="167639"/>
                </a:lnTo>
                <a:close/>
              </a:path>
              <a:path w="697864" h="410210">
                <a:moveTo>
                  <a:pt x="649516" y="162559"/>
                </a:moveTo>
                <a:lnTo>
                  <a:pt x="648360" y="162559"/>
                </a:lnTo>
                <a:lnTo>
                  <a:pt x="648627" y="165099"/>
                </a:lnTo>
                <a:lnTo>
                  <a:pt x="647649" y="167639"/>
                </a:lnTo>
                <a:lnTo>
                  <a:pt x="640829" y="167639"/>
                </a:lnTo>
                <a:lnTo>
                  <a:pt x="641984" y="170179"/>
                </a:lnTo>
                <a:lnTo>
                  <a:pt x="641896" y="171449"/>
                </a:lnTo>
                <a:lnTo>
                  <a:pt x="643394" y="172719"/>
                </a:lnTo>
                <a:lnTo>
                  <a:pt x="649160" y="168909"/>
                </a:lnTo>
                <a:lnTo>
                  <a:pt x="650671" y="166369"/>
                </a:lnTo>
                <a:lnTo>
                  <a:pt x="649516" y="162559"/>
                </a:lnTo>
                <a:close/>
              </a:path>
              <a:path w="697864" h="410210">
                <a:moveTo>
                  <a:pt x="670991" y="124459"/>
                </a:moveTo>
                <a:lnTo>
                  <a:pt x="582942" y="124459"/>
                </a:lnTo>
                <a:lnTo>
                  <a:pt x="580631" y="126999"/>
                </a:lnTo>
                <a:lnTo>
                  <a:pt x="570344" y="134619"/>
                </a:lnTo>
                <a:lnTo>
                  <a:pt x="547154" y="140969"/>
                </a:lnTo>
                <a:lnTo>
                  <a:pt x="546138" y="147319"/>
                </a:lnTo>
                <a:lnTo>
                  <a:pt x="540778" y="148589"/>
                </a:lnTo>
                <a:lnTo>
                  <a:pt x="498487" y="160019"/>
                </a:lnTo>
                <a:lnTo>
                  <a:pt x="639305" y="160019"/>
                </a:lnTo>
                <a:lnTo>
                  <a:pt x="639305" y="158749"/>
                </a:lnTo>
                <a:lnTo>
                  <a:pt x="643661" y="154939"/>
                </a:lnTo>
                <a:lnTo>
                  <a:pt x="643483" y="153669"/>
                </a:lnTo>
                <a:lnTo>
                  <a:pt x="641896" y="153669"/>
                </a:lnTo>
                <a:lnTo>
                  <a:pt x="642150" y="152399"/>
                </a:lnTo>
                <a:lnTo>
                  <a:pt x="643394" y="151129"/>
                </a:lnTo>
                <a:lnTo>
                  <a:pt x="643928" y="148589"/>
                </a:lnTo>
                <a:lnTo>
                  <a:pt x="645439" y="147319"/>
                </a:lnTo>
                <a:lnTo>
                  <a:pt x="647039" y="142239"/>
                </a:lnTo>
                <a:lnTo>
                  <a:pt x="651560" y="139699"/>
                </a:lnTo>
                <a:lnTo>
                  <a:pt x="653072" y="135889"/>
                </a:lnTo>
                <a:lnTo>
                  <a:pt x="654405" y="135889"/>
                </a:lnTo>
                <a:lnTo>
                  <a:pt x="655815" y="133349"/>
                </a:lnTo>
                <a:lnTo>
                  <a:pt x="659498" y="133349"/>
                </a:lnTo>
                <a:lnTo>
                  <a:pt x="660171" y="132079"/>
                </a:lnTo>
                <a:lnTo>
                  <a:pt x="665492" y="132079"/>
                </a:lnTo>
                <a:lnTo>
                  <a:pt x="667791" y="128269"/>
                </a:lnTo>
                <a:lnTo>
                  <a:pt x="670991" y="124459"/>
                </a:lnTo>
                <a:close/>
              </a:path>
              <a:path w="697864" h="410210">
                <a:moveTo>
                  <a:pt x="659498" y="133349"/>
                </a:moveTo>
                <a:lnTo>
                  <a:pt x="655815" y="133349"/>
                </a:lnTo>
                <a:lnTo>
                  <a:pt x="655993" y="135889"/>
                </a:lnTo>
                <a:lnTo>
                  <a:pt x="657682" y="135889"/>
                </a:lnTo>
                <a:lnTo>
                  <a:pt x="658825" y="134619"/>
                </a:lnTo>
                <a:lnTo>
                  <a:pt x="659498" y="133349"/>
                </a:lnTo>
                <a:close/>
              </a:path>
              <a:path w="697864" h="410210">
                <a:moveTo>
                  <a:pt x="663359" y="132079"/>
                </a:moveTo>
                <a:lnTo>
                  <a:pt x="660171" y="132079"/>
                </a:lnTo>
                <a:lnTo>
                  <a:pt x="660526" y="134619"/>
                </a:lnTo>
                <a:lnTo>
                  <a:pt x="661936" y="134619"/>
                </a:lnTo>
                <a:lnTo>
                  <a:pt x="663359" y="132079"/>
                </a:lnTo>
                <a:close/>
              </a:path>
              <a:path w="697864" h="410210">
                <a:moveTo>
                  <a:pt x="665492" y="132079"/>
                </a:moveTo>
                <a:lnTo>
                  <a:pt x="663359" y="132079"/>
                </a:lnTo>
                <a:lnTo>
                  <a:pt x="664070" y="133349"/>
                </a:lnTo>
                <a:lnTo>
                  <a:pt x="665492" y="132079"/>
                </a:lnTo>
                <a:close/>
              </a:path>
              <a:path w="697864" h="410210">
                <a:moveTo>
                  <a:pt x="687933" y="124459"/>
                </a:moveTo>
                <a:lnTo>
                  <a:pt x="670991" y="124459"/>
                </a:lnTo>
                <a:lnTo>
                  <a:pt x="670280" y="126999"/>
                </a:lnTo>
                <a:lnTo>
                  <a:pt x="670902" y="128269"/>
                </a:lnTo>
                <a:lnTo>
                  <a:pt x="673201" y="128269"/>
                </a:lnTo>
                <a:lnTo>
                  <a:pt x="675335" y="125729"/>
                </a:lnTo>
                <a:lnTo>
                  <a:pt x="685723" y="125729"/>
                </a:lnTo>
                <a:lnTo>
                  <a:pt x="687933" y="124459"/>
                </a:lnTo>
                <a:close/>
              </a:path>
              <a:path w="697864" h="410210">
                <a:moveTo>
                  <a:pt x="682523" y="125729"/>
                </a:moveTo>
                <a:lnTo>
                  <a:pt x="678091" y="125729"/>
                </a:lnTo>
                <a:lnTo>
                  <a:pt x="678789" y="128269"/>
                </a:lnTo>
                <a:lnTo>
                  <a:pt x="680478" y="128269"/>
                </a:lnTo>
                <a:lnTo>
                  <a:pt x="682523" y="125729"/>
                </a:lnTo>
                <a:close/>
              </a:path>
              <a:path w="697864" h="410210">
                <a:moveTo>
                  <a:pt x="685723" y="125729"/>
                </a:moveTo>
                <a:lnTo>
                  <a:pt x="682523" y="125729"/>
                </a:lnTo>
                <a:lnTo>
                  <a:pt x="684390" y="126999"/>
                </a:lnTo>
                <a:lnTo>
                  <a:pt x="685723" y="125729"/>
                </a:lnTo>
                <a:close/>
              </a:path>
              <a:path w="697864" h="410210">
                <a:moveTo>
                  <a:pt x="603669" y="113029"/>
                </a:moveTo>
                <a:lnTo>
                  <a:pt x="599351" y="114299"/>
                </a:lnTo>
                <a:lnTo>
                  <a:pt x="597268" y="115569"/>
                </a:lnTo>
                <a:lnTo>
                  <a:pt x="594220" y="116839"/>
                </a:lnTo>
                <a:lnTo>
                  <a:pt x="591807" y="119379"/>
                </a:lnTo>
                <a:lnTo>
                  <a:pt x="586308" y="124459"/>
                </a:lnTo>
                <a:lnTo>
                  <a:pt x="689800" y="124459"/>
                </a:lnTo>
                <a:lnTo>
                  <a:pt x="692784" y="123189"/>
                </a:lnTo>
                <a:lnTo>
                  <a:pt x="696626" y="123189"/>
                </a:lnTo>
                <a:lnTo>
                  <a:pt x="697445" y="121919"/>
                </a:lnTo>
                <a:lnTo>
                  <a:pt x="694067" y="121919"/>
                </a:lnTo>
                <a:lnTo>
                  <a:pt x="692340" y="120649"/>
                </a:lnTo>
                <a:lnTo>
                  <a:pt x="693165" y="118109"/>
                </a:lnTo>
                <a:lnTo>
                  <a:pt x="688555" y="115569"/>
                </a:lnTo>
                <a:lnTo>
                  <a:pt x="688479" y="114299"/>
                </a:lnTo>
                <a:lnTo>
                  <a:pt x="639610" y="114299"/>
                </a:lnTo>
                <a:lnTo>
                  <a:pt x="603669" y="113029"/>
                </a:lnTo>
                <a:close/>
              </a:path>
              <a:path w="697864" h="410210">
                <a:moveTo>
                  <a:pt x="696626" y="123189"/>
                </a:moveTo>
                <a:lnTo>
                  <a:pt x="692784" y="123189"/>
                </a:lnTo>
                <a:lnTo>
                  <a:pt x="693623" y="124459"/>
                </a:lnTo>
                <a:lnTo>
                  <a:pt x="695807" y="124459"/>
                </a:lnTo>
                <a:lnTo>
                  <a:pt x="696626" y="123189"/>
                </a:lnTo>
                <a:close/>
              </a:path>
              <a:path w="697864" h="410210">
                <a:moveTo>
                  <a:pt x="695096" y="120649"/>
                </a:moveTo>
                <a:lnTo>
                  <a:pt x="694067" y="121919"/>
                </a:lnTo>
                <a:lnTo>
                  <a:pt x="697445" y="121919"/>
                </a:lnTo>
                <a:lnTo>
                  <a:pt x="695096" y="120649"/>
                </a:lnTo>
                <a:close/>
              </a:path>
              <a:path w="697864" h="410210">
                <a:moveTo>
                  <a:pt x="673785" y="77469"/>
                </a:moveTo>
                <a:lnTo>
                  <a:pt x="673036" y="77469"/>
                </a:lnTo>
                <a:lnTo>
                  <a:pt x="670940" y="80009"/>
                </a:lnTo>
                <a:lnTo>
                  <a:pt x="670001" y="82549"/>
                </a:lnTo>
                <a:lnTo>
                  <a:pt x="665619" y="86359"/>
                </a:lnTo>
                <a:lnTo>
                  <a:pt x="663486" y="90169"/>
                </a:lnTo>
                <a:lnTo>
                  <a:pt x="663613" y="91439"/>
                </a:lnTo>
                <a:lnTo>
                  <a:pt x="660501" y="93979"/>
                </a:lnTo>
                <a:lnTo>
                  <a:pt x="660095" y="96519"/>
                </a:lnTo>
                <a:lnTo>
                  <a:pt x="659028" y="99059"/>
                </a:lnTo>
                <a:lnTo>
                  <a:pt x="655878" y="102869"/>
                </a:lnTo>
                <a:lnTo>
                  <a:pt x="654329" y="102869"/>
                </a:lnTo>
                <a:lnTo>
                  <a:pt x="650366" y="107949"/>
                </a:lnTo>
                <a:lnTo>
                  <a:pt x="649706" y="109219"/>
                </a:lnTo>
                <a:lnTo>
                  <a:pt x="648271" y="110489"/>
                </a:lnTo>
                <a:lnTo>
                  <a:pt x="642365" y="110489"/>
                </a:lnTo>
                <a:lnTo>
                  <a:pt x="639610" y="114299"/>
                </a:lnTo>
                <a:lnTo>
                  <a:pt x="687895" y="114299"/>
                </a:lnTo>
                <a:lnTo>
                  <a:pt x="688517" y="113029"/>
                </a:lnTo>
                <a:lnTo>
                  <a:pt x="688251" y="111759"/>
                </a:lnTo>
                <a:lnTo>
                  <a:pt x="688517" y="110489"/>
                </a:lnTo>
                <a:lnTo>
                  <a:pt x="688606" y="109219"/>
                </a:lnTo>
                <a:lnTo>
                  <a:pt x="687552" y="106679"/>
                </a:lnTo>
                <a:lnTo>
                  <a:pt x="686752" y="105409"/>
                </a:lnTo>
                <a:lnTo>
                  <a:pt x="685685" y="105409"/>
                </a:lnTo>
                <a:lnTo>
                  <a:pt x="686307" y="104139"/>
                </a:lnTo>
                <a:lnTo>
                  <a:pt x="688962" y="88899"/>
                </a:lnTo>
                <a:lnTo>
                  <a:pt x="688784" y="83819"/>
                </a:lnTo>
                <a:lnTo>
                  <a:pt x="685592" y="81279"/>
                </a:lnTo>
                <a:lnTo>
                  <a:pt x="682929" y="81279"/>
                </a:lnTo>
                <a:lnTo>
                  <a:pt x="679551" y="80009"/>
                </a:lnTo>
                <a:lnTo>
                  <a:pt x="676986" y="80009"/>
                </a:lnTo>
                <a:lnTo>
                  <a:pt x="675258" y="78739"/>
                </a:lnTo>
                <a:lnTo>
                  <a:pt x="673785" y="77469"/>
                </a:lnTo>
                <a:close/>
              </a:path>
              <a:path w="697864" h="410210">
                <a:moveTo>
                  <a:pt x="683996" y="80009"/>
                </a:moveTo>
                <a:lnTo>
                  <a:pt x="682929" y="81279"/>
                </a:lnTo>
                <a:lnTo>
                  <a:pt x="685592" y="81279"/>
                </a:lnTo>
                <a:lnTo>
                  <a:pt x="683996" y="80009"/>
                </a:lnTo>
                <a:close/>
              </a:path>
              <a:path w="697864" h="410210">
                <a:moveTo>
                  <a:pt x="435000" y="52069"/>
                </a:moveTo>
                <a:lnTo>
                  <a:pt x="39128" y="52069"/>
                </a:lnTo>
                <a:lnTo>
                  <a:pt x="41160" y="54609"/>
                </a:lnTo>
                <a:lnTo>
                  <a:pt x="43738" y="54609"/>
                </a:lnTo>
                <a:lnTo>
                  <a:pt x="44983" y="55879"/>
                </a:lnTo>
                <a:lnTo>
                  <a:pt x="45427" y="59689"/>
                </a:lnTo>
                <a:lnTo>
                  <a:pt x="449330" y="59689"/>
                </a:lnTo>
                <a:lnTo>
                  <a:pt x="441134" y="55879"/>
                </a:lnTo>
                <a:lnTo>
                  <a:pt x="439229" y="54609"/>
                </a:lnTo>
                <a:lnTo>
                  <a:pt x="436295" y="53339"/>
                </a:lnTo>
                <a:lnTo>
                  <a:pt x="435000" y="52069"/>
                </a:lnTo>
                <a:close/>
              </a:path>
              <a:path w="697864" h="410210">
                <a:moveTo>
                  <a:pt x="409486" y="43179"/>
                </a:moveTo>
                <a:lnTo>
                  <a:pt x="36017" y="43179"/>
                </a:lnTo>
                <a:lnTo>
                  <a:pt x="35305" y="45719"/>
                </a:lnTo>
                <a:lnTo>
                  <a:pt x="35217" y="48259"/>
                </a:lnTo>
                <a:lnTo>
                  <a:pt x="33794" y="49529"/>
                </a:lnTo>
                <a:lnTo>
                  <a:pt x="32994" y="49529"/>
                </a:lnTo>
                <a:lnTo>
                  <a:pt x="32118" y="50799"/>
                </a:lnTo>
                <a:lnTo>
                  <a:pt x="32384" y="52069"/>
                </a:lnTo>
                <a:lnTo>
                  <a:pt x="429183" y="52069"/>
                </a:lnTo>
                <a:lnTo>
                  <a:pt x="428694" y="50799"/>
                </a:lnTo>
                <a:lnTo>
                  <a:pt x="420954" y="50799"/>
                </a:lnTo>
                <a:lnTo>
                  <a:pt x="419087" y="49529"/>
                </a:lnTo>
                <a:lnTo>
                  <a:pt x="417398" y="46989"/>
                </a:lnTo>
                <a:lnTo>
                  <a:pt x="414959" y="46989"/>
                </a:lnTo>
                <a:lnTo>
                  <a:pt x="410730" y="45719"/>
                </a:lnTo>
                <a:lnTo>
                  <a:pt x="409486" y="43179"/>
                </a:lnTo>
                <a:close/>
              </a:path>
              <a:path w="697864" h="410210">
                <a:moveTo>
                  <a:pt x="428205" y="49529"/>
                </a:moveTo>
                <a:lnTo>
                  <a:pt x="426923" y="49529"/>
                </a:lnTo>
                <a:lnTo>
                  <a:pt x="424954" y="50799"/>
                </a:lnTo>
                <a:lnTo>
                  <a:pt x="428694" y="50799"/>
                </a:lnTo>
                <a:lnTo>
                  <a:pt x="428205" y="49529"/>
                </a:lnTo>
                <a:close/>
              </a:path>
              <a:path w="697864" h="410210">
                <a:moveTo>
                  <a:pt x="396328" y="39369"/>
                </a:moveTo>
                <a:lnTo>
                  <a:pt x="33794" y="39369"/>
                </a:lnTo>
                <a:lnTo>
                  <a:pt x="33172" y="41909"/>
                </a:lnTo>
                <a:lnTo>
                  <a:pt x="34061" y="43179"/>
                </a:lnTo>
                <a:lnTo>
                  <a:pt x="407936" y="43179"/>
                </a:lnTo>
                <a:lnTo>
                  <a:pt x="405041" y="40639"/>
                </a:lnTo>
                <a:lnTo>
                  <a:pt x="397535" y="40639"/>
                </a:lnTo>
                <a:lnTo>
                  <a:pt x="396328" y="39369"/>
                </a:lnTo>
                <a:close/>
              </a:path>
              <a:path w="697864" h="410210">
                <a:moveTo>
                  <a:pt x="36995" y="8889"/>
                </a:moveTo>
                <a:lnTo>
                  <a:pt x="36118" y="8889"/>
                </a:lnTo>
                <a:lnTo>
                  <a:pt x="35750" y="11429"/>
                </a:lnTo>
                <a:lnTo>
                  <a:pt x="33794" y="16509"/>
                </a:lnTo>
                <a:lnTo>
                  <a:pt x="33883" y="17779"/>
                </a:lnTo>
                <a:lnTo>
                  <a:pt x="35217" y="22859"/>
                </a:lnTo>
                <a:lnTo>
                  <a:pt x="33985" y="29209"/>
                </a:lnTo>
                <a:lnTo>
                  <a:pt x="34607" y="31749"/>
                </a:lnTo>
                <a:lnTo>
                  <a:pt x="34061" y="35559"/>
                </a:lnTo>
                <a:lnTo>
                  <a:pt x="34251" y="36829"/>
                </a:lnTo>
                <a:lnTo>
                  <a:pt x="35839" y="38099"/>
                </a:lnTo>
                <a:lnTo>
                  <a:pt x="36017" y="38099"/>
                </a:lnTo>
                <a:lnTo>
                  <a:pt x="35039" y="39369"/>
                </a:lnTo>
                <a:lnTo>
                  <a:pt x="393750" y="39369"/>
                </a:lnTo>
                <a:lnTo>
                  <a:pt x="393357" y="38099"/>
                </a:lnTo>
                <a:lnTo>
                  <a:pt x="390880" y="36829"/>
                </a:lnTo>
                <a:lnTo>
                  <a:pt x="390385" y="36829"/>
                </a:lnTo>
                <a:lnTo>
                  <a:pt x="388772" y="35559"/>
                </a:lnTo>
                <a:lnTo>
                  <a:pt x="52958" y="35559"/>
                </a:lnTo>
                <a:lnTo>
                  <a:pt x="50926" y="34289"/>
                </a:lnTo>
                <a:lnTo>
                  <a:pt x="50215" y="33019"/>
                </a:lnTo>
                <a:lnTo>
                  <a:pt x="51993" y="31749"/>
                </a:lnTo>
                <a:lnTo>
                  <a:pt x="52527" y="31749"/>
                </a:lnTo>
                <a:lnTo>
                  <a:pt x="54127" y="30479"/>
                </a:lnTo>
                <a:lnTo>
                  <a:pt x="55314" y="30479"/>
                </a:lnTo>
                <a:lnTo>
                  <a:pt x="55359" y="29209"/>
                </a:lnTo>
                <a:lnTo>
                  <a:pt x="56307" y="26669"/>
                </a:lnTo>
                <a:lnTo>
                  <a:pt x="51727" y="26669"/>
                </a:lnTo>
                <a:lnTo>
                  <a:pt x="51815" y="25399"/>
                </a:lnTo>
                <a:lnTo>
                  <a:pt x="54127" y="22859"/>
                </a:lnTo>
                <a:lnTo>
                  <a:pt x="56692" y="21589"/>
                </a:lnTo>
                <a:lnTo>
                  <a:pt x="57403" y="20319"/>
                </a:lnTo>
                <a:lnTo>
                  <a:pt x="56603" y="19049"/>
                </a:lnTo>
                <a:lnTo>
                  <a:pt x="54292" y="19049"/>
                </a:lnTo>
                <a:lnTo>
                  <a:pt x="53136" y="16509"/>
                </a:lnTo>
                <a:lnTo>
                  <a:pt x="51193" y="16509"/>
                </a:lnTo>
                <a:lnTo>
                  <a:pt x="45694" y="15239"/>
                </a:lnTo>
                <a:lnTo>
                  <a:pt x="42671" y="13969"/>
                </a:lnTo>
                <a:lnTo>
                  <a:pt x="36995" y="8889"/>
                </a:lnTo>
                <a:close/>
              </a:path>
              <a:path w="697864" h="410210">
                <a:moveTo>
                  <a:pt x="60782" y="0"/>
                </a:moveTo>
                <a:lnTo>
                  <a:pt x="61747" y="3809"/>
                </a:lnTo>
                <a:lnTo>
                  <a:pt x="64414" y="6349"/>
                </a:lnTo>
                <a:lnTo>
                  <a:pt x="64147" y="7619"/>
                </a:lnTo>
                <a:lnTo>
                  <a:pt x="62014" y="8889"/>
                </a:lnTo>
                <a:lnTo>
                  <a:pt x="62369" y="11429"/>
                </a:lnTo>
                <a:lnTo>
                  <a:pt x="64147" y="12699"/>
                </a:lnTo>
                <a:lnTo>
                  <a:pt x="63347" y="13969"/>
                </a:lnTo>
                <a:lnTo>
                  <a:pt x="61925" y="15239"/>
                </a:lnTo>
                <a:lnTo>
                  <a:pt x="62725" y="16509"/>
                </a:lnTo>
                <a:lnTo>
                  <a:pt x="62903" y="17779"/>
                </a:lnTo>
                <a:lnTo>
                  <a:pt x="64058" y="19049"/>
                </a:lnTo>
                <a:lnTo>
                  <a:pt x="62014" y="21589"/>
                </a:lnTo>
                <a:lnTo>
                  <a:pt x="59969" y="22859"/>
                </a:lnTo>
                <a:lnTo>
                  <a:pt x="59258" y="26669"/>
                </a:lnTo>
                <a:lnTo>
                  <a:pt x="57848" y="27939"/>
                </a:lnTo>
                <a:lnTo>
                  <a:pt x="57759" y="30479"/>
                </a:lnTo>
                <a:lnTo>
                  <a:pt x="56426" y="31749"/>
                </a:lnTo>
                <a:lnTo>
                  <a:pt x="55625" y="34289"/>
                </a:lnTo>
                <a:lnTo>
                  <a:pt x="52958" y="35559"/>
                </a:lnTo>
                <a:lnTo>
                  <a:pt x="388772" y="35559"/>
                </a:lnTo>
                <a:lnTo>
                  <a:pt x="388543" y="34289"/>
                </a:lnTo>
                <a:lnTo>
                  <a:pt x="385787" y="31749"/>
                </a:lnTo>
                <a:lnTo>
                  <a:pt x="380606" y="31749"/>
                </a:lnTo>
                <a:lnTo>
                  <a:pt x="60782" y="0"/>
                </a:lnTo>
                <a:close/>
              </a:path>
              <a:path w="697864" h="410210">
                <a:moveTo>
                  <a:pt x="55314" y="30479"/>
                </a:moveTo>
                <a:lnTo>
                  <a:pt x="54127" y="30479"/>
                </a:lnTo>
                <a:lnTo>
                  <a:pt x="54470" y="33019"/>
                </a:lnTo>
                <a:lnTo>
                  <a:pt x="55270" y="31749"/>
                </a:lnTo>
                <a:lnTo>
                  <a:pt x="55314" y="30479"/>
                </a:lnTo>
                <a:close/>
              </a:path>
              <a:path w="697864" h="410210">
                <a:moveTo>
                  <a:pt x="58369" y="22859"/>
                </a:moveTo>
                <a:lnTo>
                  <a:pt x="57137" y="22859"/>
                </a:lnTo>
                <a:lnTo>
                  <a:pt x="54559" y="25399"/>
                </a:lnTo>
                <a:lnTo>
                  <a:pt x="53670" y="26669"/>
                </a:lnTo>
                <a:lnTo>
                  <a:pt x="56307" y="26669"/>
                </a:lnTo>
                <a:lnTo>
                  <a:pt x="56781" y="25399"/>
                </a:lnTo>
                <a:lnTo>
                  <a:pt x="58648" y="24129"/>
                </a:lnTo>
                <a:lnTo>
                  <a:pt x="58369" y="22859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3816615" y="3381555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1917" y="0"/>
                </a:moveTo>
                <a:lnTo>
                  <a:pt x="0" y="4813"/>
                </a:lnTo>
                <a:lnTo>
                  <a:pt x="850" y="4229"/>
                </a:lnTo>
                <a:lnTo>
                  <a:pt x="2006" y="1206"/>
                </a:lnTo>
                <a:lnTo>
                  <a:pt x="191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3815479" y="340290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5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3813754" y="338758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39" h="15875">
                <a:moveTo>
                  <a:pt x="2489" y="0"/>
                </a:moveTo>
                <a:lnTo>
                  <a:pt x="279" y="5499"/>
                </a:lnTo>
                <a:lnTo>
                  <a:pt x="0" y="11087"/>
                </a:lnTo>
                <a:lnTo>
                  <a:pt x="1422" y="14465"/>
                </a:lnTo>
                <a:lnTo>
                  <a:pt x="1727" y="15328"/>
                </a:lnTo>
                <a:lnTo>
                  <a:pt x="622" y="11366"/>
                </a:lnTo>
                <a:lnTo>
                  <a:pt x="977" y="5854"/>
                </a:lnTo>
                <a:lnTo>
                  <a:pt x="24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3819419" y="3373720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5372" y="0"/>
                </a:moveTo>
                <a:lnTo>
                  <a:pt x="2844" y="1866"/>
                </a:lnTo>
                <a:lnTo>
                  <a:pt x="0" y="6235"/>
                </a:lnTo>
                <a:lnTo>
                  <a:pt x="1016" y="5524"/>
                </a:lnTo>
                <a:lnTo>
                  <a:pt x="3606" y="2349"/>
                </a:lnTo>
                <a:lnTo>
                  <a:pt x="537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164707" y="3182053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3517" y="0"/>
                </a:moveTo>
                <a:lnTo>
                  <a:pt x="1473" y="25"/>
                </a:lnTo>
                <a:lnTo>
                  <a:pt x="977" y="673"/>
                </a:lnTo>
                <a:lnTo>
                  <a:pt x="0" y="1384"/>
                </a:lnTo>
                <a:lnTo>
                  <a:pt x="495" y="2324"/>
                </a:lnTo>
                <a:lnTo>
                  <a:pt x="1854" y="2197"/>
                </a:lnTo>
                <a:lnTo>
                  <a:pt x="2920" y="1155"/>
                </a:lnTo>
                <a:lnTo>
                  <a:pt x="4611" y="1155"/>
                </a:lnTo>
                <a:lnTo>
                  <a:pt x="3517" y="0"/>
                </a:lnTo>
                <a:close/>
              </a:path>
              <a:path w="5079" h="2539">
                <a:moveTo>
                  <a:pt x="4611" y="1155"/>
                </a:moveTo>
                <a:lnTo>
                  <a:pt x="2920" y="1155"/>
                </a:lnTo>
                <a:lnTo>
                  <a:pt x="4635" y="1181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3583438" y="3020688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2400" y="0"/>
                </a:moveTo>
                <a:lnTo>
                  <a:pt x="38" y="2006"/>
                </a:lnTo>
                <a:lnTo>
                  <a:pt x="0" y="5397"/>
                </a:lnTo>
                <a:lnTo>
                  <a:pt x="1689" y="9093"/>
                </a:lnTo>
                <a:lnTo>
                  <a:pt x="2667" y="8293"/>
                </a:lnTo>
                <a:lnTo>
                  <a:pt x="1282" y="3708"/>
                </a:lnTo>
                <a:lnTo>
                  <a:pt x="1727" y="1650"/>
                </a:lnTo>
                <a:lnTo>
                  <a:pt x="3111" y="1079"/>
                </a:lnTo>
                <a:lnTo>
                  <a:pt x="24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308563" y="447058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1219" y="0"/>
                </a:moveTo>
                <a:lnTo>
                  <a:pt x="0" y="977"/>
                </a:lnTo>
                <a:lnTo>
                  <a:pt x="1168" y="2552"/>
                </a:lnTo>
                <a:lnTo>
                  <a:pt x="4292" y="1269"/>
                </a:lnTo>
                <a:lnTo>
                  <a:pt x="2806" y="1003"/>
                </a:lnTo>
                <a:lnTo>
                  <a:pt x="121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4321418" y="4459531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3213" y="0"/>
                </a:moveTo>
                <a:lnTo>
                  <a:pt x="0" y="431"/>
                </a:lnTo>
                <a:lnTo>
                  <a:pt x="4724" y="1727"/>
                </a:lnTo>
                <a:lnTo>
                  <a:pt x="321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4311758" y="4462545"/>
            <a:ext cx="18415" cy="15875"/>
          </a:xfrm>
          <a:custGeom>
            <a:avLst/>
            <a:gdLst/>
            <a:ahLst/>
            <a:cxnLst/>
            <a:rect l="l" t="t" r="r" b="b"/>
            <a:pathLst>
              <a:path w="18414" h="15875">
                <a:moveTo>
                  <a:pt x="7482" y="13576"/>
                </a:moveTo>
                <a:lnTo>
                  <a:pt x="3987" y="13576"/>
                </a:lnTo>
                <a:lnTo>
                  <a:pt x="6388" y="15354"/>
                </a:lnTo>
                <a:lnTo>
                  <a:pt x="7482" y="13576"/>
                </a:lnTo>
                <a:close/>
              </a:path>
              <a:path w="18414" h="15875">
                <a:moveTo>
                  <a:pt x="88" y="12420"/>
                </a:moveTo>
                <a:lnTo>
                  <a:pt x="0" y="13576"/>
                </a:lnTo>
                <a:lnTo>
                  <a:pt x="2654" y="14998"/>
                </a:lnTo>
                <a:lnTo>
                  <a:pt x="3987" y="13576"/>
                </a:lnTo>
                <a:lnTo>
                  <a:pt x="7482" y="13576"/>
                </a:lnTo>
                <a:lnTo>
                  <a:pt x="7810" y="13042"/>
                </a:lnTo>
                <a:lnTo>
                  <a:pt x="6694" y="12522"/>
                </a:lnTo>
                <a:lnTo>
                  <a:pt x="1765" y="12522"/>
                </a:lnTo>
                <a:lnTo>
                  <a:pt x="88" y="12420"/>
                </a:lnTo>
                <a:close/>
              </a:path>
              <a:path w="18414" h="15875">
                <a:moveTo>
                  <a:pt x="3365" y="888"/>
                </a:moveTo>
                <a:lnTo>
                  <a:pt x="2635" y="1777"/>
                </a:lnTo>
                <a:lnTo>
                  <a:pt x="2554" y="2044"/>
                </a:lnTo>
                <a:lnTo>
                  <a:pt x="5410" y="5943"/>
                </a:lnTo>
                <a:lnTo>
                  <a:pt x="8153" y="6311"/>
                </a:lnTo>
                <a:lnTo>
                  <a:pt x="8153" y="7454"/>
                </a:lnTo>
                <a:lnTo>
                  <a:pt x="5410" y="7454"/>
                </a:lnTo>
                <a:lnTo>
                  <a:pt x="3721" y="8508"/>
                </a:lnTo>
                <a:lnTo>
                  <a:pt x="4165" y="10020"/>
                </a:lnTo>
                <a:lnTo>
                  <a:pt x="1765" y="12522"/>
                </a:lnTo>
                <a:lnTo>
                  <a:pt x="6694" y="12522"/>
                </a:lnTo>
                <a:lnTo>
                  <a:pt x="5143" y="11798"/>
                </a:lnTo>
                <a:lnTo>
                  <a:pt x="7264" y="10553"/>
                </a:lnTo>
                <a:lnTo>
                  <a:pt x="11652" y="10553"/>
                </a:lnTo>
                <a:lnTo>
                  <a:pt x="13576" y="9601"/>
                </a:lnTo>
                <a:lnTo>
                  <a:pt x="13665" y="6934"/>
                </a:lnTo>
                <a:lnTo>
                  <a:pt x="16764" y="4610"/>
                </a:lnTo>
                <a:lnTo>
                  <a:pt x="17350" y="3276"/>
                </a:lnTo>
                <a:lnTo>
                  <a:pt x="8153" y="3276"/>
                </a:lnTo>
                <a:lnTo>
                  <a:pt x="5765" y="2933"/>
                </a:lnTo>
                <a:lnTo>
                  <a:pt x="3365" y="888"/>
                </a:lnTo>
                <a:close/>
              </a:path>
              <a:path w="18414" h="15875">
                <a:moveTo>
                  <a:pt x="11652" y="10553"/>
                </a:moveTo>
                <a:lnTo>
                  <a:pt x="7264" y="10553"/>
                </a:lnTo>
                <a:lnTo>
                  <a:pt x="10909" y="10921"/>
                </a:lnTo>
                <a:lnTo>
                  <a:pt x="11652" y="10553"/>
                </a:lnTo>
                <a:close/>
              </a:path>
              <a:path w="18414" h="15875">
                <a:moveTo>
                  <a:pt x="11264" y="444"/>
                </a:moveTo>
                <a:lnTo>
                  <a:pt x="9042" y="711"/>
                </a:lnTo>
                <a:lnTo>
                  <a:pt x="8153" y="3276"/>
                </a:lnTo>
                <a:lnTo>
                  <a:pt x="17350" y="3276"/>
                </a:lnTo>
                <a:lnTo>
                  <a:pt x="17852" y="2133"/>
                </a:lnTo>
                <a:lnTo>
                  <a:pt x="12941" y="2133"/>
                </a:lnTo>
                <a:lnTo>
                  <a:pt x="11264" y="444"/>
                </a:lnTo>
                <a:close/>
              </a:path>
              <a:path w="18414" h="15875">
                <a:moveTo>
                  <a:pt x="16852" y="0"/>
                </a:moveTo>
                <a:lnTo>
                  <a:pt x="15163" y="533"/>
                </a:lnTo>
                <a:lnTo>
                  <a:pt x="14287" y="2044"/>
                </a:lnTo>
                <a:lnTo>
                  <a:pt x="12941" y="2133"/>
                </a:lnTo>
                <a:lnTo>
                  <a:pt x="17852" y="2133"/>
                </a:lnTo>
                <a:lnTo>
                  <a:pt x="18008" y="1777"/>
                </a:lnTo>
                <a:lnTo>
                  <a:pt x="1685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4317279" y="446091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1079" y="1816"/>
                </a:lnTo>
                <a:lnTo>
                  <a:pt x="2984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4578143" y="450029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2984" y="0"/>
                </a:moveTo>
                <a:lnTo>
                  <a:pt x="0" y="88"/>
                </a:lnTo>
                <a:lnTo>
                  <a:pt x="50" y="698"/>
                </a:lnTo>
                <a:lnTo>
                  <a:pt x="2501" y="1371"/>
                </a:lnTo>
                <a:lnTo>
                  <a:pt x="3479" y="2895"/>
                </a:lnTo>
                <a:lnTo>
                  <a:pt x="5435" y="3695"/>
                </a:lnTo>
                <a:lnTo>
                  <a:pt x="5867" y="5791"/>
                </a:lnTo>
                <a:lnTo>
                  <a:pt x="7746" y="6819"/>
                </a:lnTo>
                <a:lnTo>
                  <a:pt x="8623" y="9969"/>
                </a:lnTo>
                <a:lnTo>
                  <a:pt x="9296" y="10553"/>
                </a:lnTo>
                <a:lnTo>
                  <a:pt x="10591" y="10236"/>
                </a:lnTo>
                <a:lnTo>
                  <a:pt x="11607" y="9309"/>
                </a:lnTo>
                <a:lnTo>
                  <a:pt x="13423" y="9207"/>
                </a:lnTo>
                <a:lnTo>
                  <a:pt x="14414" y="8051"/>
                </a:lnTo>
                <a:lnTo>
                  <a:pt x="12814" y="7708"/>
                </a:lnTo>
                <a:lnTo>
                  <a:pt x="11023" y="6984"/>
                </a:lnTo>
                <a:lnTo>
                  <a:pt x="10363" y="4356"/>
                </a:lnTo>
                <a:lnTo>
                  <a:pt x="9524" y="4178"/>
                </a:lnTo>
                <a:lnTo>
                  <a:pt x="6946" y="2133"/>
                </a:lnTo>
                <a:lnTo>
                  <a:pt x="5867" y="1777"/>
                </a:lnTo>
                <a:lnTo>
                  <a:pt x="5740" y="977"/>
                </a:lnTo>
                <a:lnTo>
                  <a:pt x="298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4326144" y="4460561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5930" y="8661"/>
                </a:moveTo>
                <a:lnTo>
                  <a:pt x="4013" y="9067"/>
                </a:lnTo>
                <a:lnTo>
                  <a:pt x="0" y="14757"/>
                </a:lnTo>
                <a:lnTo>
                  <a:pt x="1689" y="15239"/>
                </a:lnTo>
                <a:lnTo>
                  <a:pt x="3479" y="18173"/>
                </a:lnTo>
                <a:lnTo>
                  <a:pt x="5118" y="18491"/>
                </a:lnTo>
                <a:lnTo>
                  <a:pt x="5206" y="17602"/>
                </a:lnTo>
                <a:lnTo>
                  <a:pt x="3738" y="15430"/>
                </a:lnTo>
                <a:lnTo>
                  <a:pt x="3816" y="15239"/>
                </a:lnTo>
                <a:lnTo>
                  <a:pt x="4457" y="14566"/>
                </a:lnTo>
                <a:lnTo>
                  <a:pt x="7029" y="14566"/>
                </a:lnTo>
                <a:lnTo>
                  <a:pt x="6680" y="14122"/>
                </a:lnTo>
                <a:lnTo>
                  <a:pt x="6502" y="12522"/>
                </a:lnTo>
                <a:lnTo>
                  <a:pt x="11013" y="12522"/>
                </a:lnTo>
                <a:lnTo>
                  <a:pt x="11175" y="12484"/>
                </a:lnTo>
                <a:lnTo>
                  <a:pt x="11264" y="11861"/>
                </a:lnTo>
                <a:lnTo>
                  <a:pt x="9524" y="11823"/>
                </a:lnTo>
                <a:lnTo>
                  <a:pt x="8280" y="10744"/>
                </a:lnTo>
                <a:lnTo>
                  <a:pt x="9397" y="9982"/>
                </a:lnTo>
                <a:lnTo>
                  <a:pt x="14412" y="9982"/>
                </a:lnTo>
                <a:lnTo>
                  <a:pt x="15022" y="9461"/>
                </a:lnTo>
                <a:lnTo>
                  <a:pt x="7353" y="9461"/>
                </a:lnTo>
                <a:lnTo>
                  <a:pt x="5930" y="8661"/>
                </a:lnTo>
                <a:close/>
              </a:path>
              <a:path w="19685" h="19050">
                <a:moveTo>
                  <a:pt x="7029" y="14566"/>
                </a:moveTo>
                <a:lnTo>
                  <a:pt x="4457" y="14566"/>
                </a:lnTo>
                <a:lnTo>
                  <a:pt x="6591" y="15900"/>
                </a:lnTo>
                <a:lnTo>
                  <a:pt x="7708" y="15430"/>
                </a:lnTo>
                <a:lnTo>
                  <a:pt x="7029" y="14566"/>
                </a:lnTo>
                <a:close/>
              </a:path>
              <a:path w="19685" h="19050">
                <a:moveTo>
                  <a:pt x="11013" y="12522"/>
                </a:moveTo>
                <a:lnTo>
                  <a:pt x="6502" y="12522"/>
                </a:lnTo>
                <a:lnTo>
                  <a:pt x="8902" y="13017"/>
                </a:lnTo>
                <a:lnTo>
                  <a:pt x="11013" y="12522"/>
                </a:lnTo>
                <a:close/>
              </a:path>
              <a:path w="19685" h="19050">
                <a:moveTo>
                  <a:pt x="14412" y="9982"/>
                </a:moveTo>
                <a:lnTo>
                  <a:pt x="9397" y="9982"/>
                </a:lnTo>
                <a:lnTo>
                  <a:pt x="11353" y="10655"/>
                </a:lnTo>
                <a:lnTo>
                  <a:pt x="14249" y="10121"/>
                </a:lnTo>
                <a:lnTo>
                  <a:pt x="14412" y="9982"/>
                </a:lnTo>
                <a:close/>
              </a:path>
              <a:path w="19685" h="19050">
                <a:moveTo>
                  <a:pt x="7708" y="0"/>
                </a:moveTo>
                <a:lnTo>
                  <a:pt x="7353" y="1955"/>
                </a:lnTo>
                <a:lnTo>
                  <a:pt x="5613" y="2755"/>
                </a:lnTo>
                <a:lnTo>
                  <a:pt x="6324" y="4394"/>
                </a:lnTo>
                <a:lnTo>
                  <a:pt x="5575" y="5499"/>
                </a:lnTo>
                <a:lnTo>
                  <a:pt x="7835" y="8521"/>
                </a:lnTo>
                <a:lnTo>
                  <a:pt x="7353" y="9461"/>
                </a:lnTo>
                <a:lnTo>
                  <a:pt x="15022" y="9461"/>
                </a:lnTo>
                <a:lnTo>
                  <a:pt x="16433" y="8254"/>
                </a:lnTo>
                <a:lnTo>
                  <a:pt x="18694" y="7594"/>
                </a:lnTo>
                <a:lnTo>
                  <a:pt x="18376" y="6172"/>
                </a:lnTo>
                <a:lnTo>
                  <a:pt x="17144" y="5689"/>
                </a:lnTo>
                <a:lnTo>
                  <a:pt x="16611" y="5105"/>
                </a:lnTo>
                <a:lnTo>
                  <a:pt x="16893" y="4876"/>
                </a:lnTo>
                <a:lnTo>
                  <a:pt x="13093" y="4876"/>
                </a:lnTo>
                <a:lnTo>
                  <a:pt x="11391" y="2489"/>
                </a:lnTo>
                <a:lnTo>
                  <a:pt x="11302" y="698"/>
                </a:lnTo>
                <a:lnTo>
                  <a:pt x="7708" y="0"/>
                </a:lnTo>
                <a:close/>
              </a:path>
              <a:path w="19685" h="19050">
                <a:moveTo>
                  <a:pt x="15671" y="2082"/>
                </a:moveTo>
                <a:lnTo>
                  <a:pt x="13881" y="2755"/>
                </a:lnTo>
                <a:lnTo>
                  <a:pt x="14604" y="4127"/>
                </a:lnTo>
                <a:lnTo>
                  <a:pt x="13093" y="4876"/>
                </a:lnTo>
                <a:lnTo>
                  <a:pt x="16893" y="4876"/>
                </a:lnTo>
                <a:lnTo>
                  <a:pt x="17818" y="4127"/>
                </a:lnTo>
                <a:lnTo>
                  <a:pt x="19484" y="4127"/>
                </a:lnTo>
                <a:lnTo>
                  <a:pt x="18656" y="2920"/>
                </a:lnTo>
                <a:lnTo>
                  <a:pt x="15671" y="2082"/>
                </a:lnTo>
                <a:close/>
              </a:path>
              <a:path w="19685" h="19050">
                <a:moveTo>
                  <a:pt x="19484" y="4127"/>
                </a:moveTo>
                <a:lnTo>
                  <a:pt x="17818" y="4127"/>
                </a:lnTo>
                <a:lnTo>
                  <a:pt x="19545" y="4216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3862434" y="3510964"/>
            <a:ext cx="181150" cy="1429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3647501" y="3414197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622" y="0"/>
                </a:moveTo>
                <a:lnTo>
                  <a:pt x="0" y="1066"/>
                </a:lnTo>
                <a:lnTo>
                  <a:pt x="622" y="2120"/>
                </a:lnTo>
                <a:lnTo>
                  <a:pt x="1066" y="4610"/>
                </a:lnTo>
                <a:lnTo>
                  <a:pt x="2400" y="3721"/>
                </a:lnTo>
                <a:lnTo>
                  <a:pt x="2044" y="1955"/>
                </a:lnTo>
                <a:lnTo>
                  <a:pt x="62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3808395" y="3418860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55" y="0"/>
                </a:moveTo>
                <a:lnTo>
                  <a:pt x="304" y="76"/>
                </a:lnTo>
                <a:lnTo>
                  <a:pt x="0" y="1739"/>
                </a:lnTo>
                <a:lnTo>
                  <a:pt x="762" y="1422"/>
                </a:lnTo>
                <a:lnTo>
                  <a:pt x="11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3806442" y="3425008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1066" y="0"/>
                </a:moveTo>
                <a:lnTo>
                  <a:pt x="0" y="4000"/>
                </a:lnTo>
                <a:lnTo>
                  <a:pt x="1155" y="1866"/>
                </a:lnTo>
                <a:lnTo>
                  <a:pt x="106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3807909" y="342188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1701"/>
                </a:moveTo>
                <a:lnTo>
                  <a:pt x="304" y="2082"/>
                </a:lnTo>
                <a:lnTo>
                  <a:pt x="927" y="0"/>
                </a:lnTo>
                <a:lnTo>
                  <a:pt x="266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3584839" y="3300638"/>
            <a:ext cx="353060" cy="260350"/>
          </a:xfrm>
          <a:custGeom>
            <a:avLst/>
            <a:gdLst/>
            <a:ahLst/>
            <a:cxnLst/>
            <a:rect l="l" t="t" r="r" b="b"/>
            <a:pathLst>
              <a:path w="353060" h="260350">
                <a:moveTo>
                  <a:pt x="302945" y="237489"/>
                </a:moveTo>
                <a:lnTo>
                  <a:pt x="247014" y="237489"/>
                </a:lnTo>
                <a:lnTo>
                  <a:pt x="247014" y="238759"/>
                </a:lnTo>
                <a:lnTo>
                  <a:pt x="252958" y="238759"/>
                </a:lnTo>
                <a:lnTo>
                  <a:pt x="255358" y="240029"/>
                </a:lnTo>
                <a:lnTo>
                  <a:pt x="257492" y="241299"/>
                </a:lnTo>
                <a:lnTo>
                  <a:pt x="259613" y="243839"/>
                </a:lnTo>
                <a:lnTo>
                  <a:pt x="259613" y="245109"/>
                </a:lnTo>
                <a:lnTo>
                  <a:pt x="260680" y="246379"/>
                </a:lnTo>
                <a:lnTo>
                  <a:pt x="269189" y="253999"/>
                </a:lnTo>
                <a:lnTo>
                  <a:pt x="271868" y="253999"/>
                </a:lnTo>
                <a:lnTo>
                  <a:pt x="272211" y="256539"/>
                </a:lnTo>
                <a:lnTo>
                  <a:pt x="275678" y="259079"/>
                </a:lnTo>
                <a:lnTo>
                  <a:pt x="277596" y="260349"/>
                </a:lnTo>
                <a:lnTo>
                  <a:pt x="278015" y="260349"/>
                </a:lnTo>
                <a:lnTo>
                  <a:pt x="278498" y="259079"/>
                </a:lnTo>
                <a:lnTo>
                  <a:pt x="279603" y="257809"/>
                </a:lnTo>
                <a:lnTo>
                  <a:pt x="279387" y="256539"/>
                </a:lnTo>
                <a:lnTo>
                  <a:pt x="278879" y="256539"/>
                </a:lnTo>
                <a:lnTo>
                  <a:pt x="279069" y="255269"/>
                </a:lnTo>
                <a:lnTo>
                  <a:pt x="278879" y="253999"/>
                </a:lnTo>
                <a:lnTo>
                  <a:pt x="278637" y="252729"/>
                </a:lnTo>
                <a:lnTo>
                  <a:pt x="286016" y="240029"/>
                </a:lnTo>
                <a:lnTo>
                  <a:pt x="301751" y="240029"/>
                </a:lnTo>
                <a:lnTo>
                  <a:pt x="302996" y="238759"/>
                </a:lnTo>
                <a:lnTo>
                  <a:pt x="302945" y="237489"/>
                </a:lnTo>
                <a:close/>
              </a:path>
              <a:path w="353060" h="260350">
                <a:moveTo>
                  <a:pt x="247726" y="240029"/>
                </a:moveTo>
                <a:lnTo>
                  <a:pt x="205587" y="240029"/>
                </a:lnTo>
                <a:lnTo>
                  <a:pt x="207886" y="241299"/>
                </a:lnTo>
                <a:lnTo>
                  <a:pt x="212407" y="242569"/>
                </a:lnTo>
                <a:lnTo>
                  <a:pt x="216674" y="242569"/>
                </a:lnTo>
                <a:lnTo>
                  <a:pt x="219951" y="245109"/>
                </a:lnTo>
                <a:lnTo>
                  <a:pt x="226085" y="246379"/>
                </a:lnTo>
                <a:lnTo>
                  <a:pt x="228561" y="246379"/>
                </a:lnTo>
                <a:lnTo>
                  <a:pt x="234861" y="243839"/>
                </a:lnTo>
                <a:lnTo>
                  <a:pt x="237528" y="243839"/>
                </a:lnTo>
                <a:lnTo>
                  <a:pt x="240893" y="241299"/>
                </a:lnTo>
                <a:lnTo>
                  <a:pt x="247726" y="241299"/>
                </a:lnTo>
                <a:lnTo>
                  <a:pt x="247726" y="240029"/>
                </a:lnTo>
                <a:close/>
              </a:path>
              <a:path w="353060" h="260350">
                <a:moveTo>
                  <a:pt x="251637" y="238759"/>
                </a:moveTo>
                <a:lnTo>
                  <a:pt x="248881" y="238759"/>
                </a:lnTo>
                <a:lnTo>
                  <a:pt x="248348" y="240029"/>
                </a:lnTo>
                <a:lnTo>
                  <a:pt x="251015" y="240029"/>
                </a:lnTo>
                <a:lnTo>
                  <a:pt x="253225" y="241299"/>
                </a:lnTo>
                <a:lnTo>
                  <a:pt x="256959" y="243839"/>
                </a:lnTo>
                <a:lnTo>
                  <a:pt x="258635" y="245109"/>
                </a:lnTo>
                <a:lnTo>
                  <a:pt x="258635" y="243839"/>
                </a:lnTo>
                <a:lnTo>
                  <a:pt x="255803" y="241299"/>
                </a:lnTo>
                <a:lnTo>
                  <a:pt x="251802" y="240029"/>
                </a:lnTo>
                <a:lnTo>
                  <a:pt x="251637" y="238759"/>
                </a:lnTo>
                <a:close/>
              </a:path>
              <a:path w="353060" h="260350">
                <a:moveTo>
                  <a:pt x="298557" y="234949"/>
                </a:moveTo>
                <a:lnTo>
                  <a:pt x="197777" y="234949"/>
                </a:lnTo>
                <a:lnTo>
                  <a:pt x="199466" y="238759"/>
                </a:lnTo>
                <a:lnTo>
                  <a:pt x="202564" y="240029"/>
                </a:lnTo>
                <a:lnTo>
                  <a:pt x="243293" y="240029"/>
                </a:lnTo>
                <a:lnTo>
                  <a:pt x="243382" y="238759"/>
                </a:lnTo>
                <a:lnTo>
                  <a:pt x="246138" y="237489"/>
                </a:lnTo>
                <a:lnTo>
                  <a:pt x="302945" y="237489"/>
                </a:lnTo>
                <a:lnTo>
                  <a:pt x="301624" y="236219"/>
                </a:lnTo>
                <a:lnTo>
                  <a:pt x="298691" y="236219"/>
                </a:lnTo>
                <a:lnTo>
                  <a:pt x="298557" y="234949"/>
                </a:lnTo>
                <a:close/>
              </a:path>
              <a:path w="353060" h="260350">
                <a:moveTo>
                  <a:pt x="318236" y="215899"/>
                </a:moveTo>
                <a:lnTo>
                  <a:pt x="160489" y="215899"/>
                </a:lnTo>
                <a:lnTo>
                  <a:pt x="161594" y="217169"/>
                </a:lnTo>
                <a:lnTo>
                  <a:pt x="167614" y="223519"/>
                </a:lnTo>
                <a:lnTo>
                  <a:pt x="169214" y="223519"/>
                </a:lnTo>
                <a:lnTo>
                  <a:pt x="172758" y="227329"/>
                </a:lnTo>
                <a:lnTo>
                  <a:pt x="178079" y="228599"/>
                </a:lnTo>
                <a:lnTo>
                  <a:pt x="184200" y="229869"/>
                </a:lnTo>
                <a:lnTo>
                  <a:pt x="187134" y="231139"/>
                </a:lnTo>
                <a:lnTo>
                  <a:pt x="188645" y="233679"/>
                </a:lnTo>
                <a:lnTo>
                  <a:pt x="192100" y="233679"/>
                </a:lnTo>
                <a:lnTo>
                  <a:pt x="195300" y="236219"/>
                </a:lnTo>
                <a:lnTo>
                  <a:pt x="197078" y="234949"/>
                </a:lnTo>
                <a:lnTo>
                  <a:pt x="298557" y="234949"/>
                </a:lnTo>
                <a:lnTo>
                  <a:pt x="298424" y="233679"/>
                </a:lnTo>
                <a:lnTo>
                  <a:pt x="297484" y="232409"/>
                </a:lnTo>
                <a:lnTo>
                  <a:pt x="296113" y="232409"/>
                </a:lnTo>
                <a:lnTo>
                  <a:pt x="294157" y="231139"/>
                </a:lnTo>
                <a:lnTo>
                  <a:pt x="292201" y="228599"/>
                </a:lnTo>
                <a:lnTo>
                  <a:pt x="291528" y="227329"/>
                </a:lnTo>
                <a:lnTo>
                  <a:pt x="289712" y="226059"/>
                </a:lnTo>
                <a:lnTo>
                  <a:pt x="294868" y="224789"/>
                </a:lnTo>
                <a:lnTo>
                  <a:pt x="295351" y="218439"/>
                </a:lnTo>
                <a:lnTo>
                  <a:pt x="316826" y="218439"/>
                </a:lnTo>
                <a:lnTo>
                  <a:pt x="316915" y="217169"/>
                </a:lnTo>
                <a:lnTo>
                  <a:pt x="318236" y="215899"/>
                </a:lnTo>
                <a:close/>
              </a:path>
              <a:path w="353060" h="260350">
                <a:moveTo>
                  <a:pt x="316826" y="218439"/>
                </a:moveTo>
                <a:lnTo>
                  <a:pt x="295351" y="218439"/>
                </a:lnTo>
                <a:lnTo>
                  <a:pt x="316737" y="219709"/>
                </a:lnTo>
                <a:lnTo>
                  <a:pt x="316826" y="218439"/>
                </a:lnTo>
                <a:close/>
              </a:path>
              <a:path w="353060" h="260350">
                <a:moveTo>
                  <a:pt x="322224" y="215899"/>
                </a:moveTo>
                <a:lnTo>
                  <a:pt x="320014" y="215899"/>
                </a:lnTo>
                <a:lnTo>
                  <a:pt x="320128" y="217169"/>
                </a:lnTo>
                <a:lnTo>
                  <a:pt x="320687" y="218439"/>
                </a:lnTo>
                <a:lnTo>
                  <a:pt x="321144" y="217169"/>
                </a:lnTo>
                <a:lnTo>
                  <a:pt x="322084" y="217169"/>
                </a:lnTo>
                <a:lnTo>
                  <a:pt x="322224" y="215899"/>
                </a:lnTo>
                <a:close/>
              </a:path>
              <a:path w="353060" h="260350">
                <a:moveTo>
                  <a:pt x="324256" y="212089"/>
                </a:moveTo>
                <a:lnTo>
                  <a:pt x="289331" y="212089"/>
                </a:lnTo>
                <a:lnTo>
                  <a:pt x="288810" y="213359"/>
                </a:lnTo>
                <a:lnTo>
                  <a:pt x="255181" y="213359"/>
                </a:lnTo>
                <a:lnTo>
                  <a:pt x="252221" y="214629"/>
                </a:lnTo>
                <a:lnTo>
                  <a:pt x="151866" y="214629"/>
                </a:lnTo>
                <a:lnTo>
                  <a:pt x="156616" y="217169"/>
                </a:lnTo>
                <a:lnTo>
                  <a:pt x="158483" y="217169"/>
                </a:lnTo>
                <a:lnTo>
                  <a:pt x="159105" y="215899"/>
                </a:lnTo>
                <a:lnTo>
                  <a:pt x="322224" y="215899"/>
                </a:lnTo>
                <a:lnTo>
                  <a:pt x="323773" y="214629"/>
                </a:lnTo>
                <a:lnTo>
                  <a:pt x="324015" y="213359"/>
                </a:lnTo>
                <a:lnTo>
                  <a:pt x="260413" y="213359"/>
                </a:lnTo>
                <a:lnTo>
                  <a:pt x="259346" y="212089"/>
                </a:lnTo>
                <a:lnTo>
                  <a:pt x="324256" y="212089"/>
                </a:lnTo>
                <a:close/>
              </a:path>
              <a:path w="353060" h="260350">
                <a:moveTo>
                  <a:pt x="222796" y="114299"/>
                </a:moveTo>
                <a:lnTo>
                  <a:pt x="94322" y="114299"/>
                </a:lnTo>
                <a:lnTo>
                  <a:pt x="94945" y="115569"/>
                </a:lnTo>
                <a:lnTo>
                  <a:pt x="95846" y="118109"/>
                </a:lnTo>
                <a:lnTo>
                  <a:pt x="96812" y="119379"/>
                </a:lnTo>
                <a:lnTo>
                  <a:pt x="95846" y="121919"/>
                </a:lnTo>
                <a:lnTo>
                  <a:pt x="94322" y="121919"/>
                </a:lnTo>
                <a:lnTo>
                  <a:pt x="94513" y="123189"/>
                </a:lnTo>
                <a:lnTo>
                  <a:pt x="96545" y="124459"/>
                </a:lnTo>
                <a:lnTo>
                  <a:pt x="100190" y="125729"/>
                </a:lnTo>
                <a:lnTo>
                  <a:pt x="100368" y="126999"/>
                </a:lnTo>
                <a:lnTo>
                  <a:pt x="101511" y="128269"/>
                </a:lnTo>
                <a:lnTo>
                  <a:pt x="104800" y="130809"/>
                </a:lnTo>
                <a:lnTo>
                  <a:pt x="108534" y="135889"/>
                </a:lnTo>
                <a:lnTo>
                  <a:pt x="111277" y="140969"/>
                </a:lnTo>
                <a:lnTo>
                  <a:pt x="115265" y="144779"/>
                </a:lnTo>
                <a:lnTo>
                  <a:pt x="115366" y="147319"/>
                </a:lnTo>
                <a:lnTo>
                  <a:pt x="119887" y="153669"/>
                </a:lnTo>
                <a:lnTo>
                  <a:pt x="120319" y="156209"/>
                </a:lnTo>
                <a:lnTo>
                  <a:pt x="119430" y="157479"/>
                </a:lnTo>
                <a:lnTo>
                  <a:pt x="120319" y="160019"/>
                </a:lnTo>
                <a:lnTo>
                  <a:pt x="121653" y="162559"/>
                </a:lnTo>
                <a:lnTo>
                  <a:pt x="124320" y="170179"/>
                </a:lnTo>
                <a:lnTo>
                  <a:pt x="124498" y="172719"/>
                </a:lnTo>
                <a:lnTo>
                  <a:pt x="123164" y="175259"/>
                </a:lnTo>
                <a:lnTo>
                  <a:pt x="120319" y="177799"/>
                </a:lnTo>
                <a:lnTo>
                  <a:pt x="119976" y="179069"/>
                </a:lnTo>
                <a:lnTo>
                  <a:pt x="121208" y="179069"/>
                </a:lnTo>
                <a:lnTo>
                  <a:pt x="122631" y="180339"/>
                </a:lnTo>
                <a:lnTo>
                  <a:pt x="121564" y="181609"/>
                </a:lnTo>
                <a:lnTo>
                  <a:pt x="118732" y="181609"/>
                </a:lnTo>
                <a:lnTo>
                  <a:pt x="117220" y="182879"/>
                </a:lnTo>
                <a:lnTo>
                  <a:pt x="118897" y="187959"/>
                </a:lnTo>
                <a:lnTo>
                  <a:pt x="120510" y="189229"/>
                </a:lnTo>
                <a:lnTo>
                  <a:pt x="120510" y="191769"/>
                </a:lnTo>
                <a:lnTo>
                  <a:pt x="122808" y="194309"/>
                </a:lnTo>
                <a:lnTo>
                  <a:pt x="123697" y="196849"/>
                </a:lnTo>
                <a:lnTo>
                  <a:pt x="124853" y="198119"/>
                </a:lnTo>
                <a:lnTo>
                  <a:pt x="126720" y="198119"/>
                </a:lnTo>
                <a:lnTo>
                  <a:pt x="127431" y="199389"/>
                </a:lnTo>
                <a:lnTo>
                  <a:pt x="131330" y="200659"/>
                </a:lnTo>
                <a:lnTo>
                  <a:pt x="135496" y="200659"/>
                </a:lnTo>
                <a:lnTo>
                  <a:pt x="134340" y="201929"/>
                </a:lnTo>
                <a:lnTo>
                  <a:pt x="134340" y="203199"/>
                </a:lnTo>
                <a:lnTo>
                  <a:pt x="137363" y="204469"/>
                </a:lnTo>
                <a:lnTo>
                  <a:pt x="140461" y="207009"/>
                </a:lnTo>
                <a:lnTo>
                  <a:pt x="142595" y="210819"/>
                </a:lnTo>
                <a:lnTo>
                  <a:pt x="144373" y="213359"/>
                </a:lnTo>
                <a:lnTo>
                  <a:pt x="147866" y="213359"/>
                </a:lnTo>
                <a:lnTo>
                  <a:pt x="150317" y="214629"/>
                </a:lnTo>
                <a:lnTo>
                  <a:pt x="252221" y="214629"/>
                </a:lnTo>
                <a:lnTo>
                  <a:pt x="251294" y="212089"/>
                </a:lnTo>
                <a:lnTo>
                  <a:pt x="248500" y="208279"/>
                </a:lnTo>
                <a:lnTo>
                  <a:pt x="244894" y="205739"/>
                </a:lnTo>
                <a:lnTo>
                  <a:pt x="239560" y="205739"/>
                </a:lnTo>
                <a:lnTo>
                  <a:pt x="237921" y="203199"/>
                </a:lnTo>
                <a:lnTo>
                  <a:pt x="232803" y="198119"/>
                </a:lnTo>
                <a:lnTo>
                  <a:pt x="232130" y="195579"/>
                </a:lnTo>
                <a:lnTo>
                  <a:pt x="232321" y="194309"/>
                </a:lnTo>
                <a:lnTo>
                  <a:pt x="230047" y="190499"/>
                </a:lnTo>
                <a:lnTo>
                  <a:pt x="228917" y="187959"/>
                </a:lnTo>
                <a:lnTo>
                  <a:pt x="222186" y="180339"/>
                </a:lnTo>
                <a:lnTo>
                  <a:pt x="221640" y="177799"/>
                </a:lnTo>
                <a:lnTo>
                  <a:pt x="220217" y="175259"/>
                </a:lnTo>
                <a:lnTo>
                  <a:pt x="221106" y="173989"/>
                </a:lnTo>
                <a:lnTo>
                  <a:pt x="220484" y="172719"/>
                </a:lnTo>
                <a:lnTo>
                  <a:pt x="219074" y="167639"/>
                </a:lnTo>
                <a:lnTo>
                  <a:pt x="217208" y="166369"/>
                </a:lnTo>
                <a:lnTo>
                  <a:pt x="217563" y="162559"/>
                </a:lnTo>
                <a:lnTo>
                  <a:pt x="218982" y="162559"/>
                </a:lnTo>
                <a:lnTo>
                  <a:pt x="218185" y="161289"/>
                </a:lnTo>
                <a:lnTo>
                  <a:pt x="218541" y="158749"/>
                </a:lnTo>
                <a:lnTo>
                  <a:pt x="217741" y="153669"/>
                </a:lnTo>
                <a:lnTo>
                  <a:pt x="217119" y="152399"/>
                </a:lnTo>
                <a:lnTo>
                  <a:pt x="219074" y="149859"/>
                </a:lnTo>
                <a:lnTo>
                  <a:pt x="219697" y="143509"/>
                </a:lnTo>
                <a:lnTo>
                  <a:pt x="219074" y="139699"/>
                </a:lnTo>
                <a:lnTo>
                  <a:pt x="220408" y="133349"/>
                </a:lnTo>
                <a:lnTo>
                  <a:pt x="220217" y="132079"/>
                </a:lnTo>
                <a:lnTo>
                  <a:pt x="221106" y="130809"/>
                </a:lnTo>
                <a:lnTo>
                  <a:pt x="220319" y="129539"/>
                </a:lnTo>
                <a:lnTo>
                  <a:pt x="220319" y="126999"/>
                </a:lnTo>
                <a:lnTo>
                  <a:pt x="221564" y="125729"/>
                </a:lnTo>
                <a:lnTo>
                  <a:pt x="222351" y="121919"/>
                </a:lnTo>
                <a:lnTo>
                  <a:pt x="222884" y="120649"/>
                </a:lnTo>
                <a:lnTo>
                  <a:pt x="221284" y="119379"/>
                </a:lnTo>
                <a:lnTo>
                  <a:pt x="222796" y="118109"/>
                </a:lnTo>
                <a:lnTo>
                  <a:pt x="222796" y="114299"/>
                </a:lnTo>
                <a:close/>
              </a:path>
              <a:path w="353060" h="260350">
                <a:moveTo>
                  <a:pt x="280377" y="207009"/>
                </a:moveTo>
                <a:lnTo>
                  <a:pt x="277101" y="207009"/>
                </a:lnTo>
                <a:lnTo>
                  <a:pt x="274878" y="209549"/>
                </a:lnTo>
                <a:lnTo>
                  <a:pt x="267690" y="209549"/>
                </a:lnTo>
                <a:lnTo>
                  <a:pt x="266979" y="210819"/>
                </a:lnTo>
                <a:lnTo>
                  <a:pt x="261835" y="213359"/>
                </a:lnTo>
                <a:lnTo>
                  <a:pt x="288810" y="213359"/>
                </a:lnTo>
                <a:lnTo>
                  <a:pt x="287388" y="212089"/>
                </a:lnTo>
                <a:lnTo>
                  <a:pt x="284543" y="210819"/>
                </a:lnTo>
                <a:lnTo>
                  <a:pt x="285165" y="208279"/>
                </a:lnTo>
                <a:lnTo>
                  <a:pt x="283032" y="208279"/>
                </a:lnTo>
                <a:lnTo>
                  <a:pt x="280377" y="207009"/>
                </a:lnTo>
                <a:close/>
              </a:path>
              <a:path w="353060" h="260350">
                <a:moveTo>
                  <a:pt x="339547" y="205739"/>
                </a:moveTo>
                <a:lnTo>
                  <a:pt x="333336" y="205739"/>
                </a:lnTo>
                <a:lnTo>
                  <a:pt x="333082" y="208279"/>
                </a:lnTo>
                <a:lnTo>
                  <a:pt x="331927" y="209549"/>
                </a:lnTo>
                <a:lnTo>
                  <a:pt x="334759" y="212089"/>
                </a:lnTo>
                <a:lnTo>
                  <a:pt x="335737" y="213359"/>
                </a:lnTo>
                <a:lnTo>
                  <a:pt x="336270" y="213359"/>
                </a:lnTo>
                <a:lnTo>
                  <a:pt x="338569" y="209549"/>
                </a:lnTo>
                <a:lnTo>
                  <a:pt x="339547" y="205739"/>
                </a:lnTo>
                <a:close/>
              </a:path>
              <a:path w="353060" h="260350">
                <a:moveTo>
                  <a:pt x="340199" y="203199"/>
                </a:moveTo>
                <a:lnTo>
                  <a:pt x="293865" y="203199"/>
                </a:lnTo>
                <a:lnTo>
                  <a:pt x="293242" y="205739"/>
                </a:lnTo>
                <a:lnTo>
                  <a:pt x="293154" y="208279"/>
                </a:lnTo>
                <a:lnTo>
                  <a:pt x="290753" y="212089"/>
                </a:lnTo>
                <a:lnTo>
                  <a:pt x="324777" y="212089"/>
                </a:lnTo>
                <a:lnTo>
                  <a:pt x="326262" y="210819"/>
                </a:lnTo>
                <a:lnTo>
                  <a:pt x="327126" y="210819"/>
                </a:lnTo>
                <a:lnTo>
                  <a:pt x="329260" y="209549"/>
                </a:lnTo>
                <a:lnTo>
                  <a:pt x="331927" y="205739"/>
                </a:lnTo>
                <a:lnTo>
                  <a:pt x="339547" y="205739"/>
                </a:lnTo>
                <a:lnTo>
                  <a:pt x="340199" y="203199"/>
                </a:lnTo>
                <a:close/>
              </a:path>
              <a:path w="353060" h="260350">
                <a:moveTo>
                  <a:pt x="287566" y="207009"/>
                </a:moveTo>
                <a:lnTo>
                  <a:pt x="284098" y="207009"/>
                </a:lnTo>
                <a:lnTo>
                  <a:pt x="283032" y="208279"/>
                </a:lnTo>
                <a:lnTo>
                  <a:pt x="285165" y="208279"/>
                </a:lnTo>
                <a:lnTo>
                  <a:pt x="287566" y="207009"/>
                </a:lnTo>
                <a:close/>
              </a:path>
              <a:path w="353060" h="260350">
                <a:moveTo>
                  <a:pt x="331139" y="168909"/>
                </a:moveTo>
                <a:lnTo>
                  <a:pt x="328117" y="168909"/>
                </a:lnTo>
                <a:lnTo>
                  <a:pt x="326339" y="171449"/>
                </a:lnTo>
                <a:lnTo>
                  <a:pt x="315861" y="171449"/>
                </a:lnTo>
                <a:lnTo>
                  <a:pt x="307860" y="172719"/>
                </a:lnTo>
                <a:lnTo>
                  <a:pt x="307860" y="175259"/>
                </a:lnTo>
                <a:lnTo>
                  <a:pt x="309816" y="175259"/>
                </a:lnTo>
                <a:lnTo>
                  <a:pt x="305193" y="180339"/>
                </a:lnTo>
                <a:lnTo>
                  <a:pt x="304850" y="187959"/>
                </a:lnTo>
                <a:lnTo>
                  <a:pt x="305193" y="189229"/>
                </a:lnTo>
                <a:lnTo>
                  <a:pt x="300761" y="194309"/>
                </a:lnTo>
                <a:lnTo>
                  <a:pt x="300761" y="198119"/>
                </a:lnTo>
                <a:lnTo>
                  <a:pt x="298386" y="200659"/>
                </a:lnTo>
                <a:lnTo>
                  <a:pt x="296519" y="201929"/>
                </a:lnTo>
                <a:lnTo>
                  <a:pt x="291033" y="204469"/>
                </a:lnTo>
                <a:lnTo>
                  <a:pt x="291464" y="204469"/>
                </a:lnTo>
                <a:lnTo>
                  <a:pt x="293865" y="203199"/>
                </a:lnTo>
                <a:lnTo>
                  <a:pt x="340199" y="203199"/>
                </a:lnTo>
                <a:lnTo>
                  <a:pt x="340525" y="201929"/>
                </a:lnTo>
                <a:lnTo>
                  <a:pt x="341147" y="200659"/>
                </a:lnTo>
                <a:lnTo>
                  <a:pt x="338315" y="200659"/>
                </a:lnTo>
                <a:lnTo>
                  <a:pt x="338315" y="199389"/>
                </a:lnTo>
                <a:lnTo>
                  <a:pt x="341058" y="196849"/>
                </a:lnTo>
                <a:lnTo>
                  <a:pt x="341502" y="194309"/>
                </a:lnTo>
                <a:lnTo>
                  <a:pt x="339458" y="194309"/>
                </a:lnTo>
                <a:lnTo>
                  <a:pt x="337870" y="193039"/>
                </a:lnTo>
                <a:lnTo>
                  <a:pt x="338670" y="193039"/>
                </a:lnTo>
                <a:lnTo>
                  <a:pt x="341058" y="190499"/>
                </a:lnTo>
                <a:lnTo>
                  <a:pt x="341325" y="187959"/>
                </a:lnTo>
                <a:lnTo>
                  <a:pt x="342391" y="185419"/>
                </a:lnTo>
                <a:lnTo>
                  <a:pt x="347802" y="181609"/>
                </a:lnTo>
                <a:lnTo>
                  <a:pt x="350558" y="176529"/>
                </a:lnTo>
                <a:lnTo>
                  <a:pt x="352501" y="173989"/>
                </a:lnTo>
                <a:lnTo>
                  <a:pt x="352323" y="170179"/>
                </a:lnTo>
                <a:lnTo>
                  <a:pt x="332206" y="170179"/>
                </a:lnTo>
                <a:lnTo>
                  <a:pt x="331139" y="168909"/>
                </a:lnTo>
                <a:close/>
              </a:path>
              <a:path w="353060" h="260350">
                <a:moveTo>
                  <a:pt x="341769" y="199389"/>
                </a:moveTo>
                <a:lnTo>
                  <a:pt x="340626" y="199389"/>
                </a:lnTo>
                <a:lnTo>
                  <a:pt x="339382" y="200659"/>
                </a:lnTo>
                <a:lnTo>
                  <a:pt x="341147" y="200659"/>
                </a:lnTo>
                <a:lnTo>
                  <a:pt x="341769" y="199389"/>
                </a:lnTo>
                <a:close/>
              </a:path>
              <a:path w="353060" h="260350">
                <a:moveTo>
                  <a:pt x="218982" y="162559"/>
                </a:moveTo>
                <a:lnTo>
                  <a:pt x="217563" y="162559"/>
                </a:lnTo>
                <a:lnTo>
                  <a:pt x="220319" y="166369"/>
                </a:lnTo>
                <a:lnTo>
                  <a:pt x="220675" y="171449"/>
                </a:lnTo>
                <a:lnTo>
                  <a:pt x="221462" y="170179"/>
                </a:lnTo>
                <a:lnTo>
                  <a:pt x="221373" y="166369"/>
                </a:lnTo>
                <a:lnTo>
                  <a:pt x="218982" y="162559"/>
                </a:lnTo>
                <a:close/>
              </a:path>
              <a:path w="353060" h="260350">
                <a:moveTo>
                  <a:pt x="339839" y="166369"/>
                </a:moveTo>
                <a:lnTo>
                  <a:pt x="335051" y="167639"/>
                </a:lnTo>
                <a:lnTo>
                  <a:pt x="335229" y="168909"/>
                </a:lnTo>
                <a:lnTo>
                  <a:pt x="332206" y="170179"/>
                </a:lnTo>
                <a:lnTo>
                  <a:pt x="352323" y="170179"/>
                </a:lnTo>
                <a:lnTo>
                  <a:pt x="351125" y="168909"/>
                </a:lnTo>
                <a:lnTo>
                  <a:pt x="345528" y="168909"/>
                </a:lnTo>
                <a:lnTo>
                  <a:pt x="339839" y="166369"/>
                </a:lnTo>
                <a:close/>
              </a:path>
              <a:path w="353060" h="260350">
                <a:moveTo>
                  <a:pt x="348729" y="166369"/>
                </a:moveTo>
                <a:lnTo>
                  <a:pt x="346417" y="166369"/>
                </a:lnTo>
                <a:lnTo>
                  <a:pt x="346951" y="167639"/>
                </a:lnTo>
                <a:lnTo>
                  <a:pt x="345528" y="168909"/>
                </a:lnTo>
                <a:lnTo>
                  <a:pt x="351125" y="168909"/>
                </a:lnTo>
                <a:lnTo>
                  <a:pt x="348729" y="166369"/>
                </a:lnTo>
                <a:close/>
              </a:path>
              <a:path w="353060" h="260350">
                <a:moveTo>
                  <a:pt x="51295" y="86359"/>
                </a:moveTo>
                <a:lnTo>
                  <a:pt x="35775" y="86359"/>
                </a:lnTo>
                <a:lnTo>
                  <a:pt x="36753" y="87629"/>
                </a:lnTo>
                <a:lnTo>
                  <a:pt x="35953" y="88899"/>
                </a:lnTo>
                <a:lnTo>
                  <a:pt x="36575" y="92709"/>
                </a:lnTo>
                <a:lnTo>
                  <a:pt x="40830" y="97789"/>
                </a:lnTo>
                <a:lnTo>
                  <a:pt x="43853" y="97789"/>
                </a:lnTo>
                <a:lnTo>
                  <a:pt x="45097" y="99059"/>
                </a:lnTo>
                <a:lnTo>
                  <a:pt x="46596" y="104139"/>
                </a:lnTo>
                <a:lnTo>
                  <a:pt x="46951" y="109219"/>
                </a:lnTo>
                <a:lnTo>
                  <a:pt x="46164" y="113029"/>
                </a:lnTo>
                <a:lnTo>
                  <a:pt x="44119" y="116839"/>
                </a:lnTo>
                <a:lnTo>
                  <a:pt x="44475" y="118109"/>
                </a:lnTo>
                <a:lnTo>
                  <a:pt x="46862" y="120649"/>
                </a:lnTo>
                <a:lnTo>
                  <a:pt x="47929" y="120649"/>
                </a:lnTo>
                <a:lnTo>
                  <a:pt x="48552" y="121919"/>
                </a:lnTo>
                <a:lnTo>
                  <a:pt x="50939" y="123189"/>
                </a:lnTo>
                <a:lnTo>
                  <a:pt x="52095" y="124459"/>
                </a:lnTo>
                <a:lnTo>
                  <a:pt x="57340" y="130809"/>
                </a:lnTo>
                <a:lnTo>
                  <a:pt x="59194" y="132079"/>
                </a:lnTo>
                <a:lnTo>
                  <a:pt x="60083" y="133349"/>
                </a:lnTo>
                <a:lnTo>
                  <a:pt x="61950" y="135889"/>
                </a:lnTo>
                <a:lnTo>
                  <a:pt x="64528" y="135889"/>
                </a:lnTo>
                <a:lnTo>
                  <a:pt x="65671" y="137159"/>
                </a:lnTo>
                <a:lnTo>
                  <a:pt x="65938" y="140969"/>
                </a:lnTo>
                <a:lnTo>
                  <a:pt x="67360" y="142239"/>
                </a:lnTo>
                <a:lnTo>
                  <a:pt x="67538" y="143509"/>
                </a:lnTo>
                <a:lnTo>
                  <a:pt x="68605" y="146049"/>
                </a:lnTo>
                <a:lnTo>
                  <a:pt x="70116" y="146049"/>
                </a:lnTo>
                <a:lnTo>
                  <a:pt x="73837" y="144779"/>
                </a:lnTo>
                <a:lnTo>
                  <a:pt x="76047" y="140969"/>
                </a:lnTo>
                <a:lnTo>
                  <a:pt x="76238" y="138429"/>
                </a:lnTo>
                <a:lnTo>
                  <a:pt x="74726" y="137159"/>
                </a:lnTo>
                <a:lnTo>
                  <a:pt x="74015" y="134619"/>
                </a:lnTo>
                <a:lnTo>
                  <a:pt x="72859" y="134619"/>
                </a:lnTo>
                <a:lnTo>
                  <a:pt x="72148" y="132079"/>
                </a:lnTo>
                <a:lnTo>
                  <a:pt x="70294" y="130809"/>
                </a:lnTo>
                <a:lnTo>
                  <a:pt x="69494" y="129539"/>
                </a:lnTo>
                <a:lnTo>
                  <a:pt x="65404" y="129539"/>
                </a:lnTo>
                <a:lnTo>
                  <a:pt x="65062" y="128269"/>
                </a:lnTo>
                <a:lnTo>
                  <a:pt x="63195" y="126999"/>
                </a:lnTo>
                <a:lnTo>
                  <a:pt x="61061" y="124459"/>
                </a:lnTo>
                <a:lnTo>
                  <a:pt x="60794" y="121919"/>
                </a:lnTo>
                <a:lnTo>
                  <a:pt x="62039" y="119379"/>
                </a:lnTo>
                <a:lnTo>
                  <a:pt x="61950" y="116839"/>
                </a:lnTo>
                <a:lnTo>
                  <a:pt x="60083" y="114299"/>
                </a:lnTo>
                <a:lnTo>
                  <a:pt x="60617" y="113029"/>
                </a:lnTo>
                <a:lnTo>
                  <a:pt x="60566" y="111759"/>
                </a:lnTo>
                <a:lnTo>
                  <a:pt x="59359" y="110489"/>
                </a:lnTo>
                <a:lnTo>
                  <a:pt x="59461" y="107949"/>
                </a:lnTo>
                <a:lnTo>
                  <a:pt x="58038" y="106679"/>
                </a:lnTo>
                <a:lnTo>
                  <a:pt x="58038" y="104139"/>
                </a:lnTo>
                <a:lnTo>
                  <a:pt x="57340" y="102869"/>
                </a:lnTo>
                <a:lnTo>
                  <a:pt x="57073" y="100329"/>
                </a:lnTo>
                <a:lnTo>
                  <a:pt x="57607" y="99059"/>
                </a:lnTo>
                <a:lnTo>
                  <a:pt x="56895" y="93979"/>
                </a:lnTo>
                <a:lnTo>
                  <a:pt x="56140" y="92709"/>
                </a:lnTo>
                <a:lnTo>
                  <a:pt x="52895" y="92709"/>
                </a:lnTo>
                <a:lnTo>
                  <a:pt x="50685" y="88899"/>
                </a:lnTo>
                <a:lnTo>
                  <a:pt x="50507" y="87629"/>
                </a:lnTo>
                <a:lnTo>
                  <a:pt x="51295" y="86359"/>
                </a:lnTo>
                <a:close/>
              </a:path>
              <a:path w="353060" h="260350">
                <a:moveTo>
                  <a:pt x="68249" y="126999"/>
                </a:moveTo>
                <a:lnTo>
                  <a:pt x="66382" y="126999"/>
                </a:lnTo>
                <a:lnTo>
                  <a:pt x="66471" y="129539"/>
                </a:lnTo>
                <a:lnTo>
                  <a:pt x="69494" y="129539"/>
                </a:lnTo>
                <a:lnTo>
                  <a:pt x="68249" y="126999"/>
                </a:lnTo>
                <a:close/>
              </a:path>
              <a:path w="353060" h="260350">
                <a:moveTo>
                  <a:pt x="199605" y="73659"/>
                </a:moveTo>
                <a:lnTo>
                  <a:pt x="67716" y="73659"/>
                </a:lnTo>
                <a:lnTo>
                  <a:pt x="69049" y="74929"/>
                </a:lnTo>
                <a:lnTo>
                  <a:pt x="68960" y="77469"/>
                </a:lnTo>
                <a:lnTo>
                  <a:pt x="67983" y="78739"/>
                </a:lnTo>
                <a:lnTo>
                  <a:pt x="68427" y="82549"/>
                </a:lnTo>
                <a:lnTo>
                  <a:pt x="72682" y="86359"/>
                </a:lnTo>
                <a:lnTo>
                  <a:pt x="75704" y="86359"/>
                </a:lnTo>
                <a:lnTo>
                  <a:pt x="75171" y="88899"/>
                </a:lnTo>
                <a:lnTo>
                  <a:pt x="76238" y="91439"/>
                </a:lnTo>
                <a:lnTo>
                  <a:pt x="80314" y="91439"/>
                </a:lnTo>
                <a:lnTo>
                  <a:pt x="82448" y="93979"/>
                </a:lnTo>
                <a:lnTo>
                  <a:pt x="82791" y="96519"/>
                </a:lnTo>
                <a:lnTo>
                  <a:pt x="85902" y="96519"/>
                </a:lnTo>
                <a:lnTo>
                  <a:pt x="86258" y="97789"/>
                </a:lnTo>
                <a:lnTo>
                  <a:pt x="85280" y="99059"/>
                </a:lnTo>
                <a:lnTo>
                  <a:pt x="82448" y="99059"/>
                </a:lnTo>
                <a:lnTo>
                  <a:pt x="80314" y="101599"/>
                </a:lnTo>
                <a:lnTo>
                  <a:pt x="79082" y="104139"/>
                </a:lnTo>
                <a:lnTo>
                  <a:pt x="79425" y="106679"/>
                </a:lnTo>
                <a:lnTo>
                  <a:pt x="81470" y="107949"/>
                </a:lnTo>
                <a:lnTo>
                  <a:pt x="83692" y="109219"/>
                </a:lnTo>
                <a:lnTo>
                  <a:pt x="85102" y="109219"/>
                </a:lnTo>
                <a:lnTo>
                  <a:pt x="89979" y="113029"/>
                </a:lnTo>
                <a:lnTo>
                  <a:pt x="92824" y="114299"/>
                </a:lnTo>
                <a:lnTo>
                  <a:pt x="224929" y="114299"/>
                </a:lnTo>
                <a:lnTo>
                  <a:pt x="224574" y="116839"/>
                </a:lnTo>
                <a:lnTo>
                  <a:pt x="224129" y="118109"/>
                </a:lnTo>
                <a:lnTo>
                  <a:pt x="225551" y="118109"/>
                </a:lnTo>
                <a:lnTo>
                  <a:pt x="225907" y="115569"/>
                </a:lnTo>
                <a:lnTo>
                  <a:pt x="227774" y="113029"/>
                </a:lnTo>
                <a:lnTo>
                  <a:pt x="228472" y="110489"/>
                </a:lnTo>
                <a:lnTo>
                  <a:pt x="225640" y="110489"/>
                </a:lnTo>
                <a:lnTo>
                  <a:pt x="226237" y="109219"/>
                </a:lnTo>
                <a:lnTo>
                  <a:pt x="225170" y="107949"/>
                </a:lnTo>
                <a:lnTo>
                  <a:pt x="224408" y="106679"/>
                </a:lnTo>
                <a:lnTo>
                  <a:pt x="222186" y="106679"/>
                </a:lnTo>
                <a:lnTo>
                  <a:pt x="219862" y="105409"/>
                </a:lnTo>
                <a:lnTo>
                  <a:pt x="215823" y="104139"/>
                </a:lnTo>
                <a:lnTo>
                  <a:pt x="213829" y="101599"/>
                </a:lnTo>
                <a:lnTo>
                  <a:pt x="210705" y="101599"/>
                </a:lnTo>
                <a:lnTo>
                  <a:pt x="209257" y="100329"/>
                </a:lnTo>
                <a:lnTo>
                  <a:pt x="207911" y="99059"/>
                </a:lnTo>
                <a:lnTo>
                  <a:pt x="85280" y="99059"/>
                </a:lnTo>
                <a:lnTo>
                  <a:pt x="84048" y="97789"/>
                </a:lnTo>
                <a:lnTo>
                  <a:pt x="207981" y="97789"/>
                </a:lnTo>
                <a:lnTo>
                  <a:pt x="208051" y="96519"/>
                </a:lnTo>
                <a:lnTo>
                  <a:pt x="205574" y="88899"/>
                </a:lnTo>
                <a:lnTo>
                  <a:pt x="205593" y="85089"/>
                </a:lnTo>
                <a:lnTo>
                  <a:pt x="205828" y="82549"/>
                </a:lnTo>
                <a:lnTo>
                  <a:pt x="203784" y="81279"/>
                </a:lnTo>
                <a:lnTo>
                  <a:pt x="202628" y="78739"/>
                </a:lnTo>
                <a:lnTo>
                  <a:pt x="202044" y="76199"/>
                </a:lnTo>
                <a:lnTo>
                  <a:pt x="200139" y="74929"/>
                </a:lnTo>
                <a:lnTo>
                  <a:pt x="199605" y="73659"/>
                </a:lnTo>
                <a:close/>
              </a:path>
              <a:path w="353060" h="260350">
                <a:moveTo>
                  <a:pt x="230162" y="104139"/>
                </a:moveTo>
                <a:lnTo>
                  <a:pt x="228472" y="105409"/>
                </a:lnTo>
                <a:lnTo>
                  <a:pt x="227774" y="109219"/>
                </a:lnTo>
                <a:lnTo>
                  <a:pt x="225640" y="110489"/>
                </a:lnTo>
                <a:lnTo>
                  <a:pt x="228472" y="110489"/>
                </a:lnTo>
                <a:lnTo>
                  <a:pt x="229450" y="109219"/>
                </a:lnTo>
                <a:lnTo>
                  <a:pt x="229806" y="105409"/>
                </a:lnTo>
                <a:lnTo>
                  <a:pt x="230162" y="104139"/>
                </a:lnTo>
                <a:close/>
              </a:path>
              <a:path w="353060" h="260350">
                <a:moveTo>
                  <a:pt x="53784" y="88899"/>
                </a:moveTo>
                <a:lnTo>
                  <a:pt x="53784" y="91439"/>
                </a:lnTo>
                <a:lnTo>
                  <a:pt x="52895" y="92709"/>
                </a:lnTo>
                <a:lnTo>
                  <a:pt x="56140" y="92709"/>
                </a:lnTo>
                <a:lnTo>
                  <a:pt x="55384" y="91439"/>
                </a:lnTo>
                <a:lnTo>
                  <a:pt x="54673" y="90169"/>
                </a:lnTo>
                <a:lnTo>
                  <a:pt x="53784" y="88899"/>
                </a:lnTo>
                <a:close/>
              </a:path>
              <a:path w="353060" h="260350">
                <a:moveTo>
                  <a:pt x="35775" y="86359"/>
                </a:moveTo>
                <a:lnTo>
                  <a:pt x="28320" y="86359"/>
                </a:lnTo>
                <a:lnTo>
                  <a:pt x="29908" y="87629"/>
                </a:lnTo>
                <a:lnTo>
                  <a:pt x="29565" y="88899"/>
                </a:lnTo>
                <a:lnTo>
                  <a:pt x="30454" y="90169"/>
                </a:lnTo>
                <a:lnTo>
                  <a:pt x="32042" y="88899"/>
                </a:lnTo>
                <a:lnTo>
                  <a:pt x="33642" y="88899"/>
                </a:lnTo>
                <a:lnTo>
                  <a:pt x="35775" y="86359"/>
                </a:lnTo>
                <a:close/>
              </a:path>
              <a:path w="353060" h="260350">
                <a:moveTo>
                  <a:pt x="19456" y="73659"/>
                </a:moveTo>
                <a:lnTo>
                  <a:pt x="16255" y="73659"/>
                </a:lnTo>
                <a:lnTo>
                  <a:pt x="15633" y="74929"/>
                </a:lnTo>
                <a:lnTo>
                  <a:pt x="18122" y="78739"/>
                </a:lnTo>
                <a:lnTo>
                  <a:pt x="20345" y="78739"/>
                </a:lnTo>
                <a:lnTo>
                  <a:pt x="20523" y="81279"/>
                </a:lnTo>
                <a:lnTo>
                  <a:pt x="21755" y="83819"/>
                </a:lnTo>
                <a:lnTo>
                  <a:pt x="23888" y="85089"/>
                </a:lnTo>
                <a:lnTo>
                  <a:pt x="26720" y="86359"/>
                </a:lnTo>
                <a:lnTo>
                  <a:pt x="26720" y="87629"/>
                </a:lnTo>
                <a:lnTo>
                  <a:pt x="28320" y="86359"/>
                </a:lnTo>
                <a:lnTo>
                  <a:pt x="51295" y="86359"/>
                </a:lnTo>
                <a:lnTo>
                  <a:pt x="50596" y="85089"/>
                </a:lnTo>
                <a:lnTo>
                  <a:pt x="49529" y="85089"/>
                </a:lnTo>
                <a:lnTo>
                  <a:pt x="48818" y="80009"/>
                </a:lnTo>
                <a:lnTo>
                  <a:pt x="46774" y="76199"/>
                </a:lnTo>
                <a:lnTo>
                  <a:pt x="26022" y="76199"/>
                </a:lnTo>
                <a:lnTo>
                  <a:pt x="24320" y="74929"/>
                </a:lnTo>
                <a:lnTo>
                  <a:pt x="21310" y="74929"/>
                </a:lnTo>
                <a:lnTo>
                  <a:pt x="19456" y="73659"/>
                </a:lnTo>
                <a:close/>
              </a:path>
              <a:path w="353060" h="260350">
                <a:moveTo>
                  <a:pt x="29743" y="46989"/>
                </a:moveTo>
                <a:lnTo>
                  <a:pt x="16167" y="46989"/>
                </a:lnTo>
                <a:lnTo>
                  <a:pt x="19621" y="50799"/>
                </a:lnTo>
                <a:lnTo>
                  <a:pt x="21412" y="53339"/>
                </a:lnTo>
                <a:lnTo>
                  <a:pt x="21945" y="55879"/>
                </a:lnTo>
                <a:lnTo>
                  <a:pt x="24955" y="58419"/>
                </a:lnTo>
                <a:lnTo>
                  <a:pt x="26187" y="62229"/>
                </a:lnTo>
                <a:lnTo>
                  <a:pt x="27254" y="62229"/>
                </a:lnTo>
                <a:lnTo>
                  <a:pt x="28854" y="64769"/>
                </a:lnTo>
                <a:lnTo>
                  <a:pt x="27431" y="67309"/>
                </a:lnTo>
                <a:lnTo>
                  <a:pt x="27343" y="68579"/>
                </a:lnTo>
                <a:lnTo>
                  <a:pt x="28244" y="69849"/>
                </a:lnTo>
                <a:lnTo>
                  <a:pt x="27609" y="72389"/>
                </a:lnTo>
                <a:lnTo>
                  <a:pt x="24955" y="72389"/>
                </a:lnTo>
                <a:lnTo>
                  <a:pt x="25222" y="73659"/>
                </a:lnTo>
                <a:lnTo>
                  <a:pt x="27254" y="73659"/>
                </a:lnTo>
                <a:lnTo>
                  <a:pt x="26911" y="74929"/>
                </a:lnTo>
                <a:lnTo>
                  <a:pt x="26022" y="76199"/>
                </a:lnTo>
                <a:lnTo>
                  <a:pt x="45796" y="76199"/>
                </a:lnTo>
                <a:lnTo>
                  <a:pt x="43497" y="73659"/>
                </a:lnTo>
                <a:lnTo>
                  <a:pt x="43453" y="72389"/>
                </a:lnTo>
                <a:lnTo>
                  <a:pt x="27609" y="72389"/>
                </a:lnTo>
                <a:lnTo>
                  <a:pt x="26187" y="71119"/>
                </a:lnTo>
                <a:lnTo>
                  <a:pt x="43408" y="71119"/>
                </a:lnTo>
                <a:lnTo>
                  <a:pt x="43675" y="68579"/>
                </a:lnTo>
                <a:lnTo>
                  <a:pt x="41630" y="64769"/>
                </a:lnTo>
                <a:lnTo>
                  <a:pt x="40043" y="64769"/>
                </a:lnTo>
                <a:lnTo>
                  <a:pt x="39065" y="63499"/>
                </a:lnTo>
                <a:lnTo>
                  <a:pt x="38798" y="60959"/>
                </a:lnTo>
                <a:lnTo>
                  <a:pt x="37198" y="59689"/>
                </a:lnTo>
                <a:lnTo>
                  <a:pt x="35153" y="58419"/>
                </a:lnTo>
                <a:lnTo>
                  <a:pt x="34531" y="55879"/>
                </a:lnTo>
                <a:lnTo>
                  <a:pt x="34975" y="54609"/>
                </a:lnTo>
                <a:lnTo>
                  <a:pt x="34264" y="50799"/>
                </a:lnTo>
                <a:lnTo>
                  <a:pt x="30899" y="49529"/>
                </a:lnTo>
                <a:lnTo>
                  <a:pt x="29743" y="46989"/>
                </a:lnTo>
                <a:close/>
              </a:path>
              <a:path w="353060" h="260350">
                <a:moveTo>
                  <a:pt x="67716" y="73659"/>
                </a:moveTo>
                <a:lnTo>
                  <a:pt x="65138" y="73659"/>
                </a:lnTo>
                <a:lnTo>
                  <a:pt x="66027" y="74929"/>
                </a:lnTo>
                <a:lnTo>
                  <a:pt x="67716" y="73659"/>
                </a:lnTo>
                <a:close/>
              </a:path>
              <a:path w="353060" h="260350">
                <a:moveTo>
                  <a:pt x="151434" y="53339"/>
                </a:moveTo>
                <a:lnTo>
                  <a:pt x="51930" y="53339"/>
                </a:lnTo>
                <a:lnTo>
                  <a:pt x="54140" y="59689"/>
                </a:lnTo>
                <a:lnTo>
                  <a:pt x="55829" y="59689"/>
                </a:lnTo>
                <a:lnTo>
                  <a:pt x="56540" y="62229"/>
                </a:lnTo>
                <a:lnTo>
                  <a:pt x="56807" y="64769"/>
                </a:lnTo>
                <a:lnTo>
                  <a:pt x="57772" y="66039"/>
                </a:lnTo>
                <a:lnTo>
                  <a:pt x="59372" y="66039"/>
                </a:lnTo>
                <a:lnTo>
                  <a:pt x="60705" y="68579"/>
                </a:lnTo>
                <a:lnTo>
                  <a:pt x="61417" y="71119"/>
                </a:lnTo>
                <a:lnTo>
                  <a:pt x="63017" y="72389"/>
                </a:lnTo>
                <a:lnTo>
                  <a:pt x="63550" y="73659"/>
                </a:lnTo>
                <a:lnTo>
                  <a:pt x="198589" y="73659"/>
                </a:lnTo>
                <a:lnTo>
                  <a:pt x="196989" y="68579"/>
                </a:lnTo>
                <a:lnTo>
                  <a:pt x="196367" y="67309"/>
                </a:lnTo>
                <a:lnTo>
                  <a:pt x="195033" y="66039"/>
                </a:lnTo>
                <a:lnTo>
                  <a:pt x="194843" y="63499"/>
                </a:lnTo>
                <a:lnTo>
                  <a:pt x="194538" y="60959"/>
                </a:lnTo>
                <a:lnTo>
                  <a:pt x="161658" y="60959"/>
                </a:lnTo>
                <a:lnTo>
                  <a:pt x="159169" y="59689"/>
                </a:lnTo>
                <a:lnTo>
                  <a:pt x="157098" y="58419"/>
                </a:lnTo>
                <a:lnTo>
                  <a:pt x="156768" y="57149"/>
                </a:lnTo>
                <a:lnTo>
                  <a:pt x="154254" y="55879"/>
                </a:lnTo>
                <a:lnTo>
                  <a:pt x="152031" y="55879"/>
                </a:lnTo>
                <a:lnTo>
                  <a:pt x="151879" y="54609"/>
                </a:lnTo>
                <a:lnTo>
                  <a:pt x="151434" y="53339"/>
                </a:lnTo>
                <a:close/>
              </a:path>
              <a:path w="353060" h="260350">
                <a:moveTo>
                  <a:pt x="187566" y="50799"/>
                </a:moveTo>
                <a:lnTo>
                  <a:pt x="171970" y="50799"/>
                </a:lnTo>
                <a:lnTo>
                  <a:pt x="170687" y="52069"/>
                </a:lnTo>
                <a:lnTo>
                  <a:pt x="168909" y="55879"/>
                </a:lnTo>
                <a:lnTo>
                  <a:pt x="167830" y="57149"/>
                </a:lnTo>
                <a:lnTo>
                  <a:pt x="168084" y="57149"/>
                </a:lnTo>
                <a:lnTo>
                  <a:pt x="167817" y="58419"/>
                </a:lnTo>
                <a:lnTo>
                  <a:pt x="166598" y="58419"/>
                </a:lnTo>
                <a:lnTo>
                  <a:pt x="164833" y="59689"/>
                </a:lnTo>
                <a:lnTo>
                  <a:pt x="164591" y="60959"/>
                </a:lnTo>
                <a:lnTo>
                  <a:pt x="193865" y="60959"/>
                </a:lnTo>
                <a:lnTo>
                  <a:pt x="192938" y="58419"/>
                </a:lnTo>
                <a:lnTo>
                  <a:pt x="191033" y="54609"/>
                </a:lnTo>
                <a:lnTo>
                  <a:pt x="188633" y="53339"/>
                </a:lnTo>
                <a:lnTo>
                  <a:pt x="187566" y="50799"/>
                </a:lnTo>
                <a:close/>
              </a:path>
              <a:path w="353060" h="260350">
                <a:moveTo>
                  <a:pt x="107010" y="17779"/>
                </a:moveTo>
                <a:lnTo>
                  <a:pt x="106768" y="22859"/>
                </a:lnTo>
                <a:lnTo>
                  <a:pt x="43319" y="22859"/>
                </a:lnTo>
                <a:lnTo>
                  <a:pt x="45897" y="24129"/>
                </a:lnTo>
                <a:lnTo>
                  <a:pt x="45897" y="25399"/>
                </a:lnTo>
                <a:lnTo>
                  <a:pt x="44208" y="27939"/>
                </a:lnTo>
                <a:lnTo>
                  <a:pt x="44373" y="29209"/>
                </a:lnTo>
                <a:lnTo>
                  <a:pt x="45631" y="33019"/>
                </a:lnTo>
                <a:lnTo>
                  <a:pt x="46240" y="36829"/>
                </a:lnTo>
                <a:lnTo>
                  <a:pt x="47307" y="39369"/>
                </a:lnTo>
                <a:lnTo>
                  <a:pt x="47663" y="41909"/>
                </a:lnTo>
                <a:lnTo>
                  <a:pt x="47129" y="43179"/>
                </a:lnTo>
                <a:lnTo>
                  <a:pt x="48018" y="45719"/>
                </a:lnTo>
                <a:lnTo>
                  <a:pt x="51041" y="49529"/>
                </a:lnTo>
                <a:lnTo>
                  <a:pt x="50863" y="50799"/>
                </a:lnTo>
                <a:lnTo>
                  <a:pt x="50152" y="52069"/>
                </a:lnTo>
                <a:lnTo>
                  <a:pt x="50939" y="53339"/>
                </a:lnTo>
                <a:lnTo>
                  <a:pt x="149478" y="53339"/>
                </a:lnTo>
                <a:lnTo>
                  <a:pt x="148462" y="52069"/>
                </a:lnTo>
                <a:lnTo>
                  <a:pt x="147789" y="52069"/>
                </a:lnTo>
                <a:lnTo>
                  <a:pt x="147243" y="49529"/>
                </a:lnTo>
                <a:lnTo>
                  <a:pt x="143421" y="45719"/>
                </a:lnTo>
                <a:lnTo>
                  <a:pt x="143421" y="44449"/>
                </a:lnTo>
                <a:lnTo>
                  <a:pt x="144843" y="44449"/>
                </a:lnTo>
                <a:lnTo>
                  <a:pt x="145554" y="43179"/>
                </a:lnTo>
                <a:lnTo>
                  <a:pt x="145465" y="41909"/>
                </a:lnTo>
                <a:lnTo>
                  <a:pt x="144043" y="40639"/>
                </a:lnTo>
                <a:lnTo>
                  <a:pt x="143649" y="39369"/>
                </a:lnTo>
                <a:lnTo>
                  <a:pt x="142938" y="39369"/>
                </a:lnTo>
                <a:lnTo>
                  <a:pt x="142100" y="38099"/>
                </a:lnTo>
                <a:lnTo>
                  <a:pt x="141820" y="35559"/>
                </a:lnTo>
                <a:lnTo>
                  <a:pt x="140715" y="34289"/>
                </a:lnTo>
                <a:lnTo>
                  <a:pt x="139026" y="33019"/>
                </a:lnTo>
                <a:lnTo>
                  <a:pt x="137515" y="31749"/>
                </a:lnTo>
                <a:lnTo>
                  <a:pt x="138137" y="31749"/>
                </a:lnTo>
                <a:lnTo>
                  <a:pt x="138264" y="30479"/>
                </a:lnTo>
                <a:lnTo>
                  <a:pt x="134492" y="27939"/>
                </a:lnTo>
                <a:lnTo>
                  <a:pt x="134886" y="26669"/>
                </a:lnTo>
                <a:lnTo>
                  <a:pt x="133781" y="25399"/>
                </a:lnTo>
                <a:lnTo>
                  <a:pt x="132486" y="25399"/>
                </a:lnTo>
                <a:lnTo>
                  <a:pt x="132270" y="24129"/>
                </a:lnTo>
                <a:lnTo>
                  <a:pt x="131190" y="22859"/>
                </a:lnTo>
                <a:lnTo>
                  <a:pt x="129247" y="20319"/>
                </a:lnTo>
                <a:lnTo>
                  <a:pt x="126936" y="19049"/>
                </a:lnTo>
                <a:lnTo>
                  <a:pt x="107010" y="17779"/>
                </a:lnTo>
                <a:close/>
              </a:path>
              <a:path w="353060" h="260350">
                <a:moveTo>
                  <a:pt x="183819" y="49529"/>
                </a:moveTo>
                <a:lnTo>
                  <a:pt x="176212" y="49529"/>
                </a:lnTo>
                <a:lnTo>
                  <a:pt x="175526" y="50799"/>
                </a:lnTo>
                <a:lnTo>
                  <a:pt x="184353" y="50799"/>
                </a:lnTo>
                <a:lnTo>
                  <a:pt x="183819" y="49529"/>
                </a:lnTo>
                <a:close/>
              </a:path>
              <a:path w="353060" h="260350">
                <a:moveTo>
                  <a:pt x="29489" y="0"/>
                </a:moveTo>
                <a:lnTo>
                  <a:pt x="0" y="0"/>
                </a:lnTo>
                <a:lnTo>
                  <a:pt x="380" y="3809"/>
                </a:lnTo>
                <a:lnTo>
                  <a:pt x="2057" y="10159"/>
                </a:lnTo>
                <a:lnTo>
                  <a:pt x="3479" y="12699"/>
                </a:lnTo>
                <a:lnTo>
                  <a:pt x="4813" y="13969"/>
                </a:lnTo>
                <a:lnTo>
                  <a:pt x="3835" y="15239"/>
                </a:lnTo>
                <a:lnTo>
                  <a:pt x="3479" y="16509"/>
                </a:lnTo>
                <a:lnTo>
                  <a:pt x="4279" y="19049"/>
                </a:lnTo>
                <a:lnTo>
                  <a:pt x="7556" y="22859"/>
                </a:lnTo>
                <a:lnTo>
                  <a:pt x="7480" y="24129"/>
                </a:lnTo>
                <a:lnTo>
                  <a:pt x="6667" y="25399"/>
                </a:lnTo>
                <a:lnTo>
                  <a:pt x="7213" y="26669"/>
                </a:lnTo>
                <a:lnTo>
                  <a:pt x="9778" y="29209"/>
                </a:lnTo>
                <a:lnTo>
                  <a:pt x="10134" y="31749"/>
                </a:lnTo>
                <a:lnTo>
                  <a:pt x="9347" y="33019"/>
                </a:lnTo>
                <a:lnTo>
                  <a:pt x="9156" y="35559"/>
                </a:lnTo>
                <a:lnTo>
                  <a:pt x="10667" y="36829"/>
                </a:lnTo>
                <a:lnTo>
                  <a:pt x="11379" y="38099"/>
                </a:lnTo>
                <a:lnTo>
                  <a:pt x="11468" y="41909"/>
                </a:lnTo>
                <a:lnTo>
                  <a:pt x="12623" y="45719"/>
                </a:lnTo>
                <a:lnTo>
                  <a:pt x="14744" y="46989"/>
                </a:lnTo>
                <a:lnTo>
                  <a:pt x="28422" y="46989"/>
                </a:lnTo>
                <a:lnTo>
                  <a:pt x="28511" y="44449"/>
                </a:lnTo>
                <a:lnTo>
                  <a:pt x="26809" y="40639"/>
                </a:lnTo>
                <a:lnTo>
                  <a:pt x="25488" y="39369"/>
                </a:lnTo>
                <a:lnTo>
                  <a:pt x="26555" y="38099"/>
                </a:lnTo>
                <a:lnTo>
                  <a:pt x="26187" y="29209"/>
                </a:lnTo>
                <a:lnTo>
                  <a:pt x="25577" y="24129"/>
                </a:lnTo>
                <a:lnTo>
                  <a:pt x="26644" y="21589"/>
                </a:lnTo>
                <a:lnTo>
                  <a:pt x="27787" y="16509"/>
                </a:lnTo>
                <a:lnTo>
                  <a:pt x="27343" y="15239"/>
                </a:lnTo>
                <a:lnTo>
                  <a:pt x="26454" y="11429"/>
                </a:lnTo>
                <a:lnTo>
                  <a:pt x="49213" y="11429"/>
                </a:lnTo>
                <a:lnTo>
                  <a:pt x="29667" y="2539"/>
                </a:lnTo>
                <a:lnTo>
                  <a:pt x="30111" y="1269"/>
                </a:lnTo>
                <a:lnTo>
                  <a:pt x="29489" y="0"/>
                </a:lnTo>
                <a:close/>
              </a:path>
              <a:path w="353060" h="260350">
                <a:moveTo>
                  <a:pt x="65967" y="19049"/>
                </a:moveTo>
                <a:lnTo>
                  <a:pt x="38176" y="19049"/>
                </a:lnTo>
                <a:lnTo>
                  <a:pt x="40208" y="21589"/>
                </a:lnTo>
                <a:lnTo>
                  <a:pt x="40919" y="22859"/>
                </a:lnTo>
                <a:lnTo>
                  <a:pt x="106768" y="22859"/>
                </a:lnTo>
                <a:lnTo>
                  <a:pt x="71551" y="21589"/>
                </a:lnTo>
                <a:lnTo>
                  <a:pt x="65967" y="19049"/>
                </a:lnTo>
                <a:close/>
              </a:path>
              <a:path w="353060" h="260350">
                <a:moveTo>
                  <a:pt x="49213" y="11429"/>
                </a:moveTo>
                <a:lnTo>
                  <a:pt x="26454" y="11429"/>
                </a:lnTo>
                <a:lnTo>
                  <a:pt x="28054" y="15239"/>
                </a:lnTo>
                <a:lnTo>
                  <a:pt x="31343" y="16509"/>
                </a:lnTo>
                <a:lnTo>
                  <a:pt x="33553" y="19049"/>
                </a:lnTo>
                <a:lnTo>
                  <a:pt x="34975" y="20319"/>
                </a:lnTo>
                <a:lnTo>
                  <a:pt x="37020" y="20319"/>
                </a:lnTo>
                <a:lnTo>
                  <a:pt x="38176" y="19049"/>
                </a:lnTo>
                <a:lnTo>
                  <a:pt x="65967" y="19049"/>
                </a:lnTo>
                <a:lnTo>
                  <a:pt x="49213" y="11429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3650693" y="342421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600"/>
                </a:moveTo>
                <a:lnTo>
                  <a:pt x="1066" y="1689"/>
                </a:lnTo>
                <a:lnTo>
                  <a:pt x="1422" y="355"/>
                </a:lnTo>
                <a:lnTo>
                  <a:pt x="177" y="0"/>
                </a:lnTo>
                <a:lnTo>
                  <a:pt x="0" y="160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373853" y="3714429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55" y="0"/>
                </a:moveTo>
                <a:lnTo>
                  <a:pt x="0" y="889"/>
                </a:lnTo>
                <a:lnTo>
                  <a:pt x="977" y="3987"/>
                </a:lnTo>
                <a:lnTo>
                  <a:pt x="2222" y="5842"/>
                </a:lnTo>
                <a:lnTo>
                  <a:pt x="2387" y="5842"/>
                </a:lnTo>
                <a:lnTo>
                  <a:pt x="3543" y="6019"/>
                </a:lnTo>
                <a:lnTo>
                  <a:pt x="3810" y="4343"/>
                </a:lnTo>
                <a:lnTo>
                  <a:pt x="2032" y="1155"/>
                </a:lnTo>
                <a:lnTo>
                  <a:pt x="3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365314" y="3745620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4889" y="139"/>
                </a:moveTo>
                <a:lnTo>
                  <a:pt x="3733" y="622"/>
                </a:lnTo>
                <a:lnTo>
                  <a:pt x="1422" y="2984"/>
                </a:lnTo>
                <a:lnTo>
                  <a:pt x="0" y="6959"/>
                </a:lnTo>
                <a:lnTo>
                  <a:pt x="939" y="6731"/>
                </a:lnTo>
                <a:lnTo>
                  <a:pt x="1333" y="5842"/>
                </a:lnTo>
                <a:lnTo>
                  <a:pt x="4051" y="3213"/>
                </a:lnTo>
                <a:lnTo>
                  <a:pt x="5346" y="3086"/>
                </a:lnTo>
                <a:lnTo>
                  <a:pt x="7429" y="901"/>
                </a:lnTo>
                <a:lnTo>
                  <a:pt x="7053" y="266"/>
                </a:lnTo>
                <a:lnTo>
                  <a:pt x="6007" y="266"/>
                </a:lnTo>
                <a:lnTo>
                  <a:pt x="4889" y="139"/>
                </a:lnTo>
                <a:close/>
              </a:path>
              <a:path w="7620" h="6985">
                <a:moveTo>
                  <a:pt x="6896" y="0"/>
                </a:moveTo>
                <a:lnTo>
                  <a:pt x="6007" y="266"/>
                </a:lnTo>
                <a:lnTo>
                  <a:pt x="7053" y="266"/>
                </a:lnTo>
                <a:lnTo>
                  <a:pt x="689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383726" y="3743934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4089" y="0"/>
                </a:moveTo>
                <a:lnTo>
                  <a:pt x="2400" y="88"/>
                </a:lnTo>
                <a:lnTo>
                  <a:pt x="1854" y="1155"/>
                </a:lnTo>
                <a:lnTo>
                  <a:pt x="0" y="1955"/>
                </a:lnTo>
                <a:lnTo>
                  <a:pt x="1816" y="2628"/>
                </a:lnTo>
                <a:lnTo>
                  <a:pt x="4572" y="2451"/>
                </a:lnTo>
                <a:lnTo>
                  <a:pt x="5461" y="1028"/>
                </a:lnTo>
                <a:lnTo>
                  <a:pt x="40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367545" y="375034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2616" y="0"/>
                </a:moveTo>
                <a:lnTo>
                  <a:pt x="927" y="1066"/>
                </a:lnTo>
                <a:lnTo>
                  <a:pt x="0" y="2311"/>
                </a:lnTo>
                <a:lnTo>
                  <a:pt x="711" y="2501"/>
                </a:lnTo>
                <a:lnTo>
                  <a:pt x="2527" y="2146"/>
                </a:lnTo>
                <a:lnTo>
                  <a:pt x="3200" y="571"/>
                </a:lnTo>
                <a:lnTo>
                  <a:pt x="261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376836" y="3740815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5778" y="0"/>
                </a:moveTo>
                <a:lnTo>
                  <a:pt x="2311" y="901"/>
                </a:lnTo>
                <a:lnTo>
                  <a:pt x="482" y="1079"/>
                </a:lnTo>
                <a:lnTo>
                  <a:pt x="0" y="2133"/>
                </a:lnTo>
                <a:lnTo>
                  <a:pt x="1104" y="2755"/>
                </a:lnTo>
                <a:lnTo>
                  <a:pt x="4127" y="2857"/>
                </a:lnTo>
                <a:lnTo>
                  <a:pt x="5067" y="3441"/>
                </a:lnTo>
                <a:lnTo>
                  <a:pt x="6667" y="2667"/>
                </a:lnTo>
                <a:lnTo>
                  <a:pt x="7150" y="1117"/>
                </a:lnTo>
                <a:lnTo>
                  <a:pt x="577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375490" y="3735699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279" y="0"/>
                </a:moveTo>
                <a:lnTo>
                  <a:pt x="2628" y="1244"/>
                </a:lnTo>
                <a:lnTo>
                  <a:pt x="1384" y="1866"/>
                </a:lnTo>
                <a:lnTo>
                  <a:pt x="0" y="3429"/>
                </a:lnTo>
                <a:lnTo>
                  <a:pt x="457" y="5613"/>
                </a:lnTo>
                <a:lnTo>
                  <a:pt x="1790" y="4229"/>
                </a:lnTo>
                <a:lnTo>
                  <a:pt x="2984" y="2349"/>
                </a:lnTo>
                <a:lnTo>
                  <a:pt x="4356" y="1905"/>
                </a:lnTo>
                <a:lnTo>
                  <a:pt x="5384" y="177"/>
                </a:lnTo>
                <a:lnTo>
                  <a:pt x="427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085729" y="3678951"/>
            <a:ext cx="482600" cy="505459"/>
          </a:xfrm>
          <a:custGeom>
            <a:avLst/>
            <a:gdLst/>
            <a:ahLst/>
            <a:cxnLst/>
            <a:rect l="l" t="t" r="r" b="b"/>
            <a:pathLst>
              <a:path w="482600" h="505460">
                <a:moveTo>
                  <a:pt x="292423" y="467360"/>
                </a:moveTo>
                <a:lnTo>
                  <a:pt x="245236" y="467360"/>
                </a:lnTo>
                <a:lnTo>
                  <a:pt x="248081" y="471170"/>
                </a:lnTo>
                <a:lnTo>
                  <a:pt x="251447" y="473710"/>
                </a:lnTo>
                <a:lnTo>
                  <a:pt x="254380" y="473710"/>
                </a:lnTo>
                <a:lnTo>
                  <a:pt x="257225" y="476250"/>
                </a:lnTo>
                <a:lnTo>
                  <a:pt x="257390" y="480060"/>
                </a:lnTo>
                <a:lnTo>
                  <a:pt x="259791" y="480060"/>
                </a:lnTo>
                <a:lnTo>
                  <a:pt x="264579" y="481330"/>
                </a:lnTo>
                <a:lnTo>
                  <a:pt x="267423" y="485140"/>
                </a:lnTo>
                <a:lnTo>
                  <a:pt x="270446" y="490220"/>
                </a:lnTo>
                <a:lnTo>
                  <a:pt x="273189" y="491490"/>
                </a:lnTo>
                <a:lnTo>
                  <a:pt x="272656" y="495300"/>
                </a:lnTo>
                <a:lnTo>
                  <a:pt x="270344" y="497840"/>
                </a:lnTo>
                <a:lnTo>
                  <a:pt x="271513" y="501650"/>
                </a:lnTo>
                <a:lnTo>
                  <a:pt x="271945" y="502920"/>
                </a:lnTo>
                <a:lnTo>
                  <a:pt x="272275" y="504190"/>
                </a:lnTo>
                <a:lnTo>
                  <a:pt x="273723" y="505460"/>
                </a:lnTo>
                <a:lnTo>
                  <a:pt x="274421" y="505460"/>
                </a:lnTo>
                <a:lnTo>
                  <a:pt x="279069" y="501650"/>
                </a:lnTo>
                <a:lnTo>
                  <a:pt x="280657" y="499110"/>
                </a:lnTo>
                <a:lnTo>
                  <a:pt x="282714" y="490220"/>
                </a:lnTo>
                <a:lnTo>
                  <a:pt x="284568" y="483870"/>
                </a:lnTo>
                <a:lnTo>
                  <a:pt x="285368" y="482600"/>
                </a:lnTo>
                <a:lnTo>
                  <a:pt x="284302" y="481330"/>
                </a:lnTo>
                <a:lnTo>
                  <a:pt x="282524" y="478790"/>
                </a:lnTo>
                <a:lnTo>
                  <a:pt x="283425" y="476250"/>
                </a:lnTo>
                <a:lnTo>
                  <a:pt x="285191" y="474980"/>
                </a:lnTo>
                <a:lnTo>
                  <a:pt x="285280" y="473710"/>
                </a:lnTo>
                <a:lnTo>
                  <a:pt x="287324" y="471170"/>
                </a:lnTo>
                <a:lnTo>
                  <a:pt x="287324" y="469900"/>
                </a:lnTo>
                <a:lnTo>
                  <a:pt x="291268" y="469900"/>
                </a:lnTo>
                <a:lnTo>
                  <a:pt x="292290" y="468630"/>
                </a:lnTo>
                <a:lnTo>
                  <a:pt x="292423" y="467360"/>
                </a:lnTo>
                <a:close/>
              </a:path>
              <a:path w="482600" h="505460">
                <a:moveTo>
                  <a:pt x="309587" y="450850"/>
                </a:moveTo>
                <a:lnTo>
                  <a:pt x="294944" y="450850"/>
                </a:lnTo>
                <a:lnTo>
                  <a:pt x="296367" y="454660"/>
                </a:lnTo>
                <a:lnTo>
                  <a:pt x="299300" y="457200"/>
                </a:lnTo>
                <a:lnTo>
                  <a:pt x="302488" y="457200"/>
                </a:lnTo>
                <a:lnTo>
                  <a:pt x="302755" y="459740"/>
                </a:lnTo>
                <a:lnTo>
                  <a:pt x="301777" y="459740"/>
                </a:lnTo>
                <a:lnTo>
                  <a:pt x="300634" y="463550"/>
                </a:lnTo>
                <a:lnTo>
                  <a:pt x="297789" y="468630"/>
                </a:lnTo>
                <a:lnTo>
                  <a:pt x="295211" y="468630"/>
                </a:lnTo>
                <a:lnTo>
                  <a:pt x="294868" y="472440"/>
                </a:lnTo>
                <a:lnTo>
                  <a:pt x="293979" y="473710"/>
                </a:lnTo>
                <a:lnTo>
                  <a:pt x="293179" y="473710"/>
                </a:lnTo>
                <a:lnTo>
                  <a:pt x="290601" y="474980"/>
                </a:lnTo>
                <a:lnTo>
                  <a:pt x="288734" y="476250"/>
                </a:lnTo>
                <a:lnTo>
                  <a:pt x="288556" y="477520"/>
                </a:lnTo>
                <a:lnTo>
                  <a:pt x="286524" y="478790"/>
                </a:lnTo>
                <a:lnTo>
                  <a:pt x="285546" y="478790"/>
                </a:lnTo>
                <a:lnTo>
                  <a:pt x="285635" y="480060"/>
                </a:lnTo>
                <a:lnTo>
                  <a:pt x="288023" y="481330"/>
                </a:lnTo>
                <a:lnTo>
                  <a:pt x="295833" y="474980"/>
                </a:lnTo>
                <a:lnTo>
                  <a:pt x="299834" y="471170"/>
                </a:lnTo>
                <a:lnTo>
                  <a:pt x="305600" y="461010"/>
                </a:lnTo>
                <a:lnTo>
                  <a:pt x="307809" y="455930"/>
                </a:lnTo>
                <a:lnTo>
                  <a:pt x="309587" y="450850"/>
                </a:lnTo>
                <a:close/>
              </a:path>
              <a:path w="482600" h="505460">
                <a:moveTo>
                  <a:pt x="291268" y="469900"/>
                </a:moveTo>
                <a:lnTo>
                  <a:pt x="287324" y="469900"/>
                </a:lnTo>
                <a:lnTo>
                  <a:pt x="288556" y="471170"/>
                </a:lnTo>
                <a:lnTo>
                  <a:pt x="290245" y="471170"/>
                </a:lnTo>
                <a:lnTo>
                  <a:pt x="291268" y="469900"/>
                </a:lnTo>
                <a:close/>
              </a:path>
              <a:path w="482600" h="505460">
                <a:moveTo>
                  <a:pt x="294656" y="454660"/>
                </a:moveTo>
                <a:lnTo>
                  <a:pt x="227850" y="454660"/>
                </a:lnTo>
                <a:lnTo>
                  <a:pt x="230428" y="455930"/>
                </a:lnTo>
                <a:lnTo>
                  <a:pt x="233260" y="459740"/>
                </a:lnTo>
                <a:lnTo>
                  <a:pt x="235750" y="461010"/>
                </a:lnTo>
                <a:lnTo>
                  <a:pt x="237261" y="464820"/>
                </a:lnTo>
                <a:lnTo>
                  <a:pt x="240182" y="469900"/>
                </a:lnTo>
                <a:lnTo>
                  <a:pt x="241604" y="469900"/>
                </a:lnTo>
                <a:lnTo>
                  <a:pt x="243992" y="467360"/>
                </a:lnTo>
                <a:lnTo>
                  <a:pt x="292423" y="467360"/>
                </a:lnTo>
                <a:lnTo>
                  <a:pt x="292557" y="466090"/>
                </a:lnTo>
                <a:lnTo>
                  <a:pt x="293357" y="464820"/>
                </a:lnTo>
                <a:lnTo>
                  <a:pt x="293535" y="462280"/>
                </a:lnTo>
                <a:lnTo>
                  <a:pt x="294411" y="461010"/>
                </a:lnTo>
                <a:lnTo>
                  <a:pt x="295655" y="461010"/>
                </a:lnTo>
                <a:lnTo>
                  <a:pt x="296544" y="458470"/>
                </a:lnTo>
                <a:lnTo>
                  <a:pt x="295922" y="457200"/>
                </a:lnTo>
                <a:lnTo>
                  <a:pt x="294601" y="455930"/>
                </a:lnTo>
                <a:lnTo>
                  <a:pt x="294656" y="454660"/>
                </a:lnTo>
                <a:close/>
              </a:path>
              <a:path w="482600" h="505460">
                <a:moveTo>
                  <a:pt x="324669" y="389890"/>
                </a:moveTo>
                <a:lnTo>
                  <a:pt x="252425" y="389890"/>
                </a:lnTo>
                <a:lnTo>
                  <a:pt x="258114" y="391160"/>
                </a:lnTo>
                <a:lnTo>
                  <a:pt x="258279" y="393700"/>
                </a:lnTo>
                <a:lnTo>
                  <a:pt x="260591" y="398780"/>
                </a:lnTo>
                <a:lnTo>
                  <a:pt x="260413" y="402590"/>
                </a:lnTo>
                <a:lnTo>
                  <a:pt x="260946" y="407670"/>
                </a:lnTo>
                <a:lnTo>
                  <a:pt x="261391" y="412750"/>
                </a:lnTo>
                <a:lnTo>
                  <a:pt x="260680" y="414020"/>
                </a:lnTo>
                <a:lnTo>
                  <a:pt x="258190" y="414020"/>
                </a:lnTo>
                <a:lnTo>
                  <a:pt x="255181" y="415290"/>
                </a:lnTo>
                <a:lnTo>
                  <a:pt x="254736" y="416560"/>
                </a:lnTo>
                <a:lnTo>
                  <a:pt x="252958" y="417830"/>
                </a:lnTo>
                <a:lnTo>
                  <a:pt x="252158" y="417830"/>
                </a:lnTo>
                <a:lnTo>
                  <a:pt x="247103" y="420370"/>
                </a:lnTo>
                <a:lnTo>
                  <a:pt x="246125" y="422910"/>
                </a:lnTo>
                <a:lnTo>
                  <a:pt x="244182" y="422910"/>
                </a:lnTo>
                <a:lnTo>
                  <a:pt x="239560" y="426720"/>
                </a:lnTo>
                <a:lnTo>
                  <a:pt x="238061" y="427990"/>
                </a:lnTo>
                <a:lnTo>
                  <a:pt x="237883" y="430530"/>
                </a:lnTo>
                <a:lnTo>
                  <a:pt x="234683" y="430530"/>
                </a:lnTo>
                <a:lnTo>
                  <a:pt x="230784" y="435610"/>
                </a:lnTo>
                <a:lnTo>
                  <a:pt x="230073" y="436880"/>
                </a:lnTo>
                <a:lnTo>
                  <a:pt x="230162" y="440690"/>
                </a:lnTo>
                <a:lnTo>
                  <a:pt x="228384" y="440690"/>
                </a:lnTo>
                <a:lnTo>
                  <a:pt x="227406" y="441960"/>
                </a:lnTo>
                <a:lnTo>
                  <a:pt x="224916" y="447040"/>
                </a:lnTo>
                <a:lnTo>
                  <a:pt x="223151" y="448310"/>
                </a:lnTo>
                <a:lnTo>
                  <a:pt x="221106" y="452120"/>
                </a:lnTo>
                <a:lnTo>
                  <a:pt x="221106" y="453390"/>
                </a:lnTo>
                <a:lnTo>
                  <a:pt x="218808" y="454660"/>
                </a:lnTo>
                <a:lnTo>
                  <a:pt x="218465" y="455930"/>
                </a:lnTo>
                <a:lnTo>
                  <a:pt x="220319" y="455930"/>
                </a:lnTo>
                <a:lnTo>
                  <a:pt x="221640" y="457200"/>
                </a:lnTo>
                <a:lnTo>
                  <a:pt x="227850" y="454660"/>
                </a:lnTo>
                <a:lnTo>
                  <a:pt x="294656" y="454660"/>
                </a:lnTo>
                <a:lnTo>
                  <a:pt x="294766" y="452120"/>
                </a:lnTo>
                <a:lnTo>
                  <a:pt x="293712" y="450850"/>
                </a:lnTo>
                <a:lnTo>
                  <a:pt x="309587" y="450850"/>
                </a:lnTo>
                <a:lnTo>
                  <a:pt x="310032" y="449580"/>
                </a:lnTo>
                <a:lnTo>
                  <a:pt x="315620" y="439420"/>
                </a:lnTo>
                <a:lnTo>
                  <a:pt x="321119" y="431800"/>
                </a:lnTo>
                <a:lnTo>
                  <a:pt x="322008" y="430530"/>
                </a:lnTo>
                <a:lnTo>
                  <a:pt x="321475" y="429260"/>
                </a:lnTo>
                <a:lnTo>
                  <a:pt x="321741" y="427990"/>
                </a:lnTo>
                <a:lnTo>
                  <a:pt x="322897" y="427990"/>
                </a:lnTo>
                <a:lnTo>
                  <a:pt x="323786" y="424180"/>
                </a:lnTo>
                <a:lnTo>
                  <a:pt x="325373" y="424180"/>
                </a:lnTo>
                <a:lnTo>
                  <a:pt x="324840" y="421640"/>
                </a:lnTo>
                <a:lnTo>
                  <a:pt x="325373" y="420370"/>
                </a:lnTo>
                <a:lnTo>
                  <a:pt x="324840" y="419100"/>
                </a:lnTo>
                <a:lnTo>
                  <a:pt x="323875" y="419100"/>
                </a:lnTo>
                <a:lnTo>
                  <a:pt x="324053" y="416560"/>
                </a:lnTo>
                <a:lnTo>
                  <a:pt x="321652" y="412750"/>
                </a:lnTo>
                <a:lnTo>
                  <a:pt x="321652" y="411480"/>
                </a:lnTo>
                <a:lnTo>
                  <a:pt x="322097" y="410210"/>
                </a:lnTo>
                <a:lnTo>
                  <a:pt x="321652" y="407670"/>
                </a:lnTo>
                <a:lnTo>
                  <a:pt x="320852" y="403860"/>
                </a:lnTo>
                <a:lnTo>
                  <a:pt x="319620" y="401320"/>
                </a:lnTo>
                <a:lnTo>
                  <a:pt x="320598" y="400050"/>
                </a:lnTo>
                <a:lnTo>
                  <a:pt x="323697" y="398780"/>
                </a:lnTo>
                <a:lnTo>
                  <a:pt x="322897" y="397510"/>
                </a:lnTo>
                <a:lnTo>
                  <a:pt x="321386" y="396240"/>
                </a:lnTo>
                <a:lnTo>
                  <a:pt x="324319" y="394970"/>
                </a:lnTo>
                <a:lnTo>
                  <a:pt x="324408" y="393700"/>
                </a:lnTo>
                <a:lnTo>
                  <a:pt x="321386" y="392430"/>
                </a:lnTo>
                <a:lnTo>
                  <a:pt x="323875" y="391160"/>
                </a:lnTo>
                <a:lnTo>
                  <a:pt x="324669" y="389890"/>
                </a:lnTo>
                <a:close/>
              </a:path>
              <a:path w="482600" h="505460">
                <a:moveTo>
                  <a:pt x="344982" y="372110"/>
                </a:moveTo>
                <a:lnTo>
                  <a:pt x="253047" y="372110"/>
                </a:lnTo>
                <a:lnTo>
                  <a:pt x="251853" y="374650"/>
                </a:lnTo>
                <a:lnTo>
                  <a:pt x="251536" y="386080"/>
                </a:lnTo>
                <a:lnTo>
                  <a:pt x="251040" y="387350"/>
                </a:lnTo>
                <a:lnTo>
                  <a:pt x="250710" y="387350"/>
                </a:lnTo>
                <a:lnTo>
                  <a:pt x="250723" y="388620"/>
                </a:lnTo>
                <a:lnTo>
                  <a:pt x="250405" y="389890"/>
                </a:lnTo>
                <a:lnTo>
                  <a:pt x="250291" y="391160"/>
                </a:lnTo>
                <a:lnTo>
                  <a:pt x="252425" y="389890"/>
                </a:lnTo>
                <a:lnTo>
                  <a:pt x="324669" y="389890"/>
                </a:lnTo>
                <a:lnTo>
                  <a:pt x="325462" y="388620"/>
                </a:lnTo>
                <a:lnTo>
                  <a:pt x="328011" y="388620"/>
                </a:lnTo>
                <a:lnTo>
                  <a:pt x="330619" y="386080"/>
                </a:lnTo>
                <a:lnTo>
                  <a:pt x="332917" y="384810"/>
                </a:lnTo>
                <a:lnTo>
                  <a:pt x="332828" y="383540"/>
                </a:lnTo>
                <a:lnTo>
                  <a:pt x="336118" y="381000"/>
                </a:lnTo>
                <a:lnTo>
                  <a:pt x="339928" y="378460"/>
                </a:lnTo>
                <a:lnTo>
                  <a:pt x="344982" y="372110"/>
                </a:lnTo>
                <a:close/>
              </a:path>
              <a:path w="482600" h="505460">
                <a:moveTo>
                  <a:pt x="328011" y="388620"/>
                </a:moveTo>
                <a:lnTo>
                  <a:pt x="325462" y="388620"/>
                </a:lnTo>
                <a:lnTo>
                  <a:pt x="326707" y="389890"/>
                </a:lnTo>
                <a:lnTo>
                  <a:pt x="328011" y="388620"/>
                </a:lnTo>
                <a:close/>
              </a:path>
              <a:path w="482600" h="505460">
                <a:moveTo>
                  <a:pt x="406399" y="346710"/>
                </a:moveTo>
                <a:lnTo>
                  <a:pt x="228104" y="346710"/>
                </a:lnTo>
                <a:lnTo>
                  <a:pt x="231127" y="349250"/>
                </a:lnTo>
                <a:lnTo>
                  <a:pt x="233438" y="350520"/>
                </a:lnTo>
                <a:lnTo>
                  <a:pt x="234327" y="353060"/>
                </a:lnTo>
                <a:lnTo>
                  <a:pt x="237439" y="365760"/>
                </a:lnTo>
                <a:lnTo>
                  <a:pt x="239560" y="370840"/>
                </a:lnTo>
                <a:lnTo>
                  <a:pt x="241782" y="372110"/>
                </a:lnTo>
                <a:lnTo>
                  <a:pt x="246659" y="369570"/>
                </a:lnTo>
                <a:lnTo>
                  <a:pt x="351815" y="369570"/>
                </a:lnTo>
                <a:lnTo>
                  <a:pt x="354482" y="367030"/>
                </a:lnTo>
                <a:lnTo>
                  <a:pt x="360514" y="367030"/>
                </a:lnTo>
                <a:lnTo>
                  <a:pt x="362369" y="364490"/>
                </a:lnTo>
                <a:lnTo>
                  <a:pt x="367614" y="360680"/>
                </a:lnTo>
                <a:lnTo>
                  <a:pt x="369646" y="360680"/>
                </a:lnTo>
                <a:lnTo>
                  <a:pt x="369646" y="359410"/>
                </a:lnTo>
                <a:lnTo>
                  <a:pt x="368401" y="358140"/>
                </a:lnTo>
                <a:lnTo>
                  <a:pt x="366725" y="358140"/>
                </a:lnTo>
                <a:lnTo>
                  <a:pt x="365925" y="356870"/>
                </a:lnTo>
                <a:lnTo>
                  <a:pt x="367791" y="355600"/>
                </a:lnTo>
                <a:lnTo>
                  <a:pt x="370979" y="354330"/>
                </a:lnTo>
                <a:lnTo>
                  <a:pt x="374929" y="354330"/>
                </a:lnTo>
                <a:lnTo>
                  <a:pt x="376440" y="353060"/>
                </a:lnTo>
                <a:lnTo>
                  <a:pt x="382714" y="353060"/>
                </a:lnTo>
                <a:lnTo>
                  <a:pt x="384225" y="351790"/>
                </a:lnTo>
                <a:lnTo>
                  <a:pt x="400494" y="351790"/>
                </a:lnTo>
                <a:lnTo>
                  <a:pt x="400850" y="350520"/>
                </a:lnTo>
                <a:lnTo>
                  <a:pt x="406399" y="346710"/>
                </a:lnTo>
                <a:close/>
              </a:path>
              <a:path w="482600" h="505460">
                <a:moveTo>
                  <a:pt x="351815" y="369570"/>
                </a:moveTo>
                <a:lnTo>
                  <a:pt x="249415" y="369570"/>
                </a:lnTo>
                <a:lnTo>
                  <a:pt x="251282" y="372110"/>
                </a:lnTo>
                <a:lnTo>
                  <a:pt x="349427" y="372110"/>
                </a:lnTo>
                <a:lnTo>
                  <a:pt x="351815" y="369570"/>
                </a:lnTo>
                <a:close/>
              </a:path>
              <a:path w="482600" h="505460">
                <a:moveTo>
                  <a:pt x="360514" y="367030"/>
                </a:moveTo>
                <a:lnTo>
                  <a:pt x="356958" y="367030"/>
                </a:lnTo>
                <a:lnTo>
                  <a:pt x="358559" y="368300"/>
                </a:lnTo>
                <a:lnTo>
                  <a:pt x="360425" y="369570"/>
                </a:lnTo>
                <a:lnTo>
                  <a:pt x="360514" y="367030"/>
                </a:lnTo>
                <a:close/>
              </a:path>
              <a:path w="482600" h="505460">
                <a:moveTo>
                  <a:pt x="382714" y="353060"/>
                </a:moveTo>
                <a:lnTo>
                  <a:pt x="378536" y="353060"/>
                </a:lnTo>
                <a:lnTo>
                  <a:pt x="378396" y="354330"/>
                </a:lnTo>
                <a:lnTo>
                  <a:pt x="375424" y="355600"/>
                </a:lnTo>
                <a:lnTo>
                  <a:pt x="372313" y="356870"/>
                </a:lnTo>
                <a:lnTo>
                  <a:pt x="371690" y="356870"/>
                </a:lnTo>
                <a:lnTo>
                  <a:pt x="372706" y="358140"/>
                </a:lnTo>
                <a:lnTo>
                  <a:pt x="377469" y="356870"/>
                </a:lnTo>
                <a:lnTo>
                  <a:pt x="383197" y="354330"/>
                </a:lnTo>
                <a:lnTo>
                  <a:pt x="382714" y="353060"/>
                </a:lnTo>
                <a:close/>
              </a:path>
              <a:path w="482600" h="505460">
                <a:moveTo>
                  <a:pt x="391109" y="355600"/>
                </a:moveTo>
                <a:lnTo>
                  <a:pt x="385737" y="355600"/>
                </a:lnTo>
                <a:lnTo>
                  <a:pt x="389102" y="356870"/>
                </a:lnTo>
                <a:lnTo>
                  <a:pt x="391109" y="355600"/>
                </a:lnTo>
                <a:close/>
              </a:path>
              <a:path w="482600" h="505460">
                <a:moveTo>
                  <a:pt x="400494" y="351790"/>
                </a:moveTo>
                <a:lnTo>
                  <a:pt x="385635" y="351790"/>
                </a:lnTo>
                <a:lnTo>
                  <a:pt x="385152" y="353060"/>
                </a:lnTo>
                <a:lnTo>
                  <a:pt x="385292" y="355600"/>
                </a:lnTo>
                <a:lnTo>
                  <a:pt x="398576" y="355600"/>
                </a:lnTo>
                <a:lnTo>
                  <a:pt x="401065" y="354330"/>
                </a:lnTo>
                <a:lnTo>
                  <a:pt x="401116" y="353060"/>
                </a:lnTo>
                <a:lnTo>
                  <a:pt x="400494" y="351790"/>
                </a:lnTo>
                <a:close/>
              </a:path>
              <a:path w="482600" h="505460">
                <a:moveTo>
                  <a:pt x="218871" y="347980"/>
                </a:moveTo>
                <a:lnTo>
                  <a:pt x="211226" y="347980"/>
                </a:lnTo>
                <a:lnTo>
                  <a:pt x="213182" y="349250"/>
                </a:lnTo>
                <a:lnTo>
                  <a:pt x="218871" y="347980"/>
                </a:lnTo>
                <a:close/>
              </a:path>
              <a:path w="482600" h="505460">
                <a:moveTo>
                  <a:pt x="430250" y="238760"/>
                </a:moveTo>
                <a:lnTo>
                  <a:pt x="163601" y="238760"/>
                </a:lnTo>
                <a:lnTo>
                  <a:pt x="168567" y="241300"/>
                </a:lnTo>
                <a:lnTo>
                  <a:pt x="169646" y="243840"/>
                </a:lnTo>
                <a:lnTo>
                  <a:pt x="168935" y="248920"/>
                </a:lnTo>
                <a:lnTo>
                  <a:pt x="169989" y="254000"/>
                </a:lnTo>
                <a:lnTo>
                  <a:pt x="168567" y="256540"/>
                </a:lnTo>
                <a:lnTo>
                  <a:pt x="173189" y="265430"/>
                </a:lnTo>
                <a:lnTo>
                  <a:pt x="172834" y="270510"/>
                </a:lnTo>
                <a:lnTo>
                  <a:pt x="194513" y="270510"/>
                </a:lnTo>
                <a:lnTo>
                  <a:pt x="195579" y="278130"/>
                </a:lnTo>
                <a:lnTo>
                  <a:pt x="195237" y="283210"/>
                </a:lnTo>
                <a:lnTo>
                  <a:pt x="201625" y="284480"/>
                </a:lnTo>
                <a:lnTo>
                  <a:pt x="208025" y="295910"/>
                </a:lnTo>
                <a:lnTo>
                  <a:pt x="208381" y="302260"/>
                </a:lnTo>
                <a:lnTo>
                  <a:pt x="202336" y="314960"/>
                </a:lnTo>
                <a:lnTo>
                  <a:pt x="202691" y="316230"/>
                </a:lnTo>
                <a:lnTo>
                  <a:pt x="201040" y="318770"/>
                </a:lnTo>
                <a:lnTo>
                  <a:pt x="202158" y="320040"/>
                </a:lnTo>
                <a:lnTo>
                  <a:pt x="201447" y="322580"/>
                </a:lnTo>
                <a:lnTo>
                  <a:pt x="204469" y="325120"/>
                </a:lnTo>
                <a:lnTo>
                  <a:pt x="204647" y="328930"/>
                </a:lnTo>
                <a:lnTo>
                  <a:pt x="207136" y="332740"/>
                </a:lnTo>
                <a:lnTo>
                  <a:pt x="205892" y="340360"/>
                </a:lnTo>
                <a:lnTo>
                  <a:pt x="206603" y="342900"/>
                </a:lnTo>
                <a:lnTo>
                  <a:pt x="205714" y="345440"/>
                </a:lnTo>
                <a:lnTo>
                  <a:pt x="206603" y="347980"/>
                </a:lnTo>
                <a:lnTo>
                  <a:pt x="218871" y="347980"/>
                </a:lnTo>
                <a:lnTo>
                  <a:pt x="222415" y="349250"/>
                </a:lnTo>
                <a:lnTo>
                  <a:pt x="228104" y="346710"/>
                </a:lnTo>
                <a:lnTo>
                  <a:pt x="406399" y="346710"/>
                </a:lnTo>
                <a:lnTo>
                  <a:pt x="411060" y="345440"/>
                </a:lnTo>
                <a:lnTo>
                  <a:pt x="413473" y="344170"/>
                </a:lnTo>
                <a:lnTo>
                  <a:pt x="414185" y="342900"/>
                </a:lnTo>
                <a:lnTo>
                  <a:pt x="413511" y="341630"/>
                </a:lnTo>
                <a:lnTo>
                  <a:pt x="411467" y="336550"/>
                </a:lnTo>
                <a:lnTo>
                  <a:pt x="412978" y="334010"/>
                </a:lnTo>
                <a:lnTo>
                  <a:pt x="414718" y="331470"/>
                </a:lnTo>
                <a:lnTo>
                  <a:pt x="414820" y="328930"/>
                </a:lnTo>
                <a:lnTo>
                  <a:pt x="415963" y="327660"/>
                </a:lnTo>
                <a:lnTo>
                  <a:pt x="418007" y="326390"/>
                </a:lnTo>
                <a:lnTo>
                  <a:pt x="418439" y="323850"/>
                </a:lnTo>
                <a:lnTo>
                  <a:pt x="417829" y="323850"/>
                </a:lnTo>
                <a:lnTo>
                  <a:pt x="421284" y="318770"/>
                </a:lnTo>
                <a:lnTo>
                  <a:pt x="425996" y="312420"/>
                </a:lnTo>
                <a:lnTo>
                  <a:pt x="426072" y="309880"/>
                </a:lnTo>
                <a:lnTo>
                  <a:pt x="425107" y="302260"/>
                </a:lnTo>
                <a:lnTo>
                  <a:pt x="424294" y="300990"/>
                </a:lnTo>
                <a:lnTo>
                  <a:pt x="425818" y="295910"/>
                </a:lnTo>
                <a:lnTo>
                  <a:pt x="427050" y="294640"/>
                </a:lnTo>
                <a:lnTo>
                  <a:pt x="427316" y="293370"/>
                </a:lnTo>
                <a:lnTo>
                  <a:pt x="430961" y="289560"/>
                </a:lnTo>
                <a:lnTo>
                  <a:pt x="431495" y="288290"/>
                </a:lnTo>
                <a:lnTo>
                  <a:pt x="430517" y="284480"/>
                </a:lnTo>
                <a:lnTo>
                  <a:pt x="432473" y="278130"/>
                </a:lnTo>
                <a:lnTo>
                  <a:pt x="431939" y="274320"/>
                </a:lnTo>
                <a:lnTo>
                  <a:pt x="432650" y="270510"/>
                </a:lnTo>
                <a:lnTo>
                  <a:pt x="432473" y="269240"/>
                </a:lnTo>
                <a:lnTo>
                  <a:pt x="433539" y="264160"/>
                </a:lnTo>
                <a:lnTo>
                  <a:pt x="432391" y="248920"/>
                </a:lnTo>
                <a:lnTo>
                  <a:pt x="432269" y="245110"/>
                </a:lnTo>
                <a:lnTo>
                  <a:pt x="433247" y="242570"/>
                </a:lnTo>
                <a:lnTo>
                  <a:pt x="433260" y="241300"/>
                </a:lnTo>
                <a:lnTo>
                  <a:pt x="432206" y="241300"/>
                </a:lnTo>
                <a:lnTo>
                  <a:pt x="430250" y="240030"/>
                </a:lnTo>
                <a:lnTo>
                  <a:pt x="430250" y="238760"/>
                </a:lnTo>
                <a:close/>
              </a:path>
              <a:path w="482600" h="505460">
                <a:moveTo>
                  <a:pt x="433273" y="240030"/>
                </a:moveTo>
                <a:lnTo>
                  <a:pt x="432206" y="241300"/>
                </a:lnTo>
                <a:lnTo>
                  <a:pt x="433260" y="241300"/>
                </a:lnTo>
                <a:lnTo>
                  <a:pt x="433273" y="240030"/>
                </a:lnTo>
                <a:close/>
              </a:path>
              <a:path w="482600" h="505460">
                <a:moveTo>
                  <a:pt x="432028" y="231140"/>
                </a:moveTo>
                <a:lnTo>
                  <a:pt x="141389" y="231140"/>
                </a:lnTo>
                <a:lnTo>
                  <a:pt x="146710" y="232410"/>
                </a:lnTo>
                <a:lnTo>
                  <a:pt x="150088" y="233680"/>
                </a:lnTo>
                <a:lnTo>
                  <a:pt x="150799" y="237490"/>
                </a:lnTo>
                <a:lnTo>
                  <a:pt x="153288" y="237490"/>
                </a:lnTo>
                <a:lnTo>
                  <a:pt x="156489" y="240030"/>
                </a:lnTo>
                <a:lnTo>
                  <a:pt x="163601" y="238760"/>
                </a:lnTo>
                <a:lnTo>
                  <a:pt x="430250" y="238760"/>
                </a:lnTo>
                <a:lnTo>
                  <a:pt x="432028" y="236220"/>
                </a:lnTo>
                <a:lnTo>
                  <a:pt x="431584" y="232410"/>
                </a:lnTo>
                <a:lnTo>
                  <a:pt x="432028" y="231140"/>
                </a:lnTo>
                <a:close/>
              </a:path>
              <a:path w="482600" h="505460">
                <a:moveTo>
                  <a:pt x="433127" y="226060"/>
                </a:moveTo>
                <a:lnTo>
                  <a:pt x="134988" y="226060"/>
                </a:lnTo>
                <a:lnTo>
                  <a:pt x="139433" y="231140"/>
                </a:lnTo>
                <a:lnTo>
                  <a:pt x="433616" y="231140"/>
                </a:lnTo>
                <a:lnTo>
                  <a:pt x="433971" y="227330"/>
                </a:lnTo>
                <a:lnTo>
                  <a:pt x="433127" y="226060"/>
                </a:lnTo>
                <a:close/>
              </a:path>
              <a:path w="482600" h="505460">
                <a:moveTo>
                  <a:pt x="444903" y="222250"/>
                </a:moveTo>
                <a:lnTo>
                  <a:pt x="437083" y="222250"/>
                </a:lnTo>
                <a:lnTo>
                  <a:pt x="437794" y="223520"/>
                </a:lnTo>
                <a:lnTo>
                  <a:pt x="439026" y="224790"/>
                </a:lnTo>
                <a:lnTo>
                  <a:pt x="437705" y="226060"/>
                </a:lnTo>
                <a:lnTo>
                  <a:pt x="435927" y="227330"/>
                </a:lnTo>
                <a:lnTo>
                  <a:pt x="435470" y="229870"/>
                </a:lnTo>
                <a:lnTo>
                  <a:pt x="436727" y="229870"/>
                </a:lnTo>
                <a:lnTo>
                  <a:pt x="439127" y="227330"/>
                </a:lnTo>
                <a:lnTo>
                  <a:pt x="442404" y="226060"/>
                </a:lnTo>
                <a:lnTo>
                  <a:pt x="444903" y="222250"/>
                </a:lnTo>
                <a:close/>
              </a:path>
              <a:path w="482600" h="505460">
                <a:moveTo>
                  <a:pt x="430339" y="222250"/>
                </a:moveTo>
                <a:lnTo>
                  <a:pt x="127520" y="222250"/>
                </a:lnTo>
                <a:lnTo>
                  <a:pt x="131787" y="227330"/>
                </a:lnTo>
                <a:lnTo>
                  <a:pt x="134988" y="226060"/>
                </a:lnTo>
                <a:lnTo>
                  <a:pt x="433127" y="226060"/>
                </a:lnTo>
                <a:lnTo>
                  <a:pt x="432282" y="224790"/>
                </a:lnTo>
                <a:lnTo>
                  <a:pt x="429005" y="223520"/>
                </a:lnTo>
                <a:lnTo>
                  <a:pt x="429894" y="223520"/>
                </a:lnTo>
                <a:lnTo>
                  <a:pt x="430339" y="222250"/>
                </a:lnTo>
                <a:close/>
              </a:path>
              <a:path w="482600" h="505460">
                <a:moveTo>
                  <a:pt x="468795" y="189230"/>
                </a:moveTo>
                <a:lnTo>
                  <a:pt x="104952" y="189230"/>
                </a:lnTo>
                <a:lnTo>
                  <a:pt x="106375" y="190500"/>
                </a:lnTo>
                <a:lnTo>
                  <a:pt x="106019" y="193040"/>
                </a:lnTo>
                <a:lnTo>
                  <a:pt x="107441" y="196850"/>
                </a:lnTo>
                <a:lnTo>
                  <a:pt x="105486" y="200660"/>
                </a:lnTo>
                <a:lnTo>
                  <a:pt x="107086" y="207010"/>
                </a:lnTo>
                <a:lnTo>
                  <a:pt x="106019" y="209550"/>
                </a:lnTo>
                <a:lnTo>
                  <a:pt x="108153" y="213360"/>
                </a:lnTo>
                <a:lnTo>
                  <a:pt x="110997" y="214630"/>
                </a:lnTo>
                <a:lnTo>
                  <a:pt x="111886" y="218440"/>
                </a:lnTo>
                <a:lnTo>
                  <a:pt x="114731" y="219710"/>
                </a:lnTo>
                <a:lnTo>
                  <a:pt x="118643" y="222250"/>
                </a:lnTo>
                <a:lnTo>
                  <a:pt x="121297" y="224790"/>
                </a:lnTo>
                <a:lnTo>
                  <a:pt x="122364" y="223520"/>
                </a:lnTo>
                <a:lnTo>
                  <a:pt x="127520" y="222250"/>
                </a:lnTo>
                <a:lnTo>
                  <a:pt x="444903" y="222250"/>
                </a:lnTo>
                <a:lnTo>
                  <a:pt x="446570" y="219710"/>
                </a:lnTo>
                <a:lnTo>
                  <a:pt x="448436" y="214630"/>
                </a:lnTo>
                <a:lnTo>
                  <a:pt x="449059" y="212090"/>
                </a:lnTo>
                <a:lnTo>
                  <a:pt x="450659" y="210820"/>
                </a:lnTo>
                <a:lnTo>
                  <a:pt x="452246" y="205740"/>
                </a:lnTo>
                <a:lnTo>
                  <a:pt x="454024" y="201930"/>
                </a:lnTo>
                <a:lnTo>
                  <a:pt x="460501" y="198120"/>
                </a:lnTo>
                <a:lnTo>
                  <a:pt x="461302" y="195580"/>
                </a:lnTo>
                <a:lnTo>
                  <a:pt x="463257" y="195580"/>
                </a:lnTo>
                <a:lnTo>
                  <a:pt x="464680" y="193040"/>
                </a:lnTo>
                <a:lnTo>
                  <a:pt x="468795" y="189230"/>
                </a:lnTo>
                <a:close/>
              </a:path>
              <a:path w="482600" h="505460">
                <a:moveTo>
                  <a:pt x="435394" y="222250"/>
                </a:moveTo>
                <a:lnTo>
                  <a:pt x="430339" y="222250"/>
                </a:lnTo>
                <a:lnTo>
                  <a:pt x="430961" y="223520"/>
                </a:lnTo>
                <a:lnTo>
                  <a:pt x="432904" y="224790"/>
                </a:lnTo>
                <a:lnTo>
                  <a:pt x="434682" y="224790"/>
                </a:lnTo>
                <a:lnTo>
                  <a:pt x="435394" y="222250"/>
                </a:lnTo>
                <a:close/>
              </a:path>
              <a:path w="482600" h="505460">
                <a:moveTo>
                  <a:pt x="472117" y="185420"/>
                </a:moveTo>
                <a:lnTo>
                  <a:pt x="42443" y="185420"/>
                </a:lnTo>
                <a:lnTo>
                  <a:pt x="43687" y="186690"/>
                </a:lnTo>
                <a:lnTo>
                  <a:pt x="43116" y="189230"/>
                </a:lnTo>
                <a:lnTo>
                  <a:pt x="42227" y="190500"/>
                </a:lnTo>
                <a:lnTo>
                  <a:pt x="42248" y="195580"/>
                </a:lnTo>
                <a:lnTo>
                  <a:pt x="42798" y="201930"/>
                </a:lnTo>
                <a:lnTo>
                  <a:pt x="42938" y="204470"/>
                </a:lnTo>
                <a:lnTo>
                  <a:pt x="44449" y="205740"/>
                </a:lnTo>
                <a:lnTo>
                  <a:pt x="49250" y="205740"/>
                </a:lnTo>
                <a:lnTo>
                  <a:pt x="51904" y="204470"/>
                </a:lnTo>
                <a:lnTo>
                  <a:pt x="71716" y="204470"/>
                </a:lnTo>
                <a:lnTo>
                  <a:pt x="74383" y="201930"/>
                </a:lnTo>
                <a:lnTo>
                  <a:pt x="77406" y="201930"/>
                </a:lnTo>
                <a:lnTo>
                  <a:pt x="80962" y="200660"/>
                </a:lnTo>
                <a:lnTo>
                  <a:pt x="83096" y="195580"/>
                </a:lnTo>
                <a:lnTo>
                  <a:pt x="88963" y="191770"/>
                </a:lnTo>
                <a:lnTo>
                  <a:pt x="93040" y="190500"/>
                </a:lnTo>
                <a:lnTo>
                  <a:pt x="96951" y="189230"/>
                </a:lnTo>
                <a:lnTo>
                  <a:pt x="468795" y="189230"/>
                </a:lnTo>
                <a:lnTo>
                  <a:pt x="470166" y="187960"/>
                </a:lnTo>
                <a:lnTo>
                  <a:pt x="472117" y="185420"/>
                </a:lnTo>
                <a:close/>
              </a:path>
              <a:path w="482600" h="505460">
                <a:moveTo>
                  <a:pt x="69761" y="204470"/>
                </a:moveTo>
                <a:lnTo>
                  <a:pt x="53263" y="204470"/>
                </a:lnTo>
                <a:lnTo>
                  <a:pt x="54838" y="205740"/>
                </a:lnTo>
                <a:lnTo>
                  <a:pt x="66217" y="205740"/>
                </a:lnTo>
                <a:lnTo>
                  <a:pt x="69761" y="204470"/>
                </a:lnTo>
                <a:close/>
              </a:path>
              <a:path w="482600" h="505460">
                <a:moveTo>
                  <a:pt x="41528" y="119380"/>
                </a:moveTo>
                <a:lnTo>
                  <a:pt x="37083" y="119380"/>
                </a:lnTo>
                <a:lnTo>
                  <a:pt x="36207" y="120650"/>
                </a:lnTo>
                <a:lnTo>
                  <a:pt x="27774" y="124460"/>
                </a:lnTo>
                <a:lnTo>
                  <a:pt x="21475" y="125730"/>
                </a:lnTo>
                <a:lnTo>
                  <a:pt x="19888" y="127000"/>
                </a:lnTo>
                <a:lnTo>
                  <a:pt x="18453" y="127000"/>
                </a:lnTo>
                <a:lnTo>
                  <a:pt x="15887" y="129540"/>
                </a:lnTo>
                <a:lnTo>
                  <a:pt x="12953" y="130810"/>
                </a:lnTo>
                <a:lnTo>
                  <a:pt x="10731" y="132080"/>
                </a:lnTo>
                <a:lnTo>
                  <a:pt x="11087" y="135890"/>
                </a:lnTo>
                <a:lnTo>
                  <a:pt x="9855" y="137160"/>
                </a:lnTo>
                <a:lnTo>
                  <a:pt x="10388" y="139700"/>
                </a:lnTo>
                <a:lnTo>
                  <a:pt x="7010" y="143510"/>
                </a:lnTo>
                <a:lnTo>
                  <a:pt x="8166" y="147320"/>
                </a:lnTo>
                <a:lnTo>
                  <a:pt x="9321" y="149860"/>
                </a:lnTo>
                <a:lnTo>
                  <a:pt x="7277" y="151130"/>
                </a:lnTo>
                <a:lnTo>
                  <a:pt x="5499" y="151130"/>
                </a:lnTo>
                <a:lnTo>
                  <a:pt x="2044" y="153670"/>
                </a:lnTo>
                <a:lnTo>
                  <a:pt x="1866" y="156210"/>
                </a:lnTo>
                <a:lnTo>
                  <a:pt x="622" y="157480"/>
                </a:lnTo>
                <a:lnTo>
                  <a:pt x="1422" y="158750"/>
                </a:lnTo>
                <a:lnTo>
                  <a:pt x="977" y="161290"/>
                </a:lnTo>
                <a:lnTo>
                  <a:pt x="0" y="163830"/>
                </a:lnTo>
                <a:lnTo>
                  <a:pt x="888" y="166370"/>
                </a:lnTo>
                <a:lnTo>
                  <a:pt x="266" y="167640"/>
                </a:lnTo>
                <a:lnTo>
                  <a:pt x="3632" y="171450"/>
                </a:lnTo>
                <a:lnTo>
                  <a:pt x="9677" y="180340"/>
                </a:lnTo>
                <a:lnTo>
                  <a:pt x="6565" y="184150"/>
                </a:lnTo>
                <a:lnTo>
                  <a:pt x="17830" y="184150"/>
                </a:lnTo>
                <a:lnTo>
                  <a:pt x="20497" y="189230"/>
                </a:lnTo>
                <a:lnTo>
                  <a:pt x="21297" y="191770"/>
                </a:lnTo>
                <a:lnTo>
                  <a:pt x="26581" y="191770"/>
                </a:lnTo>
                <a:lnTo>
                  <a:pt x="32842" y="193040"/>
                </a:lnTo>
                <a:lnTo>
                  <a:pt x="38049" y="187960"/>
                </a:lnTo>
                <a:lnTo>
                  <a:pt x="42443" y="185420"/>
                </a:lnTo>
                <a:lnTo>
                  <a:pt x="472117" y="185420"/>
                </a:lnTo>
                <a:lnTo>
                  <a:pt x="475043" y="181610"/>
                </a:lnTo>
                <a:lnTo>
                  <a:pt x="476288" y="179070"/>
                </a:lnTo>
                <a:lnTo>
                  <a:pt x="479310" y="172720"/>
                </a:lnTo>
                <a:lnTo>
                  <a:pt x="480110" y="170180"/>
                </a:lnTo>
                <a:lnTo>
                  <a:pt x="481609" y="167640"/>
                </a:lnTo>
                <a:lnTo>
                  <a:pt x="481609" y="165100"/>
                </a:lnTo>
                <a:lnTo>
                  <a:pt x="480021" y="163830"/>
                </a:lnTo>
                <a:lnTo>
                  <a:pt x="480631" y="161290"/>
                </a:lnTo>
                <a:lnTo>
                  <a:pt x="482066" y="160020"/>
                </a:lnTo>
                <a:lnTo>
                  <a:pt x="481698" y="153670"/>
                </a:lnTo>
                <a:lnTo>
                  <a:pt x="480275" y="152400"/>
                </a:lnTo>
                <a:lnTo>
                  <a:pt x="479742" y="149860"/>
                </a:lnTo>
                <a:lnTo>
                  <a:pt x="475475" y="139700"/>
                </a:lnTo>
                <a:lnTo>
                  <a:pt x="475475" y="137160"/>
                </a:lnTo>
                <a:lnTo>
                  <a:pt x="474764" y="133350"/>
                </a:lnTo>
                <a:lnTo>
                  <a:pt x="469430" y="130810"/>
                </a:lnTo>
                <a:lnTo>
                  <a:pt x="458774" y="130810"/>
                </a:lnTo>
                <a:lnTo>
                  <a:pt x="456463" y="128270"/>
                </a:lnTo>
                <a:lnTo>
                  <a:pt x="453796" y="127000"/>
                </a:lnTo>
                <a:lnTo>
                  <a:pt x="451129" y="124460"/>
                </a:lnTo>
                <a:lnTo>
                  <a:pt x="449351" y="123190"/>
                </a:lnTo>
                <a:lnTo>
                  <a:pt x="46672" y="123190"/>
                </a:lnTo>
                <a:lnTo>
                  <a:pt x="44018" y="121920"/>
                </a:lnTo>
                <a:lnTo>
                  <a:pt x="44272" y="120650"/>
                </a:lnTo>
                <a:lnTo>
                  <a:pt x="41528" y="119380"/>
                </a:lnTo>
                <a:close/>
              </a:path>
              <a:path w="482600" h="505460">
                <a:moveTo>
                  <a:pt x="104952" y="189230"/>
                </a:moveTo>
                <a:lnTo>
                  <a:pt x="99618" y="189230"/>
                </a:lnTo>
                <a:lnTo>
                  <a:pt x="102107" y="190500"/>
                </a:lnTo>
                <a:lnTo>
                  <a:pt x="104952" y="189230"/>
                </a:lnTo>
                <a:close/>
              </a:path>
              <a:path w="482600" h="505460">
                <a:moveTo>
                  <a:pt x="466763" y="129540"/>
                </a:moveTo>
                <a:lnTo>
                  <a:pt x="462152" y="129540"/>
                </a:lnTo>
                <a:lnTo>
                  <a:pt x="458774" y="130810"/>
                </a:lnTo>
                <a:lnTo>
                  <a:pt x="469430" y="130810"/>
                </a:lnTo>
                <a:lnTo>
                  <a:pt x="466763" y="129540"/>
                </a:lnTo>
                <a:close/>
              </a:path>
              <a:path w="482600" h="505460">
                <a:moveTo>
                  <a:pt x="69291" y="43180"/>
                </a:moveTo>
                <a:lnTo>
                  <a:pt x="66903" y="43180"/>
                </a:lnTo>
                <a:lnTo>
                  <a:pt x="65404" y="45720"/>
                </a:lnTo>
                <a:lnTo>
                  <a:pt x="51473" y="45720"/>
                </a:lnTo>
                <a:lnTo>
                  <a:pt x="50672" y="49530"/>
                </a:lnTo>
                <a:lnTo>
                  <a:pt x="51815" y="52070"/>
                </a:lnTo>
                <a:lnTo>
                  <a:pt x="56527" y="53340"/>
                </a:lnTo>
                <a:lnTo>
                  <a:pt x="58292" y="57150"/>
                </a:lnTo>
                <a:lnTo>
                  <a:pt x="56972" y="58420"/>
                </a:lnTo>
                <a:lnTo>
                  <a:pt x="58381" y="59690"/>
                </a:lnTo>
                <a:lnTo>
                  <a:pt x="57759" y="62230"/>
                </a:lnTo>
                <a:lnTo>
                  <a:pt x="46583" y="62230"/>
                </a:lnTo>
                <a:lnTo>
                  <a:pt x="46939" y="69850"/>
                </a:lnTo>
                <a:lnTo>
                  <a:pt x="49072" y="72390"/>
                </a:lnTo>
                <a:lnTo>
                  <a:pt x="53682" y="76200"/>
                </a:lnTo>
                <a:lnTo>
                  <a:pt x="56705" y="81280"/>
                </a:lnTo>
                <a:lnTo>
                  <a:pt x="56438" y="87630"/>
                </a:lnTo>
                <a:lnTo>
                  <a:pt x="49517" y="113030"/>
                </a:lnTo>
                <a:lnTo>
                  <a:pt x="47459" y="119380"/>
                </a:lnTo>
                <a:lnTo>
                  <a:pt x="47739" y="120650"/>
                </a:lnTo>
                <a:lnTo>
                  <a:pt x="46672" y="123190"/>
                </a:lnTo>
                <a:lnTo>
                  <a:pt x="449351" y="123190"/>
                </a:lnTo>
                <a:lnTo>
                  <a:pt x="447573" y="121920"/>
                </a:lnTo>
                <a:lnTo>
                  <a:pt x="445084" y="121920"/>
                </a:lnTo>
                <a:lnTo>
                  <a:pt x="439572" y="116840"/>
                </a:lnTo>
                <a:lnTo>
                  <a:pt x="435140" y="110490"/>
                </a:lnTo>
                <a:lnTo>
                  <a:pt x="298970" y="110490"/>
                </a:lnTo>
                <a:lnTo>
                  <a:pt x="298170" y="106680"/>
                </a:lnTo>
                <a:lnTo>
                  <a:pt x="296494" y="104140"/>
                </a:lnTo>
                <a:lnTo>
                  <a:pt x="296570" y="102870"/>
                </a:lnTo>
                <a:lnTo>
                  <a:pt x="298259" y="100330"/>
                </a:lnTo>
                <a:lnTo>
                  <a:pt x="300266" y="99060"/>
                </a:lnTo>
                <a:lnTo>
                  <a:pt x="299948" y="95250"/>
                </a:lnTo>
                <a:lnTo>
                  <a:pt x="300964" y="92710"/>
                </a:lnTo>
                <a:lnTo>
                  <a:pt x="300856" y="91440"/>
                </a:lnTo>
                <a:lnTo>
                  <a:pt x="288264" y="91440"/>
                </a:lnTo>
                <a:lnTo>
                  <a:pt x="286702" y="90170"/>
                </a:lnTo>
                <a:lnTo>
                  <a:pt x="288480" y="90170"/>
                </a:lnTo>
                <a:lnTo>
                  <a:pt x="290563" y="88900"/>
                </a:lnTo>
                <a:lnTo>
                  <a:pt x="298526" y="88900"/>
                </a:lnTo>
                <a:lnTo>
                  <a:pt x="300481" y="86360"/>
                </a:lnTo>
                <a:lnTo>
                  <a:pt x="303771" y="86360"/>
                </a:lnTo>
                <a:lnTo>
                  <a:pt x="305904" y="85090"/>
                </a:lnTo>
                <a:lnTo>
                  <a:pt x="269582" y="85090"/>
                </a:lnTo>
                <a:lnTo>
                  <a:pt x="271525" y="81280"/>
                </a:lnTo>
                <a:lnTo>
                  <a:pt x="271881" y="78740"/>
                </a:lnTo>
                <a:lnTo>
                  <a:pt x="276224" y="72390"/>
                </a:lnTo>
                <a:lnTo>
                  <a:pt x="277291" y="68580"/>
                </a:lnTo>
                <a:lnTo>
                  <a:pt x="278891" y="67310"/>
                </a:lnTo>
                <a:lnTo>
                  <a:pt x="281279" y="66040"/>
                </a:lnTo>
                <a:lnTo>
                  <a:pt x="283857" y="63500"/>
                </a:lnTo>
                <a:lnTo>
                  <a:pt x="285724" y="63500"/>
                </a:lnTo>
                <a:lnTo>
                  <a:pt x="286490" y="62230"/>
                </a:lnTo>
                <a:lnTo>
                  <a:pt x="57759" y="62230"/>
                </a:lnTo>
                <a:lnTo>
                  <a:pt x="54838" y="59690"/>
                </a:lnTo>
                <a:lnTo>
                  <a:pt x="288023" y="59690"/>
                </a:lnTo>
                <a:lnTo>
                  <a:pt x="289176" y="58420"/>
                </a:lnTo>
                <a:lnTo>
                  <a:pt x="93967" y="58420"/>
                </a:lnTo>
                <a:lnTo>
                  <a:pt x="89077" y="54610"/>
                </a:lnTo>
                <a:lnTo>
                  <a:pt x="85928" y="52070"/>
                </a:lnTo>
                <a:lnTo>
                  <a:pt x="81127" y="52070"/>
                </a:lnTo>
                <a:lnTo>
                  <a:pt x="81203" y="48260"/>
                </a:lnTo>
                <a:lnTo>
                  <a:pt x="80721" y="45720"/>
                </a:lnTo>
                <a:lnTo>
                  <a:pt x="79698" y="44450"/>
                </a:lnTo>
                <a:lnTo>
                  <a:pt x="70624" y="44450"/>
                </a:lnTo>
                <a:lnTo>
                  <a:pt x="69291" y="43180"/>
                </a:lnTo>
                <a:close/>
              </a:path>
              <a:path w="482600" h="505460">
                <a:moveTo>
                  <a:pt x="320154" y="74930"/>
                </a:moveTo>
                <a:lnTo>
                  <a:pt x="317753" y="76200"/>
                </a:lnTo>
                <a:lnTo>
                  <a:pt x="316420" y="78740"/>
                </a:lnTo>
                <a:lnTo>
                  <a:pt x="316598" y="80010"/>
                </a:lnTo>
                <a:lnTo>
                  <a:pt x="313931" y="83820"/>
                </a:lnTo>
                <a:lnTo>
                  <a:pt x="302044" y="97790"/>
                </a:lnTo>
                <a:lnTo>
                  <a:pt x="300888" y="99060"/>
                </a:lnTo>
                <a:lnTo>
                  <a:pt x="298881" y="101600"/>
                </a:lnTo>
                <a:lnTo>
                  <a:pt x="299021" y="102870"/>
                </a:lnTo>
                <a:lnTo>
                  <a:pt x="299218" y="104140"/>
                </a:lnTo>
                <a:lnTo>
                  <a:pt x="299304" y="106680"/>
                </a:lnTo>
                <a:lnTo>
                  <a:pt x="298970" y="110490"/>
                </a:lnTo>
                <a:lnTo>
                  <a:pt x="361581" y="110490"/>
                </a:lnTo>
                <a:lnTo>
                  <a:pt x="360870" y="106680"/>
                </a:lnTo>
                <a:lnTo>
                  <a:pt x="361657" y="104140"/>
                </a:lnTo>
                <a:lnTo>
                  <a:pt x="361226" y="100330"/>
                </a:lnTo>
                <a:lnTo>
                  <a:pt x="362470" y="96520"/>
                </a:lnTo>
                <a:lnTo>
                  <a:pt x="363524" y="96520"/>
                </a:lnTo>
                <a:lnTo>
                  <a:pt x="362648" y="95250"/>
                </a:lnTo>
                <a:lnTo>
                  <a:pt x="360692" y="95250"/>
                </a:lnTo>
                <a:lnTo>
                  <a:pt x="363270" y="92710"/>
                </a:lnTo>
                <a:lnTo>
                  <a:pt x="359892" y="88900"/>
                </a:lnTo>
                <a:lnTo>
                  <a:pt x="359240" y="87630"/>
                </a:lnTo>
                <a:lnTo>
                  <a:pt x="350138" y="87630"/>
                </a:lnTo>
                <a:lnTo>
                  <a:pt x="349338" y="86360"/>
                </a:lnTo>
                <a:lnTo>
                  <a:pt x="348183" y="85090"/>
                </a:lnTo>
                <a:lnTo>
                  <a:pt x="347649" y="83820"/>
                </a:lnTo>
                <a:lnTo>
                  <a:pt x="346227" y="82550"/>
                </a:lnTo>
                <a:lnTo>
                  <a:pt x="340639" y="82550"/>
                </a:lnTo>
                <a:lnTo>
                  <a:pt x="340639" y="81280"/>
                </a:lnTo>
                <a:lnTo>
                  <a:pt x="339305" y="80010"/>
                </a:lnTo>
                <a:lnTo>
                  <a:pt x="338429" y="78740"/>
                </a:lnTo>
                <a:lnTo>
                  <a:pt x="334162" y="78740"/>
                </a:lnTo>
                <a:lnTo>
                  <a:pt x="332346" y="77470"/>
                </a:lnTo>
                <a:lnTo>
                  <a:pt x="323608" y="77470"/>
                </a:lnTo>
                <a:lnTo>
                  <a:pt x="322986" y="76200"/>
                </a:lnTo>
                <a:lnTo>
                  <a:pt x="320154" y="74930"/>
                </a:lnTo>
                <a:close/>
              </a:path>
              <a:path w="482600" h="505460">
                <a:moveTo>
                  <a:pt x="364680" y="100330"/>
                </a:moveTo>
                <a:lnTo>
                  <a:pt x="363448" y="100330"/>
                </a:lnTo>
                <a:lnTo>
                  <a:pt x="363613" y="102870"/>
                </a:lnTo>
                <a:lnTo>
                  <a:pt x="361581" y="106680"/>
                </a:lnTo>
                <a:lnTo>
                  <a:pt x="361581" y="110490"/>
                </a:lnTo>
                <a:lnTo>
                  <a:pt x="435140" y="110490"/>
                </a:lnTo>
                <a:lnTo>
                  <a:pt x="433006" y="109220"/>
                </a:lnTo>
                <a:lnTo>
                  <a:pt x="429983" y="106680"/>
                </a:lnTo>
                <a:lnTo>
                  <a:pt x="427316" y="106680"/>
                </a:lnTo>
                <a:lnTo>
                  <a:pt x="423589" y="104140"/>
                </a:lnTo>
                <a:lnTo>
                  <a:pt x="366636" y="104140"/>
                </a:lnTo>
                <a:lnTo>
                  <a:pt x="365391" y="101600"/>
                </a:lnTo>
                <a:lnTo>
                  <a:pt x="364680" y="100330"/>
                </a:lnTo>
                <a:close/>
              </a:path>
              <a:path w="482600" h="505460">
                <a:moveTo>
                  <a:pt x="375373" y="95250"/>
                </a:moveTo>
                <a:lnTo>
                  <a:pt x="372795" y="95250"/>
                </a:lnTo>
                <a:lnTo>
                  <a:pt x="372668" y="96520"/>
                </a:lnTo>
                <a:lnTo>
                  <a:pt x="373202" y="97790"/>
                </a:lnTo>
                <a:lnTo>
                  <a:pt x="370573" y="97790"/>
                </a:lnTo>
                <a:lnTo>
                  <a:pt x="370179" y="99060"/>
                </a:lnTo>
                <a:lnTo>
                  <a:pt x="367830" y="100330"/>
                </a:lnTo>
                <a:lnTo>
                  <a:pt x="366966" y="101600"/>
                </a:lnTo>
                <a:lnTo>
                  <a:pt x="366636" y="104140"/>
                </a:lnTo>
                <a:lnTo>
                  <a:pt x="423589" y="104140"/>
                </a:lnTo>
                <a:lnTo>
                  <a:pt x="421725" y="102870"/>
                </a:lnTo>
                <a:lnTo>
                  <a:pt x="401370" y="102870"/>
                </a:lnTo>
                <a:lnTo>
                  <a:pt x="399948" y="101600"/>
                </a:lnTo>
                <a:lnTo>
                  <a:pt x="394093" y="101600"/>
                </a:lnTo>
                <a:lnTo>
                  <a:pt x="392137" y="100330"/>
                </a:lnTo>
                <a:lnTo>
                  <a:pt x="390042" y="100330"/>
                </a:lnTo>
                <a:lnTo>
                  <a:pt x="386397" y="99060"/>
                </a:lnTo>
                <a:lnTo>
                  <a:pt x="385203" y="99060"/>
                </a:lnTo>
                <a:lnTo>
                  <a:pt x="382130" y="97790"/>
                </a:lnTo>
                <a:lnTo>
                  <a:pt x="375373" y="95250"/>
                </a:lnTo>
                <a:close/>
              </a:path>
              <a:path w="482600" h="505460">
                <a:moveTo>
                  <a:pt x="404761" y="100330"/>
                </a:moveTo>
                <a:lnTo>
                  <a:pt x="402437" y="101600"/>
                </a:lnTo>
                <a:lnTo>
                  <a:pt x="401370" y="102870"/>
                </a:lnTo>
                <a:lnTo>
                  <a:pt x="421725" y="102870"/>
                </a:lnTo>
                <a:lnTo>
                  <a:pt x="419861" y="101600"/>
                </a:lnTo>
                <a:lnTo>
                  <a:pt x="406882" y="101600"/>
                </a:lnTo>
                <a:lnTo>
                  <a:pt x="404761" y="100330"/>
                </a:lnTo>
                <a:close/>
              </a:path>
              <a:path w="482600" h="505460">
                <a:moveTo>
                  <a:pt x="396582" y="99060"/>
                </a:moveTo>
                <a:lnTo>
                  <a:pt x="396036" y="100330"/>
                </a:lnTo>
                <a:lnTo>
                  <a:pt x="394093" y="100330"/>
                </a:lnTo>
                <a:lnTo>
                  <a:pt x="394093" y="101600"/>
                </a:lnTo>
                <a:lnTo>
                  <a:pt x="399948" y="101600"/>
                </a:lnTo>
                <a:lnTo>
                  <a:pt x="398265" y="100330"/>
                </a:lnTo>
                <a:lnTo>
                  <a:pt x="396036" y="100330"/>
                </a:lnTo>
                <a:lnTo>
                  <a:pt x="394627" y="99060"/>
                </a:lnTo>
                <a:lnTo>
                  <a:pt x="396582" y="99060"/>
                </a:lnTo>
                <a:close/>
              </a:path>
              <a:path w="482600" h="505460">
                <a:moveTo>
                  <a:pt x="412749" y="100330"/>
                </a:moveTo>
                <a:lnTo>
                  <a:pt x="410438" y="101600"/>
                </a:lnTo>
                <a:lnTo>
                  <a:pt x="416483" y="101600"/>
                </a:lnTo>
                <a:lnTo>
                  <a:pt x="412749" y="100330"/>
                </a:lnTo>
                <a:close/>
              </a:path>
              <a:path w="482600" h="505460">
                <a:moveTo>
                  <a:pt x="390309" y="97790"/>
                </a:moveTo>
                <a:lnTo>
                  <a:pt x="390753" y="99060"/>
                </a:lnTo>
                <a:lnTo>
                  <a:pt x="390042" y="100330"/>
                </a:lnTo>
                <a:lnTo>
                  <a:pt x="392137" y="100330"/>
                </a:lnTo>
                <a:lnTo>
                  <a:pt x="391782" y="99060"/>
                </a:lnTo>
                <a:lnTo>
                  <a:pt x="390309" y="97790"/>
                </a:lnTo>
                <a:close/>
              </a:path>
              <a:path w="482600" h="505460">
                <a:moveTo>
                  <a:pt x="300748" y="90170"/>
                </a:moveTo>
                <a:lnTo>
                  <a:pt x="299288" y="90170"/>
                </a:lnTo>
                <a:lnTo>
                  <a:pt x="296392" y="91440"/>
                </a:lnTo>
                <a:lnTo>
                  <a:pt x="300856" y="91440"/>
                </a:lnTo>
                <a:lnTo>
                  <a:pt x="300748" y="90170"/>
                </a:lnTo>
                <a:close/>
              </a:path>
              <a:path w="482600" h="505460">
                <a:moveTo>
                  <a:pt x="303771" y="86360"/>
                </a:moveTo>
                <a:lnTo>
                  <a:pt x="301370" y="86360"/>
                </a:lnTo>
                <a:lnTo>
                  <a:pt x="302526" y="87630"/>
                </a:lnTo>
                <a:lnTo>
                  <a:pt x="303771" y="86360"/>
                </a:lnTo>
                <a:close/>
              </a:path>
              <a:path w="482600" h="505460">
                <a:moveTo>
                  <a:pt x="357936" y="85090"/>
                </a:moveTo>
                <a:lnTo>
                  <a:pt x="353326" y="85090"/>
                </a:lnTo>
                <a:lnTo>
                  <a:pt x="351726" y="87630"/>
                </a:lnTo>
                <a:lnTo>
                  <a:pt x="359240" y="87630"/>
                </a:lnTo>
                <a:lnTo>
                  <a:pt x="357936" y="85090"/>
                </a:lnTo>
                <a:close/>
              </a:path>
              <a:path w="482600" h="505460">
                <a:moveTo>
                  <a:pt x="277825" y="74930"/>
                </a:moveTo>
                <a:lnTo>
                  <a:pt x="276580" y="74930"/>
                </a:lnTo>
                <a:lnTo>
                  <a:pt x="274104" y="77470"/>
                </a:lnTo>
                <a:lnTo>
                  <a:pt x="272859" y="80010"/>
                </a:lnTo>
                <a:lnTo>
                  <a:pt x="271614" y="83820"/>
                </a:lnTo>
                <a:lnTo>
                  <a:pt x="269582" y="85090"/>
                </a:lnTo>
                <a:lnTo>
                  <a:pt x="274192" y="85090"/>
                </a:lnTo>
                <a:lnTo>
                  <a:pt x="277025" y="81280"/>
                </a:lnTo>
                <a:lnTo>
                  <a:pt x="276936" y="78740"/>
                </a:lnTo>
                <a:lnTo>
                  <a:pt x="277558" y="77470"/>
                </a:lnTo>
                <a:lnTo>
                  <a:pt x="277825" y="74930"/>
                </a:lnTo>
                <a:close/>
              </a:path>
              <a:path w="482600" h="505460">
                <a:moveTo>
                  <a:pt x="284657" y="76200"/>
                </a:moveTo>
                <a:lnTo>
                  <a:pt x="283502" y="76200"/>
                </a:lnTo>
                <a:lnTo>
                  <a:pt x="280847" y="77470"/>
                </a:lnTo>
                <a:lnTo>
                  <a:pt x="278002" y="81280"/>
                </a:lnTo>
                <a:lnTo>
                  <a:pt x="274192" y="85090"/>
                </a:lnTo>
                <a:lnTo>
                  <a:pt x="305904" y="85090"/>
                </a:lnTo>
                <a:lnTo>
                  <a:pt x="309498" y="83820"/>
                </a:lnTo>
                <a:lnTo>
                  <a:pt x="309498" y="81280"/>
                </a:lnTo>
                <a:lnTo>
                  <a:pt x="311632" y="78740"/>
                </a:lnTo>
                <a:lnTo>
                  <a:pt x="285280" y="78740"/>
                </a:lnTo>
                <a:lnTo>
                  <a:pt x="284657" y="76200"/>
                </a:lnTo>
                <a:close/>
              </a:path>
              <a:path w="482600" h="505460">
                <a:moveTo>
                  <a:pt x="343293" y="81280"/>
                </a:moveTo>
                <a:lnTo>
                  <a:pt x="341617" y="81280"/>
                </a:lnTo>
                <a:lnTo>
                  <a:pt x="340639" y="82550"/>
                </a:lnTo>
                <a:lnTo>
                  <a:pt x="344271" y="82550"/>
                </a:lnTo>
                <a:lnTo>
                  <a:pt x="343293" y="81280"/>
                </a:lnTo>
                <a:close/>
              </a:path>
              <a:path w="482600" h="505460">
                <a:moveTo>
                  <a:pt x="294754" y="68580"/>
                </a:moveTo>
                <a:lnTo>
                  <a:pt x="290131" y="68580"/>
                </a:lnTo>
                <a:lnTo>
                  <a:pt x="286765" y="72390"/>
                </a:lnTo>
                <a:lnTo>
                  <a:pt x="286931" y="73660"/>
                </a:lnTo>
                <a:lnTo>
                  <a:pt x="288035" y="73660"/>
                </a:lnTo>
                <a:lnTo>
                  <a:pt x="288747" y="74930"/>
                </a:lnTo>
                <a:lnTo>
                  <a:pt x="287146" y="74930"/>
                </a:lnTo>
                <a:lnTo>
                  <a:pt x="286169" y="76200"/>
                </a:lnTo>
                <a:lnTo>
                  <a:pt x="285280" y="78740"/>
                </a:lnTo>
                <a:lnTo>
                  <a:pt x="311632" y="78740"/>
                </a:lnTo>
                <a:lnTo>
                  <a:pt x="312699" y="77470"/>
                </a:lnTo>
                <a:lnTo>
                  <a:pt x="312699" y="74930"/>
                </a:lnTo>
                <a:lnTo>
                  <a:pt x="313943" y="73660"/>
                </a:lnTo>
                <a:lnTo>
                  <a:pt x="314121" y="71120"/>
                </a:lnTo>
                <a:lnTo>
                  <a:pt x="310743" y="69850"/>
                </a:lnTo>
                <a:lnTo>
                  <a:pt x="299021" y="69850"/>
                </a:lnTo>
                <a:lnTo>
                  <a:pt x="294754" y="68580"/>
                </a:lnTo>
                <a:close/>
              </a:path>
              <a:path w="482600" h="505460">
                <a:moveTo>
                  <a:pt x="326618" y="74930"/>
                </a:moveTo>
                <a:lnTo>
                  <a:pt x="325018" y="76200"/>
                </a:lnTo>
                <a:lnTo>
                  <a:pt x="324675" y="77470"/>
                </a:lnTo>
                <a:lnTo>
                  <a:pt x="328841" y="77470"/>
                </a:lnTo>
                <a:lnTo>
                  <a:pt x="326618" y="74930"/>
                </a:lnTo>
                <a:close/>
              </a:path>
              <a:path w="482600" h="505460">
                <a:moveTo>
                  <a:pt x="330530" y="76200"/>
                </a:moveTo>
                <a:lnTo>
                  <a:pt x="329463" y="76200"/>
                </a:lnTo>
                <a:lnTo>
                  <a:pt x="328841" y="77470"/>
                </a:lnTo>
                <a:lnTo>
                  <a:pt x="332346" y="77470"/>
                </a:lnTo>
                <a:lnTo>
                  <a:pt x="330530" y="76200"/>
                </a:lnTo>
                <a:close/>
              </a:path>
              <a:path w="482600" h="505460">
                <a:moveTo>
                  <a:pt x="308076" y="68580"/>
                </a:moveTo>
                <a:lnTo>
                  <a:pt x="305600" y="68580"/>
                </a:lnTo>
                <a:lnTo>
                  <a:pt x="302044" y="69850"/>
                </a:lnTo>
                <a:lnTo>
                  <a:pt x="310743" y="69850"/>
                </a:lnTo>
                <a:lnTo>
                  <a:pt x="308076" y="68580"/>
                </a:lnTo>
                <a:close/>
              </a:path>
              <a:path w="482600" h="505460">
                <a:moveTo>
                  <a:pt x="144271" y="11430"/>
                </a:moveTo>
                <a:lnTo>
                  <a:pt x="140817" y="11430"/>
                </a:lnTo>
                <a:lnTo>
                  <a:pt x="136817" y="15240"/>
                </a:lnTo>
                <a:lnTo>
                  <a:pt x="132918" y="16510"/>
                </a:lnTo>
                <a:lnTo>
                  <a:pt x="114807" y="16510"/>
                </a:lnTo>
                <a:lnTo>
                  <a:pt x="117474" y="19050"/>
                </a:lnTo>
                <a:lnTo>
                  <a:pt x="118363" y="21590"/>
                </a:lnTo>
                <a:lnTo>
                  <a:pt x="114909" y="26670"/>
                </a:lnTo>
                <a:lnTo>
                  <a:pt x="116243" y="29210"/>
                </a:lnTo>
                <a:lnTo>
                  <a:pt x="115430" y="34290"/>
                </a:lnTo>
                <a:lnTo>
                  <a:pt x="121119" y="35560"/>
                </a:lnTo>
                <a:lnTo>
                  <a:pt x="128917" y="35560"/>
                </a:lnTo>
                <a:lnTo>
                  <a:pt x="129095" y="38100"/>
                </a:lnTo>
                <a:lnTo>
                  <a:pt x="126263" y="39370"/>
                </a:lnTo>
                <a:lnTo>
                  <a:pt x="120497" y="40640"/>
                </a:lnTo>
                <a:lnTo>
                  <a:pt x="118452" y="43180"/>
                </a:lnTo>
                <a:lnTo>
                  <a:pt x="117297" y="45720"/>
                </a:lnTo>
                <a:lnTo>
                  <a:pt x="110997" y="49530"/>
                </a:lnTo>
                <a:lnTo>
                  <a:pt x="108953" y="52070"/>
                </a:lnTo>
                <a:lnTo>
                  <a:pt x="104724" y="54610"/>
                </a:lnTo>
                <a:lnTo>
                  <a:pt x="101841" y="58420"/>
                </a:lnTo>
                <a:lnTo>
                  <a:pt x="289176" y="58420"/>
                </a:lnTo>
                <a:lnTo>
                  <a:pt x="293789" y="53340"/>
                </a:lnTo>
                <a:lnTo>
                  <a:pt x="294144" y="52070"/>
                </a:lnTo>
                <a:lnTo>
                  <a:pt x="185356" y="52070"/>
                </a:lnTo>
                <a:lnTo>
                  <a:pt x="183400" y="50800"/>
                </a:lnTo>
                <a:lnTo>
                  <a:pt x="178523" y="46990"/>
                </a:lnTo>
                <a:lnTo>
                  <a:pt x="176745" y="44450"/>
                </a:lnTo>
                <a:lnTo>
                  <a:pt x="176656" y="43180"/>
                </a:lnTo>
                <a:lnTo>
                  <a:pt x="173989" y="40640"/>
                </a:lnTo>
                <a:lnTo>
                  <a:pt x="171780" y="38100"/>
                </a:lnTo>
                <a:lnTo>
                  <a:pt x="171513" y="35560"/>
                </a:lnTo>
                <a:lnTo>
                  <a:pt x="172046" y="34290"/>
                </a:lnTo>
                <a:lnTo>
                  <a:pt x="171424" y="33020"/>
                </a:lnTo>
                <a:lnTo>
                  <a:pt x="171780" y="30480"/>
                </a:lnTo>
                <a:lnTo>
                  <a:pt x="172669" y="29210"/>
                </a:lnTo>
                <a:lnTo>
                  <a:pt x="172478" y="26670"/>
                </a:lnTo>
                <a:lnTo>
                  <a:pt x="174878" y="21590"/>
                </a:lnTo>
                <a:lnTo>
                  <a:pt x="175679" y="19050"/>
                </a:lnTo>
                <a:lnTo>
                  <a:pt x="177901" y="15240"/>
                </a:lnTo>
                <a:lnTo>
                  <a:pt x="175501" y="15240"/>
                </a:lnTo>
                <a:lnTo>
                  <a:pt x="174345" y="12700"/>
                </a:lnTo>
                <a:lnTo>
                  <a:pt x="146316" y="12700"/>
                </a:lnTo>
                <a:lnTo>
                  <a:pt x="144271" y="11430"/>
                </a:lnTo>
                <a:close/>
              </a:path>
              <a:path w="482600" h="505460">
                <a:moveTo>
                  <a:pt x="84353" y="50800"/>
                </a:moveTo>
                <a:lnTo>
                  <a:pt x="81127" y="52070"/>
                </a:lnTo>
                <a:lnTo>
                  <a:pt x="85928" y="52070"/>
                </a:lnTo>
                <a:lnTo>
                  <a:pt x="84353" y="50800"/>
                </a:lnTo>
                <a:close/>
              </a:path>
              <a:path w="482600" h="505460">
                <a:moveTo>
                  <a:pt x="188544" y="49530"/>
                </a:moveTo>
                <a:lnTo>
                  <a:pt x="186867" y="49530"/>
                </a:lnTo>
                <a:lnTo>
                  <a:pt x="185356" y="52070"/>
                </a:lnTo>
                <a:lnTo>
                  <a:pt x="294144" y="52070"/>
                </a:lnTo>
                <a:lnTo>
                  <a:pt x="295300" y="50800"/>
                </a:lnTo>
                <a:lnTo>
                  <a:pt x="188899" y="50800"/>
                </a:lnTo>
                <a:lnTo>
                  <a:pt x="188544" y="49530"/>
                </a:lnTo>
                <a:close/>
              </a:path>
              <a:path w="482600" h="505460">
                <a:moveTo>
                  <a:pt x="217398" y="41910"/>
                </a:moveTo>
                <a:lnTo>
                  <a:pt x="202831" y="41910"/>
                </a:lnTo>
                <a:lnTo>
                  <a:pt x="201409" y="46990"/>
                </a:lnTo>
                <a:lnTo>
                  <a:pt x="193776" y="46990"/>
                </a:lnTo>
                <a:lnTo>
                  <a:pt x="193433" y="48260"/>
                </a:lnTo>
                <a:lnTo>
                  <a:pt x="191744" y="50800"/>
                </a:lnTo>
                <a:lnTo>
                  <a:pt x="295300" y="50800"/>
                </a:lnTo>
                <a:lnTo>
                  <a:pt x="294068" y="49530"/>
                </a:lnTo>
                <a:lnTo>
                  <a:pt x="294500" y="48260"/>
                </a:lnTo>
                <a:lnTo>
                  <a:pt x="295300" y="46990"/>
                </a:lnTo>
                <a:lnTo>
                  <a:pt x="201409" y="46990"/>
                </a:lnTo>
                <a:lnTo>
                  <a:pt x="196354" y="45720"/>
                </a:lnTo>
                <a:lnTo>
                  <a:pt x="295344" y="45720"/>
                </a:lnTo>
                <a:lnTo>
                  <a:pt x="295389" y="44450"/>
                </a:lnTo>
                <a:lnTo>
                  <a:pt x="251498" y="44450"/>
                </a:lnTo>
                <a:lnTo>
                  <a:pt x="251468" y="43180"/>
                </a:lnTo>
                <a:lnTo>
                  <a:pt x="218160" y="43180"/>
                </a:lnTo>
                <a:lnTo>
                  <a:pt x="217398" y="41910"/>
                </a:lnTo>
                <a:close/>
              </a:path>
              <a:path w="482600" h="505460">
                <a:moveTo>
                  <a:pt x="77990" y="40640"/>
                </a:moveTo>
                <a:lnTo>
                  <a:pt x="74625" y="41910"/>
                </a:lnTo>
                <a:lnTo>
                  <a:pt x="72224" y="44450"/>
                </a:lnTo>
                <a:lnTo>
                  <a:pt x="79698" y="44450"/>
                </a:lnTo>
                <a:lnTo>
                  <a:pt x="78676" y="43180"/>
                </a:lnTo>
                <a:lnTo>
                  <a:pt x="77990" y="40640"/>
                </a:lnTo>
                <a:close/>
              </a:path>
              <a:path w="482600" h="505460">
                <a:moveTo>
                  <a:pt x="276491" y="11430"/>
                </a:moveTo>
                <a:lnTo>
                  <a:pt x="275882" y="11430"/>
                </a:lnTo>
                <a:lnTo>
                  <a:pt x="276047" y="13970"/>
                </a:lnTo>
                <a:lnTo>
                  <a:pt x="275081" y="15240"/>
                </a:lnTo>
                <a:lnTo>
                  <a:pt x="272237" y="16510"/>
                </a:lnTo>
                <a:lnTo>
                  <a:pt x="271183" y="19050"/>
                </a:lnTo>
                <a:lnTo>
                  <a:pt x="268173" y="21590"/>
                </a:lnTo>
                <a:lnTo>
                  <a:pt x="264960" y="26670"/>
                </a:lnTo>
                <a:lnTo>
                  <a:pt x="264921" y="27940"/>
                </a:lnTo>
                <a:lnTo>
                  <a:pt x="262559" y="34290"/>
                </a:lnTo>
                <a:lnTo>
                  <a:pt x="260565" y="36830"/>
                </a:lnTo>
                <a:lnTo>
                  <a:pt x="259054" y="39370"/>
                </a:lnTo>
                <a:lnTo>
                  <a:pt x="256920" y="40640"/>
                </a:lnTo>
                <a:lnTo>
                  <a:pt x="255638" y="40640"/>
                </a:lnTo>
                <a:lnTo>
                  <a:pt x="255142" y="43180"/>
                </a:lnTo>
                <a:lnTo>
                  <a:pt x="252958" y="44450"/>
                </a:lnTo>
                <a:lnTo>
                  <a:pt x="289712" y="44450"/>
                </a:lnTo>
                <a:lnTo>
                  <a:pt x="288556" y="41910"/>
                </a:lnTo>
                <a:lnTo>
                  <a:pt x="286969" y="38100"/>
                </a:lnTo>
                <a:lnTo>
                  <a:pt x="284213" y="30480"/>
                </a:lnTo>
                <a:lnTo>
                  <a:pt x="281724" y="27940"/>
                </a:lnTo>
                <a:lnTo>
                  <a:pt x="279958" y="22860"/>
                </a:lnTo>
                <a:lnTo>
                  <a:pt x="280047" y="20320"/>
                </a:lnTo>
                <a:lnTo>
                  <a:pt x="279425" y="17780"/>
                </a:lnTo>
                <a:lnTo>
                  <a:pt x="278409" y="16510"/>
                </a:lnTo>
                <a:lnTo>
                  <a:pt x="278002" y="13970"/>
                </a:lnTo>
                <a:lnTo>
                  <a:pt x="276491" y="11430"/>
                </a:lnTo>
                <a:close/>
              </a:path>
              <a:path w="482600" h="505460">
                <a:moveTo>
                  <a:pt x="293090" y="43180"/>
                </a:moveTo>
                <a:lnTo>
                  <a:pt x="290512" y="43180"/>
                </a:lnTo>
                <a:lnTo>
                  <a:pt x="289712" y="44450"/>
                </a:lnTo>
                <a:lnTo>
                  <a:pt x="295389" y="44450"/>
                </a:lnTo>
                <a:lnTo>
                  <a:pt x="293090" y="43180"/>
                </a:lnTo>
                <a:close/>
              </a:path>
              <a:path w="482600" h="505460">
                <a:moveTo>
                  <a:pt x="222605" y="31750"/>
                </a:moveTo>
                <a:lnTo>
                  <a:pt x="220205" y="34290"/>
                </a:lnTo>
                <a:lnTo>
                  <a:pt x="219811" y="35560"/>
                </a:lnTo>
                <a:lnTo>
                  <a:pt x="222072" y="38100"/>
                </a:lnTo>
                <a:lnTo>
                  <a:pt x="223799" y="41910"/>
                </a:lnTo>
                <a:lnTo>
                  <a:pt x="223354" y="43180"/>
                </a:lnTo>
                <a:lnTo>
                  <a:pt x="251468" y="43180"/>
                </a:lnTo>
                <a:lnTo>
                  <a:pt x="251438" y="41910"/>
                </a:lnTo>
                <a:lnTo>
                  <a:pt x="243649" y="41910"/>
                </a:lnTo>
                <a:lnTo>
                  <a:pt x="241960" y="39370"/>
                </a:lnTo>
                <a:lnTo>
                  <a:pt x="241985" y="38100"/>
                </a:lnTo>
                <a:lnTo>
                  <a:pt x="241325" y="38100"/>
                </a:lnTo>
                <a:lnTo>
                  <a:pt x="240537" y="35560"/>
                </a:lnTo>
                <a:lnTo>
                  <a:pt x="240106" y="34290"/>
                </a:lnTo>
                <a:lnTo>
                  <a:pt x="238429" y="34290"/>
                </a:lnTo>
                <a:lnTo>
                  <a:pt x="237229" y="33020"/>
                </a:lnTo>
                <a:lnTo>
                  <a:pt x="225361" y="33020"/>
                </a:lnTo>
                <a:lnTo>
                  <a:pt x="222605" y="31750"/>
                </a:lnTo>
                <a:close/>
              </a:path>
              <a:path w="482600" h="505460">
                <a:moveTo>
                  <a:pt x="209041" y="40640"/>
                </a:moveTo>
                <a:lnTo>
                  <a:pt x="205409" y="41910"/>
                </a:lnTo>
                <a:lnTo>
                  <a:pt x="210019" y="41910"/>
                </a:lnTo>
                <a:lnTo>
                  <a:pt x="209041" y="40640"/>
                </a:lnTo>
                <a:close/>
              </a:path>
              <a:path w="482600" h="505460">
                <a:moveTo>
                  <a:pt x="250202" y="39370"/>
                </a:moveTo>
                <a:lnTo>
                  <a:pt x="248831" y="39370"/>
                </a:lnTo>
                <a:lnTo>
                  <a:pt x="247103" y="40640"/>
                </a:lnTo>
                <a:lnTo>
                  <a:pt x="245770" y="41910"/>
                </a:lnTo>
                <a:lnTo>
                  <a:pt x="251438" y="41910"/>
                </a:lnTo>
                <a:lnTo>
                  <a:pt x="251409" y="40640"/>
                </a:lnTo>
                <a:lnTo>
                  <a:pt x="250520" y="40640"/>
                </a:lnTo>
                <a:lnTo>
                  <a:pt x="250202" y="39370"/>
                </a:lnTo>
                <a:close/>
              </a:path>
              <a:path w="482600" h="505460">
                <a:moveTo>
                  <a:pt x="236029" y="31750"/>
                </a:moveTo>
                <a:lnTo>
                  <a:pt x="232829" y="31750"/>
                </a:lnTo>
                <a:lnTo>
                  <a:pt x="230466" y="33020"/>
                </a:lnTo>
                <a:lnTo>
                  <a:pt x="237229" y="33020"/>
                </a:lnTo>
                <a:lnTo>
                  <a:pt x="236029" y="31750"/>
                </a:lnTo>
                <a:close/>
              </a:path>
              <a:path w="482600" h="505460">
                <a:moveTo>
                  <a:pt x="110642" y="12700"/>
                </a:moveTo>
                <a:lnTo>
                  <a:pt x="112242" y="16510"/>
                </a:lnTo>
                <a:lnTo>
                  <a:pt x="121818" y="16510"/>
                </a:lnTo>
                <a:lnTo>
                  <a:pt x="114185" y="13970"/>
                </a:lnTo>
                <a:lnTo>
                  <a:pt x="110642" y="12700"/>
                </a:lnTo>
                <a:close/>
              </a:path>
              <a:path w="482600" h="505460">
                <a:moveTo>
                  <a:pt x="131584" y="15240"/>
                </a:moveTo>
                <a:lnTo>
                  <a:pt x="126085" y="16510"/>
                </a:lnTo>
                <a:lnTo>
                  <a:pt x="132918" y="16510"/>
                </a:lnTo>
                <a:lnTo>
                  <a:pt x="131584" y="15240"/>
                </a:lnTo>
                <a:close/>
              </a:path>
              <a:path w="482600" h="505460">
                <a:moveTo>
                  <a:pt x="177812" y="13970"/>
                </a:moveTo>
                <a:lnTo>
                  <a:pt x="175501" y="15240"/>
                </a:lnTo>
                <a:lnTo>
                  <a:pt x="177901" y="15240"/>
                </a:lnTo>
                <a:lnTo>
                  <a:pt x="177812" y="13970"/>
                </a:lnTo>
                <a:close/>
              </a:path>
              <a:path w="482600" h="505460">
                <a:moveTo>
                  <a:pt x="164325" y="0"/>
                </a:moveTo>
                <a:lnTo>
                  <a:pt x="163106" y="0"/>
                </a:lnTo>
                <a:lnTo>
                  <a:pt x="163347" y="2540"/>
                </a:lnTo>
                <a:lnTo>
                  <a:pt x="162191" y="5080"/>
                </a:lnTo>
                <a:lnTo>
                  <a:pt x="155803" y="10160"/>
                </a:lnTo>
                <a:lnTo>
                  <a:pt x="151815" y="10160"/>
                </a:lnTo>
                <a:lnTo>
                  <a:pt x="146316" y="12700"/>
                </a:lnTo>
                <a:lnTo>
                  <a:pt x="174345" y="12700"/>
                </a:lnTo>
                <a:lnTo>
                  <a:pt x="173558" y="11430"/>
                </a:lnTo>
                <a:lnTo>
                  <a:pt x="170967" y="11430"/>
                </a:lnTo>
                <a:lnTo>
                  <a:pt x="168846" y="10160"/>
                </a:lnTo>
                <a:lnTo>
                  <a:pt x="169913" y="8890"/>
                </a:lnTo>
                <a:lnTo>
                  <a:pt x="171424" y="6350"/>
                </a:lnTo>
                <a:lnTo>
                  <a:pt x="171424" y="2540"/>
                </a:lnTo>
                <a:lnTo>
                  <a:pt x="170402" y="1270"/>
                </a:lnTo>
                <a:lnTo>
                  <a:pt x="165290" y="1270"/>
                </a:lnTo>
                <a:lnTo>
                  <a:pt x="164325" y="0"/>
                </a:lnTo>
                <a:close/>
              </a:path>
              <a:path w="482600" h="505460">
                <a:moveTo>
                  <a:pt x="169379" y="0"/>
                </a:moveTo>
                <a:lnTo>
                  <a:pt x="166636" y="0"/>
                </a:lnTo>
                <a:lnTo>
                  <a:pt x="165290" y="1270"/>
                </a:lnTo>
                <a:lnTo>
                  <a:pt x="170402" y="1270"/>
                </a:lnTo>
                <a:lnTo>
                  <a:pt x="16937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373852" y="3742064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28" y="0"/>
                </a:moveTo>
                <a:lnTo>
                  <a:pt x="0" y="1422"/>
                </a:lnTo>
                <a:lnTo>
                  <a:pt x="711" y="2501"/>
                </a:lnTo>
                <a:lnTo>
                  <a:pt x="1955" y="2895"/>
                </a:lnTo>
                <a:lnTo>
                  <a:pt x="1949" y="1422"/>
                </a:lnTo>
                <a:lnTo>
                  <a:pt x="1739" y="723"/>
                </a:lnTo>
                <a:lnTo>
                  <a:pt x="22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325402" y="3672989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19585" y="44856"/>
                </a:moveTo>
                <a:lnTo>
                  <a:pt x="9156" y="44856"/>
                </a:lnTo>
                <a:lnTo>
                  <a:pt x="10528" y="44996"/>
                </a:lnTo>
                <a:lnTo>
                  <a:pt x="10845" y="46012"/>
                </a:lnTo>
                <a:lnTo>
                  <a:pt x="11734" y="46418"/>
                </a:lnTo>
                <a:lnTo>
                  <a:pt x="11823" y="49669"/>
                </a:lnTo>
                <a:lnTo>
                  <a:pt x="13284" y="50165"/>
                </a:lnTo>
                <a:lnTo>
                  <a:pt x="15468" y="48552"/>
                </a:lnTo>
                <a:lnTo>
                  <a:pt x="15963" y="46545"/>
                </a:lnTo>
                <a:lnTo>
                  <a:pt x="17246" y="45618"/>
                </a:lnTo>
                <a:lnTo>
                  <a:pt x="19380" y="45262"/>
                </a:lnTo>
                <a:lnTo>
                  <a:pt x="19585" y="44856"/>
                </a:lnTo>
                <a:close/>
              </a:path>
              <a:path w="34925" h="50164">
                <a:moveTo>
                  <a:pt x="7454" y="0"/>
                </a:moveTo>
                <a:lnTo>
                  <a:pt x="5232" y="1600"/>
                </a:lnTo>
                <a:lnTo>
                  <a:pt x="3022" y="2844"/>
                </a:lnTo>
                <a:lnTo>
                  <a:pt x="1955" y="3987"/>
                </a:lnTo>
                <a:lnTo>
                  <a:pt x="0" y="6616"/>
                </a:lnTo>
                <a:lnTo>
                  <a:pt x="266" y="9994"/>
                </a:lnTo>
                <a:lnTo>
                  <a:pt x="1193" y="12446"/>
                </a:lnTo>
                <a:lnTo>
                  <a:pt x="911" y="14998"/>
                </a:lnTo>
                <a:lnTo>
                  <a:pt x="888" y="17246"/>
                </a:lnTo>
                <a:lnTo>
                  <a:pt x="3111" y="18592"/>
                </a:lnTo>
                <a:lnTo>
                  <a:pt x="4089" y="20548"/>
                </a:lnTo>
                <a:lnTo>
                  <a:pt x="5460" y="22771"/>
                </a:lnTo>
                <a:lnTo>
                  <a:pt x="5956" y="25311"/>
                </a:lnTo>
                <a:lnTo>
                  <a:pt x="6400" y="26428"/>
                </a:lnTo>
                <a:lnTo>
                  <a:pt x="5994" y="28549"/>
                </a:lnTo>
                <a:lnTo>
                  <a:pt x="4051" y="30480"/>
                </a:lnTo>
                <a:lnTo>
                  <a:pt x="4305" y="33591"/>
                </a:lnTo>
                <a:lnTo>
                  <a:pt x="5206" y="35204"/>
                </a:lnTo>
                <a:lnTo>
                  <a:pt x="4051" y="37896"/>
                </a:lnTo>
                <a:lnTo>
                  <a:pt x="1066" y="39916"/>
                </a:lnTo>
                <a:lnTo>
                  <a:pt x="483" y="39916"/>
                </a:lnTo>
                <a:lnTo>
                  <a:pt x="863" y="40944"/>
                </a:lnTo>
                <a:lnTo>
                  <a:pt x="1650" y="42951"/>
                </a:lnTo>
                <a:lnTo>
                  <a:pt x="2311" y="43522"/>
                </a:lnTo>
                <a:lnTo>
                  <a:pt x="2388" y="44856"/>
                </a:lnTo>
                <a:lnTo>
                  <a:pt x="3975" y="46634"/>
                </a:lnTo>
                <a:lnTo>
                  <a:pt x="6095" y="46990"/>
                </a:lnTo>
                <a:lnTo>
                  <a:pt x="7429" y="45529"/>
                </a:lnTo>
                <a:lnTo>
                  <a:pt x="9156" y="44856"/>
                </a:lnTo>
                <a:lnTo>
                  <a:pt x="19585" y="44856"/>
                </a:lnTo>
                <a:lnTo>
                  <a:pt x="20891" y="42278"/>
                </a:lnTo>
                <a:lnTo>
                  <a:pt x="22340" y="39916"/>
                </a:lnTo>
                <a:lnTo>
                  <a:pt x="1066" y="39916"/>
                </a:lnTo>
                <a:lnTo>
                  <a:pt x="431" y="39776"/>
                </a:lnTo>
                <a:lnTo>
                  <a:pt x="22425" y="39776"/>
                </a:lnTo>
                <a:lnTo>
                  <a:pt x="22885" y="39027"/>
                </a:lnTo>
                <a:lnTo>
                  <a:pt x="25247" y="33909"/>
                </a:lnTo>
                <a:lnTo>
                  <a:pt x="25285" y="31673"/>
                </a:lnTo>
                <a:lnTo>
                  <a:pt x="28498" y="27546"/>
                </a:lnTo>
                <a:lnTo>
                  <a:pt x="31508" y="23812"/>
                </a:lnTo>
                <a:lnTo>
                  <a:pt x="32448" y="22364"/>
                </a:lnTo>
                <a:lnTo>
                  <a:pt x="32600" y="22225"/>
                </a:lnTo>
                <a:lnTo>
                  <a:pt x="34696" y="19431"/>
                </a:lnTo>
                <a:lnTo>
                  <a:pt x="34518" y="16332"/>
                </a:lnTo>
                <a:lnTo>
                  <a:pt x="33327" y="14998"/>
                </a:lnTo>
                <a:lnTo>
                  <a:pt x="31229" y="14998"/>
                </a:lnTo>
                <a:lnTo>
                  <a:pt x="29730" y="13665"/>
                </a:lnTo>
                <a:lnTo>
                  <a:pt x="29451" y="11709"/>
                </a:lnTo>
                <a:lnTo>
                  <a:pt x="25107" y="7188"/>
                </a:lnTo>
                <a:lnTo>
                  <a:pt x="23952" y="6743"/>
                </a:lnTo>
                <a:lnTo>
                  <a:pt x="21120" y="3987"/>
                </a:lnTo>
                <a:lnTo>
                  <a:pt x="14198" y="2222"/>
                </a:lnTo>
                <a:lnTo>
                  <a:pt x="11087" y="342"/>
                </a:lnTo>
                <a:lnTo>
                  <a:pt x="7454" y="0"/>
                </a:lnTo>
                <a:close/>
              </a:path>
              <a:path w="34925" h="50164">
                <a:moveTo>
                  <a:pt x="32296" y="13843"/>
                </a:moveTo>
                <a:lnTo>
                  <a:pt x="31229" y="14998"/>
                </a:lnTo>
                <a:lnTo>
                  <a:pt x="33327" y="14998"/>
                </a:lnTo>
                <a:lnTo>
                  <a:pt x="32296" y="13843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282323" y="3667493"/>
            <a:ext cx="49530" cy="54610"/>
          </a:xfrm>
          <a:custGeom>
            <a:avLst/>
            <a:gdLst/>
            <a:ahLst/>
            <a:cxnLst/>
            <a:rect l="l" t="t" r="r" b="b"/>
            <a:pathLst>
              <a:path w="49529" h="54610">
                <a:moveTo>
                  <a:pt x="20194" y="609"/>
                </a:moveTo>
                <a:lnTo>
                  <a:pt x="14784" y="711"/>
                </a:lnTo>
                <a:lnTo>
                  <a:pt x="11672" y="1854"/>
                </a:lnTo>
                <a:lnTo>
                  <a:pt x="11152" y="4673"/>
                </a:lnTo>
                <a:lnTo>
                  <a:pt x="11050" y="5410"/>
                </a:lnTo>
                <a:lnTo>
                  <a:pt x="10542" y="7442"/>
                </a:lnTo>
                <a:lnTo>
                  <a:pt x="10631" y="9156"/>
                </a:lnTo>
                <a:lnTo>
                  <a:pt x="8904" y="11176"/>
                </a:lnTo>
                <a:lnTo>
                  <a:pt x="6668" y="12331"/>
                </a:lnTo>
                <a:lnTo>
                  <a:pt x="3659" y="12420"/>
                </a:lnTo>
                <a:lnTo>
                  <a:pt x="2046" y="15443"/>
                </a:lnTo>
                <a:lnTo>
                  <a:pt x="1969" y="18072"/>
                </a:lnTo>
                <a:lnTo>
                  <a:pt x="75" y="22745"/>
                </a:lnTo>
                <a:lnTo>
                  <a:pt x="0" y="24091"/>
                </a:lnTo>
                <a:lnTo>
                  <a:pt x="103" y="24790"/>
                </a:lnTo>
                <a:lnTo>
                  <a:pt x="2312" y="25946"/>
                </a:lnTo>
                <a:lnTo>
                  <a:pt x="3786" y="27660"/>
                </a:lnTo>
                <a:lnTo>
                  <a:pt x="4141" y="28892"/>
                </a:lnTo>
                <a:lnTo>
                  <a:pt x="5564" y="30810"/>
                </a:lnTo>
                <a:lnTo>
                  <a:pt x="5691" y="32410"/>
                </a:lnTo>
                <a:lnTo>
                  <a:pt x="7126" y="33655"/>
                </a:lnTo>
                <a:lnTo>
                  <a:pt x="8713" y="33743"/>
                </a:lnTo>
                <a:lnTo>
                  <a:pt x="9653" y="34505"/>
                </a:lnTo>
                <a:lnTo>
                  <a:pt x="11113" y="40030"/>
                </a:lnTo>
                <a:lnTo>
                  <a:pt x="11037" y="42519"/>
                </a:lnTo>
                <a:lnTo>
                  <a:pt x="12320" y="43497"/>
                </a:lnTo>
                <a:lnTo>
                  <a:pt x="14327" y="45821"/>
                </a:lnTo>
                <a:lnTo>
                  <a:pt x="14631" y="47955"/>
                </a:lnTo>
                <a:lnTo>
                  <a:pt x="17121" y="48933"/>
                </a:lnTo>
                <a:lnTo>
                  <a:pt x="17121" y="49911"/>
                </a:lnTo>
                <a:lnTo>
                  <a:pt x="17832" y="51511"/>
                </a:lnTo>
                <a:lnTo>
                  <a:pt x="19572" y="52730"/>
                </a:lnTo>
                <a:lnTo>
                  <a:pt x="19775" y="52806"/>
                </a:lnTo>
                <a:lnTo>
                  <a:pt x="20804" y="52819"/>
                </a:lnTo>
                <a:lnTo>
                  <a:pt x="21566" y="53403"/>
                </a:lnTo>
                <a:lnTo>
                  <a:pt x="24677" y="54267"/>
                </a:lnTo>
                <a:lnTo>
                  <a:pt x="26760" y="54178"/>
                </a:lnTo>
                <a:lnTo>
                  <a:pt x="27204" y="53251"/>
                </a:lnTo>
                <a:lnTo>
                  <a:pt x="26061" y="50571"/>
                </a:lnTo>
                <a:lnTo>
                  <a:pt x="25477" y="49149"/>
                </a:lnTo>
                <a:lnTo>
                  <a:pt x="23217" y="46926"/>
                </a:lnTo>
                <a:lnTo>
                  <a:pt x="23610" y="44691"/>
                </a:lnTo>
                <a:lnTo>
                  <a:pt x="26011" y="43103"/>
                </a:lnTo>
                <a:lnTo>
                  <a:pt x="34940" y="43103"/>
                </a:lnTo>
                <a:lnTo>
                  <a:pt x="36234" y="42519"/>
                </a:lnTo>
                <a:lnTo>
                  <a:pt x="47507" y="42519"/>
                </a:lnTo>
                <a:lnTo>
                  <a:pt x="48286" y="40703"/>
                </a:lnTo>
                <a:lnTo>
                  <a:pt x="47385" y="39090"/>
                </a:lnTo>
                <a:lnTo>
                  <a:pt x="47131" y="35979"/>
                </a:lnTo>
                <a:lnTo>
                  <a:pt x="49074" y="34048"/>
                </a:lnTo>
                <a:lnTo>
                  <a:pt x="49480" y="31927"/>
                </a:lnTo>
                <a:lnTo>
                  <a:pt x="49036" y="30810"/>
                </a:lnTo>
                <a:lnTo>
                  <a:pt x="48540" y="28270"/>
                </a:lnTo>
                <a:lnTo>
                  <a:pt x="47124" y="25946"/>
                </a:lnTo>
                <a:lnTo>
                  <a:pt x="46191" y="24091"/>
                </a:lnTo>
                <a:lnTo>
                  <a:pt x="43968" y="22745"/>
                </a:lnTo>
                <a:lnTo>
                  <a:pt x="43968" y="20701"/>
                </a:lnTo>
                <a:lnTo>
                  <a:pt x="44273" y="17945"/>
                </a:lnTo>
                <a:lnTo>
                  <a:pt x="43346" y="15494"/>
                </a:lnTo>
                <a:lnTo>
                  <a:pt x="43079" y="12103"/>
                </a:lnTo>
                <a:lnTo>
                  <a:pt x="45035" y="9486"/>
                </a:lnTo>
                <a:lnTo>
                  <a:pt x="46000" y="8420"/>
                </a:lnTo>
                <a:lnTo>
                  <a:pt x="48490" y="5410"/>
                </a:lnTo>
                <a:lnTo>
                  <a:pt x="48312" y="3721"/>
                </a:lnTo>
                <a:lnTo>
                  <a:pt x="45746" y="2565"/>
                </a:lnTo>
                <a:lnTo>
                  <a:pt x="41479" y="1854"/>
                </a:lnTo>
                <a:lnTo>
                  <a:pt x="41279" y="1778"/>
                </a:lnTo>
                <a:lnTo>
                  <a:pt x="24182" y="1778"/>
                </a:lnTo>
                <a:lnTo>
                  <a:pt x="20194" y="609"/>
                </a:lnTo>
                <a:close/>
              </a:path>
              <a:path w="49529" h="54610">
                <a:moveTo>
                  <a:pt x="47507" y="42519"/>
                </a:moveTo>
                <a:lnTo>
                  <a:pt x="36234" y="42519"/>
                </a:lnTo>
                <a:lnTo>
                  <a:pt x="39434" y="42659"/>
                </a:lnTo>
                <a:lnTo>
                  <a:pt x="41835" y="44919"/>
                </a:lnTo>
                <a:lnTo>
                  <a:pt x="44146" y="45415"/>
                </a:lnTo>
                <a:lnTo>
                  <a:pt x="47131" y="43395"/>
                </a:lnTo>
                <a:lnTo>
                  <a:pt x="47507" y="42519"/>
                </a:lnTo>
                <a:close/>
              </a:path>
              <a:path w="49529" h="54610">
                <a:moveTo>
                  <a:pt x="34940" y="43103"/>
                </a:moveTo>
                <a:lnTo>
                  <a:pt x="26011" y="43103"/>
                </a:lnTo>
                <a:lnTo>
                  <a:pt x="28766" y="43802"/>
                </a:lnTo>
                <a:lnTo>
                  <a:pt x="33872" y="43586"/>
                </a:lnTo>
                <a:lnTo>
                  <a:pt x="34940" y="43103"/>
                </a:lnTo>
                <a:close/>
              </a:path>
              <a:path w="49529" h="54610">
                <a:moveTo>
                  <a:pt x="28982" y="787"/>
                </a:moveTo>
                <a:lnTo>
                  <a:pt x="24182" y="1778"/>
                </a:lnTo>
                <a:lnTo>
                  <a:pt x="41279" y="1778"/>
                </a:lnTo>
                <a:lnTo>
                  <a:pt x="39647" y="1155"/>
                </a:lnTo>
                <a:lnTo>
                  <a:pt x="32792" y="1155"/>
                </a:lnTo>
                <a:lnTo>
                  <a:pt x="28982" y="787"/>
                </a:lnTo>
                <a:close/>
              </a:path>
              <a:path w="49529" h="54610">
                <a:moveTo>
                  <a:pt x="36615" y="0"/>
                </a:moveTo>
                <a:lnTo>
                  <a:pt x="35015" y="177"/>
                </a:lnTo>
                <a:lnTo>
                  <a:pt x="32792" y="1155"/>
                </a:lnTo>
                <a:lnTo>
                  <a:pt x="39647" y="1155"/>
                </a:lnTo>
                <a:lnTo>
                  <a:pt x="3661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239859" y="3637230"/>
            <a:ext cx="62230" cy="93345"/>
          </a:xfrm>
          <a:custGeom>
            <a:avLst/>
            <a:gdLst/>
            <a:ahLst/>
            <a:cxnLst/>
            <a:rect l="l" t="t" r="r" b="b"/>
            <a:pathLst>
              <a:path w="62229" h="93345">
                <a:moveTo>
                  <a:pt x="43493" y="55537"/>
                </a:moveTo>
                <a:lnTo>
                  <a:pt x="23685" y="55537"/>
                </a:lnTo>
                <a:lnTo>
                  <a:pt x="23774" y="56870"/>
                </a:lnTo>
                <a:lnTo>
                  <a:pt x="21551" y="59613"/>
                </a:lnTo>
                <a:lnTo>
                  <a:pt x="20751" y="62991"/>
                </a:lnTo>
                <a:lnTo>
                  <a:pt x="18351" y="67157"/>
                </a:lnTo>
                <a:lnTo>
                  <a:pt x="18529" y="69824"/>
                </a:lnTo>
                <a:lnTo>
                  <a:pt x="17653" y="71602"/>
                </a:lnTo>
                <a:lnTo>
                  <a:pt x="17297" y="73825"/>
                </a:lnTo>
                <a:lnTo>
                  <a:pt x="17907" y="75069"/>
                </a:lnTo>
                <a:lnTo>
                  <a:pt x="17386" y="76746"/>
                </a:lnTo>
                <a:lnTo>
                  <a:pt x="17653" y="79222"/>
                </a:lnTo>
                <a:lnTo>
                  <a:pt x="19862" y="81533"/>
                </a:lnTo>
                <a:lnTo>
                  <a:pt x="22529" y="84200"/>
                </a:lnTo>
                <a:lnTo>
                  <a:pt x="22618" y="85978"/>
                </a:lnTo>
                <a:lnTo>
                  <a:pt x="24384" y="88188"/>
                </a:lnTo>
                <a:lnTo>
                  <a:pt x="29273" y="92367"/>
                </a:lnTo>
                <a:lnTo>
                  <a:pt x="31216" y="93154"/>
                </a:lnTo>
                <a:lnTo>
                  <a:pt x="32727" y="91198"/>
                </a:lnTo>
                <a:lnTo>
                  <a:pt x="34417" y="90766"/>
                </a:lnTo>
                <a:lnTo>
                  <a:pt x="38057" y="90766"/>
                </a:lnTo>
                <a:lnTo>
                  <a:pt x="39293" y="89268"/>
                </a:lnTo>
                <a:lnTo>
                  <a:pt x="39649" y="88099"/>
                </a:lnTo>
                <a:lnTo>
                  <a:pt x="42227" y="87299"/>
                </a:lnTo>
                <a:lnTo>
                  <a:pt x="47351" y="87299"/>
                </a:lnTo>
                <a:lnTo>
                  <a:pt x="48704" y="83578"/>
                </a:lnTo>
                <a:lnTo>
                  <a:pt x="51282" y="82511"/>
                </a:lnTo>
                <a:lnTo>
                  <a:pt x="54914" y="82334"/>
                </a:lnTo>
                <a:lnTo>
                  <a:pt x="61093" y="82334"/>
                </a:lnTo>
                <a:lnTo>
                  <a:pt x="60299" y="81775"/>
                </a:lnTo>
                <a:lnTo>
                  <a:pt x="59588" y="80175"/>
                </a:lnTo>
                <a:lnTo>
                  <a:pt x="59588" y="79184"/>
                </a:lnTo>
                <a:lnTo>
                  <a:pt x="57099" y="78219"/>
                </a:lnTo>
                <a:lnTo>
                  <a:pt x="56794" y="76085"/>
                </a:lnTo>
                <a:lnTo>
                  <a:pt x="54787" y="73761"/>
                </a:lnTo>
                <a:lnTo>
                  <a:pt x="53492" y="72783"/>
                </a:lnTo>
                <a:lnTo>
                  <a:pt x="53457" y="69824"/>
                </a:lnTo>
                <a:lnTo>
                  <a:pt x="52120" y="64769"/>
                </a:lnTo>
                <a:lnTo>
                  <a:pt x="51181" y="64007"/>
                </a:lnTo>
                <a:lnTo>
                  <a:pt x="49580" y="63919"/>
                </a:lnTo>
                <a:lnTo>
                  <a:pt x="48158" y="62674"/>
                </a:lnTo>
                <a:lnTo>
                  <a:pt x="48031" y="61074"/>
                </a:lnTo>
                <a:lnTo>
                  <a:pt x="46609" y="59156"/>
                </a:lnTo>
                <a:lnTo>
                  <a:pt x="46240" y="57924"/>
                </a:lnTo>
                <a:lnTo>
                  <a:pt x="44780" y="56210"/>
                </a:lnTo>
                <a:lnTo>
                  <a:pt x="43493" y="55537"/>
                </a:lnTo>
                <a:close/>
              </a:path>
              <a:path w="62229" h="93345">
                <a:moveTo>
                  <a:pt x="38057" y="90766"/>
                </a:moveTo>
                <a:lnTo>
                  <a:pt x="34417" y="90766"/>
                </a:lnTo>
                <a:lnTo>
                  <a:pt x="34772" y="91566"/>
                </a:lnTo>
                <a:lnTo>
                  <a:pt x="37617" y="91300"/>
                </a:lnTo>
                <a:lnTo>
                  <a:pt x="38057" y="90766"/>
                </a:lnTo>
                <a:close/>
              </a:path>
              <a:path w="62229" h="93345">
                <a:moveTo>
                  <a:pt x="47351" y="87299"/>
                </a:moveTo>
                <a:lnTo>
                  <a:pt x="42227" y="87299"/>
                </a:lnTo>
                <a:lnTo>
                  <a:pt x="47282" y="87490"/>
                </a:lnTo>
                <a:lnTo>
                  <a:pt x="47351" y="87299"/>
                </a:lnTo>
                <a:close/>
              </a:path>
              <a:path w="62229" h="93345">
                <a:moveTo>
                  <a:pt x="61093" y="82334"/>
                </a:moveTo>
                <a:lnTo>
                  <a:pt x="54914" y="82334"/>
                </a:lnTo>
                <a:lnTo>
                  <a:pt x="55892" y="83400"/>
                </a:lnTo>
                <a:lnTo>
                  <a:pt x="58115" y="83045"/>
                </a:lnTo>
                <a:lnTo>
                  <a:pt x="62103" y="83045"/>
                </a:lnTo>
                <a:lnTo>
                  <a:pt x="61093" y="82334"/>
                </a:lnTo>
                <a:close/>
              </a:path>
              <a:path w="62229" h="93345">
                <a:moveTo>
                  <a:pt x="42869" y="52171"/>
                </a:moveTo>
                <a:lnTo>
                  <a:pt x="19418" y="52171"/>
                </a:lnTo>
                <a:lnTo>
                  <a:pt x="20218" y="53936"/>
                </a:lnTo>
                <a:lnTo>
                  <a:pt x="21374" y="55714"/>
                </a:lnTo>
                <a:lnTo>
                  <a:pt x="23685" y="55537"/>
                </a:lnTo>
                <a:lnTo>
                  <a:pt x="43493" y="55537"/>
                </a:lnTo>
                <a:lnTo>
                  <a:pt x="42570" y="55054"/>
                </a:lnTo>
                <a:lnTo>
                  <a:pt x="42329" y="53505"/>
                </a:lnTo>
                <a:lnTo>
                  <a:pt x="42869" y="52171"/>
                </a:lnTo>
                <a:close/>
              </a:path>
              <a:path w="62229" h="93345">
                <a:moveTo>
                  <a:pt x="51522" y="41249"/>
                </a:moveTo>
                <a:lnTo>
                  <a:pt x="12509" y="41249"/>
                </a:lnTo>
                <a:lnTo>
                  <a:pt x="15252" y="41516"/>
                </a:lnTo>
                <a:lnTo>
                  <a:pt x="17297" y="44094"/>
                </a:lnTo>
                <a:lnTo>
                  <a:pt x="17297" y="47383"/>
                </a:lnTo>
                <a:lnTo>
                  <a:pt x="15786" y="49771"/>
                </a:lnTo>
                <a:lnTo>
                  <a:pt x="14719" y="51282"/>
                </a:lnTo>
                <a:lnTo>
                  <a:pt x="16840" y="52336"/>
                </a:lnTo>
                <a:lnTo>
                  <a:pt x="19418" y="52171"/>
                </a:lnTo>
                <a:lnTo>
                  <a:pt x="42869" y="52171"/>
                </a:lnTo>
                <a:lnTo>
                  <a:pt x="44424" y="48336"/>
                </a:lnTo>
                <a:lnTo>
                  <a:pt x="44513" y="45707"/>
                </a:lnTo>
                <a:lnTo>
                  <a:pt x="46126" y="42684"/>
                </a:lnTo>
                <a:lnTo>
                  <a:pt x="49136" y="42595"/>
                </a:lnTo>
                <a:lnTo>
                  <a:pt x="51358" y="41440"/>
                </a:lnTo>
                <a:lnTo>
                  <a:pt x="51522" y="41249"/>
                </a:lnTo>
                <a:close/>
              </a:path>
              <a:path w="62229" h="93345">
                <a:moveTo>
                  <a:pt x="4699" y="21285"/>
                </a:moveTo>
                <a:lnTo>
                  <a:pt x="3009" y="23240"/>
                </a:lnTo>
                <a:lnTo>
                  <a:pt x="2476" y="26962"/>
                </a:lnTo>
                <a:lnTo>
                  <a:pt x="0" y="29286"/>
                </a:lnTo>
                <a:lnTo>
                  <a:pt x="1143" y="32384"/>
                </a:lnTo>
                <a:lnTo>
                  <a:pt x="4330" y="36817"/>
                </a:lnTo>
                <a:lnTo>
                  <a:pt x="8953" y="40639"/>
                </a:lnTo>
                <a:lnTo>
                  <a:pt x="8978" y="40906"/>
                </a:lnTo>
                <a:lnTo>
                  <a:pt x="10198" y="41084"/>
                </a:lnTo>
                <a:lnTo>
                  <a:pt x="11163" y="42151"/>
                </a:lnTo>
                <a:lnTo>
                  <a:pt x="12509" y="41249"/>
                </a:lnTo>
                <a:lnTo>
                  <a:pt x="51522" y="41249"/>
                </a:lnTo>
                <a:lnTo>
                  <a:pt x="53098" y="39420"/>
                </a:lnTo>
                <a:lnTo>
                  <a:pt x="53009" y="37706"/>
                </a:lnTo>
                <a:lnTo>
                  <a:pt x="53632" y="35217"/>
                </a:lnTo>
                <a:lnTo>
                  <a:pt x="53599" y="34937"/>
                </a:lnTo>
                <a:lnTo>
                  <a:pt x="52895" y="32473"/>
                </a:lnTo>
                <a:lnTo>
                  <a:pt x="52819" y="29286"/>
                </a:lnTo>
                <a:lnTo>
                  <a:pt x="52095" y="27597"/>
                </a:lnTo>
                <a:lnTo>
                  <a:pt x="47485" y="26352"/>
                </a:lnTo>
                <a:lnTo>
                  <a:pt x="35013" y="26250"/>
                </a:lnTo>
                <a:lnTo>
                  <a:pt x="34665" y="23939"/>
                </a:lnTo>
                <a:lnTo>
                  <a:pt x="34578" y="23240"/>
                </a:lnTo>
                <a:lnTo>
                  <a:pt x="34727" y="22174"/>
                </a:lnTo>
                <a:lnTo>
                  <a:pt x="6642" y="22174"/>
                </a:lnTo>
                <a:lnTo>
                  <a:pt x="4699" y="21285"/>
                </a:lnTo>
                <a:close/>
              </a:path>
              <a:path w="62229" h="93345">
                <a:moveTo>
                  <a:pt x="41236" y="20408"/>
                </a:moveTo>
                <a:lnTo>
                  <a:pt x="39725" y="21170"/>
                </a:lnTo>
                <a:lnTo>
                  <a:pt x="37236" y="22034"/>
                </a:lnTo>
                <a:lnTo>
                  <a:pt x="35547" y="23939"/>
                </a:lnTo>
                <a:lnTo>
                  <a:pt x="35013" y="26250"/>
                </a:lnTo>
                <a:lnTo>
                  <a:pt x="47388" y="26250"/>
                </a:lnTo>
                <a:lnTo>
                  <a:pt x="43497" y="22174"/>
                </a:lnTo>
                <a:lnTo>
                  <a:pt x="41236" y="20408"/>
                </a:lnTo>
                <a:close/>
              </a:path>
              <a:path w="62229" h="93345">
                <a:moveTo>
                  <a:pt x="8331" y="21285"/>
                </a:moveTo>
                <a:lnTo>
                  <a:pt x="6642" y="22174"/>
                </a:lnTo>
                <a:lnTo>
                  <a:pt x="34727" y="22174"/>
                </a:lnTo>
                <a:lnTo>
                  <a:pt x="10464" y="22097"/>
                </a:lnTo>
                <a:lnTo>
                  <a:pt x="8331" y="21285"/>
                </a:lnTo>
                <a:close/>
              </a:path>
              <a:path w="62229" h="93345">
                <a:moveTo>
                  <a:pt x="10642" y="7277"/>
                </a:moveTo>
                <a:lnTo>
                  <a:pt x="7264" y="11264"/>
                </a:lnTo>
                <a:lnTo>
                  <a:pt x="8242" y="12953"/>
                </a:lnTo>
                <a:lnTo>
                  <a:pt x="9131" y="15608"/>
                </a:lnTo>
                <a:lnTo>
                  <a:pt x="12407" y="15786"/>
                </a:lnTo>
                <a:lnTo>
                  <a:pt x="14452" y="17386"/>
                </a:lnTo>
                <a:lnTo>
                  <a:pt x="14452" y="20319"/>
                </a:lnTo>
                <a:lnTo>
                  <a:pt x="10464" y="22097"/>
                </a:lnTo>
                <a:lnTo>
                  <a:pt x="34738" y="22097"/>
                </a:lnTo>
                <a:lnTo>
                  <a:pt x="35102" y="19494"/>
                </a:lnTo>
                <a:lnTo>
                  <a:pt x="35902" y="17271"/>
                </a:lnTo>
                <a:lnTo>
                  <a:pt x="34658" y="13207"/>
                </a:lnTo>
                <a:lnTo>
                  <a:pt x="32791" y="11785"/>
                </a:lnTo>
                <a:lnTo>
                  <a:pt x="27952" y="8801"/>
                </a:lnTo>
                <a:lnTo>
                  <a:pt x="26756" y="7454"/>
                </a:lnTo>
                <a:lnTo>
                  <a:pt x="12509" y="7454"/>
                </a:lnTo>
                <a:lnTo>
                  <a:pt x="10642" y="7277"/>
                </a:lnTo>
                <a:close/>
              </a:path>
              <a:path w="62229" h="93345">
                <a:moveTo>
                  <a:pt x="19075" y="0"/>
                </a:moveTo>
                <a:lnTo>
                  <a:pt x="18719" y="1142"/>
                </a:lnTo>
                <a:lnTo>
                  <a:pt x="15074" y="5499"/>
                </a:lnTo>
                <a:lnTo>
                  <a:pt x="12509" y="7454"/>
                </a:lnTo>
                <a:lnTo>
                  <a:pt x="26756" y="7454"/>
                </a:lnTo>
                <a:lnTo>
                  <a:pt x="24701" y="5143"/>
                </a:lnTo>
                <a:lnTo>
                  <a:pt x="24384" y="3200"/>
                </a:lnTo>
                <a:lnTo>
                  <a:pt x="22034" y="927"/>
                </a:lnTo>
                <a:lnTo>
                  <a:pt x="19773" y="431"/>
                </a:lnTo>
                <a:lnTo>
                  <a:pt x="1907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153743" y="358874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2400" y="0"/>
                </a:moveTo>
                <a:lnTo>
                  <a:pt x="0" y="177"/>
                </a:lnTo>
                <a:lnTo>
                  <a:pt x="1066" y="2222"/>
                </a:lnTo>
                <a:lnTo>
                  <a:pt x="2755" y="2489"/>
                </a:lnTo>
                <a:lnTo>
                  <a:pt x="4165" y="4343"/>
                </a:lnTo>
                <a:lnTo>
                  <a:pt x="4652" y="2489"/>
                </a:lnTo>
                <a:lnTo>
                  <a:pt x="4610" y="2222"/>
                </a:lnTo>
                <a:lnTo>
                  <a:pt x="24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133875" y="358519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1587" y="2222"/>
                </a:lnTo>
                <a:lnTo>
                  <a:pt x="3987" y="2133"/>
                </a:lnTo>
                <a:lnTo>
                  <a:pt x="1866" y="177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203289" y="360312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6990" y="3378"/>
                </a:moveTo>
                <a:lnTo>
                  <a:pt x="3948" y="3378"/>
                </a:lnTo>
                <a:lnTo>
                  <a:pt x="6438" y="4051"/>
                </a:lnTo>
                <a:lnTo>
                  <a:pt x="6990" y="3378"/>
                </a:lnTo>
                <a:close/>
              </a:path>
              <a:path w="8889" h="4445">
                <a:moveTo>
                  <a:pt x="2475" y="1155"/>
                </a:moveTo>
                <a:lnTo>
                  <a:pt x="0" y="2984"/>
                </a:lnTo>
                <a:lnTo>
                  <a:pt x="1231" y="3962"/>
                </a:lnTo>
                <a:lnTo>
                  <a:pt x="3948" y="3378"/>
                </a:lnTo>
                <a:lnTo>
                  <a:pt x="6990" y="3378"/>
                </a:lnTo>
                <a:lnTo>
                  <a:pt x="7500" y="2755"/>
                </a:lnTo>
                <a:lnTo>
                  <a:pt x="3682" y="2755"/>
                </a:lnTo>
                <a:lnTo>
                  <a:pt x="2475" y="1155"/>
                </a:lnTo>
                <a:close/>
              </a:path>
              <a:path w="8889" h="4445">
                <a:moveTo>
                  <a:pt x="7327" y="0"/>
                </a:moveTo>
                <a:lnTo>
                  <a:pt x="3682" y="2755"/>
                </a:lnTo>
                <a:lnTo>
                  <a:pt x="7500" y="2755"/>
                </a:lnTo>
                <a:lnTo>
                  <a:pt x="8406" y="1651"/>
                </a:lnTo>
                <a:lnTo>
                  <a:pt x="73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094610" y="3589597"/>
            <a:ext cx="164465" cy="147320"/>
          </a:xfrm>
          <a:custGeom>
            <a:avLst/>
            <a:gdLst/>
            <a:ahLst/>
            <a:cxnLst/>
            <a:rect l="l" t="t" r="r" b="b"/>
            <a:pathLst>
              <a:path w="164464" h="147320">
                <a:moveTo>
                  <a:pt x="106831" y="121005"/>
                </a:moveTo>
                <a:lnTo>
                  <a:pt x="68643" y="121005"/>
                </a:lnTo>
                <a:lnTo>
                  <a:pt x="69164" y="121564"/>
                </a:lnTo>
                <a:lnTo>
                  <a:pt x="69710" y="123532"/>
                </a:lnTo>
                <a:lnTo>
                  <a:pt x="70904" y="124244"/>
                </a:lnTo>
                <a:lnTo>
                  <a:pt x="72199" y="126682"/>
                </a:lnTo>
                <a:lnTo>
                  <a:pt x="71526" y="128066"/>
                </a:lnTo>
                <a:lnTo>
                  <a:pt x="72948" y="131190"/>
                </a:lnTo>
                <a:lnTo>
                  <a:pt x="75399" y="137426"/>
                </a:lnTo>
                <a:lnTo>
                  <a:pt x="75615" y="139788"/>
                </a:lnTo>
                <a:lnTo>
                  <a:pt x="75463" y="139801"/>
                </a:lnTo>
                <a:lnTo>
                  <a:pt x="80200" y="143027"/>
                </a:lnTo>
                <a:lnTo>
                  <a:pt x="85089" y="146811"/>
                </a:lnTo>
                <a:lnTo>
                  <a:pt x="87934" y="147218"/>
                </a:lnTo>
                <a:lnTo>
                  <a:pt x="92951" y="146951"/>
                </a:lnTo>
                <a:lnTo>
                  <a:pt x="95846" y="143471"/>
                </a:lnTo>
                <a:lnTo>
                  <a:pt x="100075" y="140703"/>
                </a:lnTo>
                <a:lnTo>
                  <a:pt x="102107" y="138302"/>
                </a:lnTo>
                <a:lnTo>
                  <a:pt x="108419" y="135026"/>
                </a:lnTo>
                <a:lnTo>
                  <a:pt x="109575" y="131838"/>
                </a:lnTo>
                <a:lnTo>
                  <a:pt x="111607" y="129616"/>
                </a:lnTo>
                <a:lnTo>
                  <a:pt x="117373" y="128460"/>
                </a:lnTo>
                <a:lnTo>
                  <a:pt x="120218" y="127139"/>
                </a:lnTo>
                <a:lnTo>
                  <a:pt x="120040" y="124637"/>
                </a:lnTo>
                <a:lnTo>
                  <a:pt x="118369" y="124294"/>
                </a:lnTo>
                <a:lnTo>
                  <a:pt x="112229" y="124294"/>
                </a:lnTo>
                <a:lnTo>
                  <a:pt x="106552" y="122427"/>
                </a:lnTo>
                <a:lnTo>
                  <a:pt x="106831" y="121005"/>
                </a:lnTo>
                <a:close/>
              </a:path>
              <a:path w="164464" h="147320">
                <a:moveTo>
                  <a:pt x="116141" y="123837"/>
                </a:moveTo>
                <a:lnTo>
                  <a:pt x="112229" y="124294"/>
                </a:lnTo>
                <a:lnTo>
                  <a:pt x="118369" y="124294"/>
                </a:lnTo>
                <a:lnTo>
                  <a:pt x="116141" y="123837"/>
                </a:lnTo>
                <a:close/>
              </a:path>
              <a:path w="164464" h="147320">
                <a:moveTo>
                  <a:pt x="146828" y="75437"/>
                </a:moveTo>
                <a:lnTo>
                  <a:pt x="68859" y="75437"/>
                </a:lnTo>
                <a:lnTo>
                  <a:pt x="70865" y="76466"/>
                </a:lnTo>
                <a:lnTo>
                  <a:pt x="71615" y="81241"/>
                </a:lnTo>
                <a:lnTo>
                  <a:pt x="70637" y="83197"/>
                </a:lnTo>
                <a:lnTo>
                  <a:pt x="70637" y="85382"/>
                </a:lnTo>
                <a:lnTo>
                  <a:pt x="69837" y="86893"/>
                </a:lnTo>
                <a:lnTo>
                  <a:pt x="66903" y="87782"/>
                </a:lnTo>
                <a:lnTo>
                  <a:pt x="65531" y="89471"/>
                </a:lnTo>
                <a:lnTo>
                  <a:pt x="66509" y="95478"/>
                </a:lnTo>
                <a:lnTo>
                  <a:pt x="65570" y="98564"/>
                </a:lnTo>
                <a:lnTo>
                  <a:pt x="65646" y="102463"/>
                </a:lnTo>
                <a:lnTo>
                  <a:pt x="66979" y="104406"/>
                </a:lnTo>
                <a:lnTo>
                  <a:pt x="67068" y="105829"/>
                </a:lnTo>
                <a:lnTo>
                  <a:pt x="69735" y="112407"/>
                </a:lnTo>
                <a:lnTo>
                  <a:pt x="65747" y="119646"/>
                </a:lnTo>
                <a:lnTo>
                  <a:pt x="66103" y="121437"/>
                </a:lnTo>
                <a:lnTo>
                  <a:pt x="67436" y="121869"/>
                </a:lnTo>
                <a:lnTo>
                  <a:pt x="68643" y="121005"/>
                </a:lnTo>
                <a:lnTo>
                  <a:pt x="106831" y="121005"/>
                </a:lnTo>
                <a:lnTo>
                  <a:pt x="107353" y="118338"/>
                </a:lnTo>
                <a:lnTo>
                  <a:pt x="106019" y="115849"/>
                </a:lnTo>
                <a:lnTo>
                  <a:pt x="109473" y="110528"/>
                </a:lnTo>
                <a:lnTo>
                  <a:pt x="108597" y="108242"/>
                </a:lnTo>
                <a:lnTo>
                  <a:pt x="105930" y="105740"/>
                </a:lnTo>
                <a:lnTo>
                  <a:pt x="103365" y="104774"/>
                </a:lnTo>
                <a:lnTo>
                  <a:pt x="101765" y="101752"/>
                </a:lnTo>
                <a:lnTo>
                  <a:pt x="130631" y="101752"/>
                </a:lnTo>
                <a:lnTo>
                  <a:pt x="131927" y="100596"/>
                </a:lnTo>
                <a:lnTo>
                  <a:pt x="135394" y="100241"/>
                </a:lnTo>
                <a:lnTo>
                  <a:pt x="139766" y="100241"/>
                </a:lnTo>
                <a:lnTo>
                  <a:pt x="142925" y="98920"/>
                </a:lnTo>
                <a:lnTo>
                  <a:pt x="146926" y="98564"/>
                </a:lnTo>
                <a:lnTo>
                  <a:pt x="153314" y="94030"/>
                </a:lnTo>
                <a:lnTo>
                  <a:pt x="154470" y="91109"/>
                </a:lnTo>
                <a:lnTo>
                  <a:pt x="154203" y="88264"/>
                </a:lnTo>
                <a:lnTo>
                  <a:pt x="149580" y="84454"/>
                </a:lnTo>
                <a:lnTo>
                  <a:pt x="146392" y="80009"/>
                </a:lnTo>
                <a:lnTo>
                  <a:pt x="145249" y="76911"/>
                </a:lnTo>
                <a:lnTo>
                  <a:pt x="146828" y="75437"/>
                </a:lnTo>
                <a:close/>
              </a:path>
              <a:path w="164464" h="147320">
                <a:moveTo>
                  <a:pt x="130631" y="101752"/>
                </a:moveTo>
                <a:lnTo>
                  <a:pt x="101765" y="101752"/>
                </a:lnTo>
                <a:lnTo>
                  <a:pt x="105308" y="102819"/>
                </a:lnTo>
                <a:lnTo>
                  <a:pt x="109131" y="103428"/>
                </a:lnTo>
                <a:lnTo>
                  <a:pt x="112941" y="105575"/>
                </a:lnTo>
                <a:lnTo>
                  <a:pt x="117195" y="105308"/>
                </a:lnTo>
                <a:lnTo>
                  <a:pt x="122707" y="104597"/>
                </a:lnTo>
                <a:lnTo>
                  <a:pt x="126635" y="104597"/>
                </a:lnTo>
                <a:lnTo>
                  <a:pt x="127939" y="104152"/>
                </a:lnTo>
                <a:lnTo>
                  <a:pt x="130631" y="101752"/>
                </a:lnTo>
                <a:close/>
              </a:path>
              <a:path w="164464" h="147320">
                <a:moveTo>
                  <a:pt x="126635" y="104597"/>
                </a:moveTo>
                <a:lnTo>
                  <a:pt x="122707" y="104597"/>
                </a:lnTo>
                <a:lnTo>
                  <a:pt x="124028" y="105486"/>
                </a:lnTo>
                <a:lnTo>
                  <a:pt x="126635" y="104597"/>
                </a:lnTo>
                <a:close/>
              </a:path>
              <a:path w="164464" h="147320">
                <a:moveTo>
                  <a:pt x="139766" y="100241"/>
                </a:moveTo>
                <a:lnTo>
                  <a:pt x="135394" y="100241"/>
                </a:lnTo>
                <a:lnTo>
                  <a:pt x="137426" y="101218"/>
                </a:lnTo>
                <a:lnTo>
                  <a:pt x="139766" y="100241"/>
                </a:lnTo>
                <a:close/>
              </a:path>
              <a:path w="164464" h="147320">
                <a:moveTo>
                  <a:pt x="66678" y="75590"/>
                </a:moveTo>
                <a:lnTo>
                  <a:pt x="53873" y="75590"/>
                </a:lnTo>
                <a:lnTo>
                  <a:pt x="56375" y="76339"/>
                </a:lnTo>
                <a:lnTo>
                  <a:pt x="57975" y="77228"/>
                </a:lnTo>
                <a:lnTo>
                  <a:pt x="60286" y="75945"/>
                </a:lnTo>
                <a:lnTo>
                  <a:pt x="62725" y="75895"/>
                </a:lnTo>
                <a:lnTo>
                  <a:pt x="66397" y="75895"/>
                </a:lnTo>
                <a:lnTo>
                  <a:pt x="66678" y="75590"/>
                </a:lnTo>
                <a:close/>
              </a:path>
              <a:path w="164464" h="147320">
                <a:moveTo>
                  <a:pt x="66397" y="75895"/>
                </a:moveTo>
                <a:lnTo>
                  <a:pt x="62725" y="75895"/>
                </a:lnTo>
                <a:lnTo>
                  <a:pt x="66103" y="76212"/>
                </a:lnTo>
                <a:lnTo>
                  <a:pt x="66397" y="75895"/>
                </a:lnTo>
                <a:close/>
              </a:path>
              <a:path w="164464" h="147320">
                <a:moveTo>
                  <a:pt x="147114" y="75171"/>
                </a:moveTo>
                <a:lnTo>
                  <a:pt x="52006" y="75171"/>
                </a:lnTo>
                <a:lnTo>
                  <a:pt x="52895" y="75945"/>
                </a:lnTo>
                <a:lnTo>
                  <a:pt x="53873" y="75590"/>
                </a:lnTo>
                <a:lnTo>
                  <a:pt x="66678" y="75590"/>
                </a:lnTo>
                <a:lnTo>
                  <a:pt x="68859" y="75437"/>
                </a:lnTo>
                <a:lnTo>
                  <a:pt x="146828" y="75437"/>
                </a:lnTo>
                <a:lnTo>
                  <a:pt x="147114" y="75171"/>
                </a:lnTo>
                <a:close/>
              </a:path>
              <a:path w="164464" h="147320">
                <a:moveTo>
                  <a:pt x="159702" y="65023"/>
                </a:moveTo>
                <a:lnTo>
                  <a:pt x="33210" y="65023"/>
                </a:lnTo>
                <a:lnTo>
                  <a:pt x="37134" y="65785"/>
                </a:lnTo>
                <a:lnTo>
                  <a:pt x="39344" y="66713"/>
                </a:lnTo>
                <a:lnTo>
                  <a:pt x="48628" y="75895"/>
                </a:lnTo>
                <a:lnTo>
                  <a:pt x="52006" y="75171"/>
                </a:lnTo>
                <a:lnTo>
                  <a:pt x="147114" y="75171"/>
                </a:lnTo>
                <a:lnTo>
                  <a:pt x="147726" y="74599"/>
                </a:lnTo>
                <a:lnTo>
                  <a:pt x="148259" y="70878"/>
                </a:lnTo>
                <a:lnTo>
                  <a:pt x="149948" y="68922"/>
                </a:lnTo>
                <a:lnTo>
                  <a:pt x="157530" y="68922"/>
                </a:lnTo>
                <a:lnTo>
                  <a:pt x="159702" y="67957"/>
                </a:lnTo>
                <a:lnTo>
                  <a:pt x="159702" y="65023"/>
                </a:lnTo>
                <a:close/>
              </a:path>
              <a:path w="164464" h="147320">
                <a:moveTo>
                  <a:pt x="153581" y="68922"/>
                </a:moveTo>
                <a:lnTo>
                  <a:pt x="149948" y="68922"/>
                </a:lnTo>
                <a:lnTo>
                  <a:pt x="151891" y="69811"/>
                </a:lnTo>
                <a:lnTo>
                  <a:pt x="153581" y="68922"/>
                </a:lnTo>
                <a:close/>
              </a:path>
              <a:path w="164464" h="147320">
                <a:moveTo>
                  <a:pt x="157530" y="68922"/>
                </a:moveTo>
                <a:lnTo>
                  <a:pt x="153581" y="68922"/>
                </a:lnTo>
                <a:lnTo>
                  <a:pt x="155701" y="69735"/>
                </a:lnTo>
                <a:lnTo>
                  <a:pt x="157530" y="68922"/>
                </a:lnTo>
                <a:close/>
              </a:path>
              <a:path w="164464" h="147320">
                <a:moveTo>
                  <a:pt x="16840" y="38938"/>
                </a:moveTo>
                <a:lnTo>
                  <a:pt x="1600" y="38938"/>
                </a:lnTo>
                <a:lnTo>
                  <a:pt x="3721" y="39014"/>
                </a:lnTo>
                <a:lnTo>
                  <a:pt x="8585" y="47929"/>
                </a:lnTo>
                <a:lnTo>
                  <a:pt x="10769" y="51231"/>
                </a:lnTo>
                <a:lnTo>
                  <a:pt x="11379" y="53543"/>
                </a:lnTo>
                <a:lnTo>
                  <a:pt x="10147" y="56210"/>
                </a:lnTo>
                <a:lnTo>
                  <a:pt x="10325" y="57911"/>
                </a:lnTo>
                <a:lnTo>
                  <a:pt x="9474" y="59334"/>
                </a:lnTo>
                <a:lnTo>
                  <a:pt x="9613" y="61112"/>
                </a:lnTo>
                <a:lnTo>
                  <a:pt x="12407" y="63423"/>
                </a:lnTo>
                <a:lnTo>
                  <a:pt x="15874" y="64947"/>
                </a:lnTo>
                <a:lnTo>
                  <a:pt x="18059" y="65214"/>
                </a:lnTo>
                <a:lnTo>
                  <a:pt x="20637" y="66446"/>
                </a:lnTo>
                <a:lnTo>
                  <a:pt x="22631" y="65443"/>
                </a:lnTo>
                <a:lnTo>
                  <a:pt x="30863" y="65443"/>
                </a:lnTo>
                <a:lnTo>
                  <a:pt x="33210" y="65023"/>
                </a:lnTo>
                <a:lnTo>
                  <a:pt x="159702" y="65023"/>
                </a:lnTo>
                <a:lnTo>
                  <a:pt x="157657" y="63423"/>
                </a:lnTo>
                <a:lnTo>
                  <a:pt x="154381" y="63233"/>
                </a:lnTo>
                <a:lnTo>
                  <a:pt x="153479" y="60591"/>
                </a:lnTo>
                <a:lnTo>
                  <a:pt x="152514" y="58902"/>
                </a:lnTo>
                <a:lnTo>
                  <a:pt x="155892" y="54902"/>
                </a:lnTo>
                <a:lnTo>
                  <a:pt x="157997" y="54902"/>
                </a:lnTo>
                <a:lnTo>
                  <a:pt x="160324" y="53136"/>
                </a:lnTo>
                <a:lnTo>
                  <a:pt x="163956" y="48780"/>
                </a:lnTo>
                <a:lnTo>
                  <a:pt x="164325" y="47624"/>
                </a:lnTo>
                <a:lnTo>
                  <a:pt x="163690" y="47218"/>
                </a:lnTo>
                <a:lnTo>
                  <a:pt x="162621" y="46735"/>
                </a:lnTo>
                <a:lnTo>
                  <a:pt x="145821" y="46735"/>
                </a:lnTo>
                <a:lnTo>
                  <a:pt x="142925" y="46418"/>
                </a:lnTo>
                <a:lnTo>
                  <a:pt x="141452" y="46227"/>
                </a:lnTo>
                <a:lnTo>
                  <a:pt x="144030" y="45770"/>
                </a:lnTo>
                <a:lnTo>
                  <a:pt x="145724" y="45770"/>
                </a:lnTo>
                <a:lnTo>
                  <a:pt x="147218" y="44792"/>
                </a:lnTo>
                <a:lnTo>
                  <a:pt x="148285" y="42849"/>
                </a:lnTo>
                <a:lnTo>
                  <a:pt x="150745" y="40995"/>
                </a:lnTo>
                <a:lnTo>
                  <a:pt x="18973" y="40995"/>
                </a:lnTo>
                <a:lnTo>
                  <a:pt x="16840" y="40639"/>
                </a:lnTo>
                <a:lnTo>
                  <a:pt x="16840" y="38938"/>
                </a:lnTo>
                <a:close/>
              </a:path>
              <a:path w="164464" h="147320">
                <a:moveTo>
                  <a:pt x="30863" y="65443"/>
                </a:moveTo>
                <a:lnTo>
                  <a:pt x="22631" y="65443"/>
                </a:lnTo>
                <a:lnTo>
                  <a:pt x="25793" y="65519"/>
                </a:lnTo>
                <a:lnTo>
                  <a:pt x="28765" y="66408"/>
                </a:lnTo>
                <a:lnTo>
                  <a:pt x="29654" y="65658"/>
                </a:lnTo>
                <a:lnTo>
                  <a:pt x="30863" y="65443"/>
                </a:lnTo>
                <a:close/>
              </a:path>
              <a:path w="164464" h="147320">
                <a:moveTo>
                  <a:pt x="157997" y="54902"/>
                </a:moveTo>
                <a:lnTo>
                  <a:pt x="155892" y="54902"/>
                </a:lnTo>
                <a:lnTo>
                  <a:pt x="157746" y="55092"/>
                </a:lnTo>
                <a:lnTo>
                  <a:pt x="157997" y="54902"/>
                </a:lnTo>
                <a:close/>
              </a:path>
              <a:path w="164464" h="147320">
                <a:moveTo>
                  <a:pt x="153149" y="45173"/>
                </a:moveTo>
                <a:lnTo>
                  <a:pt x="151777" y="45224"/>
                </a:lnTo>
                <a:lnTo>
                  <a:pt x="149771" y="46100"/>
                </a:lnTo>
                <a:lnTo>
                  <a:pt x="145821" y="46735"/>
                </a:lnTo>
                <a:lnTo>
                  <a:pt x="162621" y="46735"/>
                </a:lnTo>
                <a:lnTo>
                  <a:pt x="160343" y="45707"/>
                </a:lnTo>
                <a:lnTo>
                  <a:pt x="155638" y="45707"/>
                </a:lnTo>
                <a:lnTo>
                  <a:pt x="153149" y="45173"/>
                </a:lnTo>
                <a:close/>
              </a:path>
              <a:path w="164464" h="147320">
                <a:moveTo>
                  <a:pt x="145724" y="45770"/>
                </a:moveTo>
                <a:lnTo>
                  <a:pt x="144030" y="45770"/>
                </a:lnTo>
                <a:lnTo>
                  <a:pt x="145453" y="45948"/>
                </a:lnTo>
                <a:lnTo>
                  <a:pt x="145724" y="45770"/>
                </a:lnTo>
                <a:close/>
              </a:path>
              <a:path w="164464" h="147320">
                <a:moveTo>
                  <a:pt x="157289" y="45034"/>
                </a:moveTo>
                <a:lnTo>
                  <a:pt x="155638" y="45707"/>
                </a:lnTo>
                <a:lnTo>
                  <a:pt x="160343" y="45707"/>
                </a:lnTo>
                <a:lnTo>
                  <a:pt x="158965" y="45084"/>
                </a:lnTo>
                <a:lnTo>
                  <a:pt x="157289" y="45034"/>
                </a:lnTo>
                <a:close/>
              </a:path>
              <a:path w="164464" h="147320">
                <a:moveTo>
                  <a:pt x="38011" y="10375"/>
                </a:moveTo>
                <a:lnTo>
                  <a:pt x="37477" y="11099"/>
                </a:lnTo>
                <a:lnTo>
                  <a:pt x="37388" y="12064"/>
                </a:lnTo>
                <a:lnTo>
                  <a:pt x="34543" y="13576"/>
                </a:lnTo>
                <a:lnTo>
                  <a:pt x="29133" y="14541"/>
                </a:lnTo>
                <a:lnTo>
                  <a:pt x="23723" y="16852"/>
                </a:lnTo>
                <a:lnTo>
                  <a:pt x="22185" y="18795"/>
                </a:lnTo>
                <a:lnTo>
                  <a:pt x="22124" y="21196"/>
                </a:lnTo>
                <a:lnTo>
                  <a:pt x="23336" y="23431"/>
                </a:lnTo>
                <a:lnTo>
                  <a:pt x="23418" y="28562"/>
                </a:lnTo>
                <a:lnTo>
                  <a:pt x="23952" y="31927"/>
                </a:lnTo>
                <a:lnTo>
                  <a:pt x="25018" y="34772"/>
                </a:lnTo>
                <a:lnTo>
                  <a:pt x="23240" y="38506"/>
                </a:lnTo>
                <a:lnTo>
                  <a:pt x="18973" y="40995"/>
                </a:lnTo>
                <a:lnTo>
                  <a:pt x="150745" y="40995"/>
                </a:lnTo>
                <a:lnTo>
                  <a:pt x="151383" y="39649"/>
                </a:lnTo>
                <a:lnTo>
                  <a:pt x="149707" y="38493"/>
                </a:lnTo>
                <a:lnTo>
                  <a:pt x="149885" y="37706"/>
                </a:lnTo>
                <a:lnTo>
                  <a:pt x="149174" y="35750"/>
                </a:lnTo>
                <a:lnTo>
                  <a:pt x="145795" y="33972"/>
                </a:lnTo>
                <a:lnTo>
                  <a:pt x="141719" y="32905"/>
                </a:lnTo>
                <a:lnTo>
                  <a:pt x="140474" y="31661"/>
                </a:lnTo>
                <a:lnTo>
                  <a:pt x="138963" y="30695"/>
                </a:lnTo>
                <a:lnTo>
                  <a:pt x="136575" y="30606"/>
                </a:lnTo>
                <a:lnTo>
                  <a:pt x="132054" y="30518"/>
                </a:lnTo>
                <a:lnTo>
                  <a:pt x="130454" y="28384"/>
                </a:lnTo>
                <a:lnTo>
                  <a:pt x="130163" y="27673"/>
                </a:lnTo>
                <a:lnTo>
                  <a:pt x="98653" y="27660"/>
                </a:lnTo>
                <a:lnTo>
                  <a:pt x="96824" y="27050"/>
                </a:lnTo>
                <a:lnTo>
                  <a:pt x="91414" y="23431"/>
                </a:lnTo>
                <a:lnTo>
                  <a:pt x="65430" y="23329"/>
                </a:lnTo>
                <a:lnTo>
                  <a:pt x="63207" y="22174"/>
                </a:lnTo>
                <a:lnTo>
                  <a:pt x="62407" y="20573"/>
                </a:lnTo>
                <a:lnTo>
                  <a:pt x="62318" y="18275"/>
                </a:lnTo>
                <a:lnTo>
                  <a:pt x="63741" y="18186"/>
                </a:lnTo>
                <a:lnTo>
                  <a:pt x="63474" y="15709"/>
                </a:lnTo>
                <a:lnTo>
                  <a:pt x="60998" y="12331"/>
                </a:lnTo>
                <a:lnTo>
                  <a:pt x="41643" y="12331"/>
                </a:lnTo>
                <a:lnTo>
                  <a:pt x="39154" y="11175"/>
                </a:lnTo>
                <a:lnTo>
                  <a:pt x="38011" y="10375"/>
                </a:lnTo>
                <a:close/>
              </a:path>
              <a:path w="164464" h="147320">
                <a:moveTo>
                  <a:pt x="24053" y="4533"/>
                </a:moveTo>
                <a:lnTo>
                  <a:pt x="23482" y="4978"/>
                </a:lnTo>
                <a:lnTo>
                  <a:pt x="17170" y="7416"/>
                </a:lnTo>
                <a:lnTo>
                  <a:pt x="13487" y="13119"/>
                </a:lnTo>
                <a:lnTo>
                  <a:pt x="12331" y="14528"/>
                </a:lnTo>
                <a:lnTo>
                  <a:pt x="10198" y="15062"/>
                </a:lnTo>
                <a:lnTo>
                  <a:pt x="8242" y="17906"/>
                </a:lnTo>
                <a:lnTo>
                  <a:pt x="6299" y="19596"/>
                </a:lnTo>
                <a:lnTo>
                  <a:pt x="2383" y="25196"/>
                </a:lnTo>
                <a:lnTo>
                  <a:pt x="1681" y="27673"/>
                </a:lnTo>
                <a:lnTo>
                  <a:pt x="2358" y="29451"/>
                </a:lnTo>
                <a:lnTo>
                  <a:pt x="2424" y="30518"/>
                </a:lnTo>
                <a:lnTo>
                  <a:pt x="2120" y="33883"/>
                </a:lnTo>
                <a:lnTo>
                  <a:pt x="253" y="37884"/>
                </a:lnTo>
                <a:lnTo>
                  <a:pt x="0" y="39115"/>
                </a:lnTo>
                <a:lnTo>
                  <a:pt x="1600" y="38938"/>
                </a:lnTo>
                <a:lnTo>
                  <a:pt x="16840" y="38938"/>
                </a:lnTo>
                <a:lnTo>
                  <a:pt x="16840" y="37096"/>
                </a:lnTo>
                <a:lnTo>
                  <a:pt x="14350" y="34251"/>
                </a:lnTo>
                <a:lnTo>
                  <a:pt x="13686" y="31927"/>
                </a:lnTo>
                <a:lnTo>
                  <a:pt x="13759" y="31661"/>
                </a:lnTo>
                <a:lnTo>
                  <a:pt x="15951" y="29794"/>
                </a:lnTo>
                <a:lnTo>
                  <a:pt x="16128" y="28384"/>
                </a:lnTo>
                <a:lnTo>
                  <a:pt x="20739" y="23774"/>
                </a:lnTo>
                <a:lnTo>
                  <a:pt x="20715" y="19786"/>
                </a:lnTo>
                <a:lnTo>
                  <a:pt x="19291" y="17297"/>
                </a:lnTo>
                <a:lnTo>
                  <a:pt x="19359" y="16852"/>
                </a:lnTo>
                <a:lnTo>
                  <a:pt x="19380" y="14643"/>
                </a:lnTo>
                <a:lnTo>
                  <a:pt x="17424" y="13207"/>
                </a:lnTo>
                <a:lnTo>
                  <a:pt x="16446" y="11175"/>
                </a:lnTo>
                <a:lnTo>
                  <a:pt x="17081" y="9486"/>
                </a:lnTo>
                <a:lnTo>
                  <a:pt x="19913" y="8242"/>
                </a:lnTo>
                <a:lnTo>
                  <a:pt x="22834" y="7531"/>
                </a:lnTo>
                <a:lnTo>
                  <a:pt x="25425" y="4559"/>
                </a:lnTo>
                <a:lnTo>
                  <a:pt x="24053" y="4533"/>
                </a:lnTo>
                <a:close/>
              </a:path>
              <a:path w="164464" h="147320">
                <a:moveTo>
                  <a:pt x="133299" y="28384"/>
                </a:moveTo>
                <a:lnTo>
                  <a:pt x="131952" y="28460"/>
                </a:lnTo>
                <a:lnTo>
                  <a:pt x="132054" y="30518"/>
                </a:lnTo>
                <a:lnTo>
                  <a:pt x="136514" y="30518"/>
                </a:lnTo>
                <a:lnTo>
                  <a:pt x="135775" y="29451"/>
                </a:lnTo>
                <a:lnTo>
                  <a:pt x="133299" y="28384"/>
                </a:lnTo>
                <a:close/>
              </a:path>
              <a:path w="164464" h="147320">
                <a:moveTo>
                  <a:pt x="116344" y="19786"/>
                </a:moveTo>
                <a:lnTo>
                  <a:pt x="114122" y="20040"/>
                </a:lnTo>
                <a:lnTo>
                  <a:pt x="109600" y="23240"/>
                </a:lnTo>
                <a:lnTo>
                  <a:pt x="107302" y="23774"/>
                </a:lnTo>
                <a:lnTo>
                  <a:pt x="104546" y="25196"/>
                </a:lnTo>
                <a:lnTo>
                  <a:pt x="103479" y="26530"/>
                </a:lnTo>
                <a:lnTo>
                  <a:pt x="99847" y="26974"/>
                </a:lnTo>
                <a:lnTo>
                  <a:pt x="98691" y="27673"/>
                </a:lnTo>
                <a:lnTo>
                  <a:pt x="130163" y="27673"/>
                </a:lnTo>
                <a:lnTo>
                  <a:pt x="129476" y="25996"/>
                </a:lnTo>
                <a:lnTo>
                  <a:pt x="126987" y="24752"/>
                </a:lnTo>
                <a:lnTo>
                  <a:pt x="126358" y="23583"/>
                </a:lnTo>
                <a:lnTo>
                  <a:pt x="126403" y="23329"/>
                </a:lnTo>
                <a:lnTo>
                  <a:pt x="127609" y="22364"/>
                </a:lnTo>
                <a:lnTo>
                  <a:pt x="133389" y="22364"/>
                </a:lnTo>
                <a:lnTo>
                  <a:pt x="135153" y="21196"/>
                </a:lnTo>
                <a:lnTo>
                  <a:pt x="138620" y="20840"/>
                </a:lnTo>
                <a:lnTo>
                  <a:pt x="138665" y="20573"/>
                </a:lnTo>
                <a:lnTo>
                  <a:pt x="118211" y="20573"/>
                </a:lnTo>
                <a:lnTo>
                  <a:pt x="116344" y="19786"/>
                </a:lnTo>
                <a:close/>
              </a:path>
              <a:path w="164464" h="147320">
                <a:moveTo>
                  <a:pt x="88747" y="20929"/>
                </a:moveTo>
                <a:lnTo>
                  <a:pt x="82727" y="21374"/>
                </a:lnTo>
                <a:lnTo>
                  <a:pt x="71094" y="23329"/>
                </a:lnTo>
                <a:lnTo>
                  <a:pt x="91366" y="23329"/>
                </a:lnTo>
                <a:lnTo>
                  <a:pt x="90347" y="21196"/>
                </a:lnTo>
                <a:lnTo>
                  <a:pt x="88747" y="20929"/>
                </a:lnTo>
                <a:close/>
              </a:path>
              <a:path w="164464" h="147320">
                <a:moveTo>
                  <a:pt x="133389" y="22364"/>
                </a:moveTo>
                <a:lnTo>
                  <a:pt x="127609" y="22364"/>
                </a:lnTo>
                <a:lnTo>
                  <a:pt x="133121" y="22542"/>
                </a:lnTo>
                <a:lnTo>
                  <a:pt x="133389" y="22364"/>
                </a:lnTo>
                <a:close/>
              </a:path>
              <a:path w="164464" h="147320">
                <a:moveTo>
                  <a:pt x="123621" y="18630"/>
                </a:moveTo>
                <a:lnTo>
                  <a:pt x="118211" y="20573"/>
                </a:lnTo>
                <a:lnTo>
                  <a:pt x="138665" y="20573"/>
                </a:lnTo>
                <a:lnTo>
                  <a:pt x="138856" y="19430"/>
                </a:lnTo>
                <a:lnTo>
                  <a:pt x="135775" y="19430"/>
                </a:lnTo>
                <a:lnTo>
                  <a:pt x="132754" y="18795"/>
                </a:lnTo>
                <a:lnTo>
                  <a:pt x="126276" y="18795"/>
                </a:lnTo>
                <a:lnTo>
                  <a:pt x="123621" y="18630"/>
                </a:lnTo>
                <a:close/>
              </a:path>
              <a:path w="164464" h="147320">
                <a:moveTo>
                  <a:pt x="138963" y="18795"/>
                </a:moveTo>
                <a:lnTo>
                  <a:pt x="135775" y="19430"/>
                </a:lnTo>
                <a:lnTo>
                  <a:pt x="138856" y="19430"/>
                </a:lnTo>
                <a:lnTo>
                  <a:pt x="138963" y="18795"/>
                </a:lnTo>
                <a:close/>
              </a:path>
              <a:path w="164464" h="147320">
                <a:moveTo>
                  <a:pt x="130276" y="18275"/>
                </a:moveTo>
                <a:lnTo>
                  <a:pt x="126276" y="18795"/>
                </a:lnTo>
                <a:lnTo>
                  <a:pt x="132754" y="18795"/>
                </a:lnTo>
                <a:lnTo>
                  <a:pt x="130276" y="18275"/>
                </a:lnTo>
                <a:close/>
              </a:path>
              <a:path w="164464" h="147320">
                <a:moveTo>
                  <a:pt x="44631" y="7899"/>
                </a:moveTo>
                <a:lnTo>
                  <a:pt x="39954" y="7899"/>
                </a:lnTo>
                <a:lnTo>
                  <a:pt x="42176" y="8077"/>
                </a:lnTo>
                <a:lnTo>
                  <a:pt x="44132" y="10198"/>
                </a:lnTo>
                <a:lnTo>
                  <a:pt x="43776" y="11709"/>
                </a:lnTo>
                <a:lnTo>
                  <a:pt x="41643" y="12331"/>
                </a:lnTo>
                <a:lnTo>
                  <a:pt x="60998" y="12331"/>
                </a:lnTo>
                <a:lnTo>
                  <a:pt x="60334" y="12153"/>
                </a:lnTo>
                <a:lnTo>
                  <a:pt x="52819" y="12153"/>
                </a:lnTo>
                <a:lnTo>
                  <a:pt x="50967" y="11099"/>
                </a:lnTo>
                <a:lnTo>
                  <a:pt x="46608" y="11099"/>
                </a:lnTo>
                <a:lnTo>
                  <a:pt x="44631" y="7899"/>
                </a:lnTo>
                <a:close/>
              </a:path>
              <a:path w="164464" h="147320">
                <a:moveTo>
                  <a:pt x="58673" y="11709"/>
                </a:moveTo>
                <a:lnTo>
                  <a:pt x="52819" y="12153"/>
                </a:lnTo>
                <a:lnTo>
                  <a:pt x="60334" y="12153"/>
                </a:lnTo>
                <a:lnTo>
                  <a:pt x="58673" y="11709"/>
                </a:lnTo>
                <a:close/>
              </a:path>
              <a:path w="164464" h="147320">
                <a:moveTo>
                  <a:pt x="48209" y="10566"/>
                </a:moveTo>
                <a:lnTo>
                  <a:pt x="46608" y="11099"/>
                </a:lnTo>
                <a:lnTo>
                  <a:pt x="50967" y="11099"/>
                </a:lnTo>
                <a:lnTo>
                  <a:pt x="50164" y="10642"/>
                </a:lnTo>
                <a:lnTo>
                  <a:pt x="48209" y="10566"/>
                </a:lnTo>
                <a:close/>
              </a:path>
              <a:path w="164464" h="147320">
                <a:moveTo>
                  <a:pt x="42532" y="0"/>
                </a:moveTo>
                <a:lnTo>
                  <a:pt x="39077" y="1422"/>
                </a:lnTo>
                <a:lnTo>
                  <a:pt x="35699" y="5410"/>
                </a:lnTo>
                <a:lnTo>
                  <a:pt x="36499" y="8077"/>
                </a:lnTo>
                <a:lnTo>
                  <a:pt x="37655" y="9131"/>
                </a:lnTo>
                <a:lnTo>
                  <a:pt x="39954" y="7899"/>
                </a:lnTo>
                <a:lnTo>
                  <a:pt x="44631" y="7899"/>
                </a:lnTo>
                <a:lnTo>
                  <a:pt x="44576" y="4521"/>
                </a:lnTo>
                <a:lnTo>
                  <a:pt x="43687" y="444"/>
                </a:lnTo>
                <a:lnTo>
                  <a:pt x="425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144874" y="358785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711" y="0"/>
                </a:moveTo>
                <a:lnTo>
                  <a:pt x="0" y="1244"/>
                </a:lnTo>
                <a:lnTo>
                  <a:pt x="1155" y="3632"/>
                </a:lnTo>
                <a:lnTo>
                  <a:pt x="3898" y="4254"/>
                </a:lnTo>
                <a:lnTo>
                  <a:pt x="5143" y="2933"/>
                </a:lnTo>
                <a:lnTo>
                  <a:pt x="3022" y="2654"/>
                </a:lnTo>
                <a:lnTo>
                  <a:pt x="7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022408" y="3587112"/>
            <a:ext cx="147955" cy="210820"/>
          </a:xfrm>
          <a:custGeom>
            <a:avLst/>
            <a:gdLst/>
            <a:ahLst/>
            <a:cxnLst/>
            <a:rect l="l" t="t" r="r" b="b"/>
            <a:pathLst>
              <a:path w="147954" h="210820">
                <a:moveTo>
                  <a:pt x="116646" y="190500"/>
                </a:moveTo>
                <a:lnTo>
                  <a:pt x="109816" y="190500"/>
                </a:lnTo>
                <a:lnTo>
                  <a:pt x="109994" y="191770"/>
                </a:lnTo>
                <a:lnTo>
                  <a:pt x="102006" y="205740"/>
                </a:lnTo>
                <a:lnTo>
                  <a:pt x="102450" y="207010"/>
                </a:lnTo>
                <a:lnTo>
                  <a:pt x="108305" y="207010"/>
                </a:lnTo>
                <a:lnTo>
                  <a:pt x="110172" y="208280"/>
                </a:lnTo>
                <a:lnTo>
                  <a:pt x="110782" y="210820"/>
                </a:lnTo>
                <a:lnTo>
                  <a:pt x="112839" y="204470"/>
                </a:lnTo>
                <a:lnTo>
                  <a:pt x="116646" y="190500"/>
                </a:lnTo>
                <a:close/>
              </a:path>
              <a:path w="147954" h="210820">
                <a:moveTo>
                  <a:pt x="117684" y="186690"/>
                </a:moveTo>
                <a:lnTo>
                  <a:pt x="101041" y="186690"/>
                </a:lnTo>
                <a:lnTo>
                  <a:pt x="102006" y="187960"/>
                </a:lnTo>
                <a:lnTo>
                  <a:pt x="103428" y="187960"/>
                </a:lnTo>
                <a:lnTo>
                  <a:pt x="106184" y="189230"/>
                </a:lnTo>
                <a:lnTo>
                  <a:pt x="107416" y="191770"/>
                </a:lnTo>
                <a:lnTo>
                  <a:pt x="109816" y="190500"/>
                </a:lnTo>
                <a:lnTo>
                  <a:pt x="116646" y="190500"/>
                </a:lnTo>
                <a:lnTo>
                  <a:pt x="117684" y="186690"/>
                </a:lnTo>
                <a:close/>
              </a:path>
              <a:path w="147954" h="210820">
                <a:moveTo>
                  <a:pt x="112657" y="153670"/>
                </a:moveTo>
                <a:lnTo>
                  <a:pt x="35801" y="153670"/>
                </a:lnTo>
                <a:lnTo>
                  <a:pt x="39497" y="154940"/>
                </a:lnTo>
                <a:lnTo>
                  <a:pt x="41427" y="156210"/>
                </a:lnTo>
                <a:lnTo>
                  <a:pt x="41960" y="157480"/>
                </a:lnTo>
                <a:lnTo>
                  <a:pt x="43624" y="158750"/>
                </a:lnTo>
                <a:lnTo>
                  <a:pt x="44780" y="158750"/>
                </a:lnTo>
                <a:lnTo>
                  <a:pt x="46202" y="160020"/>
                </a:lnTo>
                <a:lnTo>
                  <a:pt x="50634" y="161290"/>
                </a:lnTo>
                <a:lnTo>
                  <a:pt x="53390" y="162560"/>
                </a:lnTo>
                <a:lnTo>
                  <a:pt x="54102" y="163830"/>
                </a:lnTo>
                <a:lnTo>
                  <a:pt x="57023" y="166370"/>
                </a:lnTo>
                <a:lnTo>
                  <a:pt x="57289" y="168910"/>
                </a:lnTo>
                <a:lnTo>
                  <a:pt x="59334" y="172720"/>
                </a:lnTo>
                <a:lnTo>
                  <a:pt x="60934" y="172720"/>
                </a:lnTo>
                <a:lnTo>
                  <a:pt x="66789" y="175260"/>
                </a:lnTo>
                <a:lnTo>
                  <a:pt x="69265" y="179070"/>
                </a:lnTo>
                <a:lnTo>
                  <a:pt x="69176" y="181610"/>
                </a:lnTo>
                <a:lnTo>
                  <a:pt x="70065" y="181610"/>
                </a:lnTo>
                <a:lnTo>
                  <a:pt x="72110" y="182880"/>
                </a:lnTo>
                <a:lnTo>
                  <a:pt x="73177" y="185420"/>
                </a:lnTo>
                <a:lnTo>
                  <a:pt x="72377" y="186690"/>
                </a:lnTo>
                <a:lnTo>
                  <a:pt x="73088" y="189230"/>
                </a:lnTo>
                <a:lnTo>
                  <a:pt x="75387" y="190500"/>
                </a:lnTo>
                <a:lnTo>
                  <a:pt x="77965" y="189230"/>
                </a:lnTo>
                <a:lnTo>
                  <a:pt x="84353" y="189230"/>
                </a:lnTo>
                <a:lnTo>
                  <a:pt x="88252" y="186690"/>
                </a:lnTo>
                <a:lnTo>
                  <a:pt x="117684" y="186690"/>
                </a:lnTo>
                <a:lnTo>
                  <a:pt x="119761" y="179070"/>
                </a:lnTo>
                <a:lnTo>
                  <a:pt x="120027" y="172720"/>
                </a:lnTo>
                <a:lnTo>
                  <a:pt x="117005" y="167640"/>
                </a:lnTo>
                <a:lnTo>
                  <a:pt x="112395" y="163830"/>
                </a:lnTo>
                <a:lnTo>
                  <a:pt x="110261" y="161290"/>
                </a:lnTo>
                <a:lnTo>
                  <a:pt x="109905" y="154940"/>
                </a:lnTo>
                <a:lnTo>
                  <a:pt x="112657" y="153670"/>
                </a:lnTo>
                <a:close/>
              </a:path>
              <a:path w="147954" h="210820">
                <a:moveTo>
                  <a:pt x="98818" y="186690"/>
                </a:moveTo>
                <a:lnTo>
                  <a:pt x="88252" y="186690"/>
                </a:lnTo>
                <a:lnTo>
                  <a:pt x="91630" y="187960"/>
                </a:lnTo>
                <a:lnTo>
                  <a:pt x="94551" y="189230"/>
                </a:lnTo>
                <a:lnTo>
                  <a:pt x="98818" y="186690"/>
                </a:lnTo>
                <a:close/>
              </a:path>
              <a:path w="147954" h="210820">
                <a:moveTo>
                  <a:pt x="138518" y="106680"/>
                </a:moveTo>
                <a:lnTo>
                  <a:pt x="21907" y="106680"/>
                </a:lnTo>
                <a:lnTo>
                  <a:pt x="21602" y="107950"/>
                </a:lnTo>
                <a:lnTo>
                  <a:pt x="22847" y="109220"/>
                </a:lnTo>
                <a:lnTo>
                  <a:pt x="24142" y="109220"/>
                </a:lnTo>
                <a:lnTo>
                  <a:pt x="24269" y="110490"/>
                </a:lnTo>
                <a:lnTo>
                  <a:pt x="22999" y="111760"/>
                </a:lnTo>
                <a:lnTo>
                  <a:pt x="21945" y="115570"/>
                </a:lnTo>
                <a:lnTo>
                  <a:pt x="17322" y="119380"/>
                </a:lnTo>
                <a:lnTo>
                  <a:pt x="16078" y="121920"/>
                </a:lnTo>
                <a:lnTo>
                  <a:pt x="12623" y="125730"/>
                </a:lnTo>
                <a:lnTo>
                  <a:pt x="8013" y="127000"/>
                </a:lnTo>
                <a:lnTo>
                  <a:pt x="4457" y="129540"/>
                </a:lnTo>
                <a:lnTo>
                  <a:pt x="1079" y="134620"/>
                </a:lnTo>
                <a:lnTo>
                  <a:pt x="546" y="138430"/>
                </a:lnTo>
                <a:lnTo>
                  <a:pt x="0" y="140970"/>
                </a:lnTo>
                <a:lnTo>
                  <a:pt x="3581" y="142240"/>
                </a:lnTo>
                <a:lnTo>
                  <a:pt x="7620" y="144780"/>
                </a:lnTo>
                <a:lnTo>
                  <a:pt x="13131" y="148590"/>
                </a:lnTo>
                <a:lnTo>
                  <a:pt x="15316" y="148590"/>
                </a:lnTo>
                <a:lnTo>
                  <a:pt x="18199" y="151130"/>
                </a:lnTo>
                <a:lnTo>
                  <a:pt x="17754" y="153670"/>
                </a:lnTo>
                <a:lnTo>
                  <a:pt x="18249" y="154940"/>
                </a:lnTo>
                <a:lnTo>
                  <a:pt x="22021" y="154940"/>
                </a:lnTo>
                <a:lnTo>
                  <a:pt x="26339" y="157480"/>
                </a:lnTo>
                <a:lnTo>
                  <a:pt x="27800" y="158750"/>
                </a:lnTo>
                <a:lnTo>
                  <a:pt x="31762" y="158750"/>
                </a:lnTo>
                <a:lnTo>
                  <a:pt x="33274" y="157480"/>
                </a:lnTo>
                <a:lnTo>
                  <a:pt x="33134" y="154940"/>
                </a:lnTo>
                <a:lnTo>
                  <a:pt x="34937" y="153670"/>
                </a:lnTo>
                <a:lnTo>
                  <a:pt x="112657" y="153670"/>
                </a:lnTo>
                <a:lnTo>
                  <a:pt x="118160" y="151130"/>
                </a:lnTo>
                <a:lnTo>
                  <a:pt x="121704" y="151130"/>
                </a:lnTo>
                <a:lnTo>
                  <a:pt x="120294" y="149860"/>
                </a:lnTo>
                <a:lnTo>
                  <a:pt x="121615" y="148590"/>
                </a:lnTo>
                <a:lnTo>
                  <a:pt x="119849" y="144780"/>
                </a:lnTo>
                <a:lnTo>
                  <a:pt x="115138" y="143510"/>
                </a:lnTo>
                <a:lnTo>
                  <a:pt x="113995" y="140970"/>
                </a:lnTo>
                <a:lnTo>
                  <a:pt x="114795" y="137160"/>
                </a:lnTo>
                <a:lnTo>
                  <a:pt x="128727" y="137160"/>
                </a:lnTo>
                <a:lnTo>
                  <a:pt x="130225" y="135890"/>
                </a:lnTo>
                <a:lnTo>
                  <a:pt x="135547" y="135890"/>
                </a:lnTo>
                <a:lnTo>
                  <a:pt x="137947" y="133350"/>
                </a:lnTo>
                <a:lnTo>
                  <a:pt x="144674" y="133350"/>
                </a:lnTo>
                <a:lnTo>
                  <a:pt x="143725" y="130810"/>
                </a:lnTo>
                <a:lnTo>
                  <a:pt x="144399" y="129540"/>
                </a:lnTo>
                <a:lnTo>
                  <a:pt x="143103" y="127000"/>
                </a:lnTo>
                <a:lnTo>
                  <a:pt x="141909" y="127000"/>
                </a:lnTo>
                <a:lnTo>
                  <a:pt x="141376" y="124460"/>
                </a:lnTo>
                <a:lnTo>
                  <a:pt x="138315" y="124460"/>
                </a:lnTo>
                <a:lnTo>
                  <a:pt x="137947" y="123190"/>
                </a:lnTo>
                <a:lnTo>
                  <a:pt x="141935" y="115570"/>
                </a:lnTo>
                <a:lnTo>
                  <a:pt x="139280" y="109220"/>
                </a:lnTo>
                <a:lnTo>
                  <a:pt x="139192" y="107950"/>
                </a:lnTo>
                <a:lnTo>
                  <a:pt x="138518" y="106680"/>
                </a:lnTo>
                <a:close/>
              </a:path>
              <a:path w="147954" h="210820">
                <a:moveTo>
                  <a:pt x="121704" y="151130"/>
                </a:moveTo>
                <a:lnTo>
                  <a:pt x="118160" y="151130"/>
                </a:lnTo>
                <a:lnTo>
                  <a:pt x="121081" y="153670"/>
                </a:lnTo>
                <a:lnTo>
                  <a:pt x="121704" y="151130"/>
                </a:lnTo>
                <a:close/>
              </a:path>
              <a:path w="147954" h="210820">
                <a:moveTo>
                  <a:pt x="144674" y="133350"/>
                </a:moveTo>
                <a:lnTo>
                  <a:pt x="141312" y="133350"/>
                </a:lnTo>
                <a:lnTo>
                  <a:pt x="141998" y="134620"/>
                </a:lnTo>
                <a:lnTo>
                  <a:pt x="144043" y="137160"/>
                </a:lnTo>
                <a:lnTo>
                  <a:pt x="144526" y="139700"/>
                </a:lnTo>
                <a:lnTo>
                  <a:pt x="144449" y="143510"/>
                </a:lnTo>
                <a:lnTo>
                  <a:pt x="147815" y="143510"/>
                </a:lnTo>
                <a:lnTo>
                  <a:pt x="147599" y="140970"/>
                </a:lnTo>
                <a:lnTo>
                  <a:pt x="144674" y="133350"/>
                </a:lnTo>
                <a:close/>
              </a:path>
              <a:path w="147954" h="210820">
                <a:moveTo>
                  <a:pt x="135547" y="135890"/>
                </a:moveTo>
                <a:lnTo>
                  <a:pt x="132613" y="135890"/>
                </a:lnTo>
                <a:lnTo>
                  <a:pt x="133946" y="137160"/>
                </a:lnTo>
                <a:lnTo>
                  <a:pt x="135547" y="135890"/>
                </a:lnTo>
                <a:close/>
              </a:path>
              <a:path w="147954" h="210820">
                <a:moveTo>
                  <a:pt x="20193" y="48260"/>
                </a:moveTo>
                <a:lnTo>
                  <a:pt x="19672" y="50800"/>
                </a:lnTo>
                <a:lnTo>
                  <a:pt x="20078" y="52070"/>
                </a:lnTo>
                <a:lnTo>
                  <a:pt x="21183" y="54610"/>
                </a:lnTo>
                <a:lnTo>
                  <a:pt x="19405" y="58420"/>
                </a:lnTo>
                <a:lnTo>
                  <a:pt x="18567" y="60960"/>
                </a:lnTo>
                <a:lnTo>
                  <a:pt x="17043" y="62230"/>
                </a:lnTo>
                <a:lnTo>
                  <a:pt x="15849" y="62230"/>
                </a:lnTo>
                <a:lnTo>
                  <a:pt x="14249" y="66040"/>
                </a:lnTo>
                <a:lnTo>
                  <a:pt x="14757" y="66040"/>
                </a:lnTo>
                <a:lnTo>
                  <a:pt x="15290" y="69850"/>
                </a:lnTo>
                <a:lnTo>
                  <a:pt x="15519" y="72390"/>
                </a:lnTo>
                <a:lnTo>
                  <a:pt x="17957" y="74930"/>
                </a:lnTo>
                <a:lnTo>
                  <a:pt x="20091" y="74930"/>
                </a:lnTo>
                <a:lnTo>
                  <a:pt x="20764" y="76200"/>
                </a:lnTo>
                <a:lnTo>
                  <a:pt x="21069" y="78740"/>
                </a:lnTo>
                <a:lnTo>
                  <a:pt x="19558" y="80010"/>
                </a:lnTo>
                <a:lnTo>
                  <a:pt x="19519" y="81280"/>
                </a:lnTo>
                <a:lnTo>
                  <a:pt x="20980" y="82550"/>
                </a:lnTo>
                <a:lnTo>
                  <a:pt x="20980" y="86360"/>
                </a:lnTo>
                <a:lnTo>
                  <a:pt x="19380" y="87630"/>
                </a:lnTo>
                <a:lnTo>
                  <a:pt x="18402" y="88900"/>
                </a:lnTo>
                <a:lnTo>
                  <a:pt x="19380" y="88900"/>
                </a:lnTo>
                <a:lnTo>
                  <a:pt x="20358" y="91440"/>
                </a:lnTo>
                <a:lnTo>
                  <a:pt x="20053" y="95250"/>
                </a:lnTo>
                <a:lnTo>
                  <a:pt x="20269" y="101600"/>
                </a:lnTo>
                <a:lnTo>
                  <a:pt x="18580" y="104140"/>
                </a:lnTo>
                <a:lnTo>
                  <a:pt x="18275" y="105410"/>
                </a:lnTo>
                <a:lnTo>
                  <a:pt x="19735" y="107950"/>
                </a:lnTo>
                <a:lnTo>
                  <a:pt x="21907" y="106680"/>
                </a:lnTo>
                <a:lnTo>
                  <a:pt x="138518" y="106680"/>
                </a:lnTo>
                <a:lnTo>
                  <a:pt x="137845" y="105410"/>
                </a:lnTo>
                <a:lnTo>
                  <a:pt x="137769" y="101600"/>
                </a:lnTo>
                <a:lnTo>
                  <a:pt x="138709" y="99060"/>
                </a:lnTo>
                <a:lnTo>
                  <a:pt x="137731" y="92710"/>
                </a:lnTo>
                <a:lnTo>
                  <a:pt x="139103" y="91440"/>
                </a:lnTo>
                <a:lnTo>
                  <a:pt x="142036" y="90170"/>
                </a:lnTo>
                <a:lnTo>
                  <a:pt x="142849" y="88900"/>
                </a:lnTo>
                <a:lnTo>
                  <a:pt x="142849" y="86360"/>
                </a:lnTo>
                <a:lnTo>
                  <a:pt x="143827" y="83820"/>
                </a:lnTo>
                <a:lnTo>
                  <a:pt x="143065" y="80010"/>
                </a:lnTo>
                <a:lnTo>
                  <a:pt x="128574" y="80010"/>
                </a:lnTo>
                <a:lnTo>
                  <a:pt x="126085" y="78740"/>
                </a:lnTo>
                <a:lnTo>
                  <a:pt x="120840" y="78740"/>
                </a:lnTo>
                <a:lnTo>
                  <a:pt x="111544" y="69850"/>
                </a:lnTo>
                <a:lnTo>
                  <a:pt x="92837" y="69850"/>
                </a:lnTo>
                <a:lnTo>
                  <a:pt x="90258" y="68580"/>
                </a:lnTo>
                <a:lnTo>
                  <a:pt x="88074" y="68580"/>
                </a:lnTo>
                <a:lnTo>
                  <a:pt x="84607" y="66040"/>
                </a:lnTo>
                <a:lnTo>
                  <a:pt x="81813" y="64770"/>
                </a:lnTo>
                <a:lnTo>
                  <a:pt x="81673" y="62230"/>
                </a:lnTo>
                <a:lnTo>
                  <a:pt x="82524" y="60960"/>
                </a:lnTo>
                <a:lnTo>
                  <a:pt x="82346" y="59690"/>
                </a:lnTo>
                <a:lnTo>
                  <a:pt x="82969" y="58420"/>
                </a:lnTo>
                <a:lnTo>
                  <a:pt x="28054" y="58420"/>
                </a:lnTo>
                <a:lnTo>
                  <a:pt x="26720" y="57150"/>
                </a:lnTo>
                <a:lnTo>
                  <a:pt x="24511" y="55880"/>
                </a:lnTo>
                <a:lnTo>
                  <a:pt x="24765" y="54610"/>
                </a:lnTo>
                <a:lnTo>
                  <a:pt x="25565" y="53340"/>
                </a:lnTo>
                <a:lnTo>
                  <a:pt x="23710" y="53340"/>
                </a:lnTo>
                <a:lnTo>
                  <a:pt x="22910" y="50800"/>
                </a:lnTo>
                <a:lnTo>
                  <a:pt x="20193" y="48260"/>
                </a:lnTo>
                <a:close/>
              </a:path>
              <a:path w="147954" h="210820">
                <a:moveTo>
                  <a:pt x="141071" y="78740"/>
                </a:moveTo>
                <a:lnTo>
                  <a:pt x="132486" y="78740"/>
                </a:lnTo>
                <a:lnTo>
                  <a:pt x="130175" y="80010"/>
                </a:lnTo>
                <a:lnTo>
                  <a:pt x="143065" y="80010"/>
                </a:lnTo>
                <a:lnTo>
                  <a:pt x="141071" y="78740"/>
                </a:lnTo>
                <a:close/>
              </a:path>
              <a:path w="147954" h="210820">
                <a:moveTo>
                  <a:pt x="97993" y="68580"/>
                </a:moveTo>
                <a:lnTo>
                  <a:pt x="94830" y="68580"/>
                </a:lnTo>
                <a:lnTo>
                  <a:pt x="92837" y="69850"/>
                </a:lnTo>
                <a:lnTo>
                  <a:pt x="100965" y="69850"/>
                </a:lnTo>
                <a:lnTo>
                  <a:pt x="97993" y="68580"/>
                </a:lnTo>
                <a:close/>
              </a:path>
              <a:path w="147954" h="210820">
                <a:moveTo>
                  <a:pt x="109334" y="68580"/>
                </a:moveTo>
                <a:lnTo>
                  <a:pt x="101854" y="68580"/>
                </a:lnTo>
                <a:lnTo>
                  <a:pt x="100965" y="69850"/>
                </a:lnTo>
                <a:lnTo>
                  <a:pt x="111544" y="69850"/>
                </a:lnTo>
                <a:lnTo>
                  <a:pt x="109334" y="68580"/>
                </a:lnTo>
                <a:close/>
              </a:path>
              <a:path w="147954" h="210820">
                <a:moveTo>
                  <a:pt x="54317" y="17780"/>
                </a:moveTo>
                <a:lnTo>
                  <a:pt x="52717" y="17780"/>
                </a:lnTo>
                <a:lnTo>
                  <a:pt x="48641" y="20320"/>
                </a:lnTo>
                <a:lnTo>
                  <a:pt x="47663" y="21590"/>
                </a:lnTo>
                <a:lnTo>
                  <a:pt x="44907" y="25400"/>
                </a:lnTo>
                <a:lnTo>
                  <a:pt x="41630" y="31750"/>
                </a:lnTo>
                <a:lnTo>
                  <a:pt x="41186" y="33020"/>
                </a:lnTo>
                <a:lnTo>
                  <a:pt x="43053" y="33020"/>
                </a:lnTo>
                <a:lnTo>
                  <a:pt x="43408" y="35560"/>
                </a:lnTo>
                <a:lnTo>
                  <a:pt x="42697" y="38100"/>
                </a:lnTo>
                <a:lnTo>
                  <a:pt x="40919" y="38100"/>
                </a:lnTo>
                <a:lnTo>
                  <a:pt x="38620" y="39370"/>
                </a:lnTo>
                <a:lnTo>
                  <a:pt x="36842" y="39370"/>
                </a:lnTo>
                <a:lnTo>
                  <a:pt x="33642" y="43180"/>
                </a:lnTo>
                <a:lnTo>
                  <a:pt x="32308" y="43180"/>
                </a:lnTo>
                <a:lnTo>
                  <a:pt x="29921" y="46990"/>
                </a:lnTo>
                <a:lnTo>
                  <a:pt x="26454" y="46990"/>
                </a:lnTo>
                <a:lnTo>
                  <a:pt x="27165" y="49530"/>
                </a:lnTo>
                <a:lnTo>
                  <a:pt x="29298" y="52070"/>
                </a:lnTo>
                <a:lnTo>
                  <a:pt x="29298" y="54610"/>
                </a:lnTo>
                <a:lnTo>
                  <a:pt x="28054" y="58420"/>
                </a:lnTo>
                <a:lnTo>
                  <a:pt x="82969" y="58420"/>
                </a:lnTo>
                <a:lnTo>
                  <a:pt x="83591" y="57150"/>
                </a:lnTo>
                <a:lnTo>
                  <a:pt x="82969" y="54610"/>
                </a:lnTo>
                <a:lnTo>
                  <a:pt x="80784" y="50800"/>
                </a:lnTo>
                <a:lnTo>
                  <a:pt x="75920" y="41910"/>
                </a:lnTo>
                <a:lnTo>
                  <a:pt x="72199" y="41910"/>
                </a:lnTo>
                <a:lnTo>
                  <a:pt x="72466" y="40640"/>
                </a:lnTo>
                <a:lnTo>
                  <a:pt x="74333" y="36830"/>
                </a:lnTo>
                <a:lnTo>
                  <a:pt x="74688" y="33020"/>
                </a:lnTo>
                <a:lnTo>
                  <a:pt x="73875" y="30480"/>
                </a:lnTo>
                <a:lnTo>
                  <a:pt x="74599" y="27940"/>
                </a:lnTo>
                <a:lnTo>
                  <a:pt x="78498" y="22860"/>
                </a:lnTo>
                <a:lnTo>
                  <a:pt x="58039" y="22860"/>
                </a:lnTo>
                <a:lnTo>
                  <a:pt x="58483" y="20320"/>
                </a:lnTo>
                <a:lnTo>
                  <a:pt x="58216" y="20320"/>
                </a:lnTo>
                <a:lnTo>
                  <a:pt x="59994" y="19050"/>
                </a:lnTo>
                <a:lnTo>
                  <a:pt x="57429" y="19050"/>
                </a:lnTo>
                <a:lnTo>
                  <a:pt x="54317" y="17780"/>
                </a:lnTo>
                <a:close/>
              </a:path>
              <a:path w="147954" h="210820">
                <a:moveTo>
                  <a:pt x="94068" y="0"/>
                </a:moveTo>
                <a:lnTo>
                  <a:pt x="92290" y="0"/>
                </a:lnTo>
                <a:lnTo>
                  <a:pt x="91668" y="1270"/>
                </a:lnTo>
                <a:lnTo>
                  <a:pt x="91490" y="2540"/>
                </a:lnTo>
                <a:lnTo>
                  <a:pt x="89636" y="2540"/>
                </a:lnTo>
                <a:lnTo>
                  <a:pt x="88646" y="3810"/>
                </a:lnTo>
                <a:lnTo>
                  <a:pt x="84836" y="3810"/>
                </a:lnTo>
                <a:lnTo>
                  <a:pt x="83858" y="5080"/>
                </a:lnTo>
                <a:lnTo>
                  <a:pt x="84924" y="6350"/>
                </a:lnTo>
                <a:lnTo>
                  <a:pt x="84124" y="7620"/>
                </a:lnTo>
                <a:lnTo>
                  <a:pt x="80937" y="8890"/>
                </a:lnTo>
                <a:lnTo>
                  <a:pt x="76669" y="11430"/>
                </a:lnTo>
                <a:lnTo>
                  <a:pt x="73837" y="13970"/>
                </a:lnTo>
                <a:lnTo>
                  <a:pt x="70548" y="15240"/>
                </a:lnTo>
                <a:lnTo>
                  <a:pt x="60439" y="15240"/>
                </a:lnTo>
                <a:lnTo>
                  <a:pt x="60617" y="17780"/>
                </a:lnTo>
                <a:lnTo>
                  <a:pt x="61417" y="19050"/>
                </a:lnTo>
                <a:lnTo>
                  <a:pt x="61150" y="21590"/>
                </a:lnTo>
                <a:lnTo>
                  <a:pt x="59283" y="22860"/>
                </a:lnTo>
                <a:lnTo>
                  <a:pt x="78498" y="22860"/>
                </a:lnTo>
                <a:lnTo>
                  <a:pt x="80454" y="21590"/>
                </a:lnTo>
                <a:lnTo>
                  <a:pt x="82397" y="17780"/>
                </a:lnTo>
                <a:lnTo>
                  <a:pt x="84531" y="17780"/>
                </a:lnTo>
                <a:lnTo>
                  <a:pt x="85686" y="16510"/>
                </a:lnTo>
                <a:lnTo>
                  <a:pt x="86423" y="15240"/>
                </a:lnTo>
                <a:lnTo>
                  <a:pt x="66916" y="15240"/>
                </a:lnTo>
                <a:lnTo>
                  <a:pt x="62915" y="13970"/>
                </a:lnTo>
                <a:lnTo>
                  <a:pt x="87160" y="13970"/>
                </a:lnTo>
                <a:lnTo>
                  <a:pt x="89369" y="10160"/>
                </a:lnTo>
                <a:lnTo>
                  <a:pt x="95681" y="7620"/>
                </a:lnTo>
                <a:lnTo>
                  <a:pt x="97967" y="7620"/>
                </a:lnTo>
                <a:lnTo>
                  <a:pt x="99390" y="6350"/>
                </a:lnTo>
                <a:lnTo>
                  <a:pt x="99923" y="5080"/>
                </a:lnTo>
                <a:lnTo>
                  <a:pt x="98501" y="2540"/>
                </a:lnTo>
                <a:lnTo>
                  <a:pt x="94068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005119" y="3780256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555" y="0"/>
                </a:moveTo>
                <a:lnTo>
                  <a:pt x="1333" y="1993"/>
                </a:lnTo>
                <a:lnTo>
                  <a:pt x="0" y="4191"/>
                </a:lnTo>
                <a:lnTo>
                  <a:pt x="139" y="5067"/>
                </a:lnTo>
                <a:lnTo>
                  <a:pt x="888" y="6045"/>
                </a:lnTo>
                <a:lnTo>
                  <a:pt x="2311" y="5600"/>
                </a:lnTo>
                <a:lnTo>
                  <a:pt x="3238" y="3784"/>
                </a:lnTo>
                <a:lnTo>
                  <a:pt x="3180" y="1993"/>
                </a:lnTo>
                <a:lnTo>
                  <a:pt x="3733" y="622"/>
                </a:lnTo>
                <a:lnTo>
                  <a:pt x="3555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3996616" y="3727220"/>
            <a:ext cx="73025" cy="80645"/>
          </a:xfrm>
          <a:custGeom>
            <a:avLst/>
            <a:gdLst/>
            <a:ahLst/>
            <a:cxnLst/>
            <a:rect l="l" t="t" r="r" b="b"/>
            <a:pathLst>
              <a:path w="73025" h="80645">
                <a:moveTo>
                  <a:pt x="31420" y="71666"/>
                </a:moveTo>
                <a:lnTo>
                  <a:pt x="13881" y="71666"/>
                </a:lnTo>
                <a:lnTo>
                  <a:pt x="15036" y="73533"/>
                </a:lnTo>
                <a:lnTo>
                  <a:pt x="18757" y="74320"/>
                </a:lnTo>
                <a:lnTo>
                  <a:pt x="20967" y="75222"/>
                </a:lnTo>
                <a:lnTo>
                  <a:pt x="24523" y="80264"/>
                </a:lnTo>
                <a:lnTo>
                  <a:pt x="26123" y="80264"/>
                </a:lnTo>
                <a:lnTo>
                  <a:pt x="28422" y="77876"/>
                </a:lnTo>
                <a:lnTo>
                  <a:pt x="31420" y="71666"/>
                </a:lnTo>
                <a:close/>
              </a:path>
              <a:path w="73025" h="80645">
                <a:moveTo>
                  <a:pt x="57916" y="48323"/>
                </a:moveTo>
                <a:lnTo>
                  <a:pt x="13830" y="48323"/>
                </a:lnTo>
                <a:lnTo>
                  <a:pt x="14630" y="48514"/>
                </a:lnTo>
                <a:lnTo>
                  <a:pt x="15363" y="51435"/>
                </a:lnTo>
                <a:lnTo>
                  <a:pt x="15334" y="52235"/>
                </a:lnTo>
                <a:lnTo>
                  <a:pt x="14808" y="55156"/>
                </a:lnTo>
                <a:lnTo>
                  <a:pt x="15163" y="57010"/>
                </a:lnTo>
                <a:lnTo>
                  <a:pt x="13919" y="60134"/>
                </a:lnTo>
                <a:lnTo>
                  <a:pt x="10718" y="62826"/>
                </a:lnTo>
                <a:lnTo>
                  <a:pt x="11836" y="63411"/>
                </a:lnTo>
                <a:lnTo>
                  <a:pt x="12903" y="66789"/>
                </a:lnTo>
                <a:lnTo>
                  <a:pt x="10325" y="68122"/>
                </a:lnTo>
                <a:lnTo>
                  <a:pt x="8280" y="70421"/>
                </a:lnTo>
                <a:lnTo>
                  <a:pt x="8636" y="72809"/>
                </a:lnTo>
                <a:lnTo>
                  <a:pt x="11125" y="72910"/>
                </a:lnTo>
                <a:lnTo>
                  <a:pt x="13881" y="71666"/>
                </a:lnTo>
                <a:lnTo>
                  <a:pt x="31420" y="71666"/>
                </a:lnTo>
                <a:lnTo>
                  <a:pt x="38011" y="58013"/>
                </a:lnTo>
                <a:lnTo>
                  <a:pt x="39789" y="56400"/>
                </a:lnTo>
                <a:lnTo>
                  <a:pt x="52387" y="52235"/>
                </a:lnTo>
                <a:lnTo>
                  <a:pt x="57708" y="48514"/>
                </a:lnTo>
                <a:lnTo>
                  <a:pt x="57916" y="48323"/>
                </a:lnTo>
                <a:close/>
              </a:path>
              <a:path w="73025" h="80645">
                <a:moveTo>
                  <a:pt x="25793" y="0"/>
                </a:moveTo>
                <a:lnTo>
                  <a:pt x="25095" y="2882"/>
                </a:lnTo>
                <a:lnTo>
                  <a:pt x="21539" y="3073"/>
                </a:lnTo>
                <a:lnTo>
                  <a:pt x="15671" y="7150"/>
                </a:lnTo>
                <a:lnTo>
                  <a:pt x="12649" y="7340"/>
                </a:lnTo>
                <a:lnTo>
                  <a:pt x="9461" y="8940"/>
                </a:lnTo>
                <a:lnTo>
                  <a:pt x="11049" y="11772"/>
                </a:lnTo>
                <a:lnTo>
                  <a:pt x="11226" y="13550"/>
                </a:lnTo>
                <a:lnTo>
                  <a:pt x="12306" y="15328"/>
                </a:lnTo>
                <a:lnTo>
                  <a:pt x="11595" y="18707"/>
                </a:lnTo>
                <a:lnTo>
                  <a:pt x="6972" y="23672"/>
                </a:lnTo>
                <a:lnTo>
                  <a:pt x="6616" y="25819"/>
                </a:lnTo>
                <a:lnTo>
                  <a:pt x="7683" y="27228"/>
                </a:lnTo>
                <a:lnTo>
                  <a:pt x="5372" y="30619"/>
                </a:lnTo>
                <a:lnTo>
                  <a:pt x="2705" y="30975"/>
                </a:lnTo>
                <a:lnTo>
                  <a:pt x="571" y="33985"/>
                </a:lnTo>
                <a:lnTo>
                  <a:pt x="1460" y="35941"/>
                </a:lnTo>
                <a:lnTo>
                  <a:pt x="2387" y="38493"/>
                </a:lnTo>
                <a:lnTo>
                  <a:pt x="2120" y="40436"/>
                </a:lnTo>
                <a:lnTo>
                  <a:pt x="2565" y="44081"/>
                </a:lnTo>
                <a:lnTo>
                  <a:pt x="1231" y="46380"/>
                </a:lnTo>
                <a:lnTo>
                  <a:pt x="0" y="47536"/>
                </a:lnTo>
                <a:lnTo>
                  <a:pt x="1409" y="49403"/>
                </a:lnTo>
                <a:lnTo>
                  <a:pt x="4076" y="50457"/>
                </a:lnTo>
                <a:lnTo>
                  <a:pt x="6553" y="53035"/>
                </a:lnTo>
                <a:lnTo>
                  <a:pt x="8597" y="54368"/>
                </a:lnTo>
                <a:lnTo>
                  <a:pt x="9575" y="53657"/>
                </a:lnTo>
                <a:lnTo>
                  <a:pt x="10642" y="50723"/>
                </a:lnTo>
                <a:lnTo>
                  <a:pt x="11442" y="49212"/>
                </a:lnTo>
                <a:lnTo>
                  <a:pt x="13208" y="47447"/>
                </a:lnTo>
                <a:lnTo>
                  <a:pt x="58871" y="47447"/>
                </a:lnTo>
                <a:lnTo>
                  <a:pt x="66217" y="40703"/>
                </a:lnTo>
                <a:lnTo>
                  <a:pt x="69634" y="32651"/>
                </a:lnTo>
                <a:lnTo>
                  <a:pt x="71818" y="32524"/>
                </a:lnTo>
                <a:lnTo>
                  <a:pt x="72351" y="31407"/>
                </a:lnTo>
                <a:lnTo>
                  <a:pt x="72974" y="28562"/>
                </a:lnTo>
                <a:lnTo>
                  <a:pt x="72707" y="26238"/>
                </a:lnTo>
                <a:lnTo>
                  <a:pt x="70180" y="21424"/>
                </a:lnTo>
                <a:lnTo>
                  <a:pt x="70256" y="20142"/>
                </a:lnTo>
                <a:lnTo>
                  <a:pt x="69752" y="18542"/>
                </a:lnTo>
                <a:lnTo>
                  <a:pt x="57556" y="18542"/>
                </a:lnTo>
                <a:lnTo>
                  <a:pt x="53594" y="17653"/>
                </a:lnTo>
                <a:lnTo>
                  <a:pt x="52133" y="16624"/>
                </a:lnTo>
                <a:lnTo>
                  <a:pt x="47815" y="14541"/>
                </a:lnTo>
                <a:lnTo>
                  <a:pt x="44043" y="14224"/>
                </a:lnTo>
                <a:lnTo>
                  <a:pt x="43548" y="12623"/>
                </a:lnTo>
                <a:lnTo>
                  <a:pt x="43992" y="10795"/>
                </a:lnTo>
                <a:lnTo>
                  <a:pt x="41109" y="7759"/>
                </a:lnTo>
                <a:lnTo>
                  <a:pt x="38925" y="7721"/>
                </a:lnTo>
                <a:lnTo>
                  <a:pt x="33413" y="4127"/>
                </a:lnTo>
                <a:lnTo>
                  <a:pt x="29375" y="1358"/>
                </a:lnTo>
                <a:lnTo>
                  <a:pt x="25793" y="0"/>
                </a:lnTo>
                <a:close/>
              </a:path>
              <a:path w="73025" h="80645">
                <a:moveTo>
                  <a:pt x="58871" y="47447"/>
                </a:moveTo>
                <a:lnTo>
                  <a:pt x="13208" y="47447"/>
                </a:lnTo>
                <a:lnTo>
                  <a:pt x="13281" y="49212"/>
                </a:lnTo>
                <a:lnTo>
                  <a:pt x="13563" y="51435"/>
                </a:lnTo>
                <a:lnTo>
                  <a:pt x="13950" y="50457"/>
                </a:lnTo>
                <a:lnTo>
                  <a:pt x="13830" y="48323"/>
                </a:lnTo>
                <a:lnTo>
                  <a:pt x="57916" y="48323"/>
                </a:lnTo>
                <a:lnTo>
                  <a:pt x="58871" y="47447"/>
                </a:lnTo>
                <a:close/>
              </a:path>
              <a:path w="73025" h="80645">
                <a:moveTo>
                  <a:pt x="60731" y="13208"/>
                </a:moveTo>
                <a:lnTo>
                  <a:pt x="59040" y="14541"/>
                </a:lnTo>
                <a:lnTo>
                  <a:pt x="58998" y="17221"/>
                </a:lnTo>
                <a:lnTo>
                  <a:pt x="57556" y="18542"/>
                </a:lnTo>
                <a:lnTo>
                  <a:pt x="69752" y="18542"/>
                </a:lnTo>
                <a:lnTo>
                  <a:pt x="69697" y="18326"/>
                </a:lnTo>
                <a:lnTo>
                  <a:pt x="69418" y="18148"/>
                </a:lnTo>
                <a:lnTo>
                  <a:pt x="67754" y="17221"/>
                </a:lnTo>
                <a:lnTo>
                  <a:pt x="67221" y="15608"/>
                </a:lnTo>
                <a:lnTo>
                  <a:pt x="65255" y="14541"/>
                </a:lnTo>
                <a:lnTo>
                  <a:pt x="61595" y="13233"/>
                </a:lnTo>
                <a:lnTo>
                  <a:pt x="60731" y="13208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992798" y="3745466"/>
            <a:ext cx="159385" cy="234950"/>
          </a:xfrm>
          <a:custGeom>
            <a:avLst/>
            <a:gdLst/>
            <a:ahLst/>
            <a:cxnLst/>
            <a:rect l="l" t="t" r="r" b="b"/>
            <a:pathLst>
              <a:path w="159385" h="234950">
                <a:moveTo>
                  <a:pt x="158653" y="206717"/>
                </a:moveTo>
                <a:lnTo>
                  <a:pt x="102996" y="206717"/>
                </a:lnTo>
                <a:lnTo>
                  <a:pt x="105092" y="207289"/>
                </a:lnTo>
                <a:lnTo>
                  <a:pt x="109842" y="210184"/>
                </a:lnTo>
                <a:lnTo>
                  <a:pt x="113080" y="211429"/>
                </a:lnTo>
                <a:lnTo>
                  <a:pt x="115392" y="211556"/>
                </a:lnTo>
                <a:lnTo>
                  <a:pt x="116497" y="212140"/>
                </a:lnTo>
                <a:lnTo>
                  <a:pt x="117170" y="213791"/>
                </a:lnTo>
                <a:lnTo>
                  <a:pt x="120548" y="216242"/>
                </a:lnTo>
                <a:lnTo>
                  <a:pt x="122415" y="217398"/>
                </a:lnTo>
                <a:lnTo>
                  <a:pt x="125082" y="219887"/>
                </a:lnTo>
                <a:lnTo>
                  <a:pt x="126733" y="220560"/>
                </a:lnTo>
                <a:lnTo>
                  <a:pt x="127533" y="222122"/>
                </a:lnTo>
                <a:lnTo>
                  <a:pt x="127355" y="223405"/>
                </a:lnTo>
                <a:lnTo>
                  <a:pt x="127393" y="225145"/>
                </a:lnTo>
                <a:lnTo>
                  <a:pt x="130200" y="225717"/>
                </a:lnTo>
                <a:lnTo>
                  <a:pt x="132994" y="226872"/>
                </a:lnTo>
                <a:lnTo>
                  <a:pt x="136372" y="230352"/>
                </a:lnTo>
                <a:lnTo>
                  <a:pt x="139534" y="233286"/>
                </a:lnTo>
                <a:lnTo>
                  <a:pt x="141668" y="233959"/>
                </a:lnTo>
                <a:lnTo>
                  <a:pt x="142125" y="234391"/>
                </a:lnTo>
                <a:lnTo>
                  <a:pt x="145199" y="232917"/>
                </a:lnTo>
                <a:lnTo>
                  <a:pt x="147853" y="231139"/>
                </a:lnTo>
                <a:lnTo>
                  <a:pt x="150002" y="231139"/>
                </a:lnTo>
                <a:lnTo>
                  <a:pt x="151853" y="229984"/>
                </a:lnTo>
                <a:lnTo>
                  <a:pt x="152742" y="227939"/>
                </a:lnTo>
                <a:lnTo>
                  <a:pt x="150507" y="225818"/>
                </a:lnTo>
                <a:lnTo>
                  <a:pt x="151320" y="223685"/>
                </a:lnTo>
                <a:lnTo>
                  <a:pt x="152552" y="221640"/>
                </a:lnTo>
                <a:lnTo>
                  <a:pt x="154212" y="221640"/>
                </a:lnTo>
                <a:lnTo>
                  <a:pt x="153987" y="220497"/>
                </a:lnTo>
                <a:lnTo>
                  <a:pt x="152463" y="220230"/>
                </a:lnTo>
                <a:lnTo>
                  <a:pt x="151396" y="219062"/>
                </a:lnTo>
                <a:lnTo>
                  <a:pt x="153263" y="215074"/>
                </a:lnTo>
                <a:lnTo>
                  <a:pt x="156019" y="213220"/>
                </a:lnTo>
                <a:lnTo>
                  <a:pt x="158495" y="209930"/>
                </a:lnTo>
                <a:lnTo>
                  <a:pt x="158747" y="207289"/>
                </a:lnTo>
                <a:lnTo>
                  <a:pt x="158653" y="206717"/>
                </a:lnTo>
                <a:close/>
              </a:path>
              <a:path w="159385" h="234950">
                <a:moveTo>
                  <a:pt x="150002" y="231139"/>
                </a:moveTo>
                <a:lnTo>
                  <a:pt x="147853" y="231139"/>
                </a:lnTo>
                <a:lnTo>
                  <a:pt x="149453" y="231482"/>
                </a:lnTo>
                <a:lnTo>
                  <a:pt x="150002" y="231139"/>
                </a:lnTo>
                <a:close/>
              </a:path>
              <a:path w="159385" h="234950">
                <a:moveTo>
                  <a:pt x="154212" y="221640"/>
                </a:moveTo>
                <a:lnTo>
                  <a:pt x="152552" y="221640"/>
                </a:lnTo>
                <a:lnTo>
                  <a:pt x="154292" y="222046"/>
                </a:lnTo>
                <a:lnTo>
                  <a:pt x="154212" y="221640"/>
                </a:lnTo>
                <a:close/>
              </a:path>
              <a:path w="159385" h="234950">
                <a:moveTo>
                  <a:pt x="156275" y="194703"/>
                </a:moveTo>
                <a:lnTo>
                  <a:pt x="89649" y="194703"/>
                </a:lnTo>
                <a:lnTo>
                  <a:pt x="88899" y="196837"/>
                </a:lnTo>
                <a:lnTo>
                  <a:pt x="91046" y="199237"/>
                </a:lnTo>
                <a:lnTo>
                  <a:pt x="94995" y="201333"/>
                </a:lnTo>
                <a:lnTo>
                  <a:pt x="96773" y="202971"/>
                </a:lnTo>
                <a:lnTo>
                  <a:pt x="97091" y="204800"/>
                </a:lnTo>
                <a:lnTo>
                  <a:pt x="98945" y="206044"/>
                </a:lnTo>
                <a:lnTo>
                  <a:pt x="101930" y="207124"/>
                </a:lnTo>
                <a:lnTo>
                  <a:pt x="102996" y="206717"/>
                </a:lnTo>
                <a:lnTo>
                  <a:pt x="158653" y="206717"/>
                </a:lnTo>
                <a:lnTo>
                  <a:pt x="155219" y="198843"/>
                </a:lnTo>
                <a:lnTo>
                  <a:pt x="156463" y="196888"/>
                </a:lnTo>
                <a:lnTo>
                  <a:pt x="156275" y="194703"/>
                </a:lnTo>
                <a:close/>
              </a:path>
              <a:path w="159385" h="234950">
                <a:moveTo>
                  <a:pt x="157060" y="179146"/>
                </a:moveTo>
                <a:lnTo>
                  <a:pt x="67602" y="179146"/>
                </a:lnTo>
                <a:lnTo>
                  <a:pt x="69189" y="180200"/>
                </a:lnTo>
                <a:lnTo>
                  <a:pt x="69557" y="181800"/>
                </a:lnTo>
                <a:lnTo>
                  <a:pt x="69024" y="183045"/>
                </a:lnTo>
                <a:lnTo>
                  <a:pt x="73101" y="185877"/>
                </a:lnTo>
                <a:lnTo>
                  <a:pt x="77000" y="187820"/>
                </a:lnTo>
                <a:lnTo>
                  <a:pt x="77177" y="189509"/>
                </a:lnTo>
                <a:lnTo>
                  <a:pt x="79044" y="191820"/>
                </a:lnTo>
                <a:lnTo>
                  <a:pt x="81343" y="192074"/>
                </a:lnTo>
                <a:lnTo>
                  <a:pt x="82283" y="193268"/>
                </a:lnTo>
                <a:lnTo>
                  <a:pt x="83172" y="195313"/>
                </a:lnTo>
                <a:lnTo>
                  <a:pt x="84734" y="196329"/>
                </a:lnTo>
                <a:lnTo>
                  <a:pt x="88468" y="196151"/>
                </a:lnTo>
                <a:lnTo>
                  <a:pt x="89649" y="194703"/>
                </a:lnTo>
                <a:lnTo>
                  <a:pt x="156275" y="194703"/>
                </a:lnTo>
                <a:lnTo>
                  <a:pt x="156197" y="193789"/>
                </a:lnTo>
                <a:lnTo>
                  <a:pt x="155397" y="192189"/>
                </a:lnTo>
                <a:lnTo>
                  <a:pt x="154863" y="189610"/>
                </a:lnTo>
                <a:lnTo>
                  <a:pt x="156375" y="187921"/>
                </a:lnTo>
                <a:lnTo>
                  <a:pt x="157264" y="183667"/>
                </a:lnTo>
                <a:lnTo>
                  <a:pt x="157060" y="179146"/>
                </a:lnTo>
                <a:close/>
              </a:path>
              <a:path w="159385" h="234950">
                <a:moveTo>
                  <a:pt x="65824" y="174256"/>
                </a:moveTo>
                <a:lnTo>
                  <a:pt x="65793" y="175767"/>
                </a:lnTo>
                <a:lnTo>
                  <a:pt x="66179" y="177545"/>
                </a:lnTo>
                <a:lnTo>
                  <a:pt x="66179" y="179400"/>
                </a:lnTo>
                <a:lnTo>
                  <a:pt x="67602" y="179146"/>
                </a:lnTo>
                <a:lnTo>
                  <a:pt x="157060" y="179146"/>
                </a:lnTo>
                <a:lnTo>
                  <a:pt x="156908" y="175767"/>
                </a:lnTo>
                <a:lnTo>
                  <a:pt x="156670" y="175056"/>
                </a:lnTo>
                <a:lnTo>
                  <a:pt x="66979" y="175056"/>
                </a:lnTo>
                <a:lnTo>
                  <a:pt x="65824" y="174256"/>
                </a:lnTo>
                <a:close/>
              </a:path>
              <a:path w="159385" h="234950">
                <a:moveTo>
                  <a:pt x="14541" y="44589"/>
                </a:moveTo>
                <a:lnTo>
                  <a:pt x="14363" y="44729"/>
                </a:lnTo>
                <a:lnTo>
                  <a:pt x="8343" y="47383"/>
                </a:lnTo>
                <a:lnTo>
                  <a:pt x="6121" y="49428"/>
                </a:lnTo>
                <a:lnTo>
                  <a:pt x="1854" y="53593"/>
                </a:lnTo>
                <a:lnTo>
                  <a:pt x="977" y="56705"/>
                </a:lnTo>
                <a:lnTo>
                  <a:pt x="0" y="59093"/>
                </a:lnTo>
                <a:lnTo>
                  <a:pt x="266" y="60248"/>
                </a:lnTo>
                <a:lnTo>
                  <a:pt x="2222" y="61848"/>
                </a:lnTo>
                <a:lnTo>
                  <a:pt x="2476" y="63614"/>
                </a:lnTo>
                <a:lnTo>
                  <a:pt x="977" y="64681"/>
                </a:lnTo>
                <a:lnTo>
                  <a:pt x="977" y="66014"/>
                </a:lnTo>
                <a:lnTo>
                  <a:pt x="3365" y="68160"/>
                </a:lnTo>
                <a:lnTo>
                  <a:pt x="5232" y="71602"/>
                </a:lnTo>
                <a:lnTo>
                  <a:pt x="4965" y="74002"/>
                </a:lnTo>
                <a:lnTo>
                  <a:pt x="3111" y="74091"/>
                </a:lnTo>
                <a:lnTo>
                  <a:pt x="1155" y="74980"/>
                </a:lnTo>
                <a:lnTo>
                  <a:pt x="444" y="76847"/>
                </a:lnTo>
                <a:lnTo>
                  <a:pt x="2476" y="78790"/>
                </a:lnTo>
                <a:lnTo>
                  <a:pt x="4965" y="79781"/>
                </a:lnTo>
                <a:lnTo>
                  <a:pt x="8597" y="82867"/>
                </a:lnTo>
                <a:lnTo>
                  <a:pt x="11976" y="83324"/>
                </a:lnTo>
                <a:lnTo>
                  <a:pt x="17030" y="86690"/>
                </a:lnTo>
                <a:lnTo>
                  <a:pt x="19519" y="87312"/>
                </a:lnTo>
                <a:lnTo>
                  <a:pt x="20142" y="89357"/>
                </a:lnTo>
                <a:lnTo>
                  <a:pt x="22885" y="93256"/>
                </a:lnTo>
                <a:lnTo>
                  <a:pt x="23240" y="96634"/>
                </a:lnTo>
                <a:lnTo>
                  <a:pt x="24663" y="99110"/>
                </a:lnTo>
                <a:lnTo>
                  <a:pt x="29629" y="101676"/>
                </a:lnTo>
                <a:lnTo>
                  <a:pt x="31838" y="105321"/>
                </a:lnTo>
                <a:lnTo>
                  <a:pt x="32562" y="108864"/>
                </a:lnTo>
                <a:lnTo>
                  <a:pt x="33985" y="111251"/>
                </a:lnTo>
                <a:lnTo>
                  <a:pt x="34416" y="115252"/>
                </a:lnTo>
                <a:lnTo>
                  <a:pt x="36106" y="118008"/>
                </a:lnTo>
                <a:lnTo>
                  <a:pt x="38061" y="119164"/>
                </a:lnTo>
                <a:lnTo>
                  <a:pt x="40284" y="123151"/>
                </a:lnTo>
                <a:lnTo>
                  <a:pt x="40716" y="126085"/>
                </a:lnTo>
                <a:lnTo>
                  <a:pt x="40004" y="127050"/>
                </a:lnTo>
                <a:lnTo>
                  <a:pt x="41960" y="131305"/>
                </a:lnTo>
                <a:lnTo>
                  <a:pt x="45859" y="136194"/>
                </a:lnTo>
                <a:lnTo>
                  <a:pt x="47370" y="138760"/>
                </a:lnTo>
                <a:lnTo>
                  <a:pt x="46748" y="140804"/>
                </a:lnTo>
                <a:lnTo>
                  <a:pt x="47193" y="142506"/>
                </a:lnTo>
                <a:lnTo>
                  <a:pt x="48793" y="143027"/>
                </a:lnTo>
                <a:lnTo>
                  <a:pt x="52958" y="146761"/>
                </a:lnTo>
                <a:lnTo>
                  <a:pt x="54025" y="148970"/>
                </a:lnTo>
                <a:lnTo>
                  <a:pt x="54470" y="152425"/>
                </a:lnTo>
                <a:lnTo>
                  <a:pt x="55625" y="153936"/>
                </a:lnTo>
                <a:lnTo>
                  <a:pt x="58813" y="155092"/>
                </a:lnTo>
                <a:lnTo>
                  <a:pt x="59448" y="158026"/>
                </a:lnTo>
                <a:lnTo>
                  <a:pt x="62991" y="163690"/>
                </a:lnTo>
                <a:lnTo>
                  <a:pt x="63880" y="166535"/>
                </a:lnTo>
                <a:lnTo>
                  <a:pt x="67957" y="172300"/>
                </a:lnTo>
                <a:lnTo>
                  <a:pt x="68046" y="174612"/>
                </a:lnTo>
                <a:lnTo>
                  <a:pt x="66979" y="175056"/>
                </a:lnTo>
                <a:lnTo>
                  <a:pt x="156670" y="175056"/>
                </a:lnTo>
                <a:lnTo>
                  <a:pt x="155757" y="172300"/>
                </a:lnTo>
                <a:lnTo>
                  <a:pt x="157264" y="168414"/>
                </a:lnTo>
                <a:lnTo>
                  <a:pt x="157175" y="159892"/>
                </a:lnTo>
                <a:lnTo>
                  <a:pt x="159207" y="156514"/>
                </a:lnTo>
                <a:lnTo>
                  <a:pt x="159130" y="154736"/>
                </a:lnTo>
                <a:lnTo>
                  <a:pt x="148265" y="139204"/>
                </a:lnTo>
                <a:lnTo>
                  <a:pt x="137375" y="139204"/>
                </a:lnTo>
                <a:lnTo>
                  <a:pt x="135864" y="137769"/>
                </a:lnTo>
                <a:lnTo>
                  <a:pt x="135737" y="134886"/>
                </a:lnTo>
                <a:lnTo>
                  <a:pt x="135077" y="127622"/>
                </a:lnTo>
                <a:lnTo>
                  <a:pt x="135113" y="125539"/>
                </a:lnTo>
                <a:lnTo>
                  <a:pt x="125768" y="125539"/>
                </a:lnTo>
                <a:lnTo>
                  <a:pt x="119519" y="125133"/>
                </a:lnTo>
                <a:lnTo>
                  <a:pt x="114223" y="124929"/>
                </a:lnTo>
                <a:lnTo>
                  <a:pt x="113436" y="121475"/>
                </a:lnTo>
                <a:lnTo>
                  <a:pt x="110769" y="117563"/>
                </a:lnTo>
                <a:lnTo>
                  <a:pt x="99504" y="117563"/>
                </a:lnTo>
                <a:lnTo>
                  <a:pt x="102603" y="113664"/>
                </a:lnTo>
                <a:lnTo>
                  <a:pt x="96570" y="103911"/>
                </a:lnTo>
                <a:lnTo>
                  <a:pt x="93205" y="100533"/>
                </a:lnTo>
                <a:lnTo>
                  <a:pt x="93827" y="98666"/>
                </a:lnTo>
                <a:lnTo>
                  <a:pt x="92925" y="96634"/>
                </a:lnTo>
                <a:lnTo>
                  <a:pt x="93916" y="94322"/>
                </a:lnTo>
                <a:lnTo>
                  <a:pt x="94360" y="91579"/>
                </a:lnTo>
                <a:lnTo>
                  <a:pt x="93560" y="89890"/>
                </a:lnTo>
                <a:lnTo>
                  <a:pt x="94805" y="88557"/>
                </a:lnTo>
                <a:lnTo>
                  <a:pt x="94970" y="86067"/>
                </a:lnTo>
                <a:lnTo>
                  <a:pt x="98437" y="83858"/>
                </a:lnTo>
                <a:lnTo>
                  <a:pt x="100574" y="83858"/>
                </a:lnTo>
                <a:lnTo>
                  <a:pt x="102247" y="82257"/>
                </a:lnTo>
                <a:lnTo>
                  <a:pt x="101104" y="80048"/>
                </a:lnTo>
                <a:lnTo>
                  <a:pt x="99948" y="75768"/>
                </a:lnTo>
                <a:lnTo>
                  <a:pt x="103314" y="72402"/>
                </a:lnTo>
                <a:lnTo>
                  <a:pt x="102781" y="70446"/>
                </a:lnTo>
                <a:lnTo>
                  <a:pt x="104025" y="68592"/>
                </a:lnTo>
                <a:lnTo>
                  <a:pt x="103670" y="65404"/>
                </a:lnTo>
                <a:lnTo>
                  <a:pt x="105892" y="63982"/>
                </a:lnTo>
                <a:lnTo>
                  <a:pt x="108813" y="62649"/>
                </a:lnTo>
                <a:lnTo>
                  <a:pt x="109432" y="62026"/>
                </a:lnTo>
                <a:lnTo>
                  <a:pt x="28346" y="62026"/>
                </a:lnTo>
                <a:lnTo>
                  <a:pt x="24790" y="56972"/>
                </a:lnTo>
                <a:lnTo>
                  <a:pt x="22580" y="56083"/>
                </a:lnTo>
                <a:lnTo>
                  <a:pt x="18846" y="55283"/>
                </a:lnTo>
                <a:lnTo>
                  <a:pt x="18465" y="54660"/>
                </a:lnTo>
                <a:lnTo>
                  <a:pt x="14947" y="54660"/>
                </a:lnTo>
                <a:lnTo>
                  <a:pt x="12458" y="54571"/>
                </a:lnTo>
                <a:lnTo>
                  <a:pt x="12103" y="52171"/>
                </a:lnTo>
                <a:lnTo>
                  <a:pt x="14147" y="49872"/>
                </a:lnTo>
                <a:lnTo>
                  <a:pt x="16725" y="48539"/>
                </a:lnTo>
                <a:lnTo>
                  <a:pt x="15659" y="45173"/>
                </a:lnTo>
                <a:lnTo>
                  <a:pt x="14541" y="44589"/>
                </a:lnTo>
                <a:close/>
              </a:path>
              <a:path w="159385" h="234950">
                <a:moveTo>
                  <a:pt x="146189" y="137769"/>
                </a:moveTo>
                <a:lnTo>
                  <a:pt x="144830" y="137947"/>
                </a:lnTo>
                <a:lnTo>
                  <a:pt x="142176" y="138137"/>
                </a:lnTo>
                <a:lnTo>
                  <a:pt x="139826" y="138798"/>
                </a:lnTo>
                <a:lnTo>
                  <a:pt x="137375" y="139204"/>
                </a:lnTo>
                <a:lnTo>
                  <a:pt x="148265" y="139204"/>
                </a:lnTo>
                <a:lnTo>
                  <a:pt x="147777" y="138506"/>
                </a:lnTo>
                <a:lnTo>
                  <a:pt x="146189" y="137769"/>
                </a:lnTo>
                <a:close/>
              </a:path>
              <a:path w="159385" h="234950">
                <a:moveTo>
                  <a:pt x="135381" y="118236"/>
                </a:moveTo>
                <a:lnTo>
                  <a:pt x="130975" y="120776"/>
                </a:lnTo>
                <a:lnTo>
                  <a:pt x="125768" y="125539"/>
                </a:lnTo>
                <a:lnTo>
                  <a:pt x="135113" y="125539"/>
                </a:lnTo>
                <a:lnTo>
                  <a:pt x="135225" y="123151"/>
                </a:lnTo>
                <a:lnTo>
                  <a:pt x="136042" y="122288"/>
                </a:lnTo>
                <a:lnTo>
                  <a:pt x="136613" y="119557"/>
                </a:lnTo>
                <a:lnTo>
                  <a:pt x="135381" y="118236"/>
                </a:lnTo>
                <a:close/>
              </a:path>
              <a:path w="159385" h="234950">
                <a:moveTo>
                  <a:pt x="107137" y="116941"/>
                </a:moveTo>
                <a:lnTo>
                  <a:pt x="99504" y="117563"/>
                </a:lnTo>
                <a:lnTo>
                  <a:pt x="110769" y="117563"/>
                </a:lnTo>
                <a:lnTo>
                  <a:pt x="107137" y="116941"/>
                </a:lnTo>
                <a:close/>
              </a:path>
              <a:path w="159385" h="234950">
                <a:moveTo>
                  <a:pt x="100574" y="83858"/>
                </a:moveTo>
                <a:lnTo>
                  <a:pt x="98437" y="83858"/>
                </a:lnTo>
                <a:lnTo>
                  <a:pt x="100202" y="84213"/>
                </a:lnTo>
                <a:lnTo>
                  <a:pt x="100574" y="83858"/>
                </a:lnTo>
                <a:close/>
              </a:path>
              <a:path w="159385" h="234950">
                <a:moveTo>
                  <a:pt x="74383" y="0"/>
                </a:moveTo>
                <a:lnTo>
                  <a:pt x="73507" y="76"/>
                </a:lnTo>
                <a:lnTo>
                  <a:pt x="73928" y="1422"/>
                </a:lnTo>
                <a:lnTo>
                  <a:pt x="73990" y="3187"/>
                </a:lnTo>
                <a:lnTo>
                  <a:pt x="76530" y="7988"/>
                </a:lnTo>
                <a:lnTo>
                  <a:pt x="76796" y="10312"/>
                </a:lnTo>
                <a:lnTo>
                  <a:pt x="76174" y="13169"/>
                </a:lnTo>
                <a:lnTo>
                  <a:pt x="75628" y="14274"/>
                </a:lnTo>
                <a:lnTo>
                  <a:pt x="73456" y="14414"/>
                </a:lnTo>
                <a:lnTo>
                  <a:pt x="70040" y="22453"/>
                </a:lnTo>
                <a:lnTo>
                  <a:pt x="61531" y="30264"/>
                </a:lnTo>
                <a:lnTo>
                  <a:pt x="56197" y="33997"/>
                </a:lnTo>
                <a:lnTo>
                  <a:pt x="43599" y="38163"/>
                </a:lnTo>
                <a:lnTo>
                  <a:pt x="41833" y="39763"/>
                </a:lnTo>
                <a:lnTo>
                  <a:pt x="32245" y="59626"/>
                </a:lnTo>
                <a:lnTo>
                  <a:pt x="29933" y="62026"/>
                </a:lnTo>
                <a:lnTo>
                  <a:pt x="109432" y="62026"/>
                </a:lnTo>
                <a:lnTo>
                  <a:pt x="111378" y="60070"/>
                </a:lnTo>
                <a:lnTo>
                  <a:pt x="112814" y="59626"/>
                </a:lnTo>
                <a:lnTo>
                  <a:pt x="114401" y="58026"/>
                </a:lnTo>
                <a:lnTo>
                  <a:pt x="120700" y="56705"/>
                </a:lnTo>
                <a:lnTo>
                  <a:pt x="129133" y="53949"/>
                </a:lnTo>
                <a:lnTo>
                  <a:pt x="130022" y="52006"/>
                </a:lnTo>
                <a:lnTo>
                  <a:pt x="140290" y="52006"/>
                </a:lnTo>
                <a:lnTo>
                  <a:pt x="139776" y="49783"/>
                </a:lnTo>
                <a:lnTo>
                  <a:pt x="138405" y="48272"/>
                </a:lnTo>
                <a:lnTo>
                  <a:pt x="132054" y="48272"/>
                </a:lnTo>
                <a:lnTo>
                  <a:pt x="131622" y="46761"/>
                </a:lnTo>
                <a:lnTo>
                  <a:pt x="139611" y="33273"/>
                </a:lnTo>
                <a:lnTo>
                  <a:pt x="139511" y="32397"/>
                </a:lnTo>
                <a:lnTo>
                  <a:pt x="137032" y="32397"/>
                </a:lnTo>
                <a:lnTo>
                  <a:pt x="135919" y="30886"/>
                </a:lnTo>
                <a:lnTo>
                  <a:pt x="105003" y="30886"/>
                </a:lnTo>
                <a:lnTo>
                  <a:pt x="102692" y="29908"/>
                </a:lnTo>
                <a:lnTo>
                  <a:pt x="101980" y="28130"/>
                </a:lnTo>
                <a:lnTo>
                  <a:pt x="102781" y="26898"/>
                </a:lnTo>
                <a:lnTo>
                  <a:pt x="101714" y="23787"/>
                </a:lnTo>
                <a:lnTo>
                  <a:pt x="99682" y="22809"/>
                </a:lnTo>
                <a:lnTo>
                  <a:pt x="98793" y="22555"/>
                </a:lnTo>
                <a:lnTo>
                  <a:pt x="98882" y="19621"/>
                </a:lnTo>
                <a:lnTo>
                  <a:pt x="96392" y="15976"/>
                </a:lnTo>
                <a:lnTo>
                  <a:pt x="90538" y="14020"/>
                </a:lnTo>
                <a:lnTo>
                  <a:pt x="88950" y="14020"/>
                </a:lnTo>
                <a:lnTo>
                  <a:pt x="86906" y="10210"/>
                </a:lnTo>
                <a:lnTo>
                  <a:pt x="86639" y="7899"/>
                </a:lnTo>
                <a:lnTo>
                  <a:pt x="83705" y="4432"/>
                </a:lnTo>
                <a:lnTo>
                  <a:pt x="82994" y="3111"/>
                </a:lnTo>
                <a:lnTo>
                  <a:pt x="80251" y="2501"/>
                </a:lnTo>
                <a:lnTo>
                  <a:pt x="75806" y="1422"/>
                </a:lnTo>
                <a:lnTo>
                  <a:pt x="74383" y="0"/>
                </a:lnTo>
                <a:close/>
              </a:path>
              <a:path w="159385" h="234950">
                <a:moveTo>
                  <a:pt x="140328" y="52171"/>
                </a:moveTo>
                <a:lnTo>
                  <a:pt x="134454" y="52171"/>
                </a:lnTo>
                <a:lnTo>
                  <a:pt x="137210" y="53949"/>
                </a:lnTo>
                <a:lnTo>
                  <a:pt x="136944" y="54749"/>
                </a:lnTo>
                <a:lnTo>
                  <a:pt x="139611" y="55460"/>
                </a:lnTo>
                <a:lnTo>
                  <a:pt x="140677" y="53682"/>
                </a:lnTo>
                <a:lnTo>
                  <a:pt x="140328" y="52171"/>
                </a:lnTo>
                <a:close/>
              </a:path>
              <a:path w="159385" h="234950">
                <a:moveTo>
                  <a:pt x="17703" y="53416"/>
                </a:moveTo>
                <a:lnTo>
                  <a:pt x="14947" y="54660"/>
                </a:lnTo>
                <a:lnTo>
                  <a:pt x="18465" y="54660"/>
                </a:lnTo>
                <a:lnTo>
                  <a:pt x="17703" y="53416"/>
                </a:lnTo>
                <a:close/>
              </a:path>
              <a:path w="159385" h="234950">
                <a:moveTo>
                  <a:pt x="140290" y="52006"/>
                </a:moveTo>
                <a:lnTo>
                  <a:pt x="130022" y="52006"/>
                </a:lnTo>
                <a:lnTo>
                  <a:pt x="131089" y="52438"/>
                </a:lnTo>
                <a:lnTo>
                  <a:pt x="133489" y="52438"/>
                </a:lnTo>
                <a:lnTo>
                  <a:pt x="134454" y="52171"/>
                </a:lnTo>
                <a:lnTo>
                  <a:pt x="140328" y="52171"/>
                </a:lnTo>
                <a:lnTo>
                  <a:pt x="140290" y="52006"/>
                </a:lnTo>
                <a:close/>
              </a:path>
              <a:path w="159385" h="234950">
                <a:moveTo>
                  <a:pt x="137921" y="47739"/>
                </a:moveTo>
                <a:lnTo>
                  <a:pt x="132054" y="48272"/>
                </a:lnTo>
                <a:lnTo>
                  <a:pt x="138405" y="48272"/>
                </a:lnTo>
                <a:lnTo>
                  <a:pt x="137921" y="47739"/>
                </a:lnTo>
                <a:close/>
              </a:path>
              <a:path w="159385" h="234950">
                <a:moveTo>
                  <a:pt x="139420" y="31597"/>
                </a:moveTo>
                <a:lnTo>
                  <a:pt x="137032" y="32397"/>
                </a:lnTo>
                <a:lnTo>
                  <a:pt x="139511" y="32397"/>
                </a:lnTo>
                <a:lnTo>
                  <a:pt x="139420" y="31597"/>
                </a:lnTo>
                <a:close/>
              </a:path>
              <a:path w="159385" h="234950">
                <a:moveTo>
                  <a:pt x="107568" y="30264"/>
                </a:moveTo>
                <a:lnTo>
                  <a:pt x="105003" y="30886"/>
                </a:lnTo>
                <a:lnTo>
                  <a:pt x="135919" y="30886"/>
                </a:lnTo>
                <a:lnTo>
                  <a:pt x="109702" y="30797"/>
                </a:lnTo>
                <a:lnTo>
                  <a:pt x="107568" y="30264"/>
                </a:lnTo>
                <a:close/>
              </a:path>
              <a:path w="159385" h="234950">
                <a:moveTo>
                  <a:pt x="117868" y="27863"/>
                </a:moveTo>
                <a:lnTo>
                  <a:pt x="113969" y="29641"/>
                </a:lnTo>
                <a:lnTo>
                  <a:pt x="112725" y="30708"/>
                </a:lnTo>
                <a:lnTo>
                  <a:pt x="109702" y="30797"/>
                </a:lnTo>
                <a:lnTo>
                  <a:pt x="135853" y="30797"/>
                </a:lnTo>
                <a:lnTo>
                  <a:pt x="134134" y="29908"/>
                </a:lnTo>
                <a:lnTo>
                  <a:pt x="124167" y="29908"/>
                </a:lnTo>
                <a:lnTo>
                  <a:pt x="121234" y="28498"/>
                </a:lnTo>
                <a:lnTo>
                  <a:pt x="117868" y="27863"/>
                </a:lnTo>
                <a:close/>
              </a:path>
              <a:path w="159385" h="234950">
                <a:moveTo>
                  <a:pt x="130644" y="28041"/>
                </a:moveTo>
                <a:lnTo>
                  <a:pt x="128422" y="28041"/>
                </a:lnTo>
                <a:lnTo>
                  <a:pt x="124167" y="29908"/>
                </a:lnTo>
                <a:lnTo>
                  <a:pt x="134134" y="29908"/>
                </a:lnTo>
                <a:lnTo>
                  <a:pt x="133216" y="29463"/>
                </a:lnTo>
                <a:lnTo>
                  <a:pt x="131622" y="29463"/>
                </a:lnTo>
                <a:lnTo>
                  <a:pt x="130644" y="28041"/>
                </a:lnTo>
                <a:close/>
              </a:path>
              <a:path w="159385" h="234950">
                <a:moveTo>
                  <a:pt x="133032" y="29375"/>
                </a:moveTo>
                <a:lnTo>
                  <a:pt x="131622" y="29463"/>
                </a:lnTo>
                <a:lnTo>
                  <a:pt x="133216" y="29463"/>
                </a:lnTo>
                <a:lnTo>
                  <a:pt x="133032" y="29375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140572" y="3867073"/>
            <a:ext cx="153670" cy="172085"/>
          </a:xfrm>
          <a:custGeom>
            <a:avLst/>
            <a:gdLst/>
            <a:ahLst/>
            <a:cxnLst/>
            <a:rect l="l" t="t" r="r" b="b"/>
            <a:pathLst>
              <a:path w="153670" h="172085">
                <a:moveTo>
                  <a:pt x="7810" y="16878"/>
                </a:moveTo>
                <a:lnTo>
                  <a:pt x="0" y="16903"/>
                </a:lnTo>
                <a:lnTo>
                  <a:pt x="11353" y="33134"/>
                </a:lnTo>
                <a:lnTo>
                  <a:pt x="11361" y="35013"/>
                </a:lnTo>
                <a:lnTo>
                  <a:pt x="9557" y="38023"/>
                </a:lnTo>
                <a:lnTo>
                  <a:pt x="9486" y="46799"/>
                </a:lnTo>
                <a:lnTo>
                  <a:pt x="7975" y="50698"/>
                </a:lnTo>
                <a:lnTo>
                  <a:pt x="9131" y="54165"/>
                </a:lnTo>
                <a:lnTo>
                  <a:pt x="9486" y="62064"/>
                </a:lnTo>
                <a:lnTo>
                  <a:pt x="8597" y="66319"/>
                </a:lnTo>
                <a:lnTo>
                  <a:pt x="7086" y="68008"/>
                </a:lnTo>
                <a:lnTo>
                  <a:pt x="7632" y="70586"/>
                </a:lnTo>
                <a:lnTo>
                  <a:pt x="8420" y="72174"/>
                </a:lnTo>
                <a:lnTo>
                  <a:pt x="8686" y="75272"/>
                </a:lnTo>
                <a:lnTo>
                  <a:pt x="7442" y="77241"/>
                </a:lnTo>
                <a:lnTo>
                  <a:pt x="10998" y="85394"/>
                </a:lnTo>
                <a:lnTo>
                  <a:pt x="10731" y="88328"/>
                </a:lnTo>
                <a:lnTo>
                  <a:pt x="8255" y="91617"/>
                </a:lnTo>
                <a:lnTo>
                  <a:pt x="5499" y="93471"/>
                </a:lnTo>
                <a:lnTo>
                  <a:pt x="3632" y="97447"/>
                </a:lnTo>
                <a:lnTo>
                  <a:pt x="4699" y="98615"/>
                </a:lnTo>
                <a:lnTo>
                  <a:pt x="6210" y="98882"/>
                </a:lnTo>
                <a:lnTo>
                  <a:pt x="6515" y="100431"/>
                </a:lnTo>
                <a:lnTo>
                  <a:pt x="7086" y="100571"/>
                </a:lnTo>
                <a:lnTo>
                  <a:pt x="7353" y="103670"/>
                </a:lnTo>
                <a:lnTo>
                  <a:pt x="9842" y="105892"/>
                </a:lnTo>
                <a:lnTo>
                  <a:pt x="11176" y="107137"/>
                </a:lnTo>
                <a:lnTo>
                  <a:pt x="11531" y="109435"/>
                </a:lnTo>
                <a:lnTo>
                  <a:pt x="10998" y="111848"/>
                </a:lnTo>
                <a:lnTo>
                  <a:pt x="11430" y="113156"/>
                </a:lnTo>
                <a:lnTo>
                  <a:pt x="12052" y="117347"/>
                </a:lnTo>
                <a:lnTo>
                  <a:pt x="14008" y="120103"/>
                </a:lnTo>
                <a:lnTo>
                  <a:pt x="19608" y="124625"/>
                </a:lnTo>
                <a:lnTo>
                  <a:pt x="20078" y="126530"/>
                </a:lnTo>
                <a:lnTo>
                  <a:pt x="18742" y="129870"/>
                </a:lnTo>
                <a:lnTo>
                  <a:pt x="18733" y="130301"/>
                </a:lnTo>
                <a:lnTo>
                  <a:pt x="19545" y="132575"/>
                </a:lnTo>
                <a:lnTo>
                  <a:pt x="16522" y="139153"/>
                </a:lnTo>
                <a:lnTo>
                  <a:pt x="18300" y="141643"/>
                </a:lnTo>
                <a:lnTo>
                  <a:pt x="24345" y="147307"/>
                </a:lnTo>
                <a:lnTo>
                  <a:pt x="33401" y="171678"/>
                </a:lnTo>
                <a:lnTo>
                  <a:pt x="36779" y="171678"/>
                </a:lnTo>
                <a:lnTo>
                  <a:pt x="37668" y="170078"/>
                </a:lnTo>
                <a:lnTo>
                  <a:pt x="39646" y="169722"/>
                </a:lnTo>
                <a:lnTo>
                  <a:pt x="41224" y="167766"/>
                </a:lnTo>
                <a:lnTo>
                  <a:pt x="43357" y="163321"/>
                </a:lnTo>
                <a:lnTo>
                  <a:pt x="48158" y="158343"/>
                </a:lnTo>
                <a:lnTo>
                  <a:pt x="51358" y="157276"/>
                </a:lnTo>
                <a:lnTo>
                  <a:pt x="93296" y="157276"/>
                </a:lnTo>
                <a:lnTo>
                  <a:pt x="93599" y="156032"/>
                </a:lnTo>
                <a:lnTo>
                  <a:pt x="96888" y="149275"/>
                </a:lnTo>
                <a:lnTo>
                  <a:pt x="97155" y="145999"/>
                </a:lnTo>
                <a:lnTo>
                  <a:pt x="96710" y="142633"/>
                </a:lnTo>
                <a:lnTo>
                  <a:pt x="95465" y="140665"/>
                </a:lnTo>
                <a:lnTo>
                  <a:pt x="99364" y="134899"/>
                </a:lnTo>
                <a:lnTo>
                  <a:pt x="100965" y="130301"/>
                </a:lnTo>
                <a:lnTo>
                  <a:pt x="100965" y="128244"/>
                </a:lnTo>
                <a:lnTo>
                  <a:pt x="103797" y="126377"/>
                </a:lnTo>
                <a:lnTo>
                  <a:pt x="120662" y="121729"/>
                </a:lnTo>
                <a:lnTo>
                  <a:pt x="149546" y="121729"/>
                </a:lnTo>
                <a:lnTo>
                  <a:pt x="153543" y="113728"/>
                </a:lnTo>
                <a:lnTo>
                  <a:pt x="153187" y="107695"/>
                </a:lnTo>
                <a:lnTo>
                  <a:pt x="146786" y="96316"/>
                </a:lnTo>
                <a:lnTo>
                  <a:pt x="140385" y="94894"/>
                </a:lnTo>
                <a:lnTo>
                  <a:pt x="140741" y="89915"/>
                </a:lnTo>
                <a:lnTo>
                  <a:pt x="139674" y="82105"/>
                </a:lnTo>
                <a:lnTo>
                  <a:pt x="117995" y="81749"/>
                </a:lnTo>
                <a:lnTo>
                  <a:pt x="118351" y="76060"/>
                </a:lnTo>
                <a:lnTo>
                  <a:pt x="113728" y="68237"/>
                </a:lnTo>
                <a:lnTo>
                  <a:pt x="115150" y="65404"/>
                </a:lnTo>
                <a:lnTo>
                  <a:pt x="114084" y="60769"/>
                </a:lnTo>
                <a:lnTo>
                  <a:pt x="114795" y="55092"/>
                </a:lnTo>
                <a:lnTo>
                  <a:pt x="113728" y="52958"/>
                </a:lnTo>
                <a:lnTo>
                  <a:pt x="110004" y="50825"/>
                </a:lnTo>
                <a:lnTo>
                  <a:pt x="101650" y="50825"/>
                </a:lnTo>
                <a:lnTo>
                  <a:pt x="98437" y="49047"/>
                </a:lnTo>
                <a:lnTo>
                  <a:pt x="95961" y="48348"/>
                </a:lnTo>
                <a:lnTo>
                  <a:pt x="95250" y="44792"/>
                </a:lnTo>
                <a:lnTo>
                  <a:pt x="91871" y="43535"/>
                </a:lnTo>
                <a:lnTo>
                  <a:pt x="87109" y="41948"/>
                </a:lnTo>
                <a:lnTo>
                  <a:pt x="84582" y="41948"/>
                </a:lnTo>
                <a:lnTo>
                  <a:pt x="80968" y="38023"/>
                </a:lnTo>
                <a:lnTo>
                  <a:pt x="76936" y="38023"/>
                </a:lnTo>
                <a:lnTo>
                  <a:pt x="75158" y="36245"/>
                </a:lnTo>
                <a:lnTo>
                  <a:pt x="66459" y="36245"/>
                </a:lnTo>
                <a:lnTo>
                  <a:pt x="63792" y="33769"/>
                </a:lnTo>
                <a:lnTo>
                  <a:pt x="59880" y="31280"/>
                </a:lnTo>
                <a:lnTo>
                  <a:pt x="57035" y="29857"/>
                </a:lnTo>
                <a:lnTo>
                  <a:pt x="56146" y="26123"/>
                </a:lnTo>
                <a:lnTo>
                  <a:pt x="53301" y="24891"/>
                </a:lnTo>
                <a:lnTo>
                  <a:pt x="51168" y="20256"/>
                </a:lnTo>
                <a:lnTo>
                  <a:pt x="52235" y="17767"/>
                </a:lnTo>
                <a:lnTo>
                  <a:pt x="52038" y="17068"/>
                </a:lnTo>
                <a:lnTo>
                  <a:pt x="11366" y="17068"/>
                </a:lnTo>
                <a:lnTo>
                  <a:pt x="7810" y="16878"/>
                </a:lnTo>
                <a:close/>
              </a:path>
              <a:path w="153670" h="172085">
                <a:moveTo>
                  <a:pt x="76207" y="158876"/>
                </a:moveTo>
                <a:lnTo>
                  <a:pt x="67170" y="158876"/>
                </a:lnTo>
                <a:lnTo>
                  <a:pt x="69481" y="159245"/>
                </a:lnTo>
                <a:lnTo>
                  <a:pt x="70015" y="162432"/>
                </a:lnTo>
                <a:lnTo>
                  <a:pt x="71793" y="167589"/>
                </a:lnTo>
                <a:lnTo>
                  <a:pt x="72682" y="168998"/>
                </a:lnTo>
                <a:lnTo>
                  <a:pt x="73748" y="167589"/>
                </a:lnTo>
                <a:lnTo>
                  <a:pt x="73571" y="165277"/>
                </a:lnTo>
                <a:lnTo>
                  <a:pt x="74993" y="162966"/>
                </a:lnTo>
                <a:lnTo>
                  <a:pt x="74993" y="160654"/>
                </a:lnTo>
                <a:lnTo>
                  <a:pt x="76207" y="158876"/>
                </a:lnTo>
                <a:close/>
              </a:path>
              <a:path w="153670" h="172085">
                <a:moveTo>
                  <a:pt x="93166" y="157810"/>
                </a:moveTo>
                <a:lnTo>
                  <a:pt x="84048" y="157810"/>
                </a:lnTo>
                <a:lnTo>
                  <a:pt x="90271" y="157975"/>
                </a:lnTo>
                <a:lnTo>
                  <a:pt x="92595" y="160159"/>
                </a:lnTo>
                <a:lnTo>
                  <a:pt x="93166" y="157810"/>
                </a:lnTo>
                <a:close/>
              </a:path>
              <a:path w="153670" h="172085">
                <a:moveTo>
                  <a:pt x="93296" y="157276"/>
                </a:moveTo>
                <a:lnTo>
                  <a:pt x="51358" y="157276"/>
                </a:lnTo>
                <a:lnTo>
                  <a:pt x="54368" y="159943"/>
                </a:lnTo>
                <a:lnTo>
                  <a:pt x="57924" y="159575"/>
                </a:lnTo>
                <a:lnTo>
                  <a:pt x="60058" y="159054"/>
                </a:lnTo>
                <a:lnTo>
                  <a:pt x="66283" y="159054"/>
                </a:lnTo>
                <a:lnTo>
                  <a:pt x="67170" y="158876"/>
                </a:lnTo>
                <a:lnTo>
                  <a:pt x="76207" y="158876"/>
                </a:lnTo>
                <a:lnTo>
                  <a:pt x="76936" y="157810"/>
                </a:lnTo>
                <a:lnTo>
                  <a:pt x="93166" y="157810"/>
                </a:lnTo>
                <a:lnTo>
                  <a:pt x="93296" y="157276"/>
                </a:lnTo>
                <a:close/>
              </a:path>
              <a:path w="153670" h="172085">
                <a:moveTo>
                  <a:pt x="66283" y="159054"/>
                </a:moveTo>
                <a:lnTo>
                  <a:pt x="60058" y="159054"/>
                </a:lnTo>
                <a:lnTo>
                  <a:pt x="62738" y="159765"/>
                </a:lnTo>
                <a:lnTo>
                  <a:pt x="66283" y="159054"/>
                </a:lnTo>
                <a:close/>
              </a:path>
              <a:path w="153670" h="172085">
                <a:moveTo>
                  <a:pt x="149546" y="121729"/>
                </a:moveTo>
                <a:lnTo>
                  <a:pt x="120662" y="121729"/>
                </a:lnTo>
                <a:lnTo>
                  <a:pt x="134696" y="121919"/>
                </a:lnTo>
                <a:lnTo>
                  <a:pt x="142875" y="127952"/>
                </a:lnTo>
                <a:lnTo>
                  <a:pt x="144830" y="128308"/>
                </a:lnTo>
                <a:lnTo>
                  <a:pt x="146202" y="129870"/>
                </a:lnTo>
                <a:lnTo>
                  <a:pt x="147840" y="127596"/>
                </a:lnTo>
                <a:lnTo>
                  <a:pt x="147497" y="125831"/>
                </a:lnTo>
                <a:lnTo>
                  <a:pt x="149546" y="121729"/>
                </a:lnTo>
                <a:close/>
              </a:path>
              <a:path w="153670" h="172085">
                <a:moveTo>
                  <a:pt x="108762" y="50114"/>
                </a:moveTo>
                <a:lnTo>
                  <a:pt x="101650" y="50825"/>
                </a:lnTo>
                <a:lnTo>
                  <a:pt x="110004" y="50825"/>
                </a:lnTo>
                <a:lnTo>
                  <a:pt x="108762" y="50114"/>
                </a:lnTo>
                <a:close/>
              </a:path>
              <a:path w="153670" h="172085">
                <a:moveTo>
                  <a:pt x="86537" y="41757"/>
                </a:moveTo>
                <a:lnTo>
                  <a:pt x="84582" y="41948"/>
                </a:lnTo>
                <a:lnTo>
                  <a:pt x="87109" y="41948"/>
                </a:lnTo>
                <a:lnTo>
                  <a:pt x="86537" y="41757"/>
                </a:lnTo>
                <a:close/>
              </a:path>
              <a:path w="153670" h="172085">
                <a:moveTo>
                  <a:pt x="80149" y="37134"/>
                </a:moveTo>
                <a:lnTo>
                  <a:pt x="76936" y="38023"/>
                </a:lnTo>
                <a:lnTo>
                  <a:pt x="80968" y="38023"/>
                </a:lnTo>
                <a:lnTo>
                  <a:pt x="80149" y="37134"/>
                </a:lnTo>
                <a:close/>
              </a:path>
              <a:path w="153670" h="172085">
                <a:moveTo>
                  <a:pt x="72682" y="33769"/>
                </a:moveTo>
                <a:lnTo>
                  <a:pt x="67525" y="35013"/>
                </a:lnTo>
                <a:lnTo>
                  <a:pt x="66459" y="36245"/>
                </a:lnTo>
                <a:lnTo>
                  <a:pt x="75158" y="36245"/>
                </a:lnTo>
                <a:lnTo>
                  <a:pt x="72682" y="33769"/>
                </a:lnTo>
                <a:close/>
              </a:path>
              <a:path w="153670" h="172085">
                <a:moveTo>
                  <a:pt x="44767" y="0"/>
                </a:moveTo>
                <a:lnTo>
                  <a:pt x="42113" y="0"/>
                </a:lnTo>
                <a:lnTo>
                  <a:pt x="38201" y="1955"/>
                </a:lnTo>
                <a:lnTo>
                  <a:pt x="34112" y="2666"/>
                </a:lnTo>
                <a:lnTo>
                  <a:pt x="28244" y="6400"/>
                </a:lnTo>
                <a:lnTo>
                  <a:pt x="26111" y="11899"/>
                </a:lnTo>
                <a:lnTo>
                  <a:pt x="22567" y="12966"/>
                </a:lnTo>
                <a:lnTo>
                  <a:pt x="19545" y="12966"/>
                </a:lnTo>
                <a:lnTo>
                  <a:pt x="16878" y="15100"/>
                </a:lnTo>
                <a:lnTo>
                  <a:pt x="14922" y="15100"/>
                </a:lnTo>
                <a:lnTo>
                  <a:pt x="11366" y="17068"/>
                </a:lnTo>
                <a:lnTo>
                  <a:pt x="52038" y="17068"/>
                </a:lnTo>
                <a:lnTo>
                  <a:pt x="50634" y="12090"/>
                </a:lnTo>
                <a:lnTo>
                  <a:pt x="52603" y="8534"/>
                </a:lnTo>
                <a:lnTo>
                  <a:pt x="51168" y="4089"/>
                </a:lnTo>
                <a:lnTo>
                  <a:pt x="51467" y="1777"/>
                </a:lnTo>
                <a:lnTo>
                  <a:pt x="47269" y="1777"/>
                </a:lnTo>
                <a:lnTo>
                  <a:pt x="44767" y="0"/>
                </a:lnTo>
                <a:close/>
              </a:path>
              <a:path w="153670" h="172085">
                <a:moveTo>
                  <a:pt x="50114" y="0"/>
                </a:moveTo>
                <a:lnTo>
                  <a:pt x="47269" y="1777"/>
                </a:lnTo>
                <a:lnTo>
                  <a:pt x="51467" y="1777"/>
                </a:lnTo>
                <a:lnTo>
                  <a:pt x="51536" y="1244"/>
                </a:lnTo>
                <a:lnTo>
                  <a:pt x="5011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233173" y="3988813"/>
            <a:ext cx="106045" cy="111760"/>
          </a:xfrm>
          <a:custGeom>
            <a:avLst/>
            <a:gdLst/>
            <a:ahLst/>
            <a:cxnLst/>
            <a:rect l="l" t="t" r="r" b="b"/>
            <a:pathLst>
              <a:path w="106045" h="111760">
                <a:moveTo>
                  <a:pt x="83307" y="110058"/>
                </a:moveTo>
                <a:lnTo>
                  <a:pt x="81026" y="110058"/>
                </a:lnTo>
                <a:lnTo>
                  <a:pt x="82270" y="111391"/>
                </a:lnTo>
                <a:lnTo>
                  <a:pt x="83307" y="110058"/>
                </a:lnTo>
                <a:close/>
              </a:path>
              <a:path w="106045" h="111760">
                <a:moveTo>
                  <a:pt x="90504" y="105981"/>
                </a:moveTo>
                <a:lnTo>
                  <a:pt x="64084" y="105981"/>
                </a:lnTo>
                <a:lnTo>
                  <a:pt x="71450" y="108191"/>
                </a:lnTo>
                <a:lnTo>
                  <a:pt x="76593" y="111302"/>
                </a:lnTo>
                <a:lnTo>
                  <a:pt x="79438" y="110058"/>
                </a:lnTo>
                <a:lnTo>
                  <a:pt x="83307" y="110058"/>
                </a:lnTo>
                <a:lnTo>
                  <a:pt x="84759" y="108191"/>
                </a:lnTo>
                <a:lnTo>
                  <a:pt x="85902" y="107568"/>
                </a:lnTo>
                <a:lnTo>
                  <a:pt x="89218" y="107568"/>
                </a:lnTo>
                <a:lnTo>
                  <a:pt x="90504" y="105981"/>
                </a:lnTo>
                <a:close/>
              </a:path>
              <a:path w="106045" h="111760">
                <a:moveTo>
                  <a:pt x="89218" y="107568"/>
                </a:moveTo>
                <a:lnTo>
                  <a:pt x="85902" y="107568"/>
                </a:lnTo>
                <a:lnTo>
                  <a:pt x="88569" y="108369"/>
                </a:lnTo>
                <a:lnTo>
                  <a:pt x="89218" y="107568"/>
                </a:lnTo>
                <a:close/>
              </a:path>
              <a:path w="106045" h="111760">
                <a:moveTo>
                  <a:pt x="28067" y="0"/>
                </a:moveTo>
                <a:lnTo>
                  <a:pt x="11201" y="4648"/>
                </a:lnTo>
                <a:lnTo>
                  <a:pt x="8369" y="6515"/>
                </a:lnTo>
                <a:lnTo>
                  <a:pt x="8369" y="8559"/>
                </a:lnTo>
                <a:lnTo>
                  <a:pt x="6769" y="13157"/>
                </a:lnTo>
                <a:lnTo>
                  <a:pt x="2857" y="18935"/>
                </a:lnTo>
                <a:lnTo>
                  <a:pt x="4102" y="20891"/>
                </a:lnTo>
                <a:lnTo>
                  <a:pt x="4559" y="24256"/>
                </a:lnTo>
                <a:lnTo>
                  <a:pt x="4292" y="27533"/>
                </a:lnTo>
                <a:lnTo>
                  <a:pt x="1003" y="34289"/>
                </a:lnTo>
                <a:lnTo>
                  <a:pt x="0" y="38417"/>
                </a:lnTo>
                <a:lnTo>
                  <a:pt x="342" y="38747"/>
                </a:lnTo>
                <a:lnTo>
                  <a:pt x="3175" y="41757"/>
                </a:lnTo>
                <a:lnTo>
                  <a:pt x="5499" y="42290"/>
                </a:lnTo>
                <a:lnTo>
                  <a:pt x="8509" y="47802"/>
                </a:lnTo>
                <a:lnTo>
                  <a:pt x="16154" y="55435"/>
                </a:lnTo>
                <a:lnTo>
                  <a:pt x="19177" y="55791"/>
                </a:lnTo>
                <a:lnTo>
                  <a:pt x="22199" y="58470"/>
                </a:lnTo>
                <a:lnTo>
                  <a:pt x="24155" y="61658"/>
                </a:lnTo>
                <a:lnTo>
                  <a:pt x="31623" y="63436"/>
                </a:lnTo>
                <a:lnTo>
                  <a:pt x="36410" y="65925"/>
                </a:lnTo>
                <a:lnTo>
                  <a:pt x="38608" y="66395"/>
                </a:lnTo>
                <a:lnTo>
                  <a:pt x="44030" y="71107"/>
                </a:lnTo>
                <a:lnTo>
                  <a:pt x="49530" y="73850"/>
                </a:lnTo>
                <a:lnTo>
                  <a:pt x="56896" y="74815"/>
                </a:lnTo>
                <a:lnTo>
                  <a:pt x="59829" y="78104"/>
                </a:lnTo>
                <a:lnTo>
                  <a:pt x="63461" y="81127"/>
                </a:lnTo>
                <a:lnTo>
                  <a:pt x="64871" y="84137"/>
                </a:lnTo>
                <a:lnTo>
                  <a:pt x="64084" y="86804"/>
                </a:lnTo>
                <a:lnTo>
                  <a:pt x="62217" y="89738"/>
                </a:lnTo>
                <a:lnTo>
                  <a:pt x="60096" y="91338"/>
                </a:lnTo>
                <a:lnTo>
                  <a:pt x="58851" y="93370"/>
                </a:lnTo>
                <a:lnTo>
                  <a:pt x="59550" y="95948"/>
                </a:lnTo>
                <a:lnTo>
                  <a:pt x="57785" y="100736"/>
                </a:lnTo>
                <a:lnTo>
                  <a:pt x="53962" y="104647"/>
                </a:lnTo>
                <a:lnTo>
                  <a:pt x="53263" y="107391"/>
                </a:lnTo>
                <a:lnTo>
                  <a:pt x="55397" y="107314"/>
                </a:lnTo>
                <a:lnTo>
                  <a:pt x="64084" y="105981"/>
                </a:lnTo>
                <a:lnTo>
                  <a:pt x="90504" y="105981"/>
                </a:lnTo>
                <a:lnTo>
                  <a:pt x="90792" y="105625"/>
                </a:lnTo>
                <a:lnTo>
                  <a:pt x="91770" y="102425"/>
                </a:lnTo>
                <a:lnTo>
                  <a:pt x="97358" y="98526"/>
                </a:lnTo>
                <a:lnTo>
                  <a:pt x="98158" y="95859"/>
                </a:lnTo>
                <a:lnTo>
                  <a:pt x="99834" y="92849"/>
                </a:lnTo>
                <a:lnTo>
                  <a:pt x="102057" y="90982"/>
                </a:lnTo>
                <a:lnTo>
                  <a:pt x="102323" y="86448"/>
                </a:lnTo>
                <a:lnTo>
                  <a:pt x="101879" y="85204"/>
                </a:lnTo>
                <a:lnTo>
                  <a:pt x="102146" y="81749"/>
                </a:lnTo>
                <a:lnTo>
                  <a:pt x="102844" y="81292"/>
                </a:lnTo>
                <a:lnTo>
                  <a:pt x="102958" y="79806"/>
                </a:lnTo>
                <a:lnTo>
                  <a:pt x="103276" y="78524"/>
                </a:lnTo>
                <a:lnTo>
                  <a:pt x="103263" y="76974"/>
                </a:lnTo>
                <a:lnTo>
                  <a:pt x="103593" y="76530"/>
                </a:lnTo>
                <a:lnTo>
                  <a:pt x="104101" y="75183"/>
                </a:lnTo>
                <a:lnTo>
                  <a:pt x="104406" y="63601"/>
                </a:lnTo>
                <a:lnTo>
                  <a:pt x="105613" y="61620"/>
                </a:lnTo>
                <a:lnTo>
                  <a:pt x="103835" y="61264"/>
                </a:lnTo>
                <a:lnTo>
                  <a:pt x="94335" y="61163"/>
                </a:lnTo>
                <a:lnTo>
                  <a:pt x="92113" y="60540"/>
                </a:lnTo>
                <a:lnTo>
                  <a:pt x="89992" y="55854"/>
                </a:lnTo>
                <a:lnTo>
                  <a:pt x="86880" y="42468"/>
                </a:lnTo>
                <a:lnTo>
                  <a:pt x="85991" y="39623"/>
                </a:lnTo>
                <a:lnTo>
                  <a:pt x="84258" y="39090"/>
                </a:lnTo>
                <a:lnTo>
                  <a:pt x="74980" y="39090"/>
                </a:lnTo>
                <a:lnTo>
                  <a:pt x="72466" y="38201"/>
                </a:lnTo>
                <a:lnTo>
                  <a:pt x="65735" y="38201"/>
                </a:lnTo>
                <a:lnTo>
                  <a:pt x="64589" y="37680"/>
                </a:lnTo>
                <a:lnTo>
                  <a:pt x="59156" y="37680"/>
                </a:lnTo>
                <a:lnTo>
                  <a:pt x="58267" y="35001"/>
                </a:lnTo>
                <a:lnTo>
                  <a:pt x="59156" y="32334"/>
                </a:lnTo>
                <a:lnTo>
                  <a:pt x="58445" y="29311"/>
                </a:lnTo>
                <a:lnTo>
                  <a:pt x="59690" y="21843"/>
                </a:lnTo>
                <a:lnTo>
                  <a:pt x="57200" y="18122"/>
                </a:lnTo>
                <a:lnTo>
                  <a:pt x="57035" y="14389"/>
                </a:lnTo>
                <a:lnTo>
                  <a:pt x="54000" y="12077"/>
                </a:lnTo>
                <a:lnTo>
                  <a:pt x="54711" y="9410"/>
                </a:lnTo>
                <a:lnTo>
                  <a:pt x="52222" y="6565"/>
                </a:lnTo>
                <a:lnTo>
                  <a:pt x="50279" y="6210"/>
                </a:lnTo>
                <a:lnTo>
                  <a:pt x="42100" y="177"/>
                </a:lnTo>
                <a:lnTo>
                  <a:pt x="28067" y="0"/>
                </a:lnTo>
                <a:close/>
              </a:path>
              <a:path w="106045" h="111760">
                <a:moveTo>
                  <a:pt x="99212" y="58508"/>
                </a:moveTo>
                <a:lnTo>
                  <a:pt x="94335" y="61163"/>
                </a:lnTo>
                <a:lnTo>
                  <a:pt x="103723" y="61163"/>
                </a:lnTo>
                <a:lnTo>
                  <a:pt x="101968" y="59562"/>
                </a:lnTo>
                <a:lnTo>
                  <a:pt x="99212" y="58508"/>
                </a:lnTo>
                <a:close/>
              </a:path>
              <a:path w="106045" h="111760">
                <a:moveTo>
                  <a:pt x="80670" y="36779"/>
                </a:moveTo>
                <a:lnTo>
                  <a:pt x="74980" y="39090"/>
                </a:lnTo>
                <a:lnTo>
                  <a:pt x="84258" y="39090"/>
                </a:lnTo>
                <a:lnTo>
                  <a:pt x="83680" y="38912"/>
                </a:lnTo>
                <a:lnTo>
                  <a:pt x="80670" y="36779"/>
                </a:lnTo>
                <a:close/>
              </a:path>
              <a:path w="106045" h="111760">
                <a:moveTo>
                  <a:pt x="71424" y="37833"/>
                </a:moveTo>
                <a:lnTo>
                  <a:pt x="65735" y="38201"/>
                </a:lnTo>
                <a:lnTo>
                  <a:pt x="72466" y="38201"/>
                </a:lnTo>
                <a:lnTo>
                  <a:pt x="71424" y="37833"/>
                </a:lnTo>
                <a:close/>
              </a:path>
              <a:path w="106045" h="111760">
                <a:moveTo>
                  <a:pt x="63779" y="37312"/>
                </a:moveTo>
                <a:lnTo>
                  <a:pt x="59156" y="37680"/>
                </a:lnTo>
                <a:lnTo>
                  <a:pt x="64589" y="37680"/>
                </a:lnTo>
                <a:lnTo>
                  <a:pt x="63779" y="3731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297554" y="4133023"/>
            <a:ext cx="62865" cy="71120"/>
          </a:xfrm>
          <a:custGeom>
            <a:avLst/>
            <a:gdLst/>
            <a:ahLst/>
            <a:cxnLst/>
            <a:rect l="l" t="t" r="r" b="b"/>
            <a:pathLst>
              <a:path w="62864" h="71120">
                <a:moveTo>
                  <a:pt x="46177" y="69964"/>
                </a:moveTo>
                <a:lnTo>
                  <a:pt x="41325" y="69964"/>
                </a:lnTo>
                <a:lnTo>
                  <a:pt x="43141" y="70688"/>
                </a:lnTo>
                <a:lnTo>
                  <a:pt x="44970" y="70853"/>
                </a:lnTo>
                <a:lnTo>
                  <a:pt x="46177" y="69964"/>
                </a:lnTo>
                <a:close/>
              </a:path>
              <a:path w="62864" h="71120">
                <a:moveTo>
                  <a:pt x="54589" y="65074"/>
                </a:moveTo>
                <a:lnTo>
                  <a:pt x="17271" y="65074"/>
                </a:lnTo>
                <a:lnTo>
                  <a:pt x="20485" y="65303"/>
                </a:lnTo>
                <a:lnTo>
                  <a:pt x="23406" y="67335"/>
                </a:lnTo>
                <a:lnTo>
                  <a:pt x="25272" y="67652"/>
                </a:lnTo>
                <a:lnTo>
                  <a:pt x="27190" y="67792"/>
                </a:lnTo>
                <a:lnTo>
                  <a:pt x="27812" y="68414"/>
                </a:lnTo>
                <a:lnTo>
                  <a:pt x="27457" y="69316"/>
                </a:lnTo>
                <a:lnTo>
                  <a:pt x="27406" y="70637"/>
                </a:lnTo>
                <a:lnTo>
                  <a:pt x="29895" y="70726"/>
                </a:lnTo>
                <a:lnTo>
                  <a:pt x="32562" y="69088"/>
                </a:lnTo>
                <a:lnTo>
                  <a:pt x="36042" y="68453"/>
                </a:lnTo>
                <a:lnTo>
                  <a:pt x="46553" y="68453"/>
                </a:lnTo>
                <a:lnTo>
                  <a:pt x="47104" y="68059"/>
                </a:lnTo>
                <a:lnTo>
                  <a:pt x="50508" y="68059"/>
                </a:lnTo>
                <a:lnTo>
                  <a:pt x="52692" y="67246"/>
                </a:lnTo>
                <a:lnTo>
                  <a:pt x="54589" y="65074"/>
                </a:lnTo>
                <a:close/>
              </a:path>
              <a:path w="62864" h="71120">
                <a:moveTo>
                  <a:pt x="46553" y="68453"/>
                </a:moveTo>
                <a:lnTo>
                  <a:pt x="36042" y="68453"/>
                </a:lnTo>
                <a:lnTo>
                  <a:pt x="38480" y="69316"/>
                </a:lnTo>
                <a:lnTo>
                  <a:pt x="40030" y="70231"/>
                </a:lnTo>
                <a:lnTo>
                  <a:pt x="41325" y="69964"/>
                </a:lnTo>
                <a:lnTo>
                  <a:pt x="46177" y="69964"/>
                </a:lnTo>
                <a:lnTo>
                  <a:pt x="46481" y="68503"/>
                </a:lnTo>
                <a:close/>
              </a:path>
              <a:path w="62864" h="71120">
                <a:moveTo>
                  <a:pt x="50508" y="68059"/>
                </a:moveTo>
                <a:lnTo>
                  <a:pt x="47104" y="68059"/>
                </a:lnTo>
                <a:lnTo>
                  <a:pt x="48120" y="68948"/>
                </a:lnTo>
                <a:lnTo>
                  <a:pt x="50508" y="68059"/>
                </a:lnTo>
                <a:close/>
              </a:path>
              <a:path w="62864" h="71120">
                <a:moveTo>
                  <a:pt x="6642" y="1104"/>
                </a:moveTo>
                <a:lnTo>
                  <a:pt x="6396" y="1879"/>
                </a:lnTo>
                <a:lnTo>
                  <a:pt x="5283" y="4533"/>
                </a:lnTo>
                <a:lnTo>
                  <a:pt x="3073" y="7366"/>
                </a:lnTo>
                <a:lnTo>
                  <a:pt x="3873" y="11277"/>
                </a:lnTo>
                <a:lnTo>
                  <a:pt x="2895" y="13144"/>
                </a:lnTo>
                <a:lnTo>
                  <a:pt x="3606" y="15176"/>
                </a:lnTo>
                <a:lnTo>
                  <a:pt x="3162" y="20688"/>
                </a:lnTo>
                <a:lnTo>
                  <a:pt x="2273" y="22631"/>
                </a:lnTo>
                <a:lnTo>
                  <a:pt x="2539" y="24765"/>
                </a:lnTo>
                <a:lnTo>
                  <a:pt x="1041" y="27419"/>
                </a:lnTo>
                <a:lnTo>
                  <a:pt x="2273" y="31229"/>
                </a:lnTo>
                <a:lnTo>
                  <a:pt x="1384" y="32562"/>
                </a:lnTo>
                <a:lnTo>
                  <a:pt x="2006" y="38061"/>
                </a:lnTo>
                <a:lnTo>
                  <a:pt x="3073" y="42062"/>
                </a:lnTo>
                <a:lnTo>
                  <a:pt x="2298" y="43878"/>
                </a:lnTo>
                <a:lnTo>
                  <a:pt x="469" y="45554"/>
                </a:lnTo>
                <a:lnTo>
                  <a:pt x="0" y="46367"/>
                </a:lnTo>
                <a:lnTo>
                  <a:pt x="6616" y="61734"/>
                </a:lnTo>
                <a:lnTo>
                  <a:pt x="10032" y="65151"/>
                </a:lnTo>
                <a:lnTo>
                  <a:pt x="11861" y="65608"/>
                </a:lnTo>
                <a:lnTo>
                  <a:pt x="17271" y="65074"/>
                </a:lnTo>
                <a:lnTo>
                  <a:pt x="54589" y="65074"/>
                </a:lnTo>
                <a:lnTo>
                  <a:pt x="55676" y="63830"/>
                </a:lnTo>
                <a:lnTo>
                  <a:pt x="56476" y="62534"/>
                </a:lnTo>
                <a:lnTo>
                  <a:pt x="56032" y="62128"/>
                </a:lnTo>
                <a:lnTo>
                  <a:pt x="57238" y="60210"/>
                </a:lnTo>
                <a:lnTo>
                  <a:pt x="59613" y="58000"/>
                </a:lnTo>
                <a:lnTo>
                  <a:pt x="59613" y="54546"/>
                </a:lnTo>
                <a:lnTo>
                  <a:pt x="61569" y="52235"/>
                </a:lnTo>
                <a:lnTo>
                  <a:pt x="62585" y="51396"/>
                </a:lnTo>
                <a:lnTo>
                  <a:pt x="61899" y="50825"/>
                </a:lnTo>
                <a:lnTo>
                  <a:pt x="60451" y="48895"/>
                </a:lnTo>
                <a:lnTo>
                  <a:pt x="60121" y="48298"/>
                </a:lnTo>
                <a:lnTo>
                  <a:pt x="59677" y="47383"/>
                </a:lnTo>
                <a:lnTo>
                  <a:pt x="58521" y="43649"/>
                </a:lnTo>
                <a:lnTo>
                  <a:pt x="60832" y="40474"/>
                </a:lnTo>
                <a:lnTo>
                  <a:pt x="61366" y="36995"/>
                </a:lnTo>
                <a:lnTo>
                  <a:pt x="58623" y="35052"/>
                </a:lnTo>
                <a:lnTo>
                  <a:pt x="55600" y="30530"/>
                </a:lnTo>
                <a:lnTo>
                  <a:pt x="52755" y="26974"/>
                </a:lnTo>
                <a:lnTo>
                  <a:pt x="49121" y="25374"/>
                </a:lnTo>
                <a:lnTo>
                  <a:pt x="45567" y="25374"/>
                </a:lnTo>
                <a:lnTo>
                  <a:pt x="45389" y="22009"/>
                </a:lnTo>
                <a:lnTo>
                  <a:pt x="42557" y="19177"/>
                </a:lnTo>
                <a:lnTo>
                  <a:pt x="39623" y="18554"/>
                </a:lnTo>
                <a:lnTo>
                  <a:pt x="36258" y="17030"/>
                </a:lnTo>
                <a:lnTo>
                  <a:pt x="34902" y="14833"/>
                </a:lnTo>
                <a:lnTo>
                  <a:pt x="28359" y="14833"/>
                </a:lnTo>
                <a:lnTo>
                  <a:pt x="25438" y="10033"/>
                </a:lnTo>
                <a:lnTo>
                  <a:pt x="23926" y="6654"/>
                </a:lnTo>
                <a:lnTo>
                  <a:pt x="21437" y="5600"/>
                </a:lnTo>
                <a:lnTo>
                  <a:pt x="18734" y="1879"/>
                </a:lnTo>
                <a:lnTo>
                  <a:pt x="9817" y="1879"/>
                </a:lnTo>
                <a:lnTo>
                  <a:pt x="8496" y="1155"/>
                </a:lnTo>
                <a:lnTo>
                  <a:pt x="6642" y="1104"/>
                </a:lnTo>
                <a:close/>
              </a:path>
              <a:path w="62864" h="71120">
                <a:moveTo>
                  <a:pt x="47967" y="24866"/>
                </a:moveTo>
                <a:lnTo>
                  <a:pt x="45567" y="25374"/>
                </a:lnTo>
                <a:lnTo>
                  <a:pt x="49121" y="25374"/>
                </a:lnTo>
                <a:lnTo>
                  <a:pt x="47967" y="24866"/>
                </a:lnTo>
                <a:close/>
              </a:path>
              <a:path w="62864" h="71120">
                <a:moveTo>
                  <a:pt x="32169" y="12242"/>
                </a:moveTo>
                <a:lnTo>
                  <a:pt x="29781" y="14833"/>
                </a:lnTo>
                <a:lnTo>
                  <a:pt x="34902" y="14833"/>
                </a:lnTo>
                <a:lnTo>
                  <a:pt x="33413" y="12420"/>
                </a:lnTo>
                <a:lnTo>
                  <a:pt x="32169" y="12242"/>
                </a:lnTo>
                <a:close/>
              </a:path>
              <a:path w="62864" h="71120">
                <a:moveTo>
                  <a:pt x="16027" y="0"/>
                </a:moveTo>
                <a:lnTo>
                  <a:pt x="9817" y="1879"/>
                </a:lnTo>
                <a:lnTo>
                  <a:pt x="18734" y="1879"/>
                </a:lnTo>
                <a:lnTo>
                  <a:pt x="18605" y="1701"/>
                </a:lnTo>
                <a:lnTo>
                  <a:pt x="160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149610" y="4024632"/>
            <a:ext cx="198120" cy="462280"/>
          </a:xfrm>
          <a:custGeom>
            <a:avLst/>
            <a:gdLst/>
            <a:ahLst/>
            <a:cxnLst/>
            <a:rect l="l" t="t" r="r" b="b"/>
            <a:pathLst>
              <a:path w="198120" h="462279">
                <a:moveTo>
                  <a:pt x="64867" y="434340"/>
                </a:moveTo>
                <a:lnTo>
                  <a:pt x="29997" y="434340"/>
                </a:lnTo>
                <a:lnTo>
                  <a:pt x="29997" y="438150"/>
                </a:lnTo>
                <a:lnTo>
                  <a:pt x="30797" y="444500"/>
                </a:lnTo>
                <a:lnTo>
                  <a:pt x="33451" y="447040"/>
                </a:lnTo>
                <a:lnTo>
                  <a:pt x="34696" y="452120"/>
                </a:lnTo>
                <a:lnTo>
                  <a:pt x="36652" y="457200"/>
                </a:lnTo>
                <a:lnTo>
                  <a:pt x="69418" y="457200"/>
                </a:lnTo>
                <a:lnTo>
                  <a:pt x="70269" y="458470"/>
                </a:lnTo>
                <a:lnTo>
                  <a:pt x="72936" y="458470"/>
                </a:lnTo>
                <a:lnTo>
                  <a:pt x="76314" y="461010"/>
                </a:lnTo>
                <a:lnTo>
                  <a:pt x="79184" y="462280"/>
                </a:lnTo>
                <a:lnTo>
                  <a:pt x="80238" y="462280"/>
                </a:lnTo>
                <a:lnTo>
                  <a:pt x="79984" y="461010"/>
                </a:lnTo>
                <a:lnTo>
                  <a:pt x="77495" y="458470"/>
                </a:lnTo>
                <a:lnTo>
                  <a:pt x="73329" y="455930"/>
                </a:lnTo>
                <a:lnTo>
                  <a:pt x="72885" y="453390"/>
                </a:lnTo>
                <a:lnTo>
                  <a:pt x="70751" y="452120"/>
                </a:lnTo>
                <a:lnTo>
                  <a:pt x="69329" y="452120"/>
                </a:lnTo>
                <a:lnTo>
                  <a:pt x="68008" y="450850"/>
                </a:lnTo>
                <a:lnTo>
                  <a:pt x="69862" y="449580"/>
                </a:lnTo>
                <a:lnTo>
                  <a:pt x="70307" y="448310"/>
                </a:lnTo>
                <a:lnTo>
                  <a:pt x="69595" y="448310"/>
                </a:lnTo>
                <a:lnTo>
                  <a:pt x="69595" y="445770"/>
                </a:lnTo>
                <a:lnTo>
                  <a:pt x="67551" y="440690"/>
                </a:lnTo>
                <a:lnTo>
                  <a:pt x="65163" y="436880"/>
                </a:lnTo>
                <a:lnTo>
                  <a:pt x="64867" y="434340"/>
                </a:lnTo>
                <a:close/>
              </a:path>
              <a:path w="198120" h="462279">
                <a:moveTo>
                  <a:pt x="53505" y="457200"/>
                </a:moveTo>
                <a:lnTo>
                  <a:pt x="42595" y="457200"/>
                </a:lnTo>
                <a:lnTo>
                  <a:pt x="44627" y="458470"/>
                </a:lnTo>
                <a:lnTo>
                  <a:pt x="53505" y="457200"/>
                </a:lnTo>
                <a:close/>
              </a:path>
              <a:path w="198120" h="462279">
                <a:moveTo>
                  <a:pt x="88671" y="337820"/>
                </a:moveTo>
                <a:lnTo>
                  <a:pt x="15862" y="337820"/>
                </a:lnTo>
                <a:lnTo>
                  <a:pt x="19951" y="340360"/>
                </a:lnTo>
                <a:lnTo>
                  <a:pt x="22491" y="345440"/>
                </a:lnTo>
                <a:lnTo>
                  <a:pt x="22567" y="347980"/>
                </a:lnTo>
                <a:lnTo>
                  <a:pt x="19418" y="350520"/>
                </a:lnTo>
                <a:lnTo>
                  <a:pt x="19189" y="353060"/>
                </a:lnTo>
                <a:lnTo>
                  <a:pt x="20789" y="355600"/>
                </a:lnTo>
                <a:lnTo>
                  <a:pt x="21729" y="363220"/>
                </a:lnTo>
                <a:lnTo>
                  <a:pt x="23152" y="368300"/>
                </a:lnTo>
                <a:lnTo>
                  <a:pt x="20929" y="370840"/>
                </a:lnTo>
                <a:lnTo>
                  <a:pt x="20535" y="373380"/>
                </a:lnTo>
                <a:lnTo>
                  <a:pt x="22986" y="379730"/>
                </a:lnTo>
                <a:lnTo>
                  <a:pt x="20497" y="382270"/>
                </a:lnTo>
                <a:lnTo>
                  <a:pt x="19519" y="387350"/>
                </a:lnTo>
                <a:lnTo>
                  <a:pt x="21120" y="392430"/>
                </a:lnTo>
                <a:lnTo>
                  <a:pt x="22364" y="398780"/>
                </a:lnTo>
                <a:lnTo>
                  <a:pt x="21120" y="405130"/>
                </a:lnTo>
                <a:lnTo>
                  <a:pt x="16865" y="408940"/>
                </a:lnTo>
                <a:lnTo>
                  <a:pt x="14287" y="412750"/>
                </a:lnTo>
                <a:lnTo>
                  <a:pt x="12687" y="424180"/>
                </a:lnTo>
                <a:lnTo>
                  <a:pt x="13411" y="427990"/>
                </a:lnTo>
                <a:lnTo>
                  <a:pt x="18846" y="439420"/>
                </a:lnTo>
                <a:lnTo>
                  <a:pt x="21374" y="439420"/>
                </a:lnTo>
                <a:lnTo>
                  <a:pt x="23494" y="436880"/>
                </a:lnTo>
                <a:lnTo>
                  <a:pt x="27419" y="434340"/>
                </a:lnTo>
                <a:lnTo>
                  <a:pt x="64867" y="434340"/>
                </a:lnTo>
                <a:lnTo>
                  <a:pt x="64719" y="433070"/>
                </a:lnTo>
                <a:lnTo>
                  <a:pt x="66141" y="429260"/>
                </a:lnTo>
                <a:lnTo>
                  <a:pt x="69164" y="426720"/>
                </a:lnTo>
                <a:lnTo>
                  <a:pt x="70218" y="424180"/>
                </a:lnTo>
                <a:lnTo>
                  <a:pt x="69329" y="422910"/>
                </a:lnTo>
                <a:lnTo>
                  <a:pt x="69329" y="421640"/>
                </a:lnTo>
                <a:lnTo>
                  <a:pt x="68173" y="419100"/>
                </a:lnTo>
                <a:lnTo>
                  <a:pt x="76161" y="419100"/>
                </a:lnTo>
                <a:lnTo>
                  <a:pt x="78384" y="416560"/>
                </a:lnTo>
                <a:lnTo>
                  <a:pt x="79095" y="414020"/>
                </a:lnTo>
                <a:lnTo>
                  <a:pt x="78562" y="411480"/>
                </a:lnTo>
                <a:lnTo>
                  <a:pt x="75272" y="411480"/>
                </a:lnTo>
                <a:lnTo>
                  <a:pt x="75806" y="408940"/>
                </a:lnTo>
                <a:lnTo>
                  <a:pt x="77939" y="407670"/>
                </a:lnTo>
                <a:lnTo>
                  <a:pt x="78828" y="405130"/>
                </a:lnTo>
                <a:lnTo>
                  <a:pt x="79349" y="402590"/>
                </a:lnTo>
                <a:lnTo>
                  <a:pt x="82194" y="398780"/>
                </a:lnTo>
                <a:lnTo>
                  <a:pt x="84594" y="398780"/>
                </a:lnTo>
                <a:lnTo>
                  <a:pt x="85470" y="396240"/>
                </a:lnTo>
                <a:lnTo>
                  <a:pt x="87248" y="393700"/>
                </a:lnTo>
                <a:lnTo>
                  <a:pt x="88493" y="393700"/>
                </a:lnTo>
                <a:lnTo>
                  <a:pt x="88938" y="391160"/>
                </a:lnTo>
                <a:lnTo>
                  <a:pt x="90893" y="391160"/>
                </a:lnTo>
                <a:lnTo>
                  <a:pt x="92836" y="388620"/>
                </a:lnTo>
                <a:lnTo>
                  <a:pt x="92405" y="387350"/>
                </a:lnTo>
                <a:lnTo>
                  <a:pt x="92671" y="386080"/>
                </a:lnTo>
                <a:lnTo>
                  <a:pt x="94170" y="384810"/>
                </a:lnTo>
                <a:lnTo>
                  <a:pt x="91947" y="382270"/>
                </a:lnTo>
                <a:lnTo>
                  <a:pt x="90538" y="382270"/>
                </a:lnTo>
                <a:lnTo>
                  <a:pt x="92671" y="381000"/>
                </a:lnTo>
                <a:lnTo>
                  <a:pt x="92671" y="378460"/>
                </a:lnTo>
                <a:lnTo>
                  <a:pt x="91249" y="375920"/>
                </a:lnTo>
                <a:lnTo>
                  <a:pt x="91249" y="374650"/>
                </a:lnTo>
                <a:lnTo>
                  <a:pt x="92138" y="373380"/>
                </a:lnTo>
                <a:lnTo>
                  <a:pt x="91338" y="372110"/>
                </a:lnTo>
                <a:lnTo>
                  <a:pt x="82016" y="372110"/>
                </a:lnTo>
                <a:lnTo>
                  <a:pt x="77139" y="368300"/>
                </a:lnTo>
                <a:lnTo>
                  <a:pt x="73863" y="364490"/>
                </a:lnTo>
                <a:lnTo>
                  <a:pt x="72174" y="364490"/>
                </a:lnTo>
                <a:lnTo>
                  <a:pt x="69684" y="361950"/>
                </a:lnTo>
                <a:lnTo>
                  <a:pt x="67030" y="358140"/>
                </a:lnTo>
                <a:lnTo>
                  <a:pt x="67030" y="355600"/>
                </a:lnTo>
                <a:lnTo>
                  <a:pt x="65519" y="353060"/>
                </a:lnTo>
                <a:lnTo>
                  <a:pt x="65697" y="351790"/>
                </a:lnTo>
                <a:lnTo>
                  <a:pt x="68440" y="349250"/>
                </a:lnTo>
                <a:lnTo>
                  <a:pt x="69418" y="347980"/>
                </a:lnTo>
                <a:lnTo>
                  <a:pt x="70307" y="344170"/>
                </a:lnTo>
                <a:lnTo>
                  <a:pt x="71907" y="344170"/>
                </a:lnTo>
                <a:lnTo>
                  <a:pt x="73952" y="341630"/>
                </a:lnTo>
                <a:lnTo>
                  <a:pt x="76695" y="341630"/>
                </a:lnTo>
                <a:lnTo>
                  <a:pt x="79006" y="339090"/>
                </a:lnTo>
                <a:lnTo>
                  <a:pt x="84772" y="339090"/>
                </a:lnTo>
                <a:lnTo>
                  <a:pt x="88671" y="337820"/>
                </a:lnTo>
                <a:close/>
              </a:path>
              <a:path w="198120" h="462279">
                <a:moveTo>
                  <a:pt x="76161" y="419100"/>
                </a:moveTo>
                <a:lnTo>
                  <a:pt x="68173" y="419100"/>
                </a:lnTo>
                <a:lnTo>
                  <a:pt x="69773" y="420370"/>
                </a:lnTo>
                <a:lnTo>
                  <a:pt x="71373" y="422910"/>
                </a:lnTo>
                <a:lnTo>
                  <a:pt x="73240" y="422910"/>
                </a:lnTo>
                <a:lnTo>
                  <a:pt x="75806" y="420370"/>
                </a:lnTo>
                <a:lnTo>
                  <a:pt x="76161" y="419100"/>
                </a:lnTo>
                <a:close/>
              </a:path>
              <a:path w="198120" h="462279">
                <a:moveTo>
                  <a:pt x="78295" y="410210"/>
                </a:moveTo>
                <a:lnTo>
                  <a:pt x="76428" y="410210"/>
                </a:lnTo>
                <a:lnTo>
                  <a:pt x="75272" y="411480"/>
                </a:lnTo>
                <a:lnTo>
                  <a:pt x="78562" y="411480"/>
                </a:lnTo>
                <a:lnTo>
                  <a:pt x="78295" y="410210"/>
                </a:lnTo>
                <a:close/>
              </a:path>
              <a:path w="198120" h="462279">
                <a:moveTo>
                  <a:pt x="11861" y="334010"/>
                </a:moveTo>
                <a:lnTo>
                  <a:pt x="10972" y="336550"/>
                </a:lnTo>
                <a:lnTo>
                  <a:pt x="12484" y="337820"/>
                </a:lnTo>
                <a:lnTo>
                  <a:pt x="88849" y="337820"/>
                </a:lnTo>
                <a:lnTo>
                  <a:pt x="87693" y="336550"/>
                </a:lnTo>
                <a:lnTo>
                  <a:pt x="85305" y="335280"/>
                </a:lnTo>
                <a:lnTo>
                  <a:pt x="17411" y="335280"/>
                </a:lnTo>
                <a:lnTo>
                  <a:pt x="11861" y="334010"/>
                </a:lnTo>
                <a:close/>
              </a:path>
              <a:path w="198120" h="462279">
                <a:moveTo>
                  <a:pt x="90004" y="327660"/>
                </a:moveTo>
                <a:lnTo>
                  <a:pt x="18300" y="327660"/>
                </a:lnTo>
                <a:lnTo>
                  <a:pt x="19951" y="328930"/>
                </a:lnTo>
                <a:lnTo>
                  <a:pt x="20129" y="331470"/>
                </a:lnTo>
                <a:lnTo>
                  <a:pt x="17411" y="335280"/>
                </a:lnTo>
                <a:lnTo>
                  <a:pt x="85305" y="335280"/>
                </a:lnTo>
                <a:lnTo>
                  <a:pt x="85648" y="334010"/>
                </a:lnTo>
                <a:lnTo>
                  <a:pt x="86105" y="332740"/>
                </a:lnTo>
                <a:lnTo>
                  <a:pt x="89471" y="330200"/>
                </a:lnTo>
                <a:lnTo>
                  <a:pt x="88849" y="328930"/>
                </a:lnTo>
                <a:lnTo>
                  <a:pt x="90004" y="327660"/>
                </a:lnTo>
                <a:close/>
              </a:path>
              <a:path w="198120" h="462279">
                <a:moveTo>
                  <a:pt x="42316" y="0"/>
                </a:moveTo>
                <a:lnTo>
                  <a:pt x="39115" y="1270"/>
                </a:lnTo>
                <a:lnTo>
                  <a:pt x="34328" y="6350"/>
                </a:lnTo>
                <a:lnTo>
                  <a:pt x="32181" y="11430"/>
                </a:lnTo>
                <a:lnTo>
                  <a:pt x="30606" y="12700"/>
                </a:lnTo>
                <a:lnTo>
                  <a:pt x="32219" y="16510"/>
                </a:lnTo>
                <a:lnTo>
                  <a:pt x="29019" y="30480"/>
                </a:lnTo>
                <a:lnTo>
                  <a:pt x="14287" y="38100"/>
                </a:lnTo>
                <a:lnTo>
                  <a:pt x="13309" y="40640"/>
                </a:lnTo>
                <a:lnTo>
                  <a:pt x="15887" y="43180"/>
                </a:lnTo>
                <a:lnTo>
                  <a:pt x="16509" y="45720"/>
                </a:lnTo>
                <a:lnTo>
                  <a:pt x="14998" y="48260"/>
                </a:lnTo>
                <a:lnTo>
                  <a:pt x="15709" y="52070"/>
                </a:lnTo>
                <a:lnTo>
                  <a:pt x="18376" y="55880"/>
                </a:lnTo>
                <a:lnTo>
                  <a:pt x="18376" y="58420"/>
                </a:lnTo>
                <a:lnTo>
                  <a:pt x="16154" y="60960"/>
                </a:lnTo>
                <a:lnTo>
                  <a:pt x="15620" y="62230"/>
                </a:lnTo>
                <a:lnTo>
                  <a:pt x="17132" y="63500"/>
                </a:lnTo>
                <a:lnTo>
                  <a:pt x="18021" y="66040"/>
                </a:lnTo>
                <a:lnTo>
                  <a:pt x="18199" y="69850"/>
                </a:lnTo>
                <a:lnTo>
                  <a:pt x="19342" y="71120"/>
                </a:lnTo>
                <a:lnTo>
                  <a:pt x="17487" y="72390"/>
                </a:lnTo>
                <a:lnTo>
                  <a:pt x="15087" y="73660"/>
                </a:lnTo>
                <a:lnTo>
                  <a:pt x="11899" y="77470"/>
                </a:lnTo>
                <a:lnTo>
                  <a:pt x="8610" y="85090"/>
                </a:lnTo>
                <a:lnTo>
                  <a:pt x="6311" y="88900"/>
                </a:lnTo>
                <a:lnTo>
                  <a:pt x="5410" y="97790"/>
                </a:lnTo>
                <a:lnTo>
                  <a:pt x="3733" y="99060"/>
                </a:lnTo>
                <a:lnTo>
                  <a:pt x="4089" y="106680"/>
                </a:lnTo>
                <a:lnTo>
                  <a:pt x="6311" y="111760"/>
                </a:lnTo>
                <a:lnTo>
                  <a:pt x="6134" y="116840"/>
                </a:lnTo>
                <a:lnTo>
                  <a:pt x="4178" y="119380"/>
                </a:lnTo>
                <a:lnTo>
                  <a:pt x="4089" y="125730"/>
                </a:lnTo>
                <a:lnTo>
                  <a:pt x="622" y="127000"/>
                </a:lnTo>
                <a:lnTo>
                  <a:pt x="0" y="132080"/>
                </a:lnTo>
                <a:lnTo>
                  <a:pt x="1244" y="137160"/>
                </a:lnTo>
                <a:lnTo>
                  <a:pt x="3467" y="140970"/>
                </a:lnTo>
                <a:lnTo>
                  <a:pt x="3911" y="143510"/>
                </a:lnTo>
                <a:lnTo>
                  <a:pt x="6743" y="147320"/>
                </a:lnTo>
                <a:lnTo>
                  <a:pt x="8699" y="151130"/>
                </a:lnTo>
                <a:lnTo>
                  <a:pt x="10210" y="158750"/>
                </a:lnTo>
                <a:lnTo>
                  <a:pt x="11988" y="160020"/>
                </a:lnTo>
                <a:lnTo>
                  <a:pt x="13042" y="170180"/>
                </a:lnTo>
                <a:lnTo>
                  <a:pt x="12420" y="175260"/>
                </a:lnTo>
                <a:lnTo>
                  <a:pt x="10032" y="176530"/>
                </a:lnTo>
                <a:lnTo>
                  <a:pt x="7988" y="181610"/>
                </a:lnTo>
                <a:lnTo>
                  <a:pt x="8699" y="185420"/>
                </a:lnTo>
                <a:lnTo>
                  <a:pt x="5867" y="190500"/>
                </a:lnTo>
                <a:lnTo>
                  <a:pt x="7556" y="191770"/>
                </a:lnTo>
                <a:lnTo>
                  <a:pt x="10032" y="195580"/>
                </a:lnTo>
                <a:lnTo>
                  <a:pt x="10655" y="200660"/>
                </a:lnTo>
                <a:lnTo>
                  <a:pt x="7721" y="203200"/>
                </a:lnTo>
                <a:lnTo>
                  <a:pt x="5156" y="208280"/>
                </a:lnTo>
                <a:lnTo>
                  <a:pt x="5245" y="220980"/>
                </a:lnTo>
                <a:lnTo>
                  <a:pt x="4356" y="224790"/>
                </a:lnTo>
                <a:lnTo>
                  <a:pt x="11722" y="240030"/>
                </a:lnTo>
                <a:lnTo>
                  <a:pt x="9944" y="241300"/>
                </a:lnTo>
                <a:lnTo>
                  <a:pt x="6654" y="243840"/>
                </a:lnTo>
                <a:lnTo>
                  <a:pt x="5956" y="250190"/>
                </a:lnTo>
                <a:lnTo>
                  <a:pt x="1422" y="256540"/>
                </a:lnTo>
                <a:lnTo>
                  <a:pt x="1955" y="260350"/>
                </a:lnTo>
                <a:lnTo>
                  <a:pt x="4267" y="264160"/>
                </a:lnTo>
                <a:lnTo>
                  <a:pt x="3581" y="271780"/>
                </a:lnTo>
                <a:lnTo>
                  <a:pt x="3530" y="274320"/>
                </a:lnTo>
                <a:lnTo>
                  <a:pt x="3911" y="281940"/>
                </a:lnTo>
                <a:lnTo>
                  <a:pt x="4978" y="287020"/>
                </a:lnTo>
                <a:lnTo>
                  <a:pt x="7277" y="288290"/>
                </a:lnTo>
                <a:lnTo>
                  <a:pt x="8610" y="290830"/>
                </a:lnTo>
                <a:lnTo>
                  <a:pt x="7823" y="294640"/>
                </a:lnTo>
                <a:lnTo>
                  <a:pt x="5156" y="295910"/>
                </a:lnTo>
                <a:lnTo>
                  <a:pt x="5689" y="304800"/>
                </a:lnTo>
                <a:lnTo>
                  <a:pt x="6832" y="308610"/>
                </a:lnTo>
                <a:lnTo>
                  <a:pt x="10744" y="309880"/>
                </a:lnTo>
                <a:lnTo>
                  <a:pt x="10677" y="311150"/>
                </a:lnTo>
                <a:lnTo>
                  <a:pt x="10566" y="316230"/>
                </a:lnTo>
                <a:lnTo>
                  <a:pt x="10655" y="317500"/>
                </a:lnTo>
                <a:lnTo>
                  <a:pt x="12966" y="322580"/>
                </a:lnTo>
                <a:lnTo>
                  <a:pt x="14122" y="328930"/>
                </a:lnTo>
                <a:lnTo>
                  <a:pt x="16433" y="328930"/>
                </a:lnTo>
                <a:lnTo>
                  <a:pt x="18300" y="327660"/>
                </a:lnTo>
                <a:lnTo>
                  <a:pt x="90004" y="327660"/>
                </a:lnTo>
                <a:lnTo>
                  <a:pt x="90093" y="326390"/>
                </a:lnTo>
                <a:lnTo>
                  <a:pt x="87172" y="323850"/>
                </a:lnTo>
                <a:lnTo>
                  <a:pt x="87604" y="321310"/>
                </a:lnTo>
                <a:lnTo>
                  <a:pt x="87604" y="320040"/>
                </a:lnTo>
                <a:lnTo>
                  <a:pt x="86715" y="318770"/>
                </a:lnTo>
                <a:lnTo>
                  <a:pt x="85928" y="316230"/>
                </a:lnTo>
                <a:lnTo>
                  <a:pt x="87871" y="313690"/>
                </a:lnTo>
                <a:lnTo>
                  <a:pt x="88849" y="311150"/>
                </a:lnTo>
                <a:lnTo>
                  <a:pt x="87972" y="309880"/>
                </a:lnTo>
                <a:lnTo>
                  <a:pt x="89395" y="308610"/>
                </a:lnTo>
                <a:lnTo>
                  <a:pt x="93192" y="307340"/>
                </a:lnTo>
                <a:lnTo>
                  <a:pt x="95859" y="304800"/>
                </a:lnTo>
                <a:lnTo>
                  <a:pt x="95770" y="303530"/>
                </a:lnTo>
                <a:lnTo>
                  <a:pt x="92138" y="302260"/>
                </a:lnTo>
                <a:lnTo>
                  <a:pt x="89649" y="302260"/>
                </a:lnTo>
                <a:lnTo>
                  <a:pt x="88582" y="300990"/>
                </a:lnTo>
                <a:lnTo>
                  <a:pt x="89026" y="299720"/>
                </a:lnTo>
                <a:lnTo>
                  <a:pt x="91249" y="297180"/>
                </a:lnTo>
                <a:lnTo>
                  <a:pt x="94538" y="295910"/>
                </a:lnTo>
                <a:lnTo>
                  <a:pt x="104203" y="295910"/>
                </a:lnTo>
                <a:lnTo>
                  <a:pt x="103403" y="294640"/>
                </a:lnTo>
                <a:lnTo>
                  <a:pt x="93560" y="294640"/>
                </a:lnTo>
                <a:lnTo>
                  <a:pt x="91681" y="293370"/>
                </a:lnTo>
                <a:lnTo>
                  <a:pt x="92836" y="292100"/>
                </a:lnTo>
                <a:lnTo>
                  <a:pt x="94259" y="292100"/>
                </a:lnTo>
                <a:lnTo>
                  <a:pt x="92925" y="290830"/>
                </a:lnTo>
                <a:lnTo>
                  <a:pt x="89204" y="290830"/>
                </a:lnTo>
                <a:lnTo>
                  <a:pt x="86359" y="289560"/>
                </a:lnTo>
                <a:lnTo>
                  <a:pt x="85572" y="287020"/>
                </a:lnTo>
                <a:lnTo>
                  <a:pt x="85648" y="281940"/>
                </a:lnTo>
                <a:lnTo>
                  <a:pt x="84683" y="276860"/>
                </a:lnTo>
                <a:lnTo>
                  <a:pt x="82016" y="274320"/>
                </a:lnTo>
                <a:lnTo>
                  <a:pt x="82105" y="270510"/>
                </a:lnTo>
                <a:lnTo>
                  <a:pt x="84594" y="267970"/>
                </a:lnTo>
                <a:lnTo>
                  <a:pt x="116001" y="267970"/>
                </a:lnTo>
                <a:lnTo>
                  <a:pt x="115379" y="265430"/>
                </a:lnTo>
                <a:lnTo>
                  <a:pt x="116090" y="264160"/>
                </a:lnTo>
                <a:lnTo>
                  <a:pt x="116801" y="261620"/>
                </a:lnTo>
                <a:lnTo>
                  <a:pt x="114668" y="261620"/>
                </a:lnTo>
                <a:lnTo>
                  <a:pt x="113156" y="259080"/>
                </a:lnTo>
                <a:lnTo>
                  <a:pt x="113156" y="256540"/>
                </a:lnTo>
                <a:lnTo>
                  <a:pt x="114045" y="255270"/>
                </a:lnTo>
                <a:lnTo>
                  <a:pt x="113525" y="254000"/>
                </a:lnTo>
                <a:lnTo>
                  <a:pt x="115735" y="251460"/>
                </a:lnTo>
                <a:lnTo>
                  <a:pt x="116535" y="250190"/>
                </a:lnTo>
                <a:lnTo>
                  <a:pt x="116890" y="248920"/>
                </a:lnTo>
                <a:lnTo>
                  <a:pt x="116446" y="246380"/>
                </a:lnTo>
                <a:lnTo>
                  <a:pt x="114401" y="246380"/>
                </a:lnTo>
                <a:lnTo>
                  <a:pt x="114668" y="245110"/>
                </a:lnTo>
                <a:lnTo>
                  <a:pt x="113525" y="243840"/>
                </a:lnTo>
                <a:lnTo>
                  <a:pt x="113525" y="240030"/>
                </a:lnTo>
                <a:lnTo>
                  <a:pt x="112890" y="237490"/>
                </a:lnTo>
                <a:lnTo>
                  <a:pt x="112890" y="236220"/>
                </a:lnTo>
                <a:lnTo>
                  <a:pt x="113690" y="234950"/>
                </a:lnTo>
                <a:lnTo>
                  <a:pt x="151726" y="234950"/>
                </a:lnTo>
                <a:lnTo>
                  <a:pt x="154241" y="233680"/>
                </a:lnTo>
                <a:lnTo>
                  <a:pt x="154584" y="232410"/>
                </a:lnTo>
                <a:lnTo>
                  <a:pt x="160794" y="232410"/>
                </a:lnTo>
                <a:lnTo>
                  <a:pt x="167538" y="227330"/>
                </a:lnTo>
                <a:lnTo>
                  <a:pt x="168516" y="224790"/>
                </a:lnTo>
                <a:lnTo>
                  <a:pt x="167817" y="222250"/>
                </a:lnTo>
                <a:lnTo>
                  <a:pt x="169062" y="218440"/>
                </a:lnTo>
                <a:lnTo>
                  <a:pt x="169938" y="217170"/>
                </a:lnTo>
                <a:lnTo>
                  <a:pt x="171405" y="217170"/>
                </a:lnTo>
                <a:lnTo>
                  <a:pt x="172072" y="213360"/>
                </a:lnTo>
                <a:lnTo>
                  <a:pt x="174472" y="209550"/>
                </a:lnTo>
                <a:lnTo>
                  <a:pt x="174993" y="208280"/>
                </a:lnTo>
                <a:lnTo>
                  <a:pt x="174993" y="201930"/>
                </a:lnTo>
                <a:lnTo>
                  <a:pt x="169583" y="201930"/>
                </a:lnTo>
                <a:lnTo>
                  <a:pt x="166395" y="199390"/>
                </a:lnTo>
                <a:lnTo>
                  <a:pt x="164528" y="196850"/>
                </a:lnTo>
                <a:lnTo>
                  <a:pt x="164706" y="194310"/>
                </a:lnTo>
                <a:lnTo>
                  <a:pt x="167728" y="187960"/>
                </a:lnTo>
                <a:lnTo>
                  <a:pt x="167893" y="185420"/>
                </a:lnTo>
                <a:lnTo>
                  <a:pt x="166484" y="184150"/>
                </a:lnTo>
                <a:lnTo>
                  <a:pt x="160096" y="179070"/>
                </a:lnTo>
                <a:lnTo>
                  <a:pt x="154939" y="177800"/>
                </a:lnTo>
                <a:lnTo>
                  <a:pt x="149809" y="172720"/>
                </a:lnTo>
                <a:lnTo>
                  <a:pt x="148564" y="171450"/>
                </a:lnTo>
                <a:lnTo>
                  <a:pt x="149351" y="170180"/>
                </a:lnTo>
                <a:lnTo>
                  <a:pt x="149263" y="167640"/>
                </a:lnTo>
                <a:lnTo>
                  <a:pt x="147713" y="166370"/>
                </a:lnTo>
                <a:lnTo>
                  <a:pt x="148196" y="165100"/>
                </a:lnTo>
                <a:lnTo>
                  <a:pt x="147307" y="160020"/>
                </a:lnTo>
                <a:lnTo>
                  <a:pt x="147929" y="156210"/>
                </a:lnTo>
                <a:lnTo>
                  <a:pt x="147942" y="154940"/>
                </a:lnTo>
                <a:lnTo>
                  <a:pt x="148412" y="154940"/>
                </a:lnTo>
                <a:lnTo>
                  <a:pt x="150240" y="152400"/>
                </a:lnTo>
                <a:lnTo>
                  <a:pt x="151015" y="151130"/>
                </a:lnTo>
                <a:lnTo>
                  <a:pt x="149961" y="147320"/>
                </a:lnTo>
                <a:lnTo>
                  <a:pt x="149326" y="140970"/>
                </a:lnTo>
                <a:lnTo>
                  <a:pt x="150215" y="139700"/>
                </a:lnTo>
                <a:lnTo>
                  <a:pt x="148983" y="135890"/>
                </a:lnTo>
                <a:lnTo>
                  <a:pt x="150482" y="133350"/>
                </a:lnTo>
                <a:lnTo>
                  <a:pt x="150215" y="132080"/>
                </a:lnTo>
                <a:lnTo>
                  <a:pt x="151104" y="129540"/>
                </a:lnTo>
                <a:lnTo>
                  <a:pt x="151549" y="124460"/>
                </a:lnTo>
                <a:lnTo>
                  <a:pt x="150837" y="121920"/>
                </a:lnTo>
                <a:lnTo>
                  <a:pt x="151815" y="120650"/>
                </a:lnTo>
                <a:lnTo>
                  <a:pt x="151015" y="116840"/>
                </a:lnTo>
                <a:lnTo>
                  <a:pt x="153225" y="113030"/>
                </a:lnTo>
                <a:lnTo>
                  <a:pt x="154393" y="110490"/>
                </a:lnTo>
                <a:lnTo>
                  <a:pt x="154584" y="110490"/>
                </a:lnTo>
                <a:lnTo>
                  <a:pt x="154927" y="109220"/>
                </a:lnTo>
                <a:lnTo>
                  <a:pt x="157225" y="107950"/>
                </a:lnTo>
                <a:lnTo>
                  <a:pt x="157225" y="106680"/>
                </a:lnTo>
                <a:lnTo>
                  <a:pt x="159270" y="102870"/>
                </a:lnTo>
                <a:lnTo>
                  <a:pt x="161035" y="101600"/>
                </a:lnTo>
                <a:lnTo>
                  <a:pt x="163525" y="96520"/>
                </a:lnTo>
                <a:lnTo>
                  <a:pt x="164503" y="95250"/>
                </a:lnTo>
                <a:lnTo>
                  <a:pt x="166281" y="93980"/>
                </a:lnTo>
                <a:lnTo>
                  <a:pt x="166192" y="91440"/>
                </a:lnTo>
                <a:lnTo>
                  <a:pt x="166903" y="90170"/>
                </a:lnTo>
                <a:lnTo>
                  <a:pt x="170802" y="85090"/>
                </a:lnTo>
                <a:lnTo>
                  <a:pt x="174002" y="85090"/>
                </a:lnTo>
                <a:lnTo>
                  <a:pt x="174180" y="81280"/>
                </a:lnTo>
                <a:lnTo>
                  <a:pt x="175679" y="81280"/>
                </a:lnTo>
                <a:lnTo>
                  <a:pt x="180301" y="77470"/>
                </a:lnTo>
                <a:lnTo>
                  <a:pt x="182244" y="77470"/>
                </a:lnTo>
                <a:lnTo>
                  <a:pt x="182733" y="76200"/>
                </a:lnTo>
                <a:lnTo>
                  <a:pt x="160159" y="76200"/>
                </a:lnTo>
                <a:lnTo>
                  <a:pt x="155003" y="72390"/>
                </a:lnTo>
                <a:lnTo>
                  <a:pt x="136817" y="72390"/>
                </a:lnTo>
                <a:lnTo>
                  <a:pt x="137528" y="69850"/>
                </a:lnTo>
                <a:lnTo>
                  <a:pt x="141350" y="66040"/>
                </a:lnTo>
                <a:lnTo>
                  <a:pt x="143116" y="60960"/>
                </a:lnTo>
                <a:lnTo>
                  <a:pt x="142417" y="58420"/>
                </a:lnTo>
                <a:lnTo>
                  <a:pt x="143649" y="55880"/>
                </a:lnTo>
                <a:lnTo>
                  <a:pt x="145783" y="54610"/>
                </a:lnTo>
                <a:lnTo>
                  <a:pt x="147637" y="52070"/>
                </a:lnTo>
                <a:lnTo>
                  <a:pt x="148437" y="49530"/>
                </a:lnTo>
                <a:lnTo>
                  <a:pt x="147015" y="45720"/>
                </a:lnTo>
                <a:lnTo>
                  <a:pt x="143382" y="43180"/>
                </a:lnTo>
                <a:lnTo>
                  <a:pt x="140449" y="39370"/>
                </a:lnTo>
                <a:lnTo>
                  <a:pt x="133095" y="38100"/>
                </a:lnTo>
                <a:lnTo>
                  <a:pt x="127596" y="35560"/>
                </a:lnTo>
                <a:lnTo>
                  <a:pt x="122173" y="31750"/>
                </a:lnTo>
                <a:lnTo>
                  <a:pt x="119976" y="30480"/>
                </a:lnTo>
                <a:lnTo>
                  <a:pt x="115176" y="27940"/>
                </a:lnTo>
                <a:lnTo>
                  <a:pt x="107708" y="26670"/>
                </a:lnTo>
                <a:lnTo>
                  <a:pt x="105765" y="22860"/>
                </a:lnTo>
                <a:lnTo>
                  <a:pt x="102742" y="20320"/>
                </a:lnTo>
                <a:lnTo>
                  <a:pt x="99720" y="20320"/>
                </a:lnTo>
                <a:lnTo>
                  <a:pt x="92074" y="12700"/>
                </a:lnTo>
                <a:lnTo>
                  <a:pt x="63639" y="12700"/>
                </a:lnTo>
                <a:lnTo>
                  <a:pt x="60972" y="5080"/>
                </a:lnTo>
                <a:lnTo>
                  <a:pt x="60439" y="2540"/>
                </a:lnTo>
                <a:lnTo>
                  <a:pt x="45338" y="2540"/>
                </a:lnTo>
                <a:lnTo>
                  <a:pt x="42316" y="0"/>
                </a:lnTo>
                <a:close/>
              </a:path>
              <a:path w="198120" h="462279">
                <a:moveTo>
                  <a:pt x="104203" y="295910"/>
                </a:moveTo>
                <a:lnTo>
                  <a:pt x="94538" y="295910"/>
                </a:lnTo>
                <a:lnTo>
                  <a:pt x="97535" y="298450"/>
                </a:lnTo>
                <a:lnTo>
                  <a:pt x="97535" y="299720"/>
                </a:lnTo>
                <a:lnTo>
                  <a:pt x="97104" y="300990"/>
                </a:lnTo>
                <a:lnTo>
                  <a:pt x="98082" y="302260"/>
                </a:lnTo>
                <a:lnTo>
                  <a:pt x="99847" y="303530"/>
                </a:lnTo>
                <a:lnTo>
                  <a:pt x="104647" y="300990"/>
                </a:lnTo>
                <a:lnTo>
                  <a:pt x="105359" y="298450"/>
                </a:lnTo>
                <a:lnTo>
                  <a:pt x="104203" y="295910"/>
                </a:lnTo>
                <a:close/>
              </a:path>
              <a:path w="198120" h="462279">
                <a:moveTo>
                  <a:pt x="102425" y="288290"/>
                </a:moveTo>
                <a:lnTo>
                  <a:pt x="100571" y="288290"/>
                </a:lnTo>
                <a:lnTo>
                  <a:pt x="98158" y="289560"/>
                </a:lnTo>
                <a:lnTo>
                  <a:pt x="96304" y="289560"/>
                </a:lnTo>
                <a:lnTo>
                  <a:pt x="95148" y="290830"/>
                </a:lnTo>
                <a:lnTo>
                  <a:pt x="95859" y="290830"/>
                </a:lnTo>
                <a:lnTo>
                  <a:pt x="97904" y="292100"/>
                </a:lnTo>
                <a:lnTo>
                  <a:pt x="97726" y="293370"/>
                </a:lnTo>
                <a:lnTo>
                  <a:pt x="93560" y="294640"/>
                </a:lnTo>
                <a:lnTo>
                  <a:pt x="103403" y="294640"/>
                </a:lnTo>
                <a:lnTo>
                  <a:pt x="102603" y="293370"/>
                </a:lnTo>
                <a:lnTo>
                  <a:pt x="103581" y="293370"/>
                </a:lnTo>
                <a:lnTo>
                  <a:pt x="104114" y="290830"/>
                </a:lnTo>
                <a:lnTo>
                  <a:pt x="102425" y="288290"/>
                </a:lnTo>
                <a:close/>
              </a:path>
              <a:path w="198120" h="462279">
                <a:moveTo>
                  <a:pt x="116001" y="267970"/>
                </a:moveTo>
                <a:lnTo>
                  <a:pt x="86448" y="267970"/>
                </a:lnTo>
                <a:lnTo>
                  <a:pt x="85648" y="269240"/>
                </a:lnTo>
                <a:lnTo>
                  <a:pt x="89115" y="269240"/>
                </a:lnTo>
                <a:lnTo>
                  <a:pt x="93814" y="270510"/>
                </a:lnTo>
                <a:lnTo>
                  <a:pt x="98158" y="274320"/>
                </a:lnTo>
                <a:lnTo>
                  <a:pt x="101892" y="275590"/>
                </a:lnTo>
                <a:lnTo>
                  <a:pt x="108826" y="275590"/>
                </a:lnTo>
                <a:lnTo>
                  <a:pt x="112979" y="273050"/>
                </a:lnTo>
                <a:lnTo>
                  <a:pt x="112636" y="271780"/>
                </a:lnTo>
                <a:lnTo>
                  <a:pt x="115468" y="269240"/>
                </a:lnTo>
                <a:lnTo>
                  <a:pt x="116001" y="267970"/>
                </a:lnTo>
                <a:close/>
              </a:path>
              <a:path w="198120" h="462279">
                <a:moveTo>
                  <a:pt x="151726" y="234950"/>
                </a:moveTo>
                <a:lnTo>
                  <a:pt x="113690" y="234950"/>
                </a:lnTo>
                <a:lnTo>
                  <a:pt x="114757" y="236220"/>
                </a:lnTo>
                <a:lnTo>
                  <a:pt x="116446" y="236220"/>
                </a:lnTo>
                <a:lnTo>
                  <a:pt x="119900" y="237490"/>
                </a:lnTo>
                <a:lnTo>
                  <a:pt x="122643" y="240030"/>
                </a:lnTo>
                <a:lnTo>
                  <a:pt x="125056" y="240030"/>
                </a:lnTo>
                <a:lnTo>
                  <a:pt x="128854" y="238760"/>
                </a:lnTo>
                <a:lnTo>
                  <a:pt x="138087" y="238760"/>
                </a:lnTo>
                <a:lnTo>
                  <a:pt x="146697" y="237490"/>
                </a:lnTo>
                <a:lnTo>
                  <a:pt x="151726" y="234950"/>
                </a:lnTo>
                <a:close/>
              </a:path>
              <a:path w="198120" h="462279">
                <a:moveTo>
                  <a:pt x="138087" y="238760"/>
                </a:moveTo>
                <a:lnTo>
                  <a:pt x="128854" y="238760"/>
                </a:lnTo>
                <a:lnTo>
                  <a:pt x="132943" y="240030"/>
                </a:lnTo>
                <a:lnTo>
                  <a:pt x="138087" y="238760"/>
                </a:lnTo>
                <a:close/>
              </a:path>
              <a:path w="198120" h="462279">
                <a:moveTo>
                  <a:pt x="160794" y="232410"/>
                </a:moveTo>
                <a:lnTo>
                  <a:pt x="154584" y="232410"/>
                </a:lnTo>
                <a:lnTo>
                  <a:pt x="155562" y="233680"/>
                </a:lnTo>
                <a:lnTo>
                  <a:pt x="160794" y="232410"/>
                </a:lnTo>
                <a:close/>
              </a:path>
              <a:path w="198120" h="462279">
                <a:moveTo>
                  <a:pt x="171405" y="217170"/>
                </a:moveTo>
                <a:lnTo>
                  <a:pt x="169938" y="217170"/>
                </a:lnTo>
                <a:lnTo>
                  <a:pt x="170294" y="219710"/>
                </a:lnTo>
                <a:lnTo>
                  <a:pt x="171183" y="218440"/>
                </a:lnTo>
                <a:lnTo>
                  <a:pt x="171405" y="217170"/>
                </a:lnTo>
                <a:close/>
              </a:path>
              <a:path w="198120" h="462279">
                <a:moveTo>
                  <a:pt x="174472" y="200660"/>
                </a:moveTo>
                <a:lnTo>
                  <a:pt x="173837" y="200660"/>
                </a:lnTo>
                <a:lnTo>
                  <a:pt x="172250" y="201930"/>
                </a:lnTo>
                <a:lnTo>
                  <a:pt x="174993" y="201930"/>
                </a:lnTo>
                <a:lnTo>
                  <a:pt x="174472" y="200660"/>
                </a:lnTo>
                <a:close/>
              </a:path>
              <a:path w="198120" h="462279">
                <a:moveTo>
                  <a:pt x="164591" y="74930"/>
                </a:moveTo>
                <a:lnTo>
                  <a:pt x="163004" y="74930"/>
                </a:lnTo>
                <a:lnTo>
                  <a:pt x="160159" y="76200"/>
                </a:lnTo>
                <a:lnTo>
                  <a:pt x="165836" y="76200"/>
                </a:lnTo>
                <a:lnTo>
                  <a:pt x="164591" y="74930"/>
                </a:lnTo>
                <a:close/>
              </a:path>
              <a:path w="198120" h="462279">
                <a:moveTo>
                  <a:pt x="169468" y="72390"/>
                </a:moveTo>
                <a:lnTo>
                  <a:pt x="168325" y="72390"/>
                </a:lnTo>
                <a:lnTo>
                  <a:pt x="165836" y="76200"/>
                </a:lnTo>
                <a:lnTo>
                  <a:pt x="182733" y="76200"/>
                </a:lnTo>
                <a:lnTo>
                  <a:pt x="183222" y="74930"/>
                </a:lnTo>
                <a:lnTo>
                  <a:pt x="185750" y="73660"/>
                </a:lnTo>
                <a:lnTo>
                  <a:pt x="172135" y="73660"/>
                </a:lnTo>
                <a:lnTo>
                  <a:pt x="169468" y="72390"/>
                </a:lnTo>
                <a:close/>
              </a:path>
              <a:path w="198120" h="462279">
                <a:moveTo>
                  <a:pt x="188544" y="44450"/>
                </a:moveTo>
                <a:lnTo>
                  <a:pt x="185699" y="46990"/>
                </a:lnTo>
                <a:lnTo>
                  <a:pt x="185445" y="49530"/>
                </a:lnTo>
                <a:lnTo>
                  <a:pt x="185889" y="50800"/>
                </a:lnTo>
                <a:lnTo>
                  <a:pt x="185623" y="55880"/>
                </a:lnTo>
                <a:lnTo>
                  <a:pt x="183400" y="57150"/>
                </a:lnTo>
                <a:lnTo>
                  <a:pt x="181711" y="60960"/>
                </a:lnTo>
                <a:lnTo>
                  <a:pt x="180924" y="63500"/>
                </a:lnTo>
                <a:lnTo>
                  <a:pt x="175323" y="67310"/>
                </a:lnTo>
                <a:lnTo>
                  <a:pt x="174345" y="69850"/>
                </a:lnTo>
                <a:lnTo>
                  <a:pt x="172135" y="73660"/>
                </a:lnTo>
                <a:lnTo>
                  <a:pt x="185750" y="73660"/>
                </a:lnTo>
                <a:lnTo>
                  <a:pt x="188277" y="72390"/>
                </a:lnTo>
                <a:lnTo>
                  <a:pt x="189077" y="72390"/>
                </a:lnTo>
                <a:lnTo>
                  <a:pt x="190855" y="71120"/>
                </a:lnTo>
                <a:lnTo>
                  <a:pt x="191300" y="69850"/>
                </a:lnTo>
                <a:lnTo>
                  <a:pt x="194322" y="68580"/>
                </a:lnTo>
                <a:lnTo>
                  <a:pt x="196799" y="68580"/>
                </a:lnTo>
                <a:lnTo>
                  <a:pt x="197510" y="66040"/>
                </a:lnTo>
                <a:lnTo>
                  <a:pt x="197065" y="62230"/>
                </a:lnTo>
                <a:lnTo>
                  <a:pt x="196532" y="57150"/>
                </a:lnTo>
                <a:lnTo>
                  <a:pt x="196710" y="53340"/>
                </a:lnTo>
                <a:lnTo>
                  <a:pt x="194398" y="48260"/>
                </a:lnTo>
                <a:lnTo>
                  <a:pt x="194233" y="45720"/>
                </a:lnTo>
                <a:lnTo>
                  <a:pt x="188544" y="44450"/>
                </a:lnTo>
                <a:close/>
              </a:path>
              <a:path w="198120" h="462279">
                <a:moveTo>
                  <a:pt x="147637" y="71120"/>
                </a:moveTo>
                <a:lnTo>
                  <a:pt x="138950" y="72390"/>
                </a:lnTo>
                <a:lnTo>
                  <a:pt x="155003" y="72390"/>
                </a:lnTo>
                <a:lnTo>
                  <a:pt x="147637" y="71120"/>
                </a:lnTo>
                <a:close/>
              </a:path>
              <a:path w="198120" h="462279">
                <a:moveTo>
                  <a:pt x="81229" y="1270"/>
                </a:moveTo>
                <a:lnTo>
                  <a:pt x="67906" y="1270"/>
                </a:lnTo>
                <a:lnTo>
                  <a:pt x="65951" y="3810"/>
                </a:lnTo>
                <a:lnTo>
                  <a:pt x="65951" y="6350"/>
                </a:lnTo>
                <a:lnTo>
                  <a:pt x="64528" y="8890"/>
                </a:lnTo>
                <a:lnTo>
                  <a:pt x="64706" y="10160"/>
                </a:lnTo>
                <a:lnTo>
                  <a:pt x="63639" y="12700"/>
                </a:lnTo>
                <a:lnTo>
                  <a:pt x="92074" y="12700"/>
                </a:lnTo>
                <a:lnTo>
                  <a:pt x="89052" y="7620"/>
                </a:lnTo>
                <a:lnTo>
                  <a:pt x="86740" y="6350"/>
                </a:lnTo>
                <a:lnTo>
                  <a:pt x="83896" y="3810"/>
                </a:lnTo>
                <a:lnTo>
                  <a:pt x="81229" y="127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229849" y="4504169"/>
            <a:ext cx="45085" cy="31115"/>
          </a:xfrm>
          <a:custGeom>
            <a:avLst/>
            <a:gdLst/>
            <a:ahLst/>
            <a:cxnLst/>
            <a:rect l="l" t="t" r="r" b="b"/>
            <a:pathLst>
              <a:path w="45085" h="31114">
                <a:moveTo>
                  <a:pt x="37118" y="27711"/>
                </a:moveTo>
                <a:lnTo>
                  <a:pt x="21475" y="27711"/>
                </a:lnTo>
                <a:lnTo>
                  <a:pt x="26530" y="28257"/>
                </a:lnTo>
                <a:lnTo>
                  <a:pt x="29286" y="29768"/>
                </a:lnTo>
                <a:lnTo>
                  <a:pt x="32118" y="30733"/>
                </a:lnTo>
                <a:lnTo>
                  <a:pt x="34874" y="30035"/>
                </a:lnTo>
                <a:lnTo>
                  <a:pt x="37096" y="27800"/>
                </a:lnTo>
                <a:close/>
              </a:path>
              <a:path w="45085" h="31114">
                <a:moveTo>
                  <a:pt x="34596" y="21704"/>
                </a:moveTo>
                <a:lnTo>
                  <a:pt x="17678" y="21704"/>
                </a:lnTo>
                <a:lnTo>
                  <a:pt x="17284" y="22517"/>
                </a:lnTo>
                <a:lnTo>
                  <a:pt x="15265" y="22923"/>
                </a:lnTo>
                <a:lnTo>
                  <a:pt x="11976" y="24091"/>
                </a:lnTo>
                <a:lnTo>
                  <a:pt x="6108" y="24295"/>
                </a:lnTo>
                <a:lnTo>
                  <a:pt x="7277" y="28968"/>
                </a:lnTo>
                <a:lnTo>
                  <a:pt x="8610" y="28968"/>
                </a:lnTo>
                <a:lnTo>
                  <a:pt x="12788" y="27533"/>
                </a:lnTo>
                <a:lnTo>
                  <a:pt x="37162" y="27533"/>
                </a:lnTo>
                <a:lnTo>
                  <a:pt x="37617" y="25679"/>
                </a:lnTo>
                <a:lnTo>
                  <a:pt x="40284" y="24879"/>
                </a:lnTo>
                <a:lnTo>
                  <a:pt x="43156" y="24879"/>
                </a:lnTo>
                <a:lnTo>
                  <a:pt x="44538" y="24091"/>
                </a:lnTo>
                <a:lnTo>
                  <a:pt x="44149" y="22224"/>
                </a:lnTo>
                <a:lnTo>
                  <a:pt x="37439" y="22224"/>
                </a:lnTo>
                <a:lnTo>
                  <a:pt x="34874" y="21958"/>
                </a:lnTo>
                <a:lnTo>
                  <a:pt x="34596" y="21704"/>
                </a:lnTo>
                <a:close/>
              </a:path>
              <a:path w="45085" h="31114">
                <a:moveTo>
                  <a:pt x="37162" y="27533"/>
                </a:moveTo>
                <a:lnTo>
                  <a:pt x="12788" y="27533"/>
                </a:lnTo>
                <a:lnTo>
                  <a:pt x="17919" y="27990"/>
                </a:lnTo>
                <a:lnTo>
                  <a:pt x="21475" y="27711"/>
                </a:lnTo>
                <a:lnTo>
                  <a:pt x="37118" y="27711"/>
                </a:lnTo>
                <a:lnTo>
                  <a:pt x="37162" y="27533"/>
                </a:lnTo>
                <a:close/>
              </a:path>
              <a:path w="45085" h="31114">
                <a:moveTo>
                  <a:pt x="43156" y="24879"/>
                </a:moveTo>
                <a:lnTo>
                  <a:pt x="40284" y="24879"/>
                </a:lnTo>
                <a:lnTo>
                  <a:pt x="41440" y="25857"/>
                </a:lnTo>
                <a:lnTo>
                  <a:pt x="43156" y="24879"/>
                </a:lnTo>
                <a:close/>
              </a:path>
              <a:path w="45085" h="31114">
                <a:moveTo>
                  <a:pt x="0" y="0"/>
                </a:moveTo>
                <a:lnTo>
                  <a:pt x="5765" y="22961"/>
                </a:lnTo>
                <a:lnTo>
                  <a:pt x="6616" y="23177"/>
                </a:lnTo>
                <a:lnTo>
                  <a:pt x="11010" y="22326"/>
                </a:lnTo>
                <a:lnTo>
                  <a:pt x="14401" y="22326"/>
                </a:lnTo>
                <a:lnTo>
                  <a:pt x="17678" y="21704"/>
                </a:lnTo>
                <a:lnTo>
                  <a:pt x="34596" y="21704"/>
                </a:lnTo>
                <a:lnTo>
                  <a:pt x="31864" y="19202"/>
                </a:lnTo>
                <a:lnTo>
                  <a:pt x="28308" y="18135"/>
                </a:lnTo>
                <a:lnTo>
                  <a:pt x="27152" y="16814"/>
                </a:lnTo>
                <a:lnTo>
                  <a:pt x="14909" y="12814"/>
                </a:lnTo>
                <a:lnTo>
                  <a:pt x="14732" y="9982"/>
                </a:lnTo>
                <a:lnTo>
                  <a:pt x="11620" y="7404"/>
                </a:lnTo>
                <a:lnTo>
                  <a:pt x="8432" y="6959"/>
                </a:lnTo>
                <a:lnTo>
                  <a:pt x="7010" y="2882"/>
                </a:lnTo>
                <a:lnTo>
                  <a:pt x="5983" y="1015"/>
                </a:lnTo>
                <a:lnTo>
                  <a:pt x="2667" y="1015"/>
                </a:lnTo>
                <a:lnTo>
                  <a:pt x="0" y="0"/>
                </a:lnTo>
                <a:close/>
              </a:path>
              <a:path w="45085" h="31114">
                <a:moveTo>
                  <a:pt x="41973" y="21158"/>
                </a:moveTo>
                <a:lnTo>
                  <a:pt x="37439" y="22224"/>
                </a:lnTo>
                <a:lnTo>
                  <a:pt x="44149" y="22224"/>
                </a:lnTo>
                <a:lnTo>
                  <a:pt x="44094" y="21958"/>
                </a:lnTo>
                <a:lnTo>
                  <a:pt x="41973" y="21158"/>
                </a:lnTo>
                <a:close/>
              </a:path>
              <a:path w="45085" h="31114">
                <a:moveTo>
                  <a:pt x="5689" y="482"/>
                </a:moveTo>
                <a:lnTo>
                  <a:pt x="2667" y="1015"/>
                </a:lnTo>
                <a:lnTo>
                  <a:pt x="5983" y="1015"/>
                </a:lnTo>
                <a:lnTo>
                  <a:pt x="5689" y="48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226173" y="4489396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4">
                <a:moveTo>
                  <a:pt x="482" y="0"/>
                </a:moveTo>
                <a:lnTo>
                  <a:pt x="0" y="203"/>
                </a:lnTo>
                <a:lnTo>
                  <a:pt x="3530" y="14185"/>
                </a:lnTo>
                <a:lnTo>
                  <a:pt x="4394" y="12242"/>
                </a:lnTo>
                <a:lnTo>
                  <a:pt x="6248" y="11442"/>
                </a:lnTo>
                <a:lnTo>
                  <a:pt x="7312" y="11442"/>
                </a:lnTo>
                <a:lnTo>
                  <a:pt x="6350" y="6730"/>
                </a:lnTo>
                <a:lnTo>
                  <a:pt x="2349" y="2755"/>
                </a:lnTo>
                <a:lnTo>
                  <a:pt x="482" y="0"/>
                </a:lnTo>
                <a:close/>
              </a:path>
              <a:path w="7620" h="14604">
                <a:moveTo>
                  <a:pt x="7312" y="11442"/>
                </a:moveTo>
                <a:lnTo>
                  <a:pt x="6248" y="11442"/>
                </a:lnTo>
                <a:lnTo>
                  <a:pt x="7581" y="12763"/>
                </a:lnTo>
                <a:lnTo>
                  <a:pt x="7312" y="11442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281356" y="452591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6540" y="0"/>
                </a:moveTo>
                <a:lnTo>
                  <a:pt x="4851" y="1739"/>
                </a:lnTo>
                <a:lnTo>
                  <a:pt x="1511" y="1917"/>
                </a:lnTo>
                <a:lnTo>
                  <a:pt x="0" y="2857"/>
                </a:lnTo>
                <a:lnTo>
                  <a:pt x="1968" y="4597"/>
                </a:lnTo>
                <a:lnTo>
                  <a:pt x="4673" y="2857"/>
                </a:lnTo>
                <a:lnTo>
                  <a:pt x="7162" y="2235"/>
                </a:lnTo>
                <a:lnTo>
                  <a:pt x="9385" y="139"/>
                </a:lnTo>
                <a:lnTo>
                  <a:pt x="654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133860" y="436057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22" y="0"/>
                </a:moveTo>
                <a:lnTo>
                  <a:pt x="0" y="1955"/>
                </a:lnTo>
                <a:lnTo>
                  <a:pt x="1066" y="2933"/>
                </a:lnTo>
                <a:lnTo>
                  <a:pt x="1498" y="1955"/>
                </a:lnTo>
                <a:lnTo>
                  <a:pt x="4610" y="1333"/>
                </a:lnTo>
                <a:lnTo>
                  <a:pt x="5765" y="88"/>
                </a:lnTo>
                <a:lnTo>
                  <a:pt x="6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134553" y="4429359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1333" y="0"/>
                </a:moveTo>
                <a:lnTo>
                  <a:pt x="0" y="1257"/>
                </a:lnTo>
                <a:lnTo>
                  <a:pt x="1282" y="5435"/>
                </a:lnTo>
                <a:lnTo>
                  <a:pt x="1155" y="7302"/>
                </a:lnTo>
                <a:lnTo>
                  <a:pt x="2082" y="7873"/>
                </a:lnTo>
                <a:lnTo>
                  <a:pt x="4178" y="4533"/>
                </a:lnTo>
                <a:lnTo>
                  <a:pt x="5600" y="4013"/>
                </a:lnTo>
                <a:lnTo>
                  <a:pt x="4660" y="2006"/>
                </a:lnTo>
                <a:lnTo>
                  <a:pt x="1816" y="723"/>
                </a:lnTo>
                <a:lnTo>
                  <a:pt x="133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132061" y="4422647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0"/>
                </a:moveTo>
                <a:lnTo>
                  <a:pt x="88" y="3340"/>
                </a:lnTo>
                <a:lnTo>
                  <a:pt x="1422" y="4356"/>
                </a:lnTo>
                <a:lnTo>
                  <a:pt x="1600" y="5422"/>
                </a:lnTo>
                <a:lnTo>
                  <a:pt x="3022" y="5194"/>
                </a:lnTo>
                <a:lnTo>
                  <a:pt x="3467" y="3416"/>
                </a:lnTo>
                <a:lnTo>
                  <a:pt x="2667" y="1015"/>
                </a:lnTo>
                <a:lnTo>
                  <a:pt x="939" y="266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136373" y="4442098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667" y="0"/>
                </a:moveTo>
                <a:lnTo>
                  <a:pt x="0" y="1460"/>
                </a:lnTo>
                <a:lnTo>
                  <a:pt x="1155" y="2844"/>
                </a:lnTo>
                <a:lnTo>
                  <a:pt x="711" y="4229"/>
                </a:lnTo>
                <a:lnTo>
                  <a:pt x="1993" y="5562"/>
                </a:lnTo>
                <a:lnTo>
                  <a:pt x="3556" y="4445"/>
                </a:lnTo>
                <a:lnTo>
                  <a:pt x="4127" y="2400"/>
                </a:lnTo>
                <a:lnTo>
                  <a:pt x="266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131736" y="4352259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838" y="0"/>
                </a:moveTo>
                <a:lnTo>
                  <a:pt x="0" y="1689"/>
                </a:lnTo>
                <a:lnTo>
                  <a:pt x="393" y="2870"/>
                </a:lnTo>
                <a:lnTo>
                  <a:pt x="1701" y="3200"/>
                </a:lnTo>
                <a:lnTo>
                  <a:pt x="3606" y="2451"/>
                </a:lnTo>
                <a:lnTo>
                  <a:pt x="3873" y="1397"/>
                </a:lnTo>
                <a:lnTo>
                  <a:pt x="2667" y="88"/>
                </a:lnTo>
                <a:lnTo>
                  <a:pt x="83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140423" y="435729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066" y="0"/>
                </a:moveTo>
                <a:lnTo>
                  <a:pt x="0" y="2565"/>
                </a:lnTo>
                <a:lnTo>
                  <a:pt x="1778" y="2743"/>
                </a:lnTo>
                <a:lnTo>
                  <a:pt x="106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134217" y="4374051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977" y="0"/>
                </a:moveTo>
                <a:lnTo>
                  <a:pt x="0" y="1422"/>
                </a:lnTo>
                <a:lnTo>
                  <a:pt x="2311" y="3987"/>
                </a:lnTo>
                <a:lnTo>
                  <a:pt x="4787" y="3467"/>
                </a:lnTo>
                <a:lnTo>
                  <a:pt x="3810" y="1511"/>
                </a:lnTo>
                <a:lnTo>
                  <a:pt x="1689" y="1079"/>
                </a:lnTo>
                <a:lnTo>
                  <a:pt x="97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142736" y="445948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832" y="0"/>
                </a:moveTo>
                <a:lnTo>
                  <a:pt x="0" y="0"/>
                </a:lnTo>
                <a:lnTo>
                  <a:pt x="0" y="2044"/>
                </a:lnTo>
                <a:lnTo>
                  <a:pt x="283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134906" y="435021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17" y="2044"/>
                </a:moveTo>
                <a:lnTo>
                  <a:pt x="1549" y="762"/>
                </a:lnTo>
                <a:lnTo>
                  <a:pt x="495" y="0"/>
                </a:lnTo>
                <a:lnTo>
                  <a:pt x="0" y="673"/>
                </a:lnTo>
                <a:lnTo>
                  <a:pt x="1117" y="2044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149355" y="445803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155" y="0"/>
                </a:moveTo>
                <a:lnTo>
                  <a:pt x="127" y="38"/>
                </a:lnTo>
                <a:lnTo>
                  <a:pt x="0" y="939"/>
                </a:lnTo>
                <a:lnTo>
                  <a:pt x="2044" y="3873"/>
                </a:lnTo>
                <a:lnTo>
                  <a:pt x="4267" y="4724"/>
                </a:lnTo>
                <a:lnTo>
                  <a:pt x="7289" y="7429"/>
                </a:lnTo>
                <a:lnTo>
                  <a:pt x="6438" y="4800"/>
                </a:lnTo>
                <a:lnTo>
                  <a:pt x="4356" y="1422"/>
                </a:lnTo>
                <a:lnTo>
                  <a:pt x="2794" y="1333"/>
                </a:lnTo>
                <a:lnTo>
                  <a:pt x="115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135540" y="4365092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533" y="0"/>
                </a:moveTo>
                <a:lnTo>
                  <a:pt x="2755" y="177"/>
                </a:lnTo>
                <a:lnTo>
                  <a:pt x="0" y="1066"/>
                </a:lnTo>
                <a:lnTo>
                  <a:pt x="1168" y="2133"/>
                </a:lnTo>
                <a:lnTo>
                  <a:pt x="4356" y="2044"/>
                </a:lnTo>
                <a:lnTo>
                  <a:pt x="453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138921" y="4427908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4" h="23495">
                <a:moveTo>
                  <a:pt x="11232" y="17487"/>
                </a:moveTo>
                <a:lnTo>
                  <a:pt x="7188" y="17487"/>
                </a:lnTo>
                <a:lnTo>
                  <a:pt x="7886" y="19596"/>
                </a:lnTo>
                <a:lnTo>
                  <a:pt x="8343" y="22275"/>
                </a:lnTo>
                <a:lnTo>
                  <a:pt x="9677" y="23075"/>
                </a:lnTo>
                <a:lnTo>
                  <a:pt x="11353" y="21742"/>
                </a:lnTo>
                <a:lnTo>
                  <a:pt x="11442" y="18021"/>
                </a:lnTo>
                <a:lnTo>
                  <a:pt x="11232" y="17487"/>
                </a:lnTo>
                <a:close/>
              </a:path>
              <a:path w="12064" h="23495">
                <a:moveTo>
                  <a:pt x="9300" y="7365"/>
                </a:moveTo>
                <a:lnTo>
                  <a:pt x="4432" y="7365"/>
                </a:lnTo>
                <a:lnTo>
                  <a:pt x="4254" y="9042"/>
                </a:lnTo>
                <a:lnTo>
                  <a:pt x="2489" y="10553"/>
                </a:lnTo>
                <a:lnTo>
                  <a:pt x="0" y="11010"/>
                </a:lnTo>
                <a:lnTo>
                  <a:pt x="2489" y="15874"/>
                </a:lnTo>
                <a:lnTo>
                  <a:pt x="3276" y="18808"/>
                </a:lnTo>
                <a:lnTo>
                  <a:pt x="5410" y="20764"/>
                </a:lnTo>
                <a:lnTo>
                  <a:pt x="6565" y="19964"/>
                </a:lnTo>
                <a:lnTo>
                  <a:pt x="7188" y="17487"/>
                </a:lnTo>
                <a:lnTo>
                  <a:pt x="11232" y="17487"/>
                </a:lnTo>
                <a:lnTo>
                  <a:pt x="10109" y="14630"/>
                </a:lnTo>
                <a:lnTo>
                  <a:pt x="10642" y="13754"/>
                </a:lnTo>
                <a:lnTo>
                  <a:pt x="10286" y="9232"/>
                </a:lnTo>
                <a:lnTo>
                  <a:pt x="9300" y="7365"/>
                </a:lnTo>
                <a:close/>
              </a:path>
              <a:path w="12064" h="23495">
                <a:moveTo>
                  <a:pt x="6032" y="0"/>
                </a:moveTo>
                <a:lnTo>
                  <a:pt x="2565" y="0"/>
                </a:lnTo>
                <a:lnTo>
                  <a:pt x="1244" y="1155"/>
                </a:lnTo>
                <a:lnTo>
                  <a:pt x="1320" y="3911"/>
                </a:lnTo>
                <a:lnTo>
                  <a:pt x="2743" y="5410"/>
                </a:lnTo>
                <a:lnTo>
                  <a:pt x="2031" y="7543"/>
                </a:lnTo>
                <a:lnTo>
                  <a:pt x="2387" y="8877"/>
                </a:lnTo>
                <a:lnTo>
                  <a:pt x="3454" y="8775"/>
                </a:lnTo>
                <a:lnTo>
                  <a:pt x="4432" y="7365"/>
                </a:lnTo>
                <a:lnTo>
                  <a:pt x="9300" y="7365"/>
                </a:lnTo>
                <a:lnTo>
                  <a:pt x="8877" y="6565"/>
                </a:lnTo>
                <a:lnTo>
                  <a:pt x="7619" y="1155"/>
                </a:lnTo>
                <a:lnTo>
                  <a:pt x="603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149270" y="446283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1193" y="0"/>
                </a:moveTo>
                <a:lnTo>
                  <a:pt x="0" y="317"/>
                </a:lnTo>
                <a:lnTo>
                  <a:pt x="609" y="3429"/>
                </a:lnTo>
                <a:lnTo>
                  <a:pt x="3238" y="6604"/>
                </a:lnTo>
                <a:lnTo>
                  <a:pt x="5333" y="6680"/>
                </a:lnTo>
                <a:lnTo>
                  <a:pt x="6311" y="5080"/>
                </a:lnTo>
                <a:lnTo>
                  <a:pt x="3822" y="1435"/>
                </a:lnTo>
                <a:lnTo>
                  <a:pt x="119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139185" y="4374685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476" y="0"/>
                </a:moveTo>
                <a:lnTo>
                  <a:pt x="0" y="88"/>
                </a:lnTo>
                <a:lnTo>
                  <a:pt x="1155" y="1600"/>
                </a:lnTo>
                <a:lnTo>
                  <a:pt x="247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132083" y="4375474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88" y="2044"/>
                </a:moveTo>
                <a:lnTo>
                  <a:pt x="1422" y="2133"/>
                </a:lnTo>
                <a:lnTo>
                  <a:pt x="1066" y="0"/>
                </a:lnTo>
                <a:lnTo>
                  <a:pt x="0" y="88"/>
                </a:lnTo>
                <a:lnTo>
                  <a:pt x="88" y="2044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131910" y="435613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533" y="1524"/>
                </a:lnTo>
                <a:lnTo>
                  <a:pt x="355" y="3467"/>
                </a:lnTo>
                <a:lnTo>
                  <a:pt x="1854" y="2844"/>
                </a:lnTo>
                <a:lnTo>
                  <a:pt x="3721" y="2489"/>
                </a:lnTo>
                <a:lnTo>
                  <a:pt x="2476" y="101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126327" y="4343522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2794" y="0"/>
                </a:moveTo>
                <a:lnTo>
                  <a:pt x="927" y="0"/>
                </a:lnTo>
                <a:lnTo>
                  <a:pt x="0" y="1079"/>
                </a:lnTo>
                <a:lnTo>
                  <a:pt x="1282" y="2324"/>
                </a:lnTo>
                <a:lnTo>
                  <a:pt x="4356" y="1168"/>
                </a:lnTo>
                <a:lnTo>
                  <a:pt x="279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133972" y="4345358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584" y="0"/>
                </a:moveTo>
                <a:lnTo>
                  <a:pt x="0" y="977"/>
                </a:lnTo>
                <a:lnTo>
                  <a:pt x="1371" y="2324"/>
                </a:lnTo>
                <a:lnTo>
                  <a:pt x="3822" y="749"/>
                </a:lnTo>
                <a:lnTo>
                  <a:pt x="58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124100" y="436075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578" y="0"/>
                </a:moveTo>
                <a:lnTo>
                  <a:pt x="266" y="0"/>
                </a:lnTo>
                <a:lnTo>
                  <a:pt x="0" y="1587"/>
                </a:lnTo>
                <a:lnTo>
                  <a:pt x="3111" y="2933"/>
                </a:lnTo>
                <a:lnTo>
                  <a:pt x="3898" y="1409"/>
                </a:lnTo>
                <a:lnTo>
                  <a:pt x="257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128549" y="435805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206" y="0"/>
                </a:moveTo>
                <a:lnTo>
                  <a:pt x="0" y="1498"/>
                </a:lnTo>
                <a:lnTo>
                  <a:pt x="939" y="2451"/>
                </a:lnTo>
                <a:lnTo>
                  <a:pt x="2489" y="1282"/>
                </a:lnTo>
                <a:lnTo>
                  <a:pt x="120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138372" y="4346879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1244" y="0"/>
                </a:moveTo>
                <a:lnTo>
                  <a:pt x="0" y="1066"/>
                </a:lnTo>
                <a:lnTo>
                  <a:pt x="1600" y="2387"/>
                </a:lnTo>
                <a:lnTo>
                  <a:pt x="1790" y="3860"/>
                </a:lnTo>
                <a:lnTo>
                  <a:pt x="3378" y="2984"/>
                </a:lnTo>
                <a:lnTo>
                  <a:pt x="3060" y="533"/>
                </a:lnTo>
                <a:lnTo>
                  <a:pt x="124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137225" y="4355513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2400" y="0"/>
                </a:moveTo>
                <a:lnTo>
                  <a:pt x="0" y="889"/>
                </a:lnTo>
                <a:lnTo>
                  <a:pt x="2400" y="3200"/>
                </a:lnTo>
                <a:lnTo>
                  <a:pt x="240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135983" y="437166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44" y="0"/>
                </a:moveTo>
                <a:lnTo>
                  <a:pt x="0" y="177"/>
                </a:lnTo>
                <a:lnTo>
                  <a:pt x="1968" y="2298"/>
                </a:lnTo>
                <a:lnTo>
                  <a:pt x="204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135281" y="4412553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8671" y="8343"/>
                </a:moveTo>
                <a:lnTo>
                  <a:pt x="5765" y="8343"/>
                </a:lnTo>
                <a:lnTo>
                  <a:pt x="6921" y="9334"/>
                </a:lnTo>
                <a:lnTo>
                  <a:pt x="5410" y="10655"/>
                </a:lnTo>
                <a:lnTo>
                  <a:pt x="6032" y="13411"/>
                </a:lnTo>
                <a:lnTo>
                  <a:pt x="8432" y="13144"/>
                </a:lnTo>
                <a:lnTo>
                  <a:pt x="10916" y="13144"/>
                </a:lnTo>
                <a:lnTo>
                  <a:pt x="9753" y="9334"/>
                </a:lnTo>
                <a:lnTo>
                  <a:pt x="8671" y="8343"/>
                </a:lnTo>
                <a:close/>
              </a:path>
              <a:path w="11429" h="13970">
                <a:moveTo>
                  <a:pt x="10916" y="13144"/>
                </a:moveTo>
                <a:lnTo>
                  <a:pt x="8432" y="13144"/>
                </a:lnTo>
                <a:lnTo>
                  <a:pt x="10998" y="13411"/>
                </a:lnTo>
                <a:lnTo>
                  <a:pt x="10916" y="13144"/>
                </a:lnTo>
                <a:close/>
              </a:path>
              <a:path w="11429" h="13970">
                <a:moveTo>
                  <a:pt x="5067" y="0"/>
                </a:moveTo>
                <a:lnTo>
                  <a:pt x="3098" y="1155"/>
                </a:lnTo>
                <a:lnTo>
                  <a:pt x="977" y="1422"/>
                </a:lnTo>
                <a:lnTo>
                  <a:pt x="0" y="2844"/>
                </a:lnTo>
                <a:lnTo>
                  <a:pt x="2311" y="4800"/>
                </a:lnTo>
                <a:lnTo>
                  <a:pt x="5232" y="9245"/>
                </a:lnTo>
                <a:lnTo>
                  <a:pt x="5765" y="8343"/>
                </a:lnTo>
                <a:lnTo>
                  <a:pt x="8671" y="8343"/>
                </a:lnTo>
                <a:lnTo>
                  <a:pt x="7810" y="7556"/>
                </a:lnTo>
                <a:lnTo>
                  <a:pt x="7632" y="4889"/>
                </a:lnTo>
                <a:lnTo>
                  <a:pt x="5321" y="3911"/>
                </a:lnTo>
                <a:lnTo>
                  <a:pt x="506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131622" y="441618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5">
                <a:moveTo>
                  <a:pt x="838" y="0"/>
                </a:moveTo>
                <a:lnTo>
                  <a:pt x="88" y="850"/>
                </a:lnTo>
                <a:lnTo>
                  <a:pt x="0" y="2298"/>
                </a:lnTo>
                <a:lnTo>
                  <a:pt x="571" y="5194"/>
                </a:lnTo>
                <a:lnTo>
                  <a:pt x="3060" y="5702"/>
                </a:lnTo>
                <a:lnTo>
                  <a:pt x="4610" y="6946"/>
                </a:lnTo>
                <a:lnTo>
                  <a:pt x="4343" y="7912"/>
                </a:lnTo>
                <a:lnTo>
                  <a:pt x="5333" y="11531"/>
                </a:lnTo>
                <a:lnTo>
                  <a:pt x="7277" y="12725"/>
                </a:lnTo>
                <a:lnTo>
                  <a:pt x="8089" y="11391"/>
                </a:lnTo>
                <a:lnTo>
                  <a:pt x="8216" y="8724"/>
                </a:lnTo>
                <a:lnTo>
                  <a:pt x="6083" y="5562"/>
                </a:lnTo>
                <a:lnTo>
                  <a:pt x="2882" y="584"/>
                </a:lnTo>
                <a:lnTo>
                  <a:pt x="83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146911" y="446020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609" y="0"/>
                </a:moveTo>
                <a:lnTo>
                  <a:pt x="0" y="1765"/>
                </a:lnTo>
                <a:lnTo>
                  <a:pt x="698" y="4343"/>
                </a:lnTo>
                <a:lnTo>
                  <a:pt x="1320" y="3454"/>
                </a:lnTo>
                <a:lnTo>
                  <a:pt x="1320" y="1320"/>
                </a:lnTo>
                <a:lnTo>
                  <a:pt x="60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167182" y="451204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066" y="0"/>
                </a:moveTo>
                <a:lnTo>
                  <a:pt x="0" y="838"/>
                </a:lnTo>
                <a:lnTo>
                  <a:pt x="2616" y="1587"/>
                </a:lnTo>
                <a:lnTo>
                  <a:pt x="977" y="76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160952" y="4477894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1028" y="0"/>
                </a:moveTo>
                <a:lnTo>
                  <a:pt x="0" y="38"/>
                </a:lnTo>
                <a:lnTo>
                  <a:pt x="38" y="3733"/>
                </a:lnTo>
                <a:lnTo>
                  <a:pt x="1422" y="5283"/>
                </a:lnTo>
                <a:lnTo>
                  <a:pt x="4356" y="6667"/>
                </a:lnTo>
                <a:lnTo>
                  <a:pt x="5105" y="6578"/>
                </a:lnTo>
                <a:lnTo>
                  <a:pt x="4444" y="5206"/>
                </a:lnTo>
                <a:lnTo>
                  <a:pt x="2362" y="2920"/>
                </a:lnTo>
                <a:lnTo>
                  <a:pt x="102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174151" y="4511900"/>
            <a:ext cx="20955" cy="13335"/>
          </a:xfrm>
          <a:custGeom>
            <a:avLst/>
            <a:gdLst/>
            <a:ahLst/>
            <a:cxnLst/>
            <a:rect l="l" t="t" r="r" b="b"/>
            <a:pathLst>
              <a:path w="20954" h="13335">
                <a:moveTo>
                  <a:pt x="18500" y="9080"/>
                </a:moveTo>
                <a:lnTo>
                  <a:pt x="12538" y="9080"/>
                </a:lnTo>
                <a:lnTo>
                  <a:pt x="13821" y="9880"/>
                </a:lnTo>
                <a:lnTo>
                  <a:pt x="14087" y="11531"/>
                </a:lnTo>
                <a:lnTo>
                  <a:pt x="15599" y="13080"/>
                </a:lnTo>
                <a:lnTo>
                  <a:pt x="17338" y="12331"/>
                </a:lnTo>
                <a:lnTo>
                  <a:pt x="16665" y="11163"/>
                </a:lnTo>
                <a:lnTo>
                  <a:pt x="18532" y="9397"/>
                </a:lnTo>
                <a:lnTo>
                  <a:pt x="18500" y="9080"/>
                </a:lnTo>
                <a:close/>
              </a:path>
              <a:path w="20954" h="13335">
                <a:moveTo>
                  <a:pt x="2581" y="0"/>
                </a:moveTo>
                <a:lnTo>
                  <a:pt x="663" y="165"/>
                </a:lnTo>
                <a:lnTo>
                  <a:pt x="125" y="876"/>
                </a:lnTo>
                <a:lnTo>
                  <a:pt x="0" y="1777"/>
                </a:lnTo>
                <a:lnTo>
                  <a:pt x="92" y="2451"/>
                </a:lnTo>
                <a:lnTo>
                  <a:pt x="2403" y="3695"/>
                </a:lnTo>
                <a:lnTo>
                  <a:pt x="3292" y="5867"/>
                </a:lnTo>
                <a:lnTo>
                  <a:pt x="5553" y="6400"/>
                </a:lnTo>
                <a:lnTo>
                  <a:pt x="8004" y="9309"/>
                </a:lnTo>
                <a:lnTo>
                  <a:pt x="9820" y="9613"/>
                </a:lnTo>
                <a:lnTo>
                  <a:pt x="12538" y="9080"/>
                </a:lnTo>
                <a:lnTo>
                  <a:pt x="18500" y="9080"/>
                </a:lnTo>
                <a:lnTo>
                  <a:pt x="18405" y="8140"/>
                </a:lnTo>
                <a:lnTo>
                  <a:pt x="17427" y="7391"/>
                </a:lnTo>
                <a:lnTo>
                  <a:pt x="18621" y="6857"/>
                </a:lnTo>
                <a:lnTo>
                  <a:pt x="20385" y="6857"/>
                </a:lnTo>
                <a:lnTo>
                  <a:pt x="19635" y="5245"/>
                </a:lnTo>
                <a:lnTo>
                  <a:pt x="15345" y="5245"/>
                </a:lnTo>
                <a:lnTo>
                  <a:pt x="14760" y="3873"/>
                </a:lnTo>
                <a:lnTo>
                  <a:pt x="13249" y="3200"/>
                </a:lnTo>
                <a:lnTo>
                  <a:pt x="11259" y="1777"/>
                </a:lnTo>
                <a:lnTo>
                  <a:pt x="5019" y="1777"/>
                </a:lnTo>
                <a:lnTo>
                  <a:pt x="3826" y="1206"/>
                </a:lnTo>
                <a:lnTo>
                  <a:pt x="2581" y="0"/>
                </a:lnTo>
                <a:close/>
              </a:path>
              <a:path w="20954" h="13335">
                <a:moveTo>
                  <a:pt x="20385" y="6857"/>
                </a:moveTo>
                <a:lnTo>
                  <a:pt x="18621" y="6857"/>
                </a:lnTo>
                <a:lnTo>
                  <a:pt x="20450" y="6997"/>
                </a:lnTo>
                <a:lnTo>
                  <a:pt x="20385" y="6857"/>
                </a:lnTo>
                <a:close/>
              </a:path>
              <a:path w="20954" h="13335">
                <a:moveTo>
                  <a:pt x="17872" y="4457"/>
                </a:moveTo>
                <a:lnTo>
                  <a:pt x="15345" y="5245"/>
                </a:lnTo>
                <a:lnTo>
                  <a:pt x="19635" y="5245"/>
                </a:lnTo>
                <a:lnTo>
                  <a:pt x="17872" y="4457"/>
                </a:lnTo>
                <a:close/>
              </a:path>
              <a:path w="20954" h="13335">
                <a:moveTo>
                  <a:pt x="9820" y="749"/>
                </a:moveTo>
                <a:lnTo>
                  <a:pt x="7204" y="876"/>
                </a:lnTo>
                <a:lnTo>
                  <a:pt x="5019" y="1777"/>
                </a:lnTo>
                <a:lnTo>
                  <a:pt x="11259" y="1777"/>
                </a:lnTo>
                <a:lnTo>
                  <a:pt x="9820" y="749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163047" y="448580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749" y="0"/>
                </a:moveTo>
                <a:lnTo>
                  <a:pt x="0" y="571"/>
                </a:lnTo>
                <a:lnTo>
                  <a:pt x="1866" y="2451"/>
                </a:lnTo>
                <a:lnTo>
                  <a:pt x="2882" y="2324"/>
                </a:lnTo>
                <a:lnTo>
                  <a:pt x="2400" y="393"/>
                </a:lnTo>
                <a:lnTo>
                  <a:pt x="74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184596" y="452182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282" y="0"/>
                </a:moveTo>
                <a:lnTo>
                  <a:pt x="0" y="927"/>
                </a:lnTo>
                <a:lnTo>
                  <a:pt x="622" y="1333"/>
                </a:lnTo>
                <a:lnTo>
                  <a:pt x="1651" y="2082"/>
                </a:lnTo>
                <a:lnTo>
                  <a:pt x="2578" y="1231"/>
                </a:lnTo>
                <a:lnTo>
                  <a:pt x="128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160780" y="4500231"/>
            <a:ext cx="20955" cy="12065"/>
          </a:xfrm>
          <a:custGeom>
            <a:avLst/>
            <a:gdLst/>
            <a:ahLst/>
            <a:cxnLst/>
            <a:rect l="l" t="t" r="r" b="b"/>
            <a:pathLst>
              <a:path w="20954" h="12064">
                <a:moveTo>
                  <a:pt x="18309" y="9525"/>
                </a:moveTo>
                <a:lnTo>
                  <a:pt x="12128" y="9525"/>
                </a:lnTo>
                <a:lnTo>
                  <a:pt x="15417" y="10782"/>
                </a:lnTo>
                <a:lnTo>
                  <a:pt x="17640" y="11671"/>
                </a:lnTo>
                <a:lnTo>
                  <a:pt x="20040" y="11671"/>
                </a:lnTo>
                <a:lnTo>
                  <a:pt x="20434" y="10909"/>
                </a:lnTo>
                <a:lnTo>
                  <a:pt x="19773" y="9969"/>
                </a:lnTo>
                <a:lnTo>
                  <a:pt x="18745" y="9842"/>
                </a:lnTo>
                <a:lnTo>
                  <a:pt x="18309" y="9525"/>
                </a:lnTo>
                <a:close/>
              </a:path>
              <a:path w="20954" h="12064">
                <a:moveTo>
                  <a:pt x="660" y="0"/>
                </a:moveTo>
                <a:lnTo>
                  <a:pt x="0" y="1155"/>
                </a:lnTo>
                <a:lnTo>
                  <a:pt x="571" y="3530"/>
                </a:lnTo>
                <a:lnTo>
                  <a:pt x="2133" y="6502"/>
                </a:lnTo>
                <a:lnTo>
                  <a:pt x="4673" y="6858"/>
                </a:lnTo>
                <a:lnTo>
                  <a:pt x="8089" y="8331"/>
                </a:lnTo>
                <a:lnTo>
                  <a:pt x="9283" y="10109"/>
                </a:lnTo>
                <a:lnTo>
                  <a:pt x="11150" y="10109"/>
                </a:lnTo>
                <a:lnTo>
                  <a:pt x="12128" y="9525"/>
                </a:lnTo>
                <a:lnTo>
                  <a:pt x="18309" y="9525"/>
                </a:lnTo>
                <a:lnTo>
                  <a:pt x="16357" y="8102"/>
                </a:lnTo>
                <a:lnTo>
                  <a:pt x="15290" y="6946"/>
                </a:lnTo>
                <a:lnTo>
                  <a:pt x="12446" y="6946"/>
                </a:lnTo>
                <a:lnTo>
                  <a:pt x="10490" y="5880"/>
                </a:lnTo>
                <a:lnTo>
                  <a:pt x="8394" y="5080"/>
                </a:lnTo>
                <a:lnTo>
                  <a:pt x="6350" y="4978"/>
                </a:lnTo>
                <a:lnTo>
                  <a:pt x="4673" y="3975"/>
                </a:lnTo>
                <a:lnTo>
                  <a:pt x="2082" y="939"/>
                </a:lnTo>
                <a:lnTo>
                  <a:pt x="66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156774" y="448692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006" y="0"/>
                </a:moveTo>
                <a:lnTo>
                  <a:pt x="800" y="406"/>
                </a:lnTo>
                <a:lnTo>
                  <a:pt x="888" y="2806"/>
                </a:lnTo>
                <a:lnTo>
                  <a:pt x="0" y="3746"/>
                </a:lnTo>
                <a:lnTo>
                  <a:pt x="355" y="4571"/>
                </a:lnTo>
                <a:lnTo>
                  <a:pt x="1511" y="3962"/>
                </a:lnTo>
                <a:lnTo>
                  <a:pt x="2616" y="1206"/>
                </a:lnTo>
                <a:lnTo>
                  <a:pt x="2006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159262" y="448269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495" y="1435"/>
                </a:lnTo>
                <a:lnTo>
                  <a:pt x="2362" y="2768"/>
                </a:lnTo>
                <a:lnTo>
                  <a:pt x="3022" y="2679"/>
                </a:lnTo>
                <a:lnTo>
                  <a:pt x="2489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162508" y="4487728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673" y="0"/>
                </a:moveTo>
                <a:lnTo>
                  <a:pt x="0" y="850"/>
                </a:lnTo>
                <a:lnTo>
                  <a:pt x="889" y="2362"/>
                </a:lnTo>
                <a:lnTo>
                  <a:pt x="3606" y="5257"/>
                </a:lnTo>
                <a:lnTo>
                  <a:pt x="4533" y="4889"/>
                </a:lnTo>
                <a:lnTo>
                  <a:pt x="4622" y="3073"/>
                </a:lnTo>
                <a:lnTo>
                  <a:pt x="67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162818" y="4494264"/>
            <a:ext cx="7620" cy="4445"/>
          </a:xfrm>
          <a:custGeom>
            <a:avLst/>
            <a:gdLst/>
            <a:ahLst/>
            <a:cxnLst/>
            <a:rect l="l" t="t" r="r" b="b"/>
            <a:pathLst>
              <a:path w="7620" h="4445">
                <a:moveTo>
                  <a:pt x="6955" y="1435"/>
                </a:moveTo>
                <a:lnTo>
                  <a:pt x="3289" y="1435"/>
                </a:lnTo>
                <a:lnTo>
                  <a:pt x="3695" y="2717"/>
                </a:lnTo>
                <a:lnTo>
                  <a:pt x="4940" y="3797"/>
                </a:lnTo>
                <a:lnTo>
                  <a:pt x="5994" y="4368"/>
                </a:lnTo>
                <a:lnTo>
                  <a:pt x="7251" y="2349"/>
                </a:lnTo>
                <a:lnTo>
                  <a:pt x="6955" y="1435"/>
                </a:lnTo>
                <a:close/>
              </a:path>
              <a:path w="7620" h="4445">
                <a:moveTo>
                  <a:pt x="1866" y="88"/>
                </a:moveTo>
                <a:lnTo>
                  <a:pt x="0" y="812"/>
                </a:lnTo>
                <a:lnTo>
                  <a:pt x="939" y="1562"/>
                </a:lnTo>
                <a:lnTo>
                  <a:pt x="3289" y="1435"/>
                </a:lnTo>
                <a:lnTo>
                  <a:pt x="6955" y="1435"/>
                </a:lnTo>
                <a:lnTo>
                  <a:pt x="6633" y="444"/>
                </a:lnTo>
                <a:lnTo>
                  <a:pt x="3555" y="444"/>
                </a:lnTo>
                <a:lnTo>
                  <a:pt x="1866" y="88"/>
                </a:lnTo>
                <a:close/>
              </a:path>
              <a:path w="7620" h="4445">
                <a:moveTo>
                  <a:pt x="6489" y="0"/>
                </a:moveTo>
                <a:lnTo>
                  <a:pt x="3555" y="444"/>
                </a:lnTo>
                <a:lnTo>
                  <a:pt x="6633" y="444"/>
                </a:lnTo>
                <a:lnTo>
                  <a:pt x="6489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250729" y="455000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545" y="0"/>
                </a:moveTo>
                <a:lnTo>
                  <a:pt x="1338" y="0"/>
                </a:lnTo>
                <a:lnTo>
                  <a:pt x="40" y="927"/>
                </a:lnTo>
                <a:lnTo>
                  <a:pt x="0" y="1079"/>
                </a:lnTo>
                <a:lnTo>
                  <a:pt x="843" y="1689"/>
                </a:lnTo>
                <a:lnTo>
                  <a:pt x="254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193004" y="4523205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133" y="0"/>
                </a:moveTo>
                <a:lnTo>
                  <a:pt x="1422" y="317"/>
                </a:lnTo>
                <a:lnTo>
                  <a:pt x="0" y="1943"/>
                </a:lnTo>
                <a:lnTo>
                  <a:pt x="38" y="3568"/>
                </a:lnTo>
                <a:lnTo>
                  <a:pt x="1638" y="3035"/>
                </a:lnTo>
                <a:lnTo>
                  <a:pt x="2794" y="1206"/>
                </a:lnTo>
                <a:lnTo>
                  <a:pt x="3289" y="508"/>
                </a:lnTo>
                <a:lnTo>
                  <a:pt x="213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253672" y="4545201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711" y="0"/>
                </a:moveTo>
                <a:lnTo>
                  <a:pt x="1371" y="1333"/>
                </a:lnTo>
                <a:lnTo>
                  <a:pt x="0" y="3111"/>
                </a:lnTo>
                <a:lnTo>
                  <a:pt x="1155" y="4394"/>
                </a:lnTo>
                <a:lnTo>
                  <a:pt x="2578" y="4495"/>
                </a:lnTo>
                <a:lnTo>
                  <a:pt x="2666" y="2451"/>
                </a:lnTo>
                <a:lnTo>
                  <a:pt x="2311" y="584"/>
                </a:lnTo>
                <a:lnTo>
                  <a:pt x="71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199975" y="4522048"/>
            <a:ext cx="37465" cy="21590"/>
          </a:xfrm>
          <a:custGeom>
            <a:avLst/>
            <a:gdLst/>
            <a:ahLst/>
            <a:cxnLst/>
            <a:rect l="l" t="t" r="r" b="b"/>
            <a:pathLst>
              <a:path w="37464" h="21589">
                <a:moveTo>
                  <a:pt x="16501" y="18465"/>
                </a:moveTo>
                <a:lnTo>
                  <a:pt x="14008" y="18465"/>
                </a:lnTo>
                <a:lnTo>
                  <a:pt x="15443" y="19049"/>
                </a:lnTo>
                <a:lnTo>
                  <a:pt x="17487" y="21120"/>
                </a:lnTo>
                <a:lnTo>
                  <a:pt x="18935" y="21120"/>
                </a:lnTo>
                <a:lnTo>
                  <a:pt x="19227" y="20307"/>
                </a:lnTo>
                <a:lnTo>
                  <a:pt x="17754" y="19215"/>
                </a:lnTo>
                <a:lnTo>
                  <a:pt x="16501" y="18465"/>
                </a:lnTo>
                <a:close/>
              </a:path>
              <a:path w="37464" h="21589">
                <a:moveTo>
                  <a:pt x="37036" y="10642"/>
                </a:moveTo>
                <a:lnTo>
                  <a:pt x="11645" y="10642"/>
                </a:lnTo>
                <a:lnTo>
                  <a:pt x="12357" y="11531"/>
                </a:lnTo>
                <a:lnTo>
                  <a:pt x="12357" y="12915"/>
                </a:lnTo>
                <a:lnTo>
                  <a:pt x="13893" y="13842"/>
                </a:lnTo>
                <a:lnTo>
                  <a:pt x="12115" y="14731"/>
                </a:lnTo>
                <a:lnTo>
                  <a:pt x="11049" y="16941"/>
                </a:lnTo>
                <a:lnTo>
                  <a:pt x="12433" y="18516"/>
                </a:lnTo>
                <a:lnTo>
                  <a:pt x="14008" y="18465"/>
                </a:lnTo>
                <a:lnTo>
                  <a:pt x="16501" y="18465"/>
                </a:lnTo>
                <a:lnTo>
                  <a:pt x="15354" y="17779"/>
                </a:lnTo>
                <a:lnTo>
                  <a:pt x="15024" y="16509"/>
                </a:lnTo>
                <a:lnTo>
                  <a:pt x="15646" y="16382"/>
                </a:lnTo>
                <a:lnTo>
                  <a:pt x="18530" y="16382"/>
                </a:lnTo>
                <a:lnTo>
                  <a:pt x="18846" y="16154"/>
                </a:lnTo>
                <a:lnTo>
                  <a:pt x="19202" y="15100"/>
                </a:lnTo>
                <a:lnTo>
                  <a:pt x="17564" y="14731"/>
                </a:lnTo>
                <a:lnTo>
                  <a:pt x="16217" y="13830"/>
                </a:lnTo>
                <a:lnTo>
                  <a:pt x="21450" y="11798"/>
                </a:lnTo>
                <a:lnTo>
                  <a:pt x="23583" y="10731"/>
                </a:lnTo>
                <a:lnTo>
                  <a:pt x="37058" y="10731"/>
                </a:lnTo>
                <a:close/>
              </a:path>
              <a:path w="37464" h="21589">
                <a:moveTo>
                  <a:pt x="18530" y="16382"/>
                </a:moveTo>
                <a:lnTo>
                  <a:pt x="15646" y="16382"/>
                </a:lnTo>
                <a:lnTo>
                  <a:pt x="17424" y="17183"/>
                </a:lnTo>
                <a:lnTo>
                  <a:pt x="18530" y="16382"/>
                </a:lnTo>
                <a:close/>
              </a:path>
              <a:path w="37464" h="21589">
                <a:moveTo>
                  <a:pt x="37058" y="10731"/>
                </a:moveTo>
                <a:lnTo>
                  <a:pt x="23583" y="10731"/>
                </a:lnTo>
                <a:lnTo>
                  <a:pt x="33337" y="13207"/>
                </a:lnTo>
                <a:lnTo>
                  <a:pt x="34582" y="12407"/>
                </a:lnTo>
                <a:lnTo>
                  <a:pt x="34315" y="11087"/>
                </a:lnTo>
                <a:lnTo>
                  <a:pt x="37147" y="11087"/>
                </a:lnTo>
                <a:lnTo>
                  <a:pt x="37058" y="10731"/>
                </a:lnTo>
                <a:close/>
              </a:path>
              <a:path w="37464" h="21589">
                <a:moveTo>
                  <a:pt x="36609" y="8940"/>
                </a:moveTo>
                <a:lnTo>
                  <a:pt x="6629" y="8940"/>
                </a:lnTo>
                <a:lnTo>
                  <a:pt x="8089" y="9613"/>
                </a:lnTo>
                <a:lnTo>
                  <a:pt x="10452" y="11175"/>
                </a:lnTo>
                <a:lnTo>
                  <a:pt x="11645" y="10642"/>
                </a:lnTo>
                <a:lnTo>
                  <a:pt x="37036" y="10642"/>
                </a:lnTo>
                <a:lnTo>
                  <a:pt x="36609" y="8940"/>
                </a:lnTo>
                <a:close/>
              </a:path>
              <a:path w="37464" h="21589">
                <a:moveTo>
                  <a:pt x="2362" y="8191"/>
                </a:moveTo>
                <a:lnTo>
                  <a:pt x="0" y="8801"/>
                </a:lnTo>
                <a:lnTo>
                  <a:pt x="406" y="10198"/>
                </a:lnTo>
                <a:lnTo>
                  <a:pt x="3111" y="10680"/>
                </a:lnTo>
                <a:lnTo>
                  <a:pt x="5295" y="10591"/>
                </a:lnTo>
                <a:lnTo>
                  <a:pt x="5956" y="9436"/>
                </a:lnTo>
                <a:lnTo>
                  <a:pt x="6629" y="8940"/>
                </a:lnTo>
                <a:lnTo>
                  <a:pt x="36609" y="8940"/>
                </a:lnTo>
                <a:lnTo>
                  <a:pt x="36520" y="8585"/>
                </a:lnTo>
                <a:lnTo>
                  <a:pt x="4356" y="8585"/>
                </a:lnTo>
                <a:lnTo>
                  <a:pt x="2362" y="8191"/>
                </a:lnTo>
                <a:close/>
              </a:path>
              <a:path w="37464" h="21589">
                <a:moveTo>
                  <a:pt x="10845" y="3644"/>
                </a:moveTo>
                <a:lnTo>
                  <a:pt x="10106" y="4267"/>
                </a:lnTo>
                <a:lnTo>
                  <a:pt x="10166" y="5206"/>
                </a:lnTo>
                <a:lnTo>
                  <a:pt x="10261" y="5905"/>
                </a:lnTo>
                <a:lnTo>
                  <a:pt x="8801" y="6184"/>
                </a:lnTo>
                <a:lnTo>
                  <a:pt x="4724" y="6502"/>
                </a:lnTo>
                <a:lnTo>
                  <a:pt x="3822" y="7035"/>
                </a:lnTo>
                <a:lnTo>
                  <a:pt x="4724" y="7912"/>
                </a:lnTo>
                <a:lnTo>
                  <a:pt x="4356" y="8585"/>
                </a:lnTo>
                <a:lnTo>
                  <a:pt x="36520" y="8585"/>
                </a:lnTo>
                <a:lnTo>
                  <a:pt x="36030" y="6629"/>
                </a:lnTo>
                <a:lnTo>
                  <a:pt x="14097" y="6629"/>
                </a:lnTo>
                <a:lnTo>
                  <a:pt x="13385" y="5206"/>
                </a:lnTo>
                <a:lnTo>
                  <a:pt x="10845" y="3644"/>
                </a:lnTo>
                <a:close/>
              </a:path>
              <a:path w="37464" h="21589">
                <a:moveTo>
                  <a:pt x="11163" y="0"/>
                </a:moveTo>
                <a:lnTo>
                  <a:pt x="10579" y="571"/>
                </a:lnTo>
                <a:lnTo>
                  <a:pt x="11518" y="1739"/>
                </a:lnTo>
                <a:lnTo>
                  <a:pt x="16852" y="4267"/>
                </a:lnTo>
                <a:lnTo>
                  <a:pt x="17157" y="5206"/>
                </a:lnTo>
                <a:lnTo>
                  <a:pt x="15608" y="5206"/>
                </a:lnTo>
                <a:lnTo>
                  <a:pt x="15113" y="5435"/>
                </a:lnTo>
                <a:lnTo>
                  <a:pt x="15024" y="6451"/>
                </a:lnTo>
                <a:lnTo>
                  <a:pt x="14097" y="6629"/>
                </a:lnTo>
                <a:lnTo>
                  <a:pt x="36030" y="6629"/>
                </a:lnTo>
                <a:lnTo>
                  <a:pt x="35991" y="6476"/>
                </a:lnTo>
                <a:lnTo>
                  <a:pt x="34582" y="6476"/>
                </a:lnTo>
                <a:lnTo>
                  <a:pt x="32270" y="4965"/>
                </a:lnTo>
                <a:lnTo>
                  <a:pt x="27931" y="3340"/>
                </a:lnTo>
                <a:lnTo>
                  <a:pt x="18630" y="3340"/>
                </a:lnTo>
                <a:lnTo>
                  <a:pt x="17602" y="2933"/>
                </a:lnTo>
                <a:lnTo>
                  <a:pt x="13423" y="1206"/>
                </a:lnTo>
                <a:lnTo>
                  <a:pt x="11163" y="0"/>
                </a:lnTo>
                <a:close/>
              </a:path>
              <a:path w="37464" h="21589">
                <a:moveTo>
                  <a:pt x="35979" y="6426"/>
                </a:moveTo>
                <a:lnTo>
                  <a:pt x="34582" y="6476"/>
                </a:lnTo>
                <a:lnTo>
                  <a:pt x="35991" y="6476"/>
                </a:lnTo>
                <a:close/>
              </a:path>
              <a:path w="37464" h="21589">
                <a:moveTo>
                  <a:pt x="18973" y="520"/>
                </a:moveTo>
                <a:lnTo>
                  <a:pt x="18796" y="1498"/>
                </a:lnTo>
                <a:lnTo>
                  <a:pt x="19596" y="2565"/>
                </a:lnTo>
                <a:lnTo>
                  <a:pt x="18630" y="3340"/>
                </a:lnTo>
                <a:lnTo>
                  <a:pt x="27931" y="3340"/>
                </a:lnTo>
                <a:lnTo>
                  <a:pt x="21805" y="1498"/>
                </a:lnTo>
                <a:lnTo>
                  <a:pt x="18973" y="52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208559" y="4508922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5">
                <a:moveTo>
                  <a:pt x="1193" y="0"/>
                </a:moveTo>
                <a:lnTo>
                  <a:pt x="850" y="2438"/>
                </a:lnTo>
                <a:lnTo>
                  <a:pt x="0" y="4762"/>
                </a:lnTo>
                <a:lnTo>
                  <a:pt x="1104" y="6845"/>
                </a:lnTo>
                <a:lnTo>
                  <a:pt x="389" y="8102"/>
                </a:lnTo>
                <a:lnTo>
                  <a:pt x="266" y="10134"/>
                </a:lnTo>
                <a:lnTo>
                  <a:pt x="2451" y="11379"/>
                </a:lnTo>
                <a:lnTo>
                  <a:pt x="4800" y="12014"/>
                </a:lnTo>
                <a:lnTo>
                  <a:pt x="5638" y="12826"/>
                </a:lnTo>
                <a:lnTo>
                  <a:pt x="6527" y="11696"/>
                </a:lnTo>
                <a:lnTo>
                  <a:pt x="3860" y="9702"/>
                </a:lnTo>
                <a:lnTo>
                  <a:pt x="5460" y="8102"/>
                </a:lnTo>
                <a:lnTo>
                  <a:pt x="4394" y="6718"/>
                </a:lnTo>
                <a:lnTo>
                  <a:pt x="4660" y="5816"/>
                </a:lnTo>
                <a:lnTo>
                  <a:pt x="3149" y="3467"/>
                </a:lnTo>
                <a:lnTo>
                  <a:pt x="2666" y="888"/>
                </a:lnTo>
                <a:lnTo>
                  <a:pt x="119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155132" y="447980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1244" y="0"/>
                </a:moveTo>
                <a:lnTo>
                  <a:pt x="495" y="482"/>
                </a:lnTo>
                <a:lnTo>
                  <a:pt x="0" y="1727"/>
                </a:lnTo>
                <a:lnTo>
                  <a:pt x="444" y="3555"/>
                </a:lnTo>
                <a:lnTo>
                  <a:pt x="888" y="4229"/>
                </a:lnTo>
                <a:lnTo>
                  <a:pt x="1104" y="5257"/>
                </a:lnTo>
                <a:lnTo>
                  <a:pt x="2133" y="5524"/>
                </a:lnTo>
                <a:lnTo>
                  <a:pt x="3555" y="4533"/>
                </a:lnTo>
                <a:lnTo>
                  <a:pt x="3517" y="2349"/>
                </a:lnTo>
                <a:lnTo>
                  <a:pt x="2273" y="1104"/>
                </a:lnTo>
                <a:lnTo>
                  <a:pt x="124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223640" y="4533836"/>
            <a:ext cx="32384" cy="13970"/>
          </a:xfrm>
          <a:custGeom>
            <a:avLst/>
            <a:gdLst/>
            <a:ahLst/>
            <a:cxnLst/>
            <a:rect l="l" t="t" r="r" b="b"/>
            <a:pathLst>
              <a:path w="32385" h="13970">
                <a:moveTo>
                  <a:pt x="20776" y="10642"/>
                </a:moveTo>
                <a:lnTo>
                  <a:pt x="16332" y="10642"/>
                </a:lnTo>
                <a:lnTo>
                  <a:pt x="18110" y="11099"/>
                </a:lnTo>
                <a:lnTo>
                  <a:pt x="20853" y="13576"/>
                </a:lnTo>
                <a:lnTo>
                  <a:pt x="21831" y="13754"/>
                </a:lnTo>
                <a:lnTo>
                  <a:pt x="21831" y="11556"/>
                </a:lnTo>
                <a:lnTo>
                  <a:pt x="20776" y="10642"/>
                </a:lnTo>
                <a:close/>
              </a:path>
              <a:path w="32385" h="13970">
                <a:moveTo>
                  <a:pt x="10831" y="11277"/>
                </a:moveTo>
                <a:lnTo>
                  <a:pt x="6743" y="11277"/>
                </a:lnTo>
                <a:lnTo>
                  <a:pt x="9588" y="12611"/>
                </a:lnTo>
                <a:lnTo>
                  <a:pt x="10655" y="12509"/>
                </a:lnTo>
                <a:lnTo>
                  <a:pt x="10831" y="11277"/>
                </a:lnTo>
                <a:close/>
              </a:path>
              <a:path w="32385" h="13970">
                <a:moveTo>
                  <a:pt x="11032" y="8254"/>
                </a:moveTo>
                <a:lnTo>
                  <a:pt x="3644" y="8254"/>
                </a:lnTo>
                <a:lnTo>
                  <a:pt x="2844" y="10121"/>
                </a:lnTo>
                <a:lnTo>
                  <a:pt x="4533" y="10744"/>
                </a:lnTo>
                <a:lnTo>
                  <a:pt x="5143" y="11976"/>
                </a:lnTo>
                <a:lnTo>
                  <a:pt x="6743" y="11277"/>
                </a:lnTo>
                <a:lnTo>
                  <a:pt x="10831" y="11277"/>
                </a:lnTo>
                <a:lnTo>
                  <a:pt x="10922" y="10642"/>
                </a:lnTo>
                <a:lnTo>
                  <a:pt x="9055" y="9588"/>
                </a:lnTo>
                <a:lnTo>
                  <a:pt x="9321" y="8432"/>
                </a:lnTo>
                <a:lnTo>
                  <a:pt x="11032" y="8254"/>
                </a:lnTo>
                <a:close/>
              </a:path>
              <a:path w="32385" h="13970">
                <a:moveTo>
                  <a:pt x="17542" y="8166"/>
                </a:moveTo>
                <a:lnTo>
                  <a:pt x="11887" y="8166"/>
                </a:lnTo>
                <a:lnTo>
                  <a:pt x="12687" y="10388"/>
                </a:lnTo>
                <a:lnTo>
                  <a:pt x="14465" y="11633"/>
                </a:lnTo>
                <a:lnTo>
                  <a:pt x="16332" y="10642"/>
                </a:lnTo>
                <a:lnTo>
                  <a:pt x="20776" y="10642"/>
                </a:lnTo>
                <a:lnTo>
                  <a:pt x="19253" y="9321"/>
                </a:lnTo>
                <a:lnTo>
                  <a:pt x="17221" y="8534"/>
                </a:lnTo>
                <a:lnTo>
                  <a:pt x="17542" y="8166"/>
                </a:lnTo>
                <a:close/>
              </a:path>
              <a:path w="32385" h="13970">
                <a:moveTo>
                  <a:pt x="15612" y="4000"/>
                </a:moveTo>
                <a:lnTo>
                  <a:pt x="3556" y="4000"/>
                </a:lnTo>
                <a:lnTo>
                  <a:pt x="5511" y="4965"/>
                </a:lnTo>
                <a:lnTo>
                  <a:pt x="1955" y="6299"/>
                </a:lnTo>
                <a:lnTo>
                  <a:pt x="0" y="7289"/>
                </a:lnTo>
                <a:lnTo>
                  <a:pt x="28" y="8432"/>
                </a:lnTo>
                <a:lnTo>
                  <a:pt x="1866" y="9766"/>
                </a:lnTo>
                <a:lnTo>
                  <a:pt x="3644" y="8254"/>
                </a:lnTo>
                <a:lnTo>
                  <a:pt x="11032" y="8254"/>
                </a:lnTo>
                <a:lnTo>
                  <a:pt x="11887" y="8166"/>
                </a:lnTo>
                <a:lnTo>
                  <a:pt x="17542" y="8166"/>
                </a:lnTo>
                <a:lnTo>
                  <a:pt x="18008" y="7632"/>
                </a:lnTo>
                <a:lnTo>
                  <a:pt x="16941" y="6756"/>
                </a:lnTo>
                <a:lnTo>
                  <a:pt x="15247" y="6388"/>
                </a:lnTo>
                <a:lnTo>
                  <a:pt x="13411" y="6388"/>
                </a:lnTo>
                <a:lnTo>
                  <a:pt x="11099" y="4622"/>
                </a:lnTo>
                <a:lnTo>
                  <a:pt x="14020" y="4178"/>
                </a:lnTo>
                <a:lnTo>
                  <a:pt x="15443" y="4178"/>
                </a:lnTo>
                <a:lnTo>
                  <a:pt x="15612" y="4000"/>
                </a:lnTo>
                <a:close/>
              </a:path>
              <a:path w="32385" h="13970">
                <a:moveTo>
                  <a:pt x="31673" y="4356"/>
                </a:moveTo>
                <a:lnTo>
                  <a:pt x="26441" y="4356"/>
                </a:lnTo>
                <a:lnTo>
                  <a:pt x="27774" y="4965"/>
                </a:lnTo>
                <a:lnTo>
                  <a:pt x="28930" y="6476"/>
                </a:lnTo>
                <a:lnTo>
                  <a:pt x="30784" y="5245"/>
                </a:lnTo>
                <a:lnTo>
                  <a:pt x="31673" y="4356"/>
                </a:lnTo>
                <a:close/>
              </a:path>
              <a:path w="32385" h="13970">
                <a:moveTo>
                  <a:pt x="14020" y="6121"/>
                </a:moveTo>
                <a:lnTo>
                  <a:pt x="13411" y="6388"/>
                </a:lnTo>
                <a:lnTo>
                  <a:pt x="15247" y="6388"/>
                </a:lnTo>
                <a:lnTo>
                  <a:pt x="14020" y="6121"/>
                </a:lnTo>
                <a:close/>
              </a:path>
              <a:path w="32385" h="13970">
                <a:moveTo>
                  <a:pt x="30671" y="2222"/>
                </a:moveTo>
                <a:lnTo>
                  <a:pt x="17310" y="2222"/>
                </a:lnTo>
                <a:lnTo>
                  <a:pt x="19164" y="2311"/>
                </a:lnTo>
                <a:lnTo>
                  <a:pt x="20231" y="4622"/>
                </a:lnTo>
                <a:lnTo>
                  <a:pt x="21297" y="6121"/>
                </a:lnTo>
                <a:lnTo>
                  <a:pt x="24130" y="5956"/>
                </a:lnTo>
                <a:lnTo>
                  <a:pt x="26441" y="4356"/>
                </a:lnTo>
                <a:lnTo>
                  <a:pt x="31673" y="4356"/>
                </a:lnTo>
                <a:lnTo>
                  <a:pt x="32029" y="4000"/>
                </a:lnTo>
                <a:lnTo>
                  <a:pt x="30784" y="2768"/>
                </a:lnTo>
                <a:lnTo>
                  <a:pt x="30671" y="2222"/>
                </a:lnTo>
                <a:close/>
              </a:path>
              <a:path w="32385" h="13970">
                <a:moveTo>
                  <a:pt x="5676" y="2311"/>
                </a:moveTo>
                <a:lnTo>
                  <a:pt x="4445" y="2578"/>
                </a:lnTo>
                <a:lnTo>
                  <a:pt x="2489" y="2578"/>
                </a:lnTo>
                <a:lnTo>
                  <a:pt x="711" y="3467"/>
                </a:lnTo>
                <a:lnTo>
                  <a:pt x="2044" y="4711"/>
                </a:lnTo>
                <a:lnTo>
                  <a:pt x="3556" y="4000"/>
                </a:lnTo>
                <a:lnTo>
                  <a:pt x="15612" y="4000"/>
                </a:lnTo>
                <a:lnTo>
                  <a:pt x="16788" y="2768"/>
                </a:lnTo>
                <a:lnTo>
                  <a:pt x="8521" y="2768"/>
                </a:lnTo>
                <a:lnTo>
                  <a:pt x="5676" y="2311"/>
                </a:lnTo>
                <a:close/>
              </a:path>
              <a:path w="32385" h="13970">
                <a:moveTo>
                  <a:pt x="17653" y="0"/>
                </a:moveTo>
                <a:lnTo>
                  <a:pt x="14465" y="1422"/>
                </a:lnTo>
                <a:lnTo>
                  <a:pt x="8521" y="2768"/>
                </a:lnTo>
                <a:lnTo>
                  <a:pt x="16788" y="2768"/>
                </a:lnTo>
                <a:lnTo>
                  <a:pt x="17310" y="2222"/>
                </a:lnTo>
                <a:lnTo>
                  <a:pt x="30671" y="2222"/>
                </a:lnTo>
                <a:lnTo>
                  <a:pt x="30340" y="622"/>
                </a:lnTo>
                <a:lnTo>
                  <a:pt x="29396" y="368"/>
                </a:lnTo>
                <a:lnTo>
                  <a:pt x="21475" y="368"/>
                </a:lnTo>
                <a:lnTo>
                  <a:pt x="17653" y="0"/>
                </a:lnTo>
                <a:close/>
              </a:path>
              <a:path w="32385" h="13970">
                <a:moveTo>
                  <a:pt x="28028" y="0"/>
                </a:moveTo>
                <a:lnTo>
                  <a:pt x="24498" y="101"/>
                </a:lnTo>
                <a:lnTo>
                  <a:pt x="21475" y="368"/>
                </a:lnTo>
                <a:lnTo>
                  <a:pt x="29396" y="368"/>
                </a:lnTo>
                <a:lnTo>
                  <a:pt x="28028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205933" y="453798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993" y="0"/>
                </a:moveTo>
                <a:lnTo>
                  <a:pt x="0" y="939"/>
                </a:lnTo>
                <a:lnTo>
                  <a:pt x="1600" y="2413"/>
                </a:lnTo>
                <a:lnTo>
                  <a:pt x="3022" y="850"/>
                </a:lnTo>
                <a:lnTo>
                  <a:pt x="1993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195400" y="4519377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5" h="6985">
                <a:moveTo>
                  <a:pt x="12184" y="4635"/>
                </a:moveTo>
                <a:lnTo>
                  <a:pt x="8216" y="4635"/>
                </a:lnTo>
                <a:lnTo>
                  <a:pt x="9029" y="5829"/>
                </a:lnTo>
                <a:lnTo>
                  <a:pt x="11023" y="6413"/>
                </a:lnTo>
                <a:lnTo>
                  <a:pt x="12484" y="5308"/>
                </a:lnTo>
                <a:lnTo>
                  <a:pt x="12184" y="4635"/>
                </a:lnTo>
                <a:close/>
              </a:path>
              <a:path w="13335" h="6985">
                <a:moveTo>
                  <a:pt x="11884" y="3962"/>
                </a:moveTo>
                <a:lnTo>
                  <a:pt x="3594" y="3962"/>
                </a:lnTo>
                <a:lnTo>
                  <a:pt x="5778" y="4267"/>
                </a:lnTo>
                <a:lnTo>
                  <a:pt x="7200" y="5600"/>
                </a:lnTo>
                <a:lnTo>
                  <a:pt x="8216" y="4635"/>
                </a:lnTo>
                <a:lnTo>
                  <a:pt x="12184" y="4635"/>
                </a:lnTo>
                <a:lnTo>
                  <a:pt x="11884" y="3962"/>
                </a:lnTo>
                <a:close/>
              </a:path>
              <a:path w="13335" h="6985">
                <a:moveTo>
                  <a:pt x="4178" y="0"/>
                </a:moveTo>
                <a:lnTo>
                  <a:pt x="3327" y="749"/>
                </a:lnTo>
                <a:lnTo>
                  <a:pt x="0" y="1066"/>
                </a:lnTo>
                <a:lnTo>
                  <a:pt x="38" y="2273"/>
                </a:lnTo>
                <a:lnTo>
                  <a:pt x="1422" y="3073"/>
                </a:lnTo>
                <a:lnTo>
                  <a:pt x="2540" y="5029"/>
                </a:lnTo>
                <a:lnTo>
                  <a:pt x="3594" y="3962"/>
                </a:lnTo>
                <a:lnTo>
                  <a:pt x="11884" y="3962"/>
                </a:lnTo>
                <a:lnTo>
                  <a:pt x="12466" y="2717"/>
                </a:lnTo>
                <a:lnTo>
                  <a:pt x="9550" y="2717"/>
                </a:lnTo>
                <a:lnTo>
                  <a:pt x="8483" y="1155"/>
                </a:lnTo>
                <a:lnTo>
                  <a:pt x="4178" y="0"/>
                </a:lnTo>
                <a:close/>
              </a:path>
              <a:path w="13335" h="6985">
                <a:moveTo>
                  <a:pt x="11823" y="1422"/>
                </a:moveTo>
                <a:lnTo>
                  <a:pt x="10617" y="1651"/>
                </a:lnTo>
                <a:lnTo>
                  <a:pt x="9550" y="2717"/>
                </a:lnTo>
                <a:lnTo>
                  <a:pt x="12466" y="2717"/>
                </a:lnTo>
                <a:lnTo>
                  <a:pt x="12801" y="2057"/>
                </a:lnTo>
                <a:lnTo>
                  <a:pt x="11823" y="142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205937" y="453438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622" y="0"/>
                </a:moveTo>
                <a:lnTo>
                  <a:pt x="0" y="1473"/>
                </a:lnTo>
                <a:lnTo>
                  <a:pt x="800" y="2273"/>
                </a:lnTo>
                <a:lnTo>
                  <a:pt x="2184" y="2222"/>
                </a:lnTo>
                <a:lnTo>
                  <a:pt x="2311" y="850"/>
                </a:lnTo>
                <a:lnTo>
                  <a:pt x="622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127529" y="4313698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5">
                <a:moveTo>
                  <a:pt x="3073" y="0"/>
                </a:moveTo>
                <a:lnTo>
                  <a:pt x="1333" y="1651"/>
                </a:lnTo>
                <a:lnTo>
                  <a:pt x="1244" y="2984"/>
                </a:lnTo>
                <a:lnTo>
                  <a:pt x="2082" y="4178"/>
                </a:lnTo>
                <a:lnTo>
                  <a:pt x="1904" y="6108"/>
                </a:lnTo>
                <a:lnTo>
                  <a:pt x="533" y="7175"/>
                </a:lnTo>
                <a:lnTo>
                  <a:pt x="0" y="9042"/>
                </a:lnTo>
                <a:lnTo>
                  <a:pt x="609" y="10553"/>
                </a:lnTo>
                <a:lnTo>
                  <a:pt x="1333" y="11239"/>
                </a:lnTo>
                <a:lnTo>
                  <a:pt x="2362" y="14287"/>
                </a:lnTo>
                <a:lnTo>
                  <a:pt x="2844" y="21818"/>
                </a:lnTo>
                <a:lnTo>
                  <a:pt x="1600" y="24523"/>
                </a:lnTo>
                <a:lnTo>
                  <a:pt x="4444" y="25742"/>
                </a:lnTo>
                <a:lnTo>
                  <a:pt x="8534" y="25336"/>
                </a:lnTo>
                <a:lnTo>
                  <a:pt x="8572" y="24269"/>
                </a:lnTo>
                <a:lnTo>
                  <a:pt x="8305" y="21717"/>
                </a:lnTo>
                <a:lnTo>
                  <a:pt x="9334" y="19951"/>
                </a:lnTo>
                <a:lnTo>
                  <a:pt x="11943" y="19951"/>
                </a:lnTo>
                <a:lnTo>
                  <a:pt x="9613" y="17767"/>
                </a:lnTo>
                <a:lnTo>
                  <a:pt x="10680" y="16713"/>
                </a:lnTo>
                <a:lnTo>
                  <a:pt x="7924" y="13957"/>
                </a:lnTo>
                <a:lnTo>
                  <a:pt x="7746" y="12547"/>
                </a:lnTo>
                <a:lnTo>
                  <a:pt x="9182" y="12446"/>
                </a:lnTo>
                <a:lnTo>
                  <a:pt x="11046" y="12446"/>
                </a:lnTo>
                <a:lnTo>
                  <a:pt x="10756" y="12065"/>
                </a:lnTo>
                <a:lnTo>
                  <a:pt x="7823" y="9982"/>
                </a:lnTo>
                <a:lnTo>
                  <a:pt x="10553" y="9982"/>
                </a:lnTo>
                <a:lnTo>
                  <a:pt x="10579" y="8369"/>
                </a:lnTo>
                <a:lnTo>
                  <a:pt x="10045" y="7442"/>
                </a:lnTo>
                <a:lnTo>
                  <a:pt x="10172" y="4152"/>
                </a:lnTo>
                <a:lnTo>
                  <a:pt x="8039" y="1079"/>
                </a:lnTo>
                <a:lnTo>
                  <a:pt x="5778" y="101"/>
                </a:lnTo>
                <a:lnTo>
                  <a:pt x="3073" y="0"/>
                </a:lnTo>
                <a:close/>
              </a:path>
              <a:path w="12700" h="26035">
                <a:moveTo>
                  <a:pt x="11943" y="19951"/>
                </a:moveTo>
                <a:lnTo>
                  <a:pt x="9334" y="19951"/>
                </a:lnTo>
                <a:lnTo>
                  <a:pt x="11785" y="20751"/>
                </a:lnTo>
                <a:lnTo>
                  <a:pt x="12268" y="20256"/>
                </a:lnTo>
                <a:lnTo>
                  <a:pt x="11943" y="19951"/>
                </a:lnTo>
                <a:close/>
              </a:path>
              <a:path w="12700" h="26035">
                <a:moveTo>
                  <a:pt x="11046" y="12446"/>
                </a:moveTo>
                <a:lnTo>
                  <a:pt x="9182" y="12446"/>
                </a:lnTo>
                <a:lnTo>
                  <a:pt x="11556" y="13779"/>
                </a:lnTo>
                <a:lnTo>
                  <a:pt x="11645" y="13233"/>
                </a:lnTo>
                <a:lnTo>
                  <a:pt x="11046" y="12446"/>
                </a:lnTo>
                <a:close/>
              </a:path>
              <a:path w="12700" h="26035">
                <a:moveTo>
                  <a:pt x="10553" y="9982"/>
                </a:moveTo>
                <a:lnTo>
                  <a:pt x="7823" y="9982"/>
                </a:lnTo>
                <a:lnTo>
                  <a:pt x="10540" y="10782"/>
                </a:lnTo>
                <a:lnTo>
                  <a:pt x="10553" y="998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151311" y="4478817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2527" y="0"/>
                </a:moveTo>
                <a:lnTo>
                  <a:pt x="571" y="228"/>
                </a:lnTo>
                <a:lnTo>
                  <a:pt x="1066" y="1193"/>
                </a:lnTo>
                <a:lnTo>
                  <a:pt x="1663" y="1714"/>
                </a:lnTo>
                <a:lnTo>
                  <a:pt x="660" y="2603"/>
                </a:lnTo>
                <a:lnTo>
                  <a:pt x="0" y="3848"/>
                </a:lnTo>
                <a:lnTo>
                  <a:pt x="685" y="5676"/>
                </a:lnTo>
                <a:lnTo>
                  <a:pt x="1866" y="6489"/>
                </a:lnTo>
                <a:lnTo>
                  <a:pt x="3327" y="6769"/>
                </a:lnTo>
                <a:lnTo>
                  <a:pt x="2082" y="4851"/>
                </a:lnTo>
                <a:lnTo>
                  <a:pt x="3327" y="3924"/>
                </a:lnTo>
                <a:lnTo>
                  <a:pt x="3416" y="1600"/>
                </a:lnTo>
                <a:lnTo>
                  <a:pt x="252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137676" y="4367668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787" y="0"/>
                </a:moveTo>
                <a:lnTo>
                  <a:pt x="2120" y="0"/>
                </a:lnTo>
                <a:lnTo>
                  <a:pt x="0" y="1244"/>
                </a:lnTo>
                <a:lnTo>
                  <a:pt x="1333" y="2311"/>
                </a:lnTo>
                <a:lnTo>
                  <a:pt x="2120" y="4965"/>
                </a:lnTo>
                <a:lnTo>
                  <a:pt x="3733" y="5778"/>
                </a:lnTo>
                <a:lnTo>
                  <a:pt x="5054" y="3898"/>
                </a:lnTo>
                <a:lnTo>
                  <a:pt x="4787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143621" y="435258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65" y="0"/>
                </a:moveTo>
                <a:lnTo>
                  <a:pt x="0" y="622"/>
                </a:lnTo>
                <a:lnTo>
                  <a:pt x="622" y="1866"/>
                </a:lnTo>
                <a:lnTo>
                  <a:pt x="3111" y="1676"/>
                </a:lnTo>
                <a:lnTo>
                  <a:pt x="96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143974" y="4355167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3632" y="0"/>
                </a:moveTo>
                <a:lnTo>
                  <a:pt x="1155" y="965"/>
                </a:lnTo>
                <a:lnTo>
                  <a:pt x="0" y="4597"/>
                </a:lnTo>
                <a:lnTo>
                  <a:pt x="383" y="6286"/>
                </a:lnTo>
                <a:lnTo>
                  <a:pt x="501" y="7442"/>
                </a:lnTo>
                <a:lnTo>
                  <a:pt x="622" y="9309"/>
                </a:lnTo>
                <a:lnTo>
                  <a:pt x="2387" y="7442"/>
                </a:lnTo>
                <a:lnTo>
                  <a:pt x="6616" y="7442"/>
                </a:lnTo>
                <a:lnTo>
                  <a:pt x="7099" y="6286"/>
                </a:lnTo>
                <a:lnTo>
                  <a:pt x="8432" y="4343"/>
                </a:lnTo>
                <a:lnTo>
                  <a:pt x="6477" y="2209"/>
                </a:lnTo>
                <a:lnTo>
                  <a:pt x="5956" y="431"/>
                </a:lnTo>
                <a:lnTo>
                  <a:pt x="3632" y="0"/>
                </a:lnTo>
                <a:close/>
              </a:path>
              <a:path w="8889" h="9525">
                <a:moveTo>
                  <a:pt x="6616" y="7442"/>
                </a:moveTo>
                <a:lnTo>
                  <a:pt x="2387" y="7442"/>
                </a:lnTo>
                <a:lnTo>
                  <a:pt x="3632" y="7708"/>
                </a:lnTo>
                <a:lnTo>
                  <a:pt x="4787" y="8331"/>
                </a:lnTo>
                <a:lnTo>
                  <a:pt x="6388" y="7988"/>
                </a:lnTo>
                <a:lnTo>
                  <a:pt x="6616" y="744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140695" y="432064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765" y="0"/>
                </a:moveTo>
                <a:lnTo>
                  <a:pt x="0" y="800"/>
                </a:lnTo>
                <a:lnTo>
                  <a:pt x="2133" y="2565"/>
                </a:lnTo>
                <a:lnTo>
                  <a:pt x="3009" y="1231"/>
                </a:lnTo>
                <a:lnTo>
                  <a:pt x="1765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143358" y="434576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2171" y="0"/>
                </a:moveTo>
                <a:lnTo>
                  <a:pt x="0" y="1460"/>
                </a:lnTo>
                <a:lnTo>
                  <a:pt x="800" y="2971"/>
                </a:lnTo>
                <a:lnTo>
                  <a:pt x="2171" y="1638"/>
                </a:lnTo>
                <a:lnTo>
                  <a:pt x="2171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147129" y="446912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2578" y="0"/>
                </a:moveTo>
                <a:lnTo>
                  <a:pt x="1028" y="393"/>
                </a:lnTo>
                <a:lnTo>
                  <a:pt x="2260" y="2438"/>
                </a:lnTo>
                <a:lnTo>
                  <a:pt x="1066" y="4940"/>
                </a:lnTo>
                <a:lnTo>
                  <a:pt x="0" y="6007"/>
                </a:lnTo>
                <a:lnTo>
                  <a:pt x="1117" y="6807"/>
                </a:lnTo>
                <a:lnTo>
                  <a:pt x="4533" y="6146"/>
                </a:lnTo>
                <a:lnTo>
                  <a:pt x="7023" y="5918"/>
                </a:lnTo>
                <a:lnTo>
                  <a:pt x="7289" y="5156"/>
                </a:lnTo>
                <a:lnTo>
                  <a:pt x="9194" y="5067"/>
                </a:lnTo>
                <a:lnTo>
                  <a:pt x="9283" y="3721"/>
                </a:lnTo>
                <a:lnTo>
                  <a:pt x="6008" y="1549"/>
                </a:lnTo>
                <a:lnTo>
                  <a:pt x="4267" y="1549"/>
                </a:lnTo>
                <a:lnTo>
                  <a:pt x="2578" y="0"/>
                </a:lnTo>
                <a:close/>
              </a:path>
              <a:path w="9525" h="6985">
                <a:moveTo>
                  <a:pt x="5816" y="1422"/>
                </a:moveTo>
                <a:lnTo>
                  <a:pt x="4267" y="1549"/>
                </a:lnTo>
                <a:lnTo>
                  <a:pt x="6008" y="1549"/>
                </a:lnTo>
                <a:lnTo>
                  <a:pt x="5816" y="1422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122596" y="3967298"/>
            <a:ext cx="103505" cy="551180"/>
          </a:xfrm>
          <a:custGeom>
            <a:avLst/>
            <a:gdLst/>
            <a:ahLst/>
            <a:cxnLst/>
            <a:rect l="l" t="t" r="r" b="b"/>
            <a:pathLst>
              <a:path w="103504" h="551179">
                <a:moveTo>
                  <a:pt x="72809" y="539750"/>
                </a:moveTo>
                <a:lnTo>
                  <a:pt x="72009" y="539750"/>
                </a:lnTo>
                <a:lnTo>
                  <a:pt x="70853" y="541020"/>
                </a:lnTo>
                <a:lnTo>
                  <a:pt x="70497" y="542290"/>
                </a:lnTo>
                <a:lnTo>
                  <a:pt x="68224" y="542290"/>
                </a:lnTo>
                <a:lnTo>
                  <a:pt x="67284" y="543560"/>
                </a:lnTo>
                <a:lnTo>
                  <a:pt x="68541" y="544830"/>
                </a:lnTo>
                <a:lnTo>
                  <a:pt x="72491" y="548640"/>
                </a:lnTo>
                <a:lnTo>
                  <a:pt x="76009" y="549910"/>
                </a:lnTo>
                <a:lnTo>
                  <a:pt x="78320" y="551180"/>
                </a:lnTo>
                <a:lnTo>
                  <a:pt x="82537" y="551180"/>
                </a:lnTo>
                <a:lnTo>
                  <a:pt x="84010" y="547370"/>
                </a:lnTo>
                <a:lnTo>
                  <a:pt x="83180" y="544830"/>
                </a:lnTo>
                <a:lnTo>
                  <a:pt x="71640" y="544830"/>
                </a:lnTo>
                <a:lnTo>
                  <a:pt x="71742" y="543560"/>
                </a:lnTo>
                <a:lnTo>
                  <a:pt x="72758" y="543560"/>
                </a:lnTo>
                <a:lnTo>
                  <a:pt x="72809" y="539750"/>
                </a:lnTo>
                <a:close/>
              </a:path>
              <a:path w="103504" h="551179">
                <a:moveTo>
                  <a:pt x="68453" y="528320"/>
                </a:moveTo>
                <a:lnTo>
                  <a:pt x="66852" y="528320"/>
                </a:lnTo>
                <a:lnTo>
                  <a:pt x="63030" y="532130"/>
                </a:lnTo>
                <a:lnTo>
                  <a:pt x="61023" y="532130"/>
                </a:lnTo>
                <a:lnTo>
                  <a:pt x="59563" y="533400"/>
                </a:lnTo>
                <a:lnTo>
                  <a:pt x="59918" y="534670"/>
                </a:lnTo>
                <a:lnTo>
                  <a:pt x="59118" y="537210"/>
                </a:lnTo>
                <a:lnTo>
                  <a:pt x="58445" y="537210"/>
                </a:lnTo>
                <a:lnTo>
                  <a:pt x="58534" y="538480"/>
                </a:lnTo>
                <a:lnTo>
                  <a:pt x="59563" y="539750"/>
                </a:lnTo>
                <a:lnTo>
                  <a:pt x="58674" y="541020"/>
                </a:lnTo>
                <a:lnTo>
                  <a:pt x="62280" y="542290"/>
                </a:lnTo>
                <a:lnTo>
                  <a:pt x="64846" y="544830"/>
                </a:lnTo>
                <a:lnTo>
                  <a:pt x="65646" y="544830"/>
                </a:lnTo>
                <a:lnTo>
                  <a:pt x="66141" y="543560"/>
                </a:lnTo>
                <a:lnTo>
                  <a:pt x="65608" y="542290"/>
                </a:lnTo>
                <a:lnTo>
                  <a:pt x="67017" y="539750"/>
                </a:lnTo>
                <a:lnTo>
                  <a:pt x="68630" y="539750"/>
                </a:lnTo>
                <a:lnTo>
                  <a:pt x="68846" y="538480"/>
                </a:lnTo>
                <a:lnTo>
                  <a:pt x="66941" y="537210"/>
                </a:lnTo>
                <a:lnTo>
                  <a:pt x="70180" y="535940"/>
                </a:lnTo>
                <a:lnTo>
                  <a:pt x="72174" y="534670"/>
                </a:lnTo>
                <a:lnTo>
                  <a:pt x="74269" y="530860"/>
                </a:lnTo>
                <a:lnTo>
                  <a:pt x="82956" y="530860"/>
                </a:lnTo>
                <a:lnTo>
                  <a:pt x="83312" y="529590"/>
                </a:lnTo>
                <a:lnTo>
                  <a:pt x="69964" y="529590"/>
                </a:lnTo>
                <a:lnTo>
                  <a:pt x="68453" y="528320"/>
                </a:lnTo>
                <a:close/>
              </a:path>
              <a:path w="103504" h="551179">
                <a:moveTo>
                  <a:pt x="82956" y="530860"/>
                </a:moveTo>
                <a:lnTo>
                  <a:pt x="76174" y="530860"/>
                </a:lnTo>
                <a:lnTo>
                  <a:pt x="77876" y="532130"/>
                </a:lnTo>
                <a:lnTo>
                  <a:pt x="79552" y="532130"/>
                </a:lnTo>
                <a:lnTo>
                  <a:pt x="77876" y="533400"/>
                </a:lnTo>
                <a:lnTo>
                  <a:pt x="76669" y="534670"/>
                </a:lnTo>
                <a:lnTo>
                  <a:pt x="76263" y="537210"/>
                </a:lnTo>
                <a:lnTo>
                  <a:pt x="74142" y="538480"/>
                </a:lnTo>
                <a:lnTo>
                  <a:pt x="74142" y="541020"/>
                </a:lnTo>
                <a:lnTo>
                  <a:pt x="74853" y="543560"/>
                </a:lnTo>
                <a:lnTo>
                  <a:pt x="73609" y="544830"/>
                </a:lnTo>
                <a:lnTo>
                  <a:pt x="83180" y="544830"/>
                </a:lnTo>
                <a:lnTo>
                  <a:pt x="82765" y="543560"/>
                </a:lnTo>
                <a:lnTo>
                  <a:pt x="83121" y="542290"/>
                </a:lnTo>
                <a:lnTo>
                  <a:pt x="82931" y="541020"/>
                </a:lnTo>
                <a:lnTo>
                  <a:pt x="83337" y="537210"/>
                </a:lnTo>
                <a:lnTo>
                  <a:pt x="83578" y="533400"/>
                </a:lnTo>
                <a:lnTo>
                  <a:pt x="82956" y="530860"/>
                </a:lnTo>
                <a:close/>
              </a:path>
              <a:path w="103504" h="551179">
                <a:moveTo>
                  <a:pt x="58051" y="529590"/>
                </a:moveTo>
                <a:lnTo>
                  <a:pt x="50584" y="529590"/>
                </a:lnTo>
                <a:lnTo>
                  <a:pt x="51689" y="530860"/>
                </a:lnTo>
                <a:lnTo>
                  <a:pt x="53555" y="530860"/>
                </a:lnTo>
                <a:lnTo>
                  <a:pt x="53555" y="532130"/>
                </a:lnTo>
                <a:lnTo>
                  <a:pt x="50088" y="534670"/>
                </a:lnTo>
                <a:lnTo>
                  <a:pt x="50584" y="535940"/>
                </a:lnTo>
                <a:lnTo>
                  <a:pt x="53505" y="535940"/>
                </a:lnTo>
                <a:lnTo>
                  <a:pt x="56896" y="537210"/>
                </a:lnTo>
                <a:lnTo>
                  <a:pt x="58089" y="537210"/>
                </a:lnTo>
                <a:lnTo>
                  <a:pt x="59118" y="535940"/>
                </a:lnTo>
                <a:lnTo>
                  <a:pt x="58140" y="533400"/>
                </a:lnTo>
                <a:lnTo>
                  <a:pt x="58762" y="530860"/>
                </a:lnTo>
                <a:lnTo>
                  <a:pt x="58051" y="529590"/>
                </a:lnTo>
                <a:close/>
              </a:path>
              <a:path w="103504" h="551179">
                <a:moveTo>
                  <a:pt x="52882" y="519430"/>
                </a:moveTo>
                <a:lnTo>
                  <a:pt x="51549" y="519430"/>
                </a:lnTo>
                <a:lnTo>
                  <a:pt x="49682" y="520700"/>
                </a:lnTo>
                <a:lnTo>
                  <a:pt x="46926" y="520700"/>
                </a:lnTo>
                <a:lnTo>
                  <a:pt x="44627" y="521970"/>
                </a:lnTo>
                <a:lnTo>
                  <a:pt x="46761" y="523240"/>
                </a:lnTo>
                <a:lnTo>
                  <a:pt x="46926" y="525780"/>
                </a:lnTo>
                <a:lnTo>
                  <a:pt x="47955" y="528320"/>
                </a:lnTo>
                <a:lnTo>
                  <a:pt x="48361" y="529590"/>
                </a:lnTo>
                <a:lnTo>
                  <a:pt x="47612" y="530860"/>
                </a:lnTo>
                <a:lnTo>
                  <a:pt x="48006" y="532130"/>
                </a:lnTo>
                <a:lnTo>
                  <a:pt x="49644" y="532130"/>
                </a:lnTo>
                <a:lnTo>
                  <a:pt x="50584" y="529590"/>
                </a:lnTo>
                <a:lnTo>
                  <a:pt x="55956" y="529590"/>
                </a:lnTo>
                <a:lnTo>
                  <a:pt x="57340" y="528320"/>
                </a:lnTo>
                <a:lnTo>
                  <a:pt x="57289" y="527050"/>
                </a:lnTo>
                <a:lnTo>
                  <a:pt x="58356" y="525780"/>
                </a:lnTo>
                <a:lnTo>
                  <a:pt x="88222" y="525780"/>
                </a:lnTo>
                <a:lnTo>
                  <a:pt x="89166" y="524510"/>
                </a:lnTo>
                <a:lnTo>
                  <a:pt x="57746" y="524510"/>
                </a:lnTo>
                <a:lnTo>
                  <a:pt x="58348" y="521970"/>
                </a:lnTo>
                <a:lnTo>
                  <a:pt x="53403" y="521970"/>
                </a:lnTo>
                <a:lnTo>
                  <a:pt x="52882" y="519430"/>
                </a:lnTo>
                <a:close/>
              </a:path>
              <a:path w="103504" h="551179">
                <a:moveTo>
                  <a:pt x="88222" y="525780"/>
                </a:moveTo>
                <a:lnTo>
                  <a:pt x="66941" y="525780"/>
                </a:lnTo>
                <a:lnTo>
                  <a:pt x="69075" y="527050"/>
                </a:lnTo>
                <a:lnTo>
                  <a:pt x="73558" y="527050"/>
                </a:lnTo>
                <a:lnTo>
                  <a:pt x="73787" y="528320"/>
                </a:lnTo>
                <a:lnTo>
                  <a:pt x="72453" y="528320"/>
                </a:lnTo>
                <a:lnTo>
                  <a:pt x="71386" y="529590"/>
                </a:lnTo>
                <a:lnTo>
                  <a:pt x="83312" y="529590"/>
                </a:lnTo>
                <a:lnTo>
                  <a:pt x="86334" y="528320"/>
                </a:lnTo>
                <a:lnTo>
                  <a:pt x="88222" y="525780"/>
                </a:lnTo>
                <a:close/>
              </a:path>
              <a:path w="103504" h="551179">
                <a:moveTo>
                  <a:pt x="66941" y="525780"/>
                </a:moveTo>
                <a:lnTo>
                  <a:pt x="62280" y="525780"/>
                </a:lnTo>
                <a:lnTo>
                  <a:pt x="62712" y="527050"/>
                </a:lnTo>
                <a:lnTo>
                  <a:pt x="63957" y="528320"/>
                </a:lnTo>
                <a:lnTo>
                  <a:pt x="64541" y="527050"/>
                </a:lnTo>
                <a:lnTo>
                  <a:pt x="66941" y="525780"/>
                </a:lnTo>
                <a:close/>
              </a:path>
              <a:path w="103504" h="551179">
                <a:moveTo>
                  <a:pt x="62280" y="525780"/>
                </a:moveTo>
                <a:lnTo>
                  <a:pt x="58356" y="525780"/>
                </a:lnTo>
                <a:lnTo>
                  <a:pt x="61074" y="527050"/>
                </a:lnTo>
                <a:lnTo>
                  <a:pt x="62280" y="525780"/>
                </a:lnTo>
                <a:close/>
              </a:path>
              <a:path w="103504" h="551179">
                <a:moveTo>
                  <a:pt x="61087" y="506730"/>
                </a:moveTo>
                <a:lnTo>
                  <a:pt x="51447" y="506730"/>
                </a:lnTo>
                <a:lnTo>
                  <a:pt x="55270" y="509270"/>
                </a:lnTo>
                <a:lnTo>
                  <a:pt x="59182" y="510540"/>
                </a:lnTo>
                <a:lnTo>
                  <a:pt x="59791" y="514350"/>
                </a:lnTo>
                <a:lnTo>
                  <a:pt x="58204" y="515620"/>
                </a:lnTo>
                <a:lnTo>
                  <a:pt x="58102" y="516890"/>
                </a:lnTo>
                <a:lnTo>
                  <a:pt x="59702" y="520700"/>
                </a:lnTo>
                <a:lnTo>
                  <a:pt x="59524" y="521970"/>
                </a:lnTo>
                <a:lnTo>
                  <a:pt x="57746" y="524510"/>
                </a:lnTo>
                <a:lnTo>
                  <a:pt x="89166" y="524510"/>
                </a:lnTo>
                <a:lnTo>
                  <a:pt x="90843" y="523240"/>
                </a:lnTo>
                <a:lnTo>
                  <a:pt x="94297" y="523240"/>
                </a:lnTo>
                <a:lnTo>
                  <a:pt x="94043" y="519430"/>
                </a:lnTo>
                <a:lnTo>
                  <a:pt x="95453" y="518160"/>
                </a:lnTo>
                <a:lnTo>
                  <a:pt x="102209" y="518160"/>
                </a:lnTo>
                <a:lnTo>
                  <a:pt x="99949" y="515620"/>
                </a:lnTo>
                <a:lnTo>
                  <a:pt x="71640" y="515620"/>
                </a:lnTo>
                <a:lnTo>
                  <a:pt x="69608" y="514350"/>
                </a:lnTo>
                <a:lnTo>
                  <a:pt x="63665" y="514350"/>
                </a:lnTo>
                <a:lnTo>
                  <a:pt x="61709" y="509270"/>
                </a:lnTo>
                <a:lnTo>
                  <a:pt x="61087" y="506730"/>
                </a:lnTo>
                <a:close/>
              </a:path>
              <a:path w="103504" h="551179">
                <a:moveTo>
                  <a:pt x="55270" y="515620"/>
                </a:moveTo>
                <a:lnTo>
                  <a:pt x="54292" y="516890"/>
                </a:lnTo>
                <a:lnTo>
                  <a:pt x="54114" y="519430"/>
                </a:lnTo>
                <a:lnTo>
                  <a:pt x="55181" y="520700"/>
                </a:lnTo>
                <a:lnTo>
                  <a:pt x="54203" y="521970"/>
                </a:lnTo>
                <a:lnTo>
                  <a:pt x="58348" y="521970"/>
                </a:lnTo>
                <a:lnTo>
                  <a:pt x="58648" y="520700"/>
                </a:lnTo>
                <a:lnTo>
                  <a:pt x="56959" y="516890"/>
                </a:lnTo>
                <a:lnTo>
                  <a:pt x="55270" y="515620"/>
                </a:lnTo>
                <a:close/>
              </a:path>
              <a:path w="103504" h="551179">
                <a:moveTo>
                  <a:pt x="54648" y="509270"/>
                </a:moveTo>
                <a:lnTo>
                  <a:pt x="40271" y="509270"/>
                </a:lnTo>
                <a:lnTo>
                  <a:pt x="39738" y="510540"/>
                </a:lnTo>
                <a:lnTo>
                  <a:pt x="41960" y="513080"/>
                </a:lnTo>
                <a:lnTo>
                  <a:pt x="42760" y="513080"/>
                </a:lnTo>
                <a:lnTo>
                  <a:pt x="43561" y="515620"/>
                </a:lnTo>
                <a:lnTo>
                  <a:pt x="46761" y="519430"/>
                </a:lnTo>
                <a:lnTo>
                  <a:pt x="48437" y="519430"/>
                </a:lnTo>
                <a:lnTo>
                  <a:pt x="47282" y="515620"/>
                </a:lnTo>
                <a:lnTo>
                  <a:pt x="47815" y="514350"/>
                </a:lnTo>
                <a:lnTo>
                  <a:pt x="47193" y="511810"/>
                </a:lnTo>
                <a:lnTo>
                  <a:pt x="48793" y="511810"/>
                </a:lnTo>
                <a:lnTo>
                  <a:pt x="48793" y="510540"/>
                </a:lnTo>
                <a:lnTo>
                  <a:pt x="57035" y="510540"/>
                </a:lnTo>
                <a:lnTo>
                  <a:pt x="54648" y="509270"/>
                </a:lnTo>
                <a:close/>
              </a:path>
              <a:path w="103504" h="551179">
                <a:moveTo>
                  <a:pt x="102209" y="518160"/>
                </a:moveTo>
                <a:lnTo>
                  <a:pt x="98209" y="518160"/>
                </a:lnTo>
                <a:lnTo>
                  <a:pt x="101396" y="519430"/>
                </a:lnTo>
                <a:lnTo>
                  <a:pt x="102508" y="518495"/>
                </a:lnTo>
                <a:lnTo>
                  <a:pt x="102209" y="518160"/>
                </a:lnTo>
                <a:close/>
              </a:path>
              <a:path w="103504" h="551179">
                <a:moveTo>
                  <a:pt x="102908" y="518160"/>
                </a:moveTo>
                <a:lnTo>
                  <a:pt x="102508" y="518495"/>
                </a:lnTo>
                <a:lnTo>
                  <a:pt x="103339" y="519430"/>
                </a:lnTo>
                <a:lnTo>
                  <a:pt x="102908" y="518160"/>
                </a:lnTo>
                <a:close/>
              </a:path>
              <a:path w="103504" h="551179">
                <a:moveTo>
                  <a:pt x="53314" y="511810"/>
                </a:moveTo>
                <a:lnTo>
                  <a:pt x="47193" y="511810"/>
                </a:lnTo>
                <a:lnTo>
                  <a:pt x="49237" y="514350"/>
                </a:lnTo>
                <a:lnTo>
                  <a:pt x="49593" y="515620"/>
                </a:lnTo>
                <a:lnTo>
                  <a:pt x="51015" y="518160"/>
                </a:lnTo>
                <a:lnTo>
                  <a:pt x="51892" y="515620"/>
                </a:lnTo>
                <a:lnTo>
                  <a:pt x="53403" y="514350"/>
                </a:lnTo>
                <a:lnTo>
                  <a:pt x="53314" y="511810"/>
                </a:lnTo>
                <a:close/>
              </a:path>
              <a:path w="103504" h="551179">
                <a:moveTo>
                  <a:pt x="96431" y="514350"/>
                </a:moveTo>
                <a:lnTo>
                  <a:pt x="80518" y="514350"/>
                </a:lnTo>
                <a:lnTo>
                  <a:pt x="71640" y="515620"/>
                </a:lnTo>
                <a:lnTo>
                  <a:pt x="97282" y="515620"/>
                </a:lnTo>
                <a:lnTo>
                  <a:pt x="96431" y="514350"/>
                </a:lnTo>
                <a:close/>
              </a:path>
              <a:path w="103504" h="551179">
                <a:moveTo>
                  <a:pt x="57035" y="510540"/>
                </a:moveTo>
                <a:lnTo>
                  <a:pt x="50660" y="510540"/>
                </a:lnTo>
                <a:lnTo>
                  <a:pt x="54559" y="511810"/>
                </a:lnTo>
                <a:lnTo>
                  <a:pt x="57658" y="511810"/>
                </a:lnTo>
                <a:lnTo>
                  <a:pt x="57035" y="510540"/>
                </a:lnTo>
                <a:close/>
              </a:path>
              <a:path w="103504" h="551179">
                <a:moveTo>
                  <a:pt x="60775" y="505460"/>
                </a:moveTo>
                <a:lnTo>
                  <a:pt x="43154" y="505460"/>
                </a:lnTo>
                <a:lnTo>
                  <a:pt x="42938" y="506730"/>
                </a:lnTo>
                <a:lnTo>
                  <a:pt x="43649" y="509270"/>
                </a:lnTo>
                <a:lnTo>
                  <a:pt x="50292" y="509270"/>
                </a:lnTo>
                <a:lnTo>
                  <a:pt x="50126" y="508000"/>
                </a:lnTo>
                <a:lnTo>
                  <a:pt x="51447" y="506730"/>
                </a:lnTo>
                <a:lnTo>
                  <a:pt x="61087" y="506730"/>
                </a:lnTo>
                <a:lnTo>
                  <a:pt x="60775" y="505460"/>
                </a:lnTo>
                <a:close/>
              </a:path>
              <a:path w="103504" h="551179">
                <a:moveTo>
                  <a:pt x="45257" y="495300"/>
                </a:moveTo>
                <a:lnTo>
                  <a:pt x="39738" y="495300"/>
                </a:lnTo>
                <a:lnTo>
                  <a:pt x="39649" y="497840"/>
                </a:lnTo>
                <a:lnTo>
                  <a:pt x="39128" y="499110"/>
                </a:lnTo>
                <a:lnTo>
                  <a:pt x="37172" y="500380"/>
                </a:lnTo>
                <a:lnTo>
                  <a:pt x="35750" y="501650"/>
                </a:lnTo>
                <a:lnTo>
                  <a:pt x="36995" y="502920"/>
                </a:lnTo>
                <a:lnTo>
                  <a:pt x="38773" y="502920"/>
                </a:lnTo>
                <a:lnTo>
                  <a:pt x="38773" y="504190"/>
                </a:lnTo>
                <a:lnTo>
                  <a:pt x="40627" y="506730"/>
                </a:lnTo>
                <a:lnTo>
                  <a:pt x="41783" y="506730"/>
                </a:lnTo>
                <a:lnTo>
                  <a:pt x="43154" y="505460"/>
                </a:lnTo>
                <a:lnTo>
                  <a:pt x="60775" y="505460"/>
                </a:lnTo>
                <a:lnTo>
                  <a:pt x="60464" y="504190"/>
                </a:lnTo>
                <a:lnTo>
                  <a:pt x="57810" y="502920"/>
                </a:lnTo>
                <a:lnTo>
                  <a:pt x="57143" y="496570"/>
                </a:lnTo>
                <a:lnTo>
                  <a:pt x="45859" y="496570"/>
                </a:lnTo>
                <a:lnTo>
                  <a:pt x="45257" y="495300"/>
                </a:lnTo>
                <a:close/>
              </a:path>
              <a:path w="103504" h="551179">
                <a:moveTo>
                  <a:pt x="44942" y="466090"/>
                </a:moveTo>
                <a:lnTo>
                  <a:pt x="33794" y="466090"/>
                </a:lnTo>
                <a:lnTo>
                  <a:pt x="34417" y="467360"/>
                </a:lnTo>
                <a:lnTo>
                  <a:pt x="33274" y="467360"/>
                </a:lnTo>
                <a:lnTo>
                  <a:pt x="31851" y="472440"/>
                </a:lnTo>
                <a:lnTo>
                  <a:pt x="32029" y="473710"/>
                </a:lnTo>
                <a:lnTo>
                  <a:pt x="33896" y="474980"/>
                </a:lnTo>
                <a:lnTo>
                  <a:pt x="34861" y="474980"/>
                </a:lnTo>
                <a:lnTo>
                  <a:pt x="32029" y="476250"/>
                </a:lnTo>
                <a:lnTo>
                  <a:pt x="29895" y="478790"/>
                </a:lnTo>
                <a:lnTo>
                  <a:pt x="30251" y="480060"/>
                </a:lnTo>
                <a:lnTo>
                  <a:pt x="29718" y="481330"/>
                </a:lnTo>
                <a:lnTo>
                  <a:pt x="29718" y="483870"/>
                </a:lnTo>
                <a:lnTo>
                  <a:pt x="28473" y="485140"/>
                </a:lnTo>
                <a:lnTo>
                  <a:pt x="27495" y="486410"/>
                </a:lnTo>
                <a:lnTo>
                  <a:pt x="27673" y="488950"/>
                </a:lnTo>
                <a:lnTo>
                  <a:pt x="31051" y="491490"/>
                </a:lnTo>
                <a:lnTo>
                  <a:pt x="35750" y="491490"/>
                </a:lnTo>
                <a:lnTo>
                  <a:pt x="37617" y="492760"/>
                </a:lnTo>
                <a:lnTo>
                  <a:pt x="37261" y="494030"/>
                </a:lnTo>
                <a:lnTo>
                  <a:pt x="36195" y="494030"/>
                </a:lnTo>
                <a:lnTo>
                  <a:pt x="36906" y="496570"/>
                </a:lnTo>
                <a:lnTo>
                  <a:pt x="37795" y="497840"/>
                </a:lnTo>
                <a:lnTo>
                  <a:pt x="39738" y="495300"/>
                </a:lnTo>
                <a:lnTo>
                  <a:pt x="45257" y="495300"/>
                </a:lnTo>
                <a:lnTo>
                  <a:pt x="40436" y="485140"/>
                </a:lnTo>
                <a:lnTo>
                  <a:pt x="39700" y="481330"/>
                </a:lnTo>
                <a:lnTo>
                  <a:pt x="41300" y="471170"/>
                </a:lnTo>
                <a:lnTo>
                  <a:pt x="43878" y="467360"/>
                </a:lnTo>
                <a:lnTo>
                  <a:pt x="44942" y="466090"/>
                </a:lnTo>
                <a:close/>
              </a:path>
              <a:path w="103504" h="551179">
                <a:moveTo>
                  <a:pt x="57010" y="491490"/>
                </a:moveTo>
                <a:lnTo>
                  <a:pt x="54444" y="491490"/>
                </a:lnTo>
                <a:lnTo>
                  <a:pt x="50520" y="494030"/>
                </a:lnTo>
                <a:lnTo>
                  <a:pt x="48387" y="496570"/>
                </a:lnTo>
                <a:lnTo>
                  <a:pt x="57143" y="496570"/>
                </a:lnTo>
                <a:lnTo>
                  <a:pt x="57010" y="495300"/>
                </a:lnTo>
                <a:lnTo>
                  <a:pt x="57010" y="491490"/>
                </a:lnTo>
                <a:close/>
              </a:path>
              <a:path w="103504" h="551179">
                <a:moveTo>
                  <a:pt x="48879" y="453390"/>
                </a:moveTo>
                <a:lnTo>
                  <a:pt x="28740" y="453390"/>
                </a:lnTo>
                <a:lnTo>
                  <a:pt x="28473" y="455930"/>
                </a:lnTo>
                <a:lnTo>
                  <a:pt x="26619" y="457200"/>
                </a:lnTo>
                <a:lnTo>
                  <a:pt x="26695" y="458470"/>
                </a:lnTo>
                <a:lnTo>
                  <a:pt x="27051" y="459740"/>
                </a:lnTo>
                <a:lnTo>
                  <a:pt x="26352" y="461010"/>
                </a:lnTo>
                <a:lnTo>
                  <a:pt x="25019" y="461010"/>
                </a:lnTo>
                <a:lnTo>
                  <a:pt x="24841" y="462280"/>
                </a:lnTo>
                <a:lnTo>
                  <a:pt x="26263" y="468630"/>
                </a:lnTo>
                <a:lnTo>
                  <a:pt x="27584" y="469900"/>
                </a:lnTo>
                <a:lnTo>
                  <a:pt x="27495" y="472440"/>
                </a:lnTo>
                <a:lnTo>
                  <a:pt x="28917" y="474980"/>
                </a:lnTo>
                <a:lnTo>
                  <a:pt x="30873" y="476250"/>
                </a:lnTo>
                <a:lnTo>
                  <a:pt x="30873" y="472440"/>
                </a:lnTo>
                <a:lnTo>
                  <a:pt x="32118" y="467360"/>
                </a:lnTo>
                <a:lnTo>
                  <a:pt x="33794" y="466090"/>
                </a:lnTo>
                <a:lnTo>
                  <a:pt x="44942" y="466090"/>
                </a:lnTo>
                <a:lnTo>
                  <a:pt x="48133" y="462280"/>
                </a:lnTo>
                <a:lnTo>
                  <a:pt x="49377" y="455930"/>
                </a:lnTo>
                <a:lnTo>
                  <a:pt x="48879" y="453390"/>
                </a:lnTo>
                <a:close/>
              </a:path>
              <a:path w="103504" h="551179">
                <a:moveTo>
                  <a:pt x="46532" y="444500"/>
                </a:moveTo>
                <a:lnTo>
                  <a:pt x="31940" y="444500"/>
                </a:lnTo>
                <a:lnTo>
                  <a:pt x="31051" y="445770"/>
                </a:lnTo>
                <a:lnTo>
                  <a:pt x="31496" y="447040"/>
                </a:lnTo>
                <a:lnTo>
                  <a:pt x="28473" y="447040"/>
                </a:lnTo>
                <a:lnTo>
                  <a:pt x="27863" y="448310"/>
                </a:lnTo>
                <a:lnTo>
                  <a:pt x="22440" y="448310"/>
                </a:lnTo>
                <a:lnTo>
                  <a:pt x="21564" y="449580"/>
                </a:lnTo>
                <a:lnTo>
                  <a:pt x="21996" y="450850"/>
                </a:lnTo>
                <a:lnTo>
                  <a:pt x="24396" y="452120"/>
                </a:lnTo>
                <a:lnTo>
                  <a:pt x="24841" y="454660"/>
                </a:lnTo>
                <a:lnTo>
                  <a:pt x="26962" y="454660"/>
                </a:lnTo>
                <a:lnTo>
                  <a:pt x="28740" y="453390"/>
                </a:lnTo>
                <a:lnTo>
                  <a:pt x="48879" y="453390"/>
                </a:lnTo>
                <a:lnTo>
                  <a:pt x="48133" y="449580"/>
                </a:lnTo>
                <a:lnTo>
                  <a:pt x="47732" y="448310"/>
                </a:lnTo>
                <a:lnTo>
                  <a:pt x="27863" y="448310"/>
                </a:lnTo>
                <a:lnTo>
                  <a:pt x="26174" y="447040"/>
                </a:lnTo>
                <a:lnTo>
                  <a:pt x="47332" y="447040"/>
                </a:lnTo>
                <a:lnTo>
                  <a:pt x="46532" y="444500"/>
                </a:lnTo>
                <a:close/>
              </a:path>
              <a:path w="103504" h="551179">
                <a:moveTo>
                  <a:pt x="19596" y="439420"/>
                </a:moveTo>
                <a:lnTo>
                  <a:pt x="18275" y="439420"/>
                </a:lnTo>
                <a:lnTo>
                  <a:pt x="18097" y="441960"/>
                </a:lnTo>
                <a:lnTo>
                  <a:pt x="19964" y="443230"/>
                </a:lnTo>
                <a:lnTo>
                  <a:pt x="20764" y="444500"/>
                </a:lnTo>
                <a:lnTo>
                  <a:pt x="24041" y="445770"/>
                </a:lnTo>
                <a:lnTo>
                  <a:pt x="27330" y="443230"/>
                </a:lnTo>
                <a:lnTo>
                  <a:pt x="46777" y="443230"/>
                </a:lnTo>
                <a:lnTo>
                  <a:pt x="47021" y="441960"/>
                </a:lnTo>
                <a:lnTo>
                  <a:pt x="22618" y="441960"/>
                </a:lnTo>
                <a:lnTo>
                  <a:pt x="20408" y="440690"/>
                </a:lnTo>
                <a:lnTo>
                  <a:pt x="19596" y="439420"/>
                </a:lnTo>
                <a:close/>
              </a:path>
              <a:path w="103504" h="551179">
                <a:moveTo>
                  <a:pt x="46777" y="443230"/>
                </a:moveTo>
                <a:lnTo>
                  <a:pt x="27330" y="443230"/>
                </a:lnTo>
                <a:lnTo>
                  <a:pt x="28651" y="445770"/>
                </a:lnTo>
                <a:lnTo>
                  <a:pt x="29895" y="444500"/>
                </a:lnTo>
                <a:lnTo>
                  <a:pt x="46532" y="444500"/>
                </a:lnTo>
                <a:lnTo>
                  <a:pt x="46777" y="443230"/>
                </a:lnTo>
                <a:close/>
              </a:path>
              <a:path w="103504" h="551179">
                <a:moveTo>
                  <a:pt x="45326" y="384810"/>
                </a:moveTo>
                <a:lnTo>
                  <a:pt x="43459" y="386080"/>
                </a:lnTo>
                <a:lnTo>
                  <a:pt x="26530" y="386080"/>
                </a:lnTo>
                <a:lnTo>
                  <a:pt x="28028" y="387350"/>
                </a:lnTo>
                <a:lnTo>
                  <a:pt x="28295" y="388620"/>
                </a:lnTo>
                <a:lnTo>
                  <a:pt x="30429" y="389890"/>
                </a:lnTo>
                <a:lnTo>
                  <a:pt x="31407" y="391160"/>
                </a:lnTo>
                <a:lnTo>
                  <a:pt x="31140" y="394970"/>
                </a:lnTo>
                <a:lnTo>
                  <a:pt x="29362" y="397510"/>
                </a:lnTo>
                <a:lnTo>
                  <a:pt x="26174" y="398780"/>
                </a:lnTo>
                <a:lnTo>
                  <a:pt x="24752" y="398780"/>
                </a:lnTo>
                <a:lnTo>
                  <a:pt x="24485" y="401320"/>
                </a:lnTo>
                <a:lnTo>
                  <a:pt x="25463" y="403860"/>
                </a:lnTo>
                <a:lnTo>
                  <a:pt x="24574" y="405130"/>
                </a:lnTo>
                <a:lnTo>
                  <a:pt x="24663" y="406400"/>
                </a:lnTo>
                <a:lnTo>
                  <a:pt x="25641" y="407670"/>
                </a:lnTo>
                <a:lnTo>
                  <a:pt x="23863" y="410210"/>
                </a:lnTo>
                <a:lnTo>
                  <a:pt x="22529" y="414020"/>
                </a:lnTo>
                <a:lnTo>
                  <a:pt x="22440" y="416560"/>
                </a:lnTo>
                <a:lnTo>
                  <a:pt x="23774" y="416560"/>
                </a:lnTo>
                <a:lnTo>
                  <a:pt x="23152" y="417830"/>
                </a:lnTo>
                <a:lnTo>
                  <a:pt x="22974" y="422910"/>
                </a:lnTo>
                <a:lnTo>
                  <a:pt x="21297" y="424180"/>
                </a:lnTo>
                <a:lnTo>
                  <a:pt x="20840" y="426720"/>
                </a:lnTo>
                <a:lnTo>
                  <a:pt x="16319" y="426720"/>
                </a:lnTo>
                <a:lnTo>
                  <a:pt x="17830" y="427990"/>
                </a:lnTo>
                <a:lnTo>
                  <a:pt x="18719" y="429260"/>
                </a:lnTo>
                <a:lnTo>
                  <a:pt x="21907" y="430530"/>
                </a:lnTo>
                <a:lnTo>
                  <a:pt x="23152" y="431800"/>
                </a:lnTo>
                <a:lnTo>
                  <a:pt x="21818" y="433070"/>
                </a:lnTo>
                <a:lnTo>
                  <a:pt x="21196" y="434340"/>
                </a:lnTo>
                <a:lnTo>
                  <a:pt x="22275" y="435610"/>
                </a:lnTo>
                <a:lnTo>
                  <a:pt x="20840" y="436880"/>
                </a:lnTo>
                <a:lnTo>
                  <a:pt x="19786" y="438150"/>
                </a:lnTo>
                <a:lnTo>
                  <a:pt x="20764" y="439420"/>
                </a:lnTo>
                <a:lnTo>
                  <a:pt x="22974" y="440690"/>
                </a:lnTo>
                <a:lnTo>
                  <a:pt x="22618" y="441960"/>
                </a:lnTo>
                <a:lnTo>
                  <a:pt x="47021" y="441960"/>
                </a:lnTo>
                <a:lnTo>
                  <a:pt x="47510" y="439420"/>
                </a:lnTo>
                <a:lnTo>
                  <a:pt x="49999" y="436880"/>
                </a:lnTo>
                <a:lnTo>
                  <a:pt x="47548" y="430530"/>
                </a:lnTo>
                <a:lnTo>
                  <a:pt x="47942" y="427990"/>
                </a:lnTo>
                <a:lnTo>
                  <a:pt x="50165" y="425450"/>
                </a:lnTo>
                <a:lnTo>
                  <a:pt x="48742" y="420370"/>
                </a:lnTo>
                <a:lnTo>
                  <a:pt x="47802" y="414020"/>
                </a:lnTo>
                <a:lnTo>
                  <a:pt x="46215" y="410210"/>
                </a:lnTo>
                <a:lnTo>
                  <a:pt x="46431" y="407670"/>
                </a:lnTo>
                <a:lnTo>
                  <a:pt x="49593" y="405130"/>
                </a:lnTo>
                <a:lnTo>
                  <a:pt x="49504" y="402590"/>
                </a:lnTo>
                <a:lnTo>
                  <a:pt x="46964" y="397510"/>
                </a:lnTo>
                <a:lnTo>
                  <a:pt x="42875" y="394970"/>
                </a:lnTo>
                <a:lnTo>
                  <a:pt x="39497" y="394970"/>
                </a:lnTo>
                <a:lnTo>
                  <a:pt x="37985" y="393700"/>
                </a:lnTo>
                <a:lnTo>
                  <a:pt x="38874" y="392430"/>
                </a:lnTo>
                <a:lnTo>
                  <a:pt x="44424" y="392430"/>
                </a:lnTo>
                <a:lnTo>
                  <a:pt x="47142" y="388620"/>
                </a:lnTo>
                <a:lnTo>
                  <a:pt x="46964" y="386080"/>
                </a:lnTo>
                <a:lnTo>
                  <a:pt x="45326" y="384810"/>
                </a:lnTo>
                <a:close/>
              </a:path>
              <a:path w="103504" h="551179">
                <a:moveTo>
                  <a:pt x="21653" y="416560"/>
                </a:moveTo>
                <a:lnTo>
                  <a:pt x="20574" y="416560"/>
                </a:lnTo>
                <a:lnTo>
                  <a:pt x="17386" y="417830"/>
                </a:lnTo>
                <a:lnTo>
                  <a:pt x="15074" y="419100"/>
                </a:lnTo>
                <a:lnTo>
                  <a:pt x="7721" y="419100"/>
                </a:lnTo>
                <a:lnTo>
                  <a:pt x="6921" y="421640"/>
                </a:lnTo>
                <a:lnTo>
                  <a:pt x="5232" y="422910"/>
                </a:lnTo>
                <a:lnTo>
                  <a:pt x="4343" y="424180"/>
                </a:lnTo>
                <a:lnTo>
                  <a:pt x="1155" y="426720"/>
                </a:lnTo>
                <a:lnTo>
                  <a:pt x="965" y="427990"/>
                </a:lnTo>
                <a:lnTo>
                  <a:pt x="4343" y="431800"/>
                </a:lnTo>
                <a:lnTo>
                  <a:pt x="6210" y="431800"/>
                </a:lnTo>
                <a:lnTo>
                  <a:pt x="7353" y="430530"/>
                </a:lnTo>
                <a:lnTo>
                  <a:pt x="7175" y="429260"/>
                </a:lnTo>
                <a:lnTo>
                  <a:pt x="4965" y="429260"/>
                </a:lnTo>
                <a:lnTo>
                  <a:pt x="4699" y="427990"/>
                </a:lnTo>
                <a:lnTo>
                  <a:pt x="5854" y="425450"/>
                </a:lnTo>
                <a:lnTo>
                  <a:pt x="8953" y="425450"/>
                </a:lnTo>
                <a:lnTo>
                  <a:pt x="9575" y="424180"/>
                </a:lnTo>
                <a:lnTo>
                  <a:pt x="20840" y="424180"/>
                </a:lnTo>
                <a:lnTo>
                  <a:pt x="21564" y="420370"/>
                </a:lnTo>
                <a:lnTo>
                  <a:pt x="21196" y="417830"/>
                </a:lnTo>
                <a:lnTo>
                  <a:pt x="21653" y="416560"/>
                </a:lnTo>
                <a:close/>
              </a:path>
              <a:path w="103504" h="551179">
                <a:moveTo>
                  <a:pt x="20840" y="424180"/>
                </a:moveTo>
                <a:lnTo>
                  <a:pt x="9575" y="424180"/>
                </a:lnTo>
                <a:lnTo>
                  <a:pt x="10109" y="426720"/>
                </a:lnTo>
                <a:lnTo>
                  <a:pt x="12420" y="429260"/>
                </a:lnTo>
                <a:lnTo>
                  <a:pt x="15163" y="427990"/>
                </a:lnTo>
                <a:lnTo>
                  <a:pt x="16319" y="426720"/>
                </a:lnTo>
                <a:lnTo>
                  <a:pt x="20840" y="426720"/>
                </a:lnTo>
                <a:lnTo>
                  <a:pt x="19964" y="425450"/>
                </a:lnTo>
                <a:lnTo>
                  <a:pt x="20840" y="424180"/>
                </a:lnTo>
                <a:close/>
              </a:path>
              <a:path w="103504" h="551179">
                <a:moveTo>
                  <a:pt x="16586" y="411480"/>
                </a:moveTo>
                <a:lnTo>
                  <a:pt x="14109" y="412750"/>
                </a:lnTo>
                <a:lnTo>
                  <a:pt x="6654" y="412750"/>
                </a:lnTo>
                <a:lnTo>
                  <a:pt x="6565" y="414020"/>
                </a:lnTo>
                <a:lnTo>
                  <a:pt x="7797" y="416560"/>
                </a:lnTo>
                <a:lnTo>
                  <a:pt x="8686" y="416560"/>
                </a:lnTo>
                <a:lnTo>
                  <a:pt x="9220" y="419100"/>
                </a:lnTo>
                <a:lnTo>
                  <a:pt x="13754" y="419100"/>
                </a:lnTo>
                <a:lnTo>
                  <a:pt x="13843" y="417830"/>
                </a:lnTo>
                <a:lnTo>
                  <a:pt x="16052" y="416560"/>
                </a:lnTo>
                <a:lnTo>
                  <a:pt x="17475" y="415290"/>
                </a:lnTo>
                <a:lnTo>
                  <a:pt x="17475" y="412750"/>
                </a:lnTo>
                <a:lnTo>
                  <a:pt x="16586" y="411480"/>
                </a:lnTo>
                <a:close/>
              </a:path>
              <a:path w="103504" h="551179">
                <a:moveTo>
                  <a:pt x="25552" y="354330"/>
                </a:moveTo>
                <a:lnTo>
                  <a:pt x="24130" y="354330"/>
                </a:lnTo>
                <a:lnTo>
                  <a:pt x="23418" y="355600"/>
                </a:lnTo>
                <a:lnTo>
                  <a:pt x="23596" y="356870"/>
                </a:lnTo>
                <a:lnTo>
                  <a:pt x="25908" y="358140"/>
                </a:lnTo>
                <a:lnTo>
                  <a:pt x="26352" y="359410"/>
                </a:lnTo>
                <a:lnTo>
                  <a:pt x="24752" y="360680"/>
                </a:lnTo>
                <a:lnTo>
                  <a:pt x="23685" y="360680"/>
                </a:lnTo>
                <a:lnTo>
                  <a:pt x="23863" y="364490"/>
                </a:lnTo>
                <a:lnTo>
                  <a:pt x="25908" y="365760"/>
                </a:lnTo>
                <a:lnTo>
                  <a:pt x="24041" y="368300"/>
                </a:lnTo>
                <a:lnTo>
                  <a:pt x="23863" y="369570"/>
                </a:lnTo>
                <a:lnTo>
                  <a:pt x="24752" y="370840"/>
                </a:lnTo>
                <a:lnTo>
                  <a:pt x="22618" y="373380"/>
                </a:lnTo>
                <a:lnTo>
                  <a:pt x="22974" y="374650"/>
                </a:lnTo>
                <a:lnTo>
                  <a:pt x="25641" y="375920"/>
                </a:lnTo>
                <a:lnTo>
                  <a:pt x="24930" y="378460"/>
                </a:lnTo>
                <a:lnTo>
                  <a:pt x="24485" y="381000"/>
                </a:lnTo>
                <a:lnTo>
                  <a:pt x="22974" y="382270"/>
                </a:lnTo>
                <a:lnTo>
                  <a:pt x="22898" y="384810"/>
                </a:lnTo>
                <a:lnTo>
                  <a:pt x="24130" y="386080"/>
                </a:lnTo>
                <a:lnTo>
                  <a:pt x="41135" y="386080"/>
                </a:lnTo>
                <a:lnTo>
                  <a:pt x="39979" y="381000"/>
                </a:lnTo>
                <a:lnTo>
                  <a:pt x="37668" y="375920"/>
                </a:lnTo>
                <a:lnTo>
                  <a:pt x="37549" y="373380"/>
                </a:lnTo>
                <a:lnTo>
                  <a:pt x="37668" y="369570"/>
                </a:lnTo>
                <a:lnTo>
                  <a:pt x="37757" y="368300"/>
                </a:lnTo>
                <a:lnTo>
                  <a:pt x="33845" y="365760"/>
                </a:lnTo>
                <a:lnTo>
                  <a:pt x="32702" y="363220"/>
                </a:lnTo>
                <a:lnTo>
                  <a:pt x="32435" y="358140"/>
                </a:lnTo>
                <a:lnTo>
                  <a:pt x="27584" y="358140"/>
                </a:lnTo>
                <a:lnTo>
                  <a:pt x="26441" y="356870"/>
                </a:lnTo>
                <a:lnTo>
                  <a:pt x="25552" y="354330"/>
                </a:lnTo>
                <a:close/>
              </a:path>
              <a:path w="103504" h="551179">
                <a:moveTo>
                  <a:pt x="31991" y="344170"/>
                </a:moveTo>
                <a:lnTo>
                  <a:pt x="26962" y="344170"/>
                </a:lnTo>
                <a:lnTo>
                  <a:pt x="25730" y="345440"/>
                </a:lnTo>
                <a:lnTo>
                  <a:pt x="23063" y="347980"/>
                </a:lnTo>
                <a:lnTo>
                  <a:pt x="23063" y="350520"/>
                </a:lnTo>
                <a:lnTo>
                  <a:pt x="26530" y="350520"/>
                </a:lnTo>
                <a:lnTo>
                  <a:pt x="26784" y="351790"/>
                </a:lnTo>
                <a:lnTo>
                  <a:pt x="27051" y="355600"/>
                </a:lnTo>
                <a:lnTo>
                  <a:pt x="28206" y="358140"/>
                </a:lnTo>
                <a:lnTo>
                  <a:pt x="32435" y="358140"/>
                </a:lnTo>
                <a:lnTo>
                  <a:pt x="32169" y="353060"/>
                </a:lnTo>
                <a:lnTo>
                  <a:pt x="34836" y="351790"/>
                </a:lnTo>
                <a:lnTo>
                  <a:pt x="35623" y="347980"/>
                </a:lnTo>
                <a:lnTo>
                  <a:pt x="34302" y="345440"/>
                </a:lnTo>
                <a:lnTo>
                  <a:pt x="31991" y="344170"/>
                </a:lnTo>
                <a:close/>
              </a:path>
              <a:path w="103504" h="551179">
                <a:moveTo>
                  <a:pt x="57487" y="81280"/>
                </a:moveTo>
                <a:lnTo>
                  <a:pt x="17297" y="81280"/>
                </a:lnTo>
                <a:lnTo>
                  <a:pt x="15786" y="82550"/>
                </a:lnTo>
                <a:lnTo>
                  <a:pt x="15875" y="96520"/>
                </a:lnTo>
                <a:lnTo>
                  <a:pt x="17653" y="100330"/>
                </a:lnTo>
                <a:lnTo>
                  <a:pt x="18008" y="104140"/>
                </a:lnTo>
                <a:lnTo>
                  <a:pt x="17564" y="107950"/>
                </a:lnTo>
                <a:lnTo>
                  <a:pt x="15519" y="111760"/>
                </a:lnTo>
                <a:lnTo>
                  <a:pt x="15519" y="114300"/>
                </a:lnTo>
                <a:lnTo>
                  <a:pt x="17830" y="118110"/>
                </a:lnTo>
                <a:lnTo>
                  <a:pt x="17297" y="120650"/>
                </a:lnTo>
                <a:lnTo>
                  <a:pt x="17030" y="127000"/>
                </a:lnTo>
                <a:lnTo>
                  <a:pt x="15709" y="129540"/>
                </a:lnTo>
                <a:lnTo>
                  <a:pt x="15709" y="133350"/>
                </a:lnTo>
                <a:lnTo>
                  <a:pt x="16319" y="134620"/>
                </a:lnTo>
                <a:lnTo>
                  <a:pt x="16319" y="135890"/>
                </a:lnTo>
                <a:lnTo>
                  <a:pt x="14274" y="139700"/>
                </a:lnTo>
                <a:lnTo>
                  <a:pt x="14109" y="142240"/>
                </a:lnTo>
                <a:lnTo>
                  <a:pt x="12865" y="144780"/>
                </a:lnTo>
                <a:lnTo>
                  <a:pt x="13576" y="148590"/>
                </a:lnTo>
                <a:lnTo>
                  <a:pt x="13131" y="149860"/>
                </a:lnTo>
                <a:lnTo>
                  <a:pt x="11087" y="154940"/>
                </a:lnTo>
                <a:lnTo>
                  <a:pt x="11087" y="156210"/>
                </a:lnTo>
                <a:lnTo>
                  <a:pt x="13309" y="160020"/>
                </a:lnTo>
                <a:lnTo>
                  <a:pt x="13754" y="163830"/>
                </a:lnTo>
                <a:lnTo>
                  <a:pt x="15163" y="166370"/>
                </a:lnTo>
                <a:lnTo>
                  <a:pt x="13385" y="167640"/>
                </a:lnTo>
                <a:lnTo>
                  <a:pt x="12331" y="170180"/>
                </a:lnTo>
                <a:lnTo>
                  <a:pt x="14008" y="172720"/>
                </a:lnTo>
                <a:lnTo>
                  <a:pt x="12242" y="173990"/>
                </a:lnTo>
                <a:lnTo>
                  <a:pt x="10553" y="175260"/>
                </a:lnTo>
                <a:lnTo>
                  <a:pt x="10464" y="177800"/>
                </a:lnTo>
                <a:lnTo>
                  <a:pt x="10998" y="180340"/>
                </a:lnTo>
                <a:lnTo>
                  <a:pt x="11264" y="182880"/>
                </a:lnTo>
                <a:lnTo>
                  <a:pt x="14109" y="190500"/>
                </a:lnTo>
                <a:lnTo>
                  <a:pt x="14109" y="194310"/>
                </a:lnTo>
                <a:lnTo>
                  <a:pt x="12954" y="196850"/>
                </a:lnTo>
                <a:lnTo>
                  <a:pt x="13220" y="198120"/>
                </a:lnTo>
                <a:lnTo>
                  <a:pt x="15786" y="201930"/>
                </a:lnTo>
                <a:lnTo>
                  <a:pt x="15976" y="207010"/>
                </a:lnTo>
                <a:lnTo>
                  <a:pt x="15163" y="209550"/>
                </a:lnTo>
                <a:lnTo>
                  <a:pt x="15252" y="210820"/>
                </a:lnTo>
                <a:lnTo>
                  <a:pt x="15875" y="213360"/>
                </a:lnTo>
                <a:lnTo>
                  <a:pt x="15519" y="214630"/>
                </a:lnTo>
                <a:lnTo>
                  <a:pt x="14897" y="217170"/>
                </a:lnTo>
                <a:lnTo>
                  <a:pt x="15608" y="218440"/>
                </a:lnTo>
                <a:lnTo>
                  <a:pt x="18364" y="222250"/>
                </a:lnTo>
                <a:lnTo>
                  <a:pt x="18719" y="223520"/>
                </a:lnTo>
                <a:lnTo>
                  <a:pt x="17386" y="226060"/>
                </a:lnTo>
                <a:lnTo>
                  <a:pt x="15519" y="227330"/>
                </a:lnTo>
                <a:lnTo>
                  <a:pt x="13843" y="231140"/>
                </a:lnTo>
                <a:lnTo>
                  <a:pt x="13843" y="232410"/>
                </a:lnTo>
                <a:lnTo>
                  <a:pt x="14820" y="233680"/>
                </a:lnTo>
                <a:lnTo>
                  <a:pt x="13931" y="236220"/>
                </a:lnTo>
                <a:lnTo>
                  <a:pt x="12509" y="237490"/>
                </a:lnTo>
                <a:lnTo>
                  <a:pt x="12509" y="240030"/>
                </a:lnTo>
                <a:lnTo>
                  <a:pt x="12153" y="243840"/>
                </a:lnTo>
                <a:lnTo>
                  <a:pt x="11087" y="245110"/>
                </a:lnTo>
                <a:lnTo>
                  <a:pt x="11264" y="247650"/>
                </a:lnTo>
                <a:lnTo>
                  <a:pt x="10642" y="248920"/>
                </a:lnTo>
                <a:lnTo>
                  <a:pt x="10375" y="251460"/>
                </a:lnTo>
                <a:lnTo>
                  <a:pt x="8953" y="252730"/>
                </a:lnTo>
                <a:lnTo>
                  <a:pt x="9144" y="254000"/>
                </a:lnTo>
                <a:lnTo>
                  <a:pt x="10020" y="256540"/>
                </a:lnTo>
                <a:lnTo>
                  <a:pt x="8509" y="257810"/>
                </a:lnTo>
                <a:lnTo>
                  <a:pt x="8420" y="261620"/>
                </a:lnTo>
                <a:lnTo>
                  <a:pt x="8153" y="264160"/>
                </a:lnTo>
                <a:lnTo>
                  <a:pt x="6477" y="264160"/>
                </a:lnTo>
                <a:lnTo>
                  <a:pt x="6477" y="266700"/>
                </a:lnTo>
                <a:lnTo>
                  <a:pt x="5676" y="267970"/>
                </a:lnTo>
                <a:lnTo>
                  <a:pt x="5511" y="270510"/>
                </a:lnTo>
                <a:lnTo>
                  <a:pt x="6299" y="271780"/>
                </a:lnTo>
                <a:lnTo>
                  <a:pt x="6388" y="274320"/>
                </a:lnTo>
                <a:lnTo>
                  <a:pt x="4965" y="276860"/>
                </a:lnTo>
                <a:lnTo>
                  <a:pt x="266" y="276860"/>
                </a:lnTo>
                <a:lnTo>
                  <a:pt x="0" y="278130"/>
                </a:lnTo>
                <a:lnTo>
                  <a:pt x="444" y="280670"/>
                </a:lnTo>
                <a:lnTo>
                  <a:pt x="533" y="284480"/>
                </a:lnTo>
                <a:lnTo>
                  <a:pt x="2209" y="287020"/>
                </a:lnTo>
                <a:lnTo>
                  <a:pt x="4876" y="289560"/>
                </a:lnTo>
                <a:lnTo>
                  <a:pt x="5232" y="292100"/>
                </a:lnTo>
                <a:lnTo>
                  <a:pt x="4787" y="294640"/>
                </a:lnTo>
                <a:lnTo>
                  <a:pt x="8597" y="300990"/>
                </a:lnTo>
                <a:lnTo>
                  <a:pt x="9220" y="303530"/>
                </a:lnTo>
                <a:lnTo>
                  <a:pt x="10731" y="304800"/>
                </a:lnTo>
                <a:lnTo>
                  <a:pt x="10731" y="308610"/>
                </a:lnTo>
                <a:lnTo>
                  <a:pt x="9664" y="313690"/>
                </a:lnTo>
                <a:lnTo>
                  <a:pt x="8686" y="314960"/>
                </a:lnTo>
                <a:lnTo>
                  <a:pt x="9144" y="316230"/>
                </a:lnTo>
                <a:lnTo>
                  <a:pt x="8686" y="317500"/>
                </a:lnTo>
                <a:lnTo>
                  <a:pt x="6477" y="317500"/>
                </a:lnTo>
                <a:lnTo>
                  <a:pt x="5676" y="320040"/>
                </a:lnTo>
                <a:lnTo>
                  <a:pt x="6299" y="322580"/>
                </a:lnTo>
                <a:lnTo>
                  <a:pt x="7886" y="323850"/>
                </a:lnTo>
                <a:lnTo>
                  <a:pt x="6565" y="328930"/>
                </a:lnTo>
                <a:lnTo>
                  <a:pt x="7010" y="331470"/>
                </a:lnTo>
                <a:lnTo>
                  <a:pt x="5854" y="332740"/>
                </a:lnTo>
                <a:lnTo>
                  <a:pt x="7175" y="334010"/>
                </a:lnTo>
                <a:lnTo>
                  <a:pt x="6121" y="336550"/>
                </a:lnTo>
                <a:lnTo>
                  <a:pt x="10731" y="342900"/>
                </a:lnTo>
                <a:lnTo>
                  <a:pt x="11887" y="344170"/>
                </a:lnTo>
                <a:lnTo>
                  <a:pt x="12763" y="346710"/>
                </a:lnTo>
                <a:lnTo>
                  <a:pt x="16319" y="347980"/>
                </a:lnTo>
                <a:lnTo>
                  <a:pt x="19786" y="346710"/>
                </a:lnTo>
                <a:lnTo>
                  <a:pt x="19964" y="342900"/>
                </a:lnTo>
                <a:lnTo>
                  <a:pt x="31724" y="342900"/>
                </a:lnTo>
                <a:lnTo>
                  <a:pt x="30924" y="339090"/>
                </a:lnTo>
                <a:lnTo>
                  <a:pt x="30480" y="331470"/>
                </a:lnTo>
                <a:lnTo>
                  <a:pt x="31280" y="321310"/>
                </a:lnTo>
                <a:lnTo>
                  <a:pt x="28981" y="317500"/>
                </a:lnTo>
                <a:lnTo>
                  <a:pt x="28435" y="313690"/>
                </a:lnTo>
                <a:lnTo>
                  <a:pt x="32969" y="307340"/>
                </a:lnTo>
                <a:lnTo>
                  <a:pt x="33680" y="300990"/>
                </a:lnTo>
                <a:lnTo>
                  <a:pt x="36957" y="299720"/>
                </a:lnTo>
                <a:lnTo>
                  <a:pt x="38735" y="297180"/>
                </a:lnTo>
                <a:lnTo>
                  <a:pt x="31369" y="283210"/>
                </a:lnTo>
                <a:lnTo>
                  <a:pt x="32258" y="278130"/>
                </a:lnTo>
                <a:lnTo>
                  <a:pt x="32258" y="276860"/>
                </a:lnTo>
                <a:lnTo>
                  <a:pt x="3543" y="276860"/>
                </a:lnTo>
                <a:lnTo>
                  <a:pt x="2044" y="275590"/>
                </a:lnTo>
                <a:lnTo>
                  <a:pt x="32258" y="275590"/>
                </a:lnTo>
                <a:lnTo>
                  <a:pt x="32169" y="265430"/>
                </a:lnTo>
                <a:lnTo>
                  <a:pt x="34734" y="260350"/>
                </a:lnTo>
                <a:lnTo>
                  <a:pt x="37668" y="257810"/>
                </a:lnTo>
                <a:lnTo>
                  <a:pt x="37045" y="252730"/>
                </a:lnTo>
                <a:lnTo>
                  <a:pt x="34569" y="248920"/>
                </a:lnTo>
                <a:lnTo>
                  <a:pt x="32880" y="247650"/>
                </a:lnTo>
                <a:lnTo>
                  <a:pt x="35712" y="243840"/>
                </a:lnTo>
                <a:lnTo>
                  <a:pt x="35001" y="238760"/>
                </a:lnTo>
                <a:lnTo>
                  <a:pt x="37045" y="233680"/>
                </a:lnTo>
                <a:lnTo>
                  <a:pt x="39433" y="232410"/>
                </a:lnTo>
                <a:lnTo>
                  <a:pt x="40055" y="227330"/>
                </a:lnTo>
                <a:lnTo>
                  <a:pt x="39001" y="217170"/>
                </a:lnTo>
                <a:lnTo>
                  <a:pt x="37223" y="215900"/>
                </a:lnTo>
                <a:lnTo>
                  <a:pt x="35712" y="208280"/>
                </a:lnTo>
                <a:lnTo>
                  <a:pt x="33756" y="204470"/>
                </a:lnTo>
                <a:lnTo>
                  <a:pt x="30924" y="200660"/>
                </a:lnTo>
                <a:lnTo>
                  <a:pt x="30480" y="198120"/>
                </a:lnTo>
                <a:lnTo>
                  <a:pt x="28257" y="194310"/>
                </a:lnTo>
                <a:lnTo>
                  <a:pt x="27012" y="189230"/>
                </a:lnTo>
                <a:lnTo>
                  <a:pt x="27635" y="184150"/>
                </a:lnTo>
                <a:lnTo>
                  <a:pt x="31102" y="182880"/>
                </a:lnTo>
                <a:lnTo>
                  <a:pt x="31191" y="176530"/>
                </a:lnTo>
                <a:lnTo>
                  <a:pt x="33147" y="173990"/>
                </a:lnTo>
                <a:lnTo>
                  <a:pt x="33324" y="168910"/>
                </a:lnTo>
                <a:lnTo>
                  <a:pt x="31102" y="165100"/>
                </a:lnTo>
                <a:lnTo>
                  <a:pt x="30746" y="156210"/>
                </a:lnTo>
                <a:lnTo>
                  <a:pt x="32435" y="154940"/>
                </a:lnTo>
                <a:lnTo>
                  <a:pt x="33324" y="146050"/>
                </a:lnTo>
                <a:lnTo>
                  <a:pt x="35623" y="142240"/>
                </a:lnTo>
                <a:lnTo>
                  <a:pt x="38912" y="134620"/>
                </a:lnTo>
                <a:lnTo>
                  <a:pt x="42100" y="130810"/>
                </a:lnTo>
                <a:lnTo>
                  <a:pt x="44500" y="129540"/>
                </a:lnTo>
                <a:lnTo>
                  <a:pt x="46367" y="128270"/>
                </a:lnTo>
                <a:lnTo>
                  <a:pt x="45212" y="127000"/>
                </a:lnTo>
                <a:lnTo>
                  <a:pt x="45034" y="123190"/>
                </a:lnTo>
                <a:lnTo>
                  <a:pt x="44145" y="121920"/>
                </a:lnTo>
                <a:lnTo>
                  <a:pt x="42646" y="120650"/>
                </a:lnTo>
                <a:lnTo>
                  <a:pt x="43167" y="118110"/>
                </a:lnTo>
                <a:lnTo>
                  <a:pt x="45389" y="115570"/>
                </a:lnTo>
                <a:lnTo>
                  <a:pt x="45389" y="113030"/>
                </a:lnTo>
                <a:lnTo>
                  <a:pt x="42722" y="109220"/>
                </a:lnTo>
                <a:lnTo>
                  <a:pt x="42024" y="105410"/>
                </a:lnTo>
                <a:lnTo>
                  <a:pt x="43522" y="102870"/>
                </a:lnTo>
                <a:lnTo>
                  <a:pt x="42900" y="100330"/>
                </a:lnTo>
                <a:lnTo>
                  <a:pt x="40322" y="97790"/>
                </a:lnTo>
                <a:lnTo>
                  <a:pt x="41300" y="95250"/>
                </a:lnTo>
                <a:lnTo>
                  <a:pt x="56032" y="87630"/>
                </a:lnTo>
                <a:lnTo>
                  <a:pt x="57487" y="81280"/>
                </a:lnTo>
                <a:close/>
              </a:path>
              <a:path w="103504" h="551179">
                <a:moveTo>
                  <a:pt x="31724" y="342900"/>
                </a:moveTo>
                <a:lnTo>
                  <a:pt x="22707" y="342900"/>
                </a:lnTo>
                <a:lnTo>
                  <a:pt x="24574" y="345440"/>
                </a:lnTo>
                <a:lnTo>
                  <a:pt x="25374" y="344170"/>
                </a:lnTo>
                <a:lnTo>
                  <a:pt x="31991" y="344170"/>
                </a:lnTo>
                <a:lnTo>
                  <a:pt x="31724" y="342900"/>
                </a:lnTo>
                <a:close/>
              </a:path>
              <a:path w="103504" h="551179">
                <a:moveTo>
                  <a:pt x="22758" y="0"/>
                </a:moveTo>
                <a:lnTo>
                  <a:pt x="21526" y="2540"/>
                </a:lnTo>
                <a:lnTo>
                  <a:pt x="20713" y="5080"/>
                </a:lnTo>
                <a:lnTo>
                  <a:pt x="22936" y="6350"/>
                </a:lnTo>
                <a:lnTo>
                  <a:pt x="22047" y="8890"/>
                </a:lnTo>
                <a:lnTo>
                  <a:pt x="19659" y="10160"/>
                </a:lnTo>
                <a:lnTo>
                  <a:pt x="18059" y="10160"/>
                </a:lnTo>
                <a:lnTo>
                  <a:pt x="15405" y="11430"/>
                </a:lnTo>
                <a:lnTo>
                  <a:pt x="12331" y="12700"/>
                </a:lnTo>
                <a:lnTo>
                  <a:pt x="13373" y="13970"/>
                </a:lnTo>
                <a:lnTo>
                  <a:pt x="13639" y="17780"/>
                </a:lnTo>
                <a:lnTo>
                  <a:pt x="13335" y="20320"/>
                </a:lnTo>
                <a:lnTo>
                  <a:pt x="13906" y="24130"/>
                </a:lnTo>
                <a:lnTo>
                  <a:pt x="15875" y="33020"/>
                </a:lnTo>
                <a:lnTo>
                  <a:pt x="15875" y="36830"/>
                </a:lnTo>
                <a:lnTo>
                  <a:pt x="15163" y="39370"/>
                </a:lnTo>
                <a:lnTo>
                  <a:pt x="13843" y="40640"/>
                </a:lnTo>
                <a:lnTo>
                  <a:pt x="14820" y="44450"/>
                </a:lnTo>
                <a:lnTo>
                  <a:pt x="16319" y="49530"/>
                </a:lnTo>
                <a:lnTo>
                  <a:pt x="17919" y="53340"/>
                </a:lnTo>
                <a:lnTo>
                  <a:pt x="17919" y="59690"/>
                </a:lnTo>
                <a:lnTo>
                  <a:pt x="17208" y="62230"/>
                </a:lnTo>
                <a:lnTo>
                  <a:pt x="16675" y="62230"/>
                </a:lnTo>
                <a:lnTo>
                  <a:pt x="17056" y="69850"/>
                </a:lnTo>
                <a:lnTo>
                  <a:pt x="17119" y="73660"/>
                </a:lnTo>
                <a:lnTo>
                  <a:pt x="15354" y="74930"/>
                </a:lnTo>
                <a:lnTo>
                  <a:pt x="13665" y="76200"/>
                </a:lnTo>
                <a:lnTo>
                  <a:pt x="13931" y="81280"/>
                </a:lnTo>
                <a:lnTo>
                  <a:pt x="14719" y="82550"/>
                </a:lnTo>
                <a:lnTo>
                  <a:pt x="16319" y="81280"/>
                </a:lnTo>
                <a:lnTo>
                  <a:pt x="57487" y="81280"/>
                </a:lnTo>
                <a:lnTo>
                  <a:pt x="59232" y="73660"/>
                </a:lnTo>
                <a:lnTo>
                  <a:pt x="58690" y="72390"/>
                </a:lnTo>
                <a:lnTo>
                  <a:pt x="51384" y="72390"/>
                </a:lnTo>
                <a:lnTo>
                  <a:pt x="42316" y="48260"/>
                </a:lnTo>
                <a:lnTo>
                  <a:pt x="36271" y="41910"/>
                </a:lnTo>
                <a:lnTo>
                  <a:pt x="34493" y="39370"/>
                </a:lnTo>
                <a:lnTo>
                  <a:pt x="37515" y="33020"/>
                </a:lnTo>
                <a:lnTo>
                  <a:pt x="36626" y="30480"/>
                </a:lnTo>
                <a:lnTo>
                  <a:pt x="38061" y="26670"/>
                </a:lnTo>
                <a:lnTo>
                  <a:pt x="37579" y="25400"/>
                </a:lnTo>
                <a:lnTo>
                  <a:pt x="31991" y="20320"/>
                </a:lnTo>
                <a:lnTo>
                  <a:pt x="30035" y="17780"/>
                </a:lnTo>
                <a:lnTo>
                  <a:pt x="29413" y="13970"/>
                </a:lnTo>
                <a:lnTo>
                  <a:pt x="28981" y="12700"/>
                </a:lnTo>
                <a:lnTo>
                  <a:pt x="29502" y="10160"/>
                </a:lnTo>
                <a:lnTo>
                  <a:pt x="29146" y="7620"/>
                </a:lnTo>
                <a:lnTo>
                  <a:pt x="27825" y="6350"/>
                </a:lnTo>
                <a:lnTo>
                  <a:pt x="25336" y="3810"/>
                </a:lnTo>
                <a:lnTo>
                  <a:pt x="25069" y="1270"/>
                </a:lnTo>
                <a:lnTo>
                  <a:pt x="22758" y="0"/>
                </a:lnTo>
                <a:close/>
              </a:path>
              <a:path w="103504" h="551179">
                <a:moveTo>
                  <a:pt x="57607" y="69850"/>
                </a:moveTo>
                <a:lnTo>
                  <a:pt x="55638" y="69850"/>
                </a:lnTo>
                <a:lnTo>
                  <a:pt x="54762" y="72390"/>
                </a:lnTo>
                <a:lnTo>
                  <a:pt x="58690" y="72390"/>
                </a:lnTo>
                <a:lnTo>
                  <a:pt x="57607" y="6985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209089" y="4489593"/>
            <a:ext cx="26670" cy="38100"/>
          </a:xfrm>
          <a:custGeom>
            <a:avLst/>
            <a:gdLst/>
            <a:ahLst/>
            <a:cxnLst/>
            <a:rect l="l" t="t" r="r" b="b"/>
            <a:pathLst>
              <a:path w="26670" h="38100">
                <a:moveTo>
                  <a:pt x="24996" y="31432"/>
                </a:moveTo>
                <a:lnTo>
                  <a:pt x="13690" y="31432"/>
                </a:lnTo>
                <a:lnTo>
                  <a:pt x="17868" y="32943"/>
                </a:lnTo>
                <a:lnTo>
                  <a:pt x="23736" y="36868"/>
                </a:lnTo>
                <a:lnTo>
                  <a:pt x="26530" y="37541"/>
                </a:lnTo>
                <a:lnTo>
                  <a:pt x="24996" y="31432"/>
                </a:lnTo>
                <a:close/>
              </a:path>
              <a:path w="26670" h="38100">
                <a:moveTo>
                  <a:pt x="21332" y="16840"/>
                </a:moveTo>
                <a:lnTo>
                  <a:pt x="11366" y="16840"/>
                </a:lnTo>
                <a:lnTo>
                  <a:pt x="14020" y="16929"/>
                </a:lnTo>
                <a:lnTo>
                  <a:pt x="14732" y="18973"/>
                </a:lnTo>
                <a:lnTo>
                  <a:pt x="13042" y="21818"/>
                </a:lnTo>
                <a:lnTo>
                  <a:pt x="10655" y="22504"/>
                </a:lnTo>
                <a:lnTo>
                  <a:pt x="10210" y="23749"/>
                </a:lnTo>
                <a:lnTo>
                  <a:pt x="6400" y="25615"/>
                </a:lnTo>
                <a:lnTo>
                  <a:pt x="6400" y="26682"/>
                </a:lnTo>
                <a:lnTo>
                  <a:pt x="6743" y="27787"/>
                </a:lnTo>
                <a:lnTo>
                  <a:pt x="8978" y="30010"/>
                </a:lnTo>
                <a:lnTo>
                  <a:pt x="11645" y="31661"/>
                </a:lnTo>
                <a:lnTo>
                  <a:pt x="13690" y="31432"/>
                </a:lnTo>
                <a:lnTo>
                  <a:pt x="24996" y="31432"/>
                </a:lnTo>
                <a:lnTo>
                  <a:pt x="21332" y="16840"/>
                </a:lnTo>
                <a:close/>
              </a:path>
              <a:path w="26670" h="38100">
                <a:moveTo>
                  <a:pt x="19539" y="9728"/>
                </a:moveTo>
                <a:lnTo>
                  <a:pt x="3378" y="9728"/>
                </a:lnTo>
                <a:lnTo>
                  <a:pt x="3022" y="11518"/>
                </a:lnTo>
                <a:lnTo>
                  <a:pt x="977" y="13550"/>
                </a:lnTo>
                <a:lnTo>
                  <a:pt x="1689" y="15062"/>
                </a:lnTo>
                <a:lnTo>
                  <a:pt x="1866" y="17894"/>
                </a:lnTo>
                <a:lnTo>
                  <a:pt x="4267" y="20904"/>
                </a:lnTo>
                <a:lnTo>
                  <a:pt x="6045" y="20815"/>
                </a:lnTo>
                <a:lnTo>
                  <a:pt x="7810" y="18783"/>
                </a:lnTo>
                <a:lnTo>
                  <a:pt x="11366" y="16840"/>
                </a:lnTo>
                <a:lnTo>
                  <a:pt x="21332" y="16840"/>
                </a:lnTo>
                <a:lnTo>
                  <a:pt x="20764" y="14579"/>
                </a:lnTo>
                <a:lnTo>
                  <a:pt x="20408" y="14439"/>
                </a:lnTo>
                <a:lnTo>
                  <a:pt x="20500" y="13550"/>
                </a:lnTo>
                <a:lnTo>
                  <a:pt x="19539" y="9728"/>
                </a:lnTo>
                <a:close/>
              </a:path>
              <a:path w="26670" h="38100">
                <a:moveTo>
                  <a:pt x="1511" y="6718"/>
                </a:moveTo>
                <a:lnTo>
                  <a:pt x="0" y="8851"/>
                </a:lnTo>
                <a:lnTo>
                  <a:pt x="1511" y="10007"/>
                </a:lnTo>
                <a:lnTo>
                  <a:pt x="3378" y="9728"/>
                </a:lnTo>
                <a:lnTo>
                  <a:pt x="19539" y="9728"/>
                </a:lnTo>
                <a:lnTo>
                  <a:pt x="19252" y="8585"/>
                </a:lnTo>
                <a:lnTo>
                  <a:pt x="5511" y="8585"/>
                </a:lnTo>
                <a:lnTo>
                  <a:pt x="3022" y="7162"/>
                </a:lnTo>
                <a:lnTo>
                  <a:pt x="1511" y="6718"/>
                </a:lnTo>
                <a:close/>
              </a:path>
              <a:path w="26670" h="38100">
                <a:moveTo>
                  <a:pt x="9055" y="63"/>
                </a:moveTo>
                <a:lnTo>
                  <a:pt x="8077" y="1930"/>
                </a:lnTo>
                <a:lnTo>
                  <a:pt x="8610" y="3886"/>
                </a:lnTo>
                <a:lnTo>
                  <a:pt x="8255" y="5473"/>
                </a:lnTo>
                <a:lnTo>
                  <a:pt x="6134" y="7518"/>
                </a:lnTo>
                <a:lnTo>
                  <a:pt x="5511" y="8585"/>
                </a:lnTo>
                <a:lnTo>
                  <a:pt x="19252" y="8585"/>
                </a:lnTo>
                <a:lnTo>
                  <a:pt x="17668" y="2286"/>
                </a:lnTo>
                <a:lnTo>
                  <a:pt x="12687" y="2286"/>
                </a:lnTo>
                <a:lnTo>
                  <a:pt x="10833" y="520"/>
                </a:lnTo>
                <a:lnTo>
                  <a:pt x="9055" y="63"/>
                </a:lnTo>
                <a:close/>
              </a:path>
              <a:path w="26670" h="38100">
                <a:moveTo>
                  <a:pt x="17094" y="0"/>
                </a:moveTo>
                <a:lnTo>
                  <a:pt x="13754" y="1397"/>
                </a:lnTo>
                <a:lnTo>
                  <a:pt x="12687" y="2286"/>
                </a:lnTo>
                <a:lnTo>
                  <a:pt x="17668" y="2286"/>
                </a:lnTo>
                <a:lnTo>
                  <a:pt x="17094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142064" y="4451762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1600" y="0"/>
                </a:moveTo>
                <a:lnTo>
                  <a:pt x="1016" y="520"/>
                </a:lnTo>
                <a:lnTo>
                  <a:pt x="927" y="1955"/>
                </a:lnTo>
                <a:lnTo>
                  <a:pt x="0" y="3200"/>
                </a:lnTo>
                <a:lnTo>
                  <a:pt x="1473" y="4305"/>
                </a:lnTo>
                <a:lnTo>
                  <a:pt x="2133" y="6184"/>
                </a:lnTo>
                <a:lnTo>
                  <a:pt x="3200" y="6222"/>
                </a:lnTo>
                <a:lnTo>
                  <a:pt x="4572" y="5118"/>
                </a:lnTo>
                <a:lnTo>
                  <a:pt x="4483" y="3022"/>
                </a:lnTo>
                <a:lnTo>
                  <a:pt x="5511" y="965"/>
                </a:lnTo>
                <a:lnTo>
                  <a:pt x="2755" y="571"/>
                </a:lnTo>
                <a:lnTo>
                  <a:pt x="1600" y="0"/>
                </a:lnTo>
                <a:close/>
              </a:path>
            </a:pathLst>
          </a:custGeom>
          <a:solidFill>
            <a:srgbClr val="9AD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231556" y="353071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889" y="0"/>
                </a:moveTo>
                <a:lnTo>
                  <a:pt x="0" y="2400"/>
                </a:lnTo>
                <a:lnTo>
                  <a:pt x="1765" y="2057"/>
                </a:lnTo>
                <a:lnTo>
                  <a:pt x="889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236872" y="3535866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2400" y="0"/>
                </a:moveTo>
                <a:lnTo>
                  <a:pt x="800" y="88"/>
                </a:lnTo>
                <a:lnTo>
                  <a:pt x="0" y="2578"/>
                </a:lnTo>
                <a:lnTo>
                  <a:pt x="3111" y="7277"/>
                </a:lnTo>
                <a:lnTo>
                  <a:pt x="4698" y="2667"/>
                </a:lnTo>
                <a:lnTo>
                  <a:pt x="24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243090" y="354155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32" y="0"/>
                </a:moveTo>
                <a:lnTo>
                  <a:pt x="0" y="1409"/>
                </a:lnTo>
                <a:lnTo>
                  <a:pt x="1765" y="2209"/>
                </a:lnTo>
                <a:lnTo>
                  <a:pt x="2032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241493" y="353337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476" y="0"/>
                </a:moveTo>
                <a:lnTo>
                  <a:pt x="0" y="2324"/>
                </a:lnTo>
                <a:lnTo>
                  <a:pt x="1409" y="4902"/>
                </a:lnTo>
                <a:lnTo>
                  <a:pt x="4254" y="5156"/>
                </a:lnTo>
                <a:lnTo>
                  <a:pt x="247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240950" y="3546437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333" y="0"/>
                </a:moveTo>
                <a:lnTo>
                  <a:pt x="0" y="2120"/>
                </a:lnTo>
                <a:lnTo>
                  <a:pt x="977" y="5930"/>
                </a:lnTo>
                <a:lnTo>
                  <a:pt x="3289" y="5397"/>
                </a:lnTo>
                <a:lnTo>
                  <a:pt x="3200" y="1943"/>
                </a:lnTo>
                <a:lnTo>
                  <a:pt x="13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241933" y="3555746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0" y="0"/>
                </a:moveTo>
                <a:lnTo>
                  <a:pt x="0" y="1955"/>
                </a:lnTo>
                <a:lnTo>
                  <a:pt x="3098" y="5143"/>
                </a:lnTo>
                <a:lnTo>
                  <a:pt x="2565" y="6832"/>
                </a:lnTo>
                <a:lnTo>
                  <a:pt x="4165" y="7010"/>
                </a:lnTo>
                <a:lnTo>
                  <a:pt x="6121" y="7975"/>
                </a:lnTo>
                <a:lnTo>
                  <a:pt x="6299" y="5765"/>
                </a:lnTo>
                <a:lnTo>
                  <a:pt x="5054" y="1333"/>
                </a:lnTo>
                <a:lnTo>
                  <a:pt x="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244148" y="356620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933" y="0"/>
                </a:moveTo>
                <a:lnTo>
                  <a:pt x="0" y="3911"/>
                </a:lnTo>
                <a:lnTo>
                  <a:pt x="444" y="6299"/>
                </a:lnTo>
                <a:lnTo>
                  <a:pt x="2489" y="7277"/>
                </a:lnTo>
                <a:lnTo>
                  <a:pt x="3733" y="3911"/>
                </a:lnTo>
                <a:lnTo>
                  <a:pt x="2933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262617" y="357565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311" y="0"/>
                </a:moveTo>
                <a:lnTo>
                  <a:pt x="0" y="2362"/>
                </a:lnTo>
                <a:lnTo>
                  <a:pt x="1562" y="4533"/>
                </a:lnTo>
                <a:lnTo>
                  <a:pt x="4635" y="4444"/>
                </a:lnTo>
                <a:lnTo>
                  <a:pt x="4546" y="2133"/>
                </a:lnTo>
                <a:lnTo>
                  <a:pt x="2311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241493" y="358589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12"/>
                </a:lnTo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242815" y="3574903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800" y="0"/>
                </a:moveTo>
                <a:lnTo>
                  <a:pt x="0" y="6400"/>
                </a:lnTo>
                <a:lnTo>
                  <a:pt x="1866" y="2743"/>
                </a:lnTo>
                <a:lnTo>
                  <a:pt x="800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236073" y="3589990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454" y="0"/>
                </a:moveTo>
                <a:lnTo>
                  <a:pt x="888" y="520"/>
                </a:lnTo>
                <a:lnTo>
                  <a:pt x="0" y="3454"/>
                </a:lnTo>
                <a:lnTo>
                  <a:pt x="2933" y="3543"/>
                </a:lnTo>
                <a:lnTo>
                  <a:pt x="4432" y="1511"/>
                </a:lnTo>
                <a:lnTo>
                  <a:pt x="345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240865" y="3585913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634" y="0"/>
                </a:moveTo>
                <a:lnTo>
                  <a:pt x="622" y="203"/>
                </a:lnTo>
                <a:lnTo>
                  <a:pt x="0" y="2298"/>
                </a:lnTo>
                <a:lnTo>
                  <a:pt x="1866" y="2298"/>
                </a:lnTo>
                <a:lnTo>
                  <a:pt x="634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233953" y="360685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5" h="12064">
                <a:moveTo>
                  <a:pt x="5918" y="1016"/>
                </a:moveTo>
                <a:lnTo>
                  <a:pt x="3149" y="1816"/>
                </a:lnTo>
                <a:lnTo>
                  <a:pt x="2400" y="3289"/>
                </a:lnTo>
                <a:lnTo>
                  <a:pt x="4762" y="5334"/>
                </a:lnTo>
                <a:lnTo>
                  <a:pt x="4940" y="7607"/>
                </a:lnTo>
                <a:lnTo>
                  <a:pt x="2540" y="9690"/>
                </a:lnTo>
                <a:lnTo>
                  <a:pt x="0" y="10655"/>
                </a:lnTo>
                <a:lnTo>
                  <a:pt x="2794" y="11785"/>
                </a:lnTo>
                <a:lnTo>
                  <a:pt x="8851" y="10795"/>
                </a:lnTo>
                <a:lnTo>
                  <a:pt x="11391" y="8661"/>
                </a:lnTo>
                <a:lnTo>
                  <a:pt x="11303" y="5956"/>
                </a:lnTo>
                <a:lnTo>
                  <a:pt x="10007" y="3771"/>
                </a:lnTo>
                <a:lnTo>
                  <a:pt x="11807" y="1955"/>
                </a:lnTo>
                <a:lnTo>
                  <a:pt x="8140" y="1955"/>
                </a:lnTo>
                <a:lnTo>
                  <a:pt x="5918" y="1016"/>
                </a:lnTo>
                <a:close/>
              </a:path>
              <a:path w="13335" h="12064">
                <a:moveTo>
                  <a:pt x="12636" y="0"/>
                </a:moveTo>
                <a:lnTo>
                  <a:pt x="8140" y="1955"/>
                </a:lnTo>
                <a:lnTo>
                  <a:pt x="11807" y="1955"/>
                </a:lnTo>
                <a:lnTo>
                  <a:pt x="12814" y="939"/>
                </a:lnTo>
                <a:lnTo>
                  <a:pt x="12636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247843" y="360371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527" y="0"/>
                </a:moveTo>
                <a:lnTo>
                  <a:pt x="0" y="1143"/>
                </a:lnTo>
                <a:lnTo>
                  <a:pt x="2082" y="2044"/>
                </a:lnTo>
                <a:lnTo>
                  <a:pt x="2527" y="0"/>
                </a:lnTo>
                <a:close/>
              </a:path>
            </a:pathLst>
          </a:custGeom>
          <a:solidFill>
            <a:srgbClr val="3A79A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184399"/>
            <a:ext cx="6370320" cy="368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7350" y="4570794"/>
            <a:ext cx="1816100" cy="1407795"/>
          </a:xfrm>
          <a:custGeom>
            <a:avLst/>
            <a:gdLst/>
            <a:ahLst/>
            <a:cxnLst/>
            <a:rect l="l" t="t" r="r" b="b"/>
            <a:pathLst>
              <a:path w="1816100" h="1407795">
                <a:moveTo>
                  <a:pt x="908050" y="1407604"/>
                </a:moveTo>
                <a:lnTo>
                  <a:pt x="961404" y="1406409"/>
                </a:lnTo>
                <a:lnTo>
                  <a:pt x="1013946" y="1402869"/>
                </a:lnTo>
                <a:lnTo>
                  <a:pt x="1065592" y="1397049"/>
                </a:lnTo>
                <a:lnTo>
                  <a:pt x="1116256" y="1389016"/>
                </a:lnTo>
                <a:lnTo>
                  <a:pt x="1165852" y="1378836"/>
                </a:lnTo>
                <a:lnTo>
                  <a:pt x="1214296" y="1366574"/>
                </a:lnTo>
                <a:lnTo>
                  <a:pt x="1261502" y="1352296"/>
                </a:lnTo>
                <a:lnTo>
                  <a:pt x="1307385" y="1336069"/>
                </a:lnTo>
                <a:lnTo>
                  <a:pt x="1351860" y="1317959"/>
                </a:lnTo>
                <a:lnTo>
                  <a:pt x="1394842" y="1298032"/>
                </a:lnTo>
                <a:lnTo>
                  <a:pt x="1436246" y="1276353"/>
                </a:lnTo>
                <a:lnTo>
                  <a:pt x="1475987" y="1252988"/>
                </a:lnTo>
                <a:lnTo>
                  <a:pt x="1513978" y="1228004"/>
                </a:lnTo>
                <a:lnTo>
                  <a:pt x="1550136" y="1201467"/>
                </a:lnTo>
                <a:lnTo>
                  <a:pt x="1584375" y="1173443"/>
                </a:lnTo>
                <a:lnTo>
                  <a:pt x="1616610" y="1143997"/>
                </a:lnTo>
                <a:lnTo>
                  <a:pt x="1646755" y="1113196"/>
                </a:lnTo>
                <a:lnTo>
                  <a:pt x="1674726" y="1081105"/>
                </a:lnTo>
                <a:lnTo>
                  <a:pt x="1700437" y="1047791"/>
                </a:lnTo>
                <a:lnTo>
                  <a:pt x="1723803" y="1013320"/>
                </a:lnTo>
                <a:lnTo>
                  <a:pt x="1744740" y="977757"/>
                </a:lnTo>
                <a:lnTo>
                  <a:pt x="1763161" y="941170"/>
                </a:lnTo>
                <a:lnTo>
                  <a:pt x="1778982" y="903623"/>
                </a:lnTo>
                <a:lnTo>
                  <a:pt x="1792117" y="865182"/>
                </a:lnTo>
                <a:lnTo>
                  <a:pt x="1802482" y="825915"/>
                </a:lnTo>
                <a:lnTo>
                  <a:pt x="1809990" y="785886"/>
                </a:lnTo>
                <a:lnTo>
                  <a:pt x="1814558" y="745162"/>
                </a:lnTo>
                <a:lnTo>
                  <a:pt x="1816100" y="703808"/>
                </a:lnTo>
                <a:lnTo>
                  <a:pt x="1814558" y="662455"/>
                </a:lnTo>
                <a:lnTo>
                  <a:pt x="1809990" y="621730"/>
                </a:lnTo>
                <a:lnTo>
                  <a:pt x="1802482" y="581701"/>
                </a:lnTo>
                <a:lnTo>
                  <a:pt x="1792117" y="542433"/>
                </a:lnTo>
                <a:lnTo>
                  <a:pt x="1778982" y="503993"/>
                </a:lnTo>
                <a:lnTo>
                  <a:pt x="1763161" y="466445"/>
                </a:lnTo>
                <a:lnTo>
                  <a:pt x="1744740" y="429857"/>
                </a:lnTo>
                <a:lnTo>
                  <a:pt x="1723803" y="394294"/>
                </a:lnTo>
                <a:lnTo>
                  <a:pt x="1700437" y="359822"/>
                </a:lnTo>
                <a:lnTo>
                  <a:pt x="1674726" y="326508"/>
                </a:lnTo>
                <a:lnTo>
                  <a:pt x="1646755" y="294416"/>
                </a:lnTo>
                <a:lnTo>
                  <a:pt x="1616610" y="263614"/>
                </a:lnTo>
                <a:lnTo>
                  <a:pt x="1584375" y="234168"/>
                </a:lnTo>
                <a:lnTo>
                  <a:pt x="1550136" y="206143"/>
                </a:lnTo>
                <a:lnTo>
                  <a:pt x="1513978" y="179605"/>
                </a:lnTo>
                <a:lnTo>
                  <a:pt x="1475987" y="154620"/>
                </a:lnTo>
                <a:lnTo>
                  <a:pt x="1436246" y="131255"/>
                </a:lnTo>
                <a:lnTo>
                  <a:pt x="1394842" y="109576"/>
                </a:lnTo>
                <a:lnTo>
                  <a:pt x="1351860" y="89647"/>
                </a:lnTo>
                <a:lnTo>
                  <a:pt x="1307385" y="71537"/>
                </a:lnTo>
                <a:lnTo>
                  <a:pt x="1261502" y="55309"/>
                </a:lnTo>
                <a:lnTo>
                  <a:pt x="1214296" y="41031"/>
                </a:lnTo>
                <a:lnTo>
                  <a:pt x="1165852" y="28769"/>
                </a:lnTo>
                <a:lnTo>
                  <a:pt x="1116256" y="18588"/>
                </a:lnTo>
                <a:lnTo>
                  <a:pt x="1065592" y="10555"/>
                </a:lnTo>
                <a:lnTo>
                  <a:pt x="1013946" y="4735"/>
                </a:lnTo>
                <a:lnTo>
                  <a:pt x="961404" y="1194"/>
                </a:lnTo>
                <a:lnTo>
                  <a:pt x="908050" y="0"/>
                </a:lnTo>
                <a:lnTo>
                  <a:pt x="854695" y="1194"/>
                </a:lnTo>
                <a:lnTo>
                  <a:pt x="802153" y="4735"/>
                </a:lnTo>
                <a:lnTo>
                  <a:pt x="750507" y="10555"/>
                </a:lnTo>
                <a:lnTo>
                  <a:pt x="699843" y="18588"/>
                </a:lnTo>
                <a:lnTo>
                  <a:pt x="650247" y="28769"/>
                </a:lnTo>
                <a:lnTo>
                  <a:pt x="601803" y="41031"/>
                </a:lnTo>
                <a:lnTo>
                  <a:pt x="554597" y="55309"/>
                </a:lnTo>
                <a:lnTo>
                  <a:pt x="508714" y="71537"/>
                </a:lnTo>
                <a:lnTo>
                  <a:pt x="464239" y="89647"/>
                </a:lnTo>
                <a:lnTo>
                  <a:pt x="421257" y="109576"/>
                </a:lnTo>
                <a:lnTo>
                  <a:pt x="379853" y="131255"/>
                </a:lnTo>
                <a:lnTo>
                  <a:pt x="340112" y="154620"/>
                </a:lnTo>
                <a:lnTo>
                  <a:pt x="302121" y="179605"/>
                </a:lnTo>
                <a:lnTo>
                  <a:pt x="265963" y="206143"/>
                </a:lnTo>
                <a:lnTo>
                  <a:pt x="231724" y="234168"/>
                </a:lnTo>
                <a:lnTo>
                  <a:pt x="199489" y="263614"/>
                </a:lnTo>
                <a:lnTo>
                  <a:pt x="169344" y="294416"/>
                </a:lnTo>
                <a:lnTo>
                  <a:pt x="141373" y="326508"/>
                </a:lnTo>
                <a:lnTo>
                  <a:pt x="115662" y="359822"/>
                </a:lnTo>
                <a:lnTo>
                  <a:pt x="92296" y="394294"/>
                </a:lnTo>
                <a:lnTo>
                  <a:pt x="71359" y="429857"/>
                </a:lnTo>
                <a:lnTo>
                  <a:pt x="52938" y="466445"/>
                </a:lnTo>
                <a:lnTo>
                  <a:pt x="37117" y="503993"/>
                </a:lnTo>
                <a:lnTo>
                  <a:pt x="23982" y="542433"/>
                </a:lnTo>
                <a:lnTo>
                  <a:pt x="13617" y="581701"/>
                </a:lnTo>
                <a:lnTo>
                  <a:pt x="6109" y="621730"/>
                </a:lnTo>
                <a:lnTo>
                  <a:pt x="1541" y="662455"/>
                </a:lnTo>
                <a:lnTo>
                  <a:pt x="0" y="703808"/>
                </a:lnTo>
                <a:lnTo>
                  <a:pt x="1541" y="745162"/>
                </a:lnTo>
                <a:lnTo>
                  <a:pt x="6109" y="785886"/>
                </a:lnTo>
                <a:lnTo>
                  <a:pt x="13617" y="825915"/>
                </a:lnTo>
                <a:lnTo>
                  <a:pt x="23982" y="865182"/>
                </a:lnTo>
                <a:lnTo>
                  <a:pt x="37117" y="903623"/>
                </a:lnTo>
                <a:lnTo>
                  <a:pt x="52938" y="941170"/>
                </a:lnTo>
                <a:lnTo>
                  <a:pt x="71359" y="977757"/>
                </a:lnTo>
                <a:lnTo>
                  <a:pt x="92296" y="1013320"/>
                </a:lnTo>
                <a:lnTo>
                  <a:pt x="115662" y="1047791"/>
                </a:lnTo>
                <a:lnTo>
                  <a:pt x="141373" y="1081105"/>
                </a:lnTo>
                <a:lnTo>
                  <a:pt x="169344" y="1113196"/>
                </a:lnTo>
                <a:lnTo>
                  <a:pt x="199489" y="1143997"/>
                </a:lnTo>
                <a:lnTo>
                  <a:pt x="231724" y="1173443"/>
                </a:lnTo>
                <a:lnTo>
                  <a:pt x="265963" y="1201467"/>
                </a:lnTo>
                <a:lnTo>
                  <a:pt x="302121" y="1228004"/>
                </a:lnTo>
                <a:lnTo>
                  <a:pt x="340112" y="1252988"/>
                </a:lnTo>
                <a:lnTo>
                  <a:pt x="379853" y="1276353"/>
                </a:lnTo>
                <a:lnTo>
                  <a:pt x="421257" y="1298032"/>
                </a:lnTo>
                <a:lnTo>
                  <a:pt x="464239" y="1317959"/>
                </a:lnTo>
                <a:lnTo>
                  <a:pt x="508714" y="1336069"/>
                </a:lnTo>
                <a:lnTo>
                  <a:pt x="554597" y="1352296"/>
                </a:lnTo>
                <a:lnTo>
                  <a:pt x="601803" y="1366574"/>
                </a:lnTo>
                <a:lnTo>
                  <a:pt x="650247" y="1378836"/>
                </a:lnTo>
                <a:lnTo>
                  <a:pt x="699843" y="1389016"/>
                </a:lnTo>
                <a:lnTo>
                  <a:pt x="750507" y="1397049"/>
                </a:lnTo>
                <a:lnTo>
                  <a:pt x="802153" y="1402869"/>
                </a:lnTo>
                <a:lnTo>
                  <a:pt x="854695" y="1406409"/>
                </a:lnTo>
                <a:lnTo>
                  <a:pt x="908050" y="1407604"/>
                </a:lnTo>
                <a:close/>
              </a:path>
            </a:pathLst>
          </a:custGeom>
          <a:ln w="76200">
            <a:solidFill>
              <a:srgbClr val="F6A2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9200" y="1752600"/>
            <a:ext cx="4445000" cy="4648200"/>
          </a:xfrm>
          <a:prstGeom prst="rect">
            <a:avLst/>
          </a:prstGeom>
          <a:solidFill>
            <a:srgbClr val="3A7AAF">
              <a:alpha val="19999"/>
            </a:srgbClr>
          </a:solidFill>
        </p:spPr>
        <p:txBody>
          <a:bodyPr vert="horz" wrap="square" lIns="0" tIns="230504" rIns="0" bIns="0" rtlCol="0">
            <a:spAutoFit/>
          </a:bodyPr>
          <a:lstStyle/>
          <a:p>
            <a:pPr marL="224790" marR="621665">
              <a:lnSpc>
                <a:spcPct val="111100"/>
              </a:lnSpc>
              <a:spcBef>
                <a:spcPts val="1814"/>
              </a:spcBef>
            </a:pPr>
            <a:r>
              <a:rPr sz="1800" b="1" spc="85" dirty="0">
                <a:solidFill>
                  <a:srgbClr val="3A79AE"/>
                </a:solidFill>
                <a:latin typeface="Calibri"/>
                <a:cs typeface="Calibri"/>
              </a:rPr>
              <a:t>Las </a:t>
            </a:r>
            <a:r>
              <a:rPr sz="1800" b="1" spc="50" dirty="0">
                <a:solidFill>
                  <a:srgbClr val="3A79AE"/>
                </a:solidFill>
                <a:latin typeface="Calibri"/>
                <a:cs typeface="Calibri"/>
              </a:rPr>
              <a:t>restricciones </a:t>
            </a:r>
            <a:r>
              <a:rPr sz="1800" b="1" spc="10" dirty="0">
                <a:solidFill>
                  <a:srgbClr val="3A79AE"/>
                </a:solidFill>
                <a:latin typeface="Calibri"/>
                <a:cs typeface="Calibri"/>
              </a:rPr>
              <a:t>de </a:t>
            </a:r>
            <a:r>
              <a:rPr sz="1800" b="1" spc="55" dirty="0">
                <a:solidFill>
                  <a:srgbClr val="3A79AE"/>
                </a:solidFill>
                <a:latin typeface="Calibri"/>
                <a:cs typeface="Calibri"/>
              </a:rPr>
              <a:t>movilidad </a:t>
            </a:r>
            <a:r>
              <a:rPr sz="1800" b="1" spc="25" dirty="0">
                <a:solidFill>
                  <a:srgbClr val="3A79AE"/>
                </a:solidFill>
                <a:latin typeface="Calibri"/>
                <a:cs typeface="Calibri"/>
              </a:rPr>
              <a:t>para  </a:t>
            </a:r>
            <a:r>
              <a:rPr sz="1800" b="1" spc="35" dirty="0">
                <a:solidFill>
                  <a:srgbClr val="3A79AE"/>
                </a:solidFill>
                <a:latin typeface="Calibri"/>
                <a:cs typeface="Calibri"/>
              </a:rPr>
              <a:t>controlar </a:t>
            </a:r>
            <a:r>
              <a:rPr sz="1800" b="1" spc="50" dirty="0">
                <a:solidFill>
                  <a:srgbClr val="3A79AE"/>
                </a:solidFill>
                <a:latin typeface="Calibri"/>
                <a:cs typeface="Calibri"/>
              </a:rPr>
              <a:t>la </a:t>
            </a:r>
            <a:r>
              <a:rPr sz="1800" b="1" spc="45" dirty="0">
                <a:solidFill>
                  <a:srgbClr val="3A79AE"/>
                </a:solidFill>
                <a:latin typeface="Calibri"/>
                <a:cs typeface="Calibri"/>
              </a:rPr>
              <a:t>pandemia</a:t>
            </a:r>
            <a:r>
              <a:rPr sz="1800" b="1" spc="280" dirty="0">
                <a:solidFill>
                  <a:srgbClr val="3A79AE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3A79AE"/>
                </a:solidFill>
                <a:latin typeface="Calibri"/>
                <a:cs typeface="Calibri"/>
              </a:rPr>
              <a:t>provocan: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27990" marR="372110" indent="-203200">
              <a:lnSpc>
                <a:spcPct val="111100"/>
              </a:lnSpc>
              <a:spcBef>
                <a:spcPts val="5"/>
              </a:spcBef>
              <a:buChar char="·"/>
              <a:tabLst>
                <a:tab pos="420370" algn="l"/>
              </a:tabLst>
            </a:pP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Crisis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Oferta </a:t>
            </a: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(Cierre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obligatorio 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actividades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con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riesgo</a:t>
            </a:r>
            <a:r>
              <a:rPr sz="1800" b="1" spc="37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sanitario)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3C73"/>
              </a:buClr>
              <a:buFont typeface="Calibri"/>
              <a:buChar char="·"/>
            </a:pPr>
            <a:endParaRPr sz="2050">
              <a:latin typeface="Times New Roman"/>
              <a:cs typeface="Times New Roman"/>
            </a:endParaRPr>
          </a:p>
          <a:p>
            <a:pPr marL="427990" marR="744855" indent="-203200">
              <a:lnSpc>
                <a:spcPct val="111100"/>
              </a:lnSpc>
              <a:buChar char="·"/>
              <a:tabLst>
                <a:tab pos="420370" algn="l"/>
              </a:tabLst>
            </a:pP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Crisis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demanda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(No </a:t>
            </a:r>
            <a:r>
              <a:rPr sz="1800" b="1" spc="15" dirty="0">
                <a:solidFill>
                  <a:srgbClr val="003C73"/>
                </a:solidFill>
                <a:latin typeface="Calibri"/>
                <a:cs typeface="Calibri"/>
              </a:rPr>
              <a:t>puedo 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consumir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por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riesgo </a:t>
            </a: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sanitario </a:t>
            </a:r>
            <a:r>
              <a:rPr sz="1800" b="1" spc="-35" dirty="0">
                <a:solidFill>
                  <a:srgbClr val="003C73"/>
                </a:solidFill>
                <a:latin typeface="Calibri"/>
                <a:cs typeface="Calibri"/>
              </a:rPr>
              <a:t>o  </a:t>
            </a:r>
            <a:r>
              <a:rPr sz="1800" b="1" spc="5" dirty="0">
                <a:solidFill>
                  <a:srgbClr val="003C73"/>
                </a:solidFill>
                <a:latin typeface="Calibri"/>
                <a:cs typeface="Calibri"/>
              </a:rPr>
              <a:t>pocos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recursos </a:t>
            </a:r>
            <a:r>
              <a:rPr sz="1800" b="1" spc="-10" dirty="0">
                <a:solidFill>
                  <a:srgbClr val="003C73"/>
                </a:solidFill>
                <a:latin typeface="Calibri"/>
                <a:cs typeface="Calibri"/>
              </a:rPr>
              <a:t>e</a:t>
            </a:r>
            <a:r>
              <a:rPr sz="1800" b="1" spc="27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incertidumbre)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C73"/>
              </a:buClr>
              <a:buFont typeface="Calibri"/>
              <a:buChar char="·"/>
            </a:pPr>
            <a:endParaRPr sz="2050">
              <a:latin typeface="Times New Roman"/>
              <a:cs typeface="Times New Roman"/>
            </a:endParaRPr>
          </a:p>
          <a:p>
            <a:pPr marL="427990" marR="325755" indent="-203200">
              <a:lnSpc>
                <a:spcPct val="111100"/>
              </a:lnSpc>
              <a:buChar char="·"/>
              <a:tabLst>
                <a:tab pos="420370" algn="l"/>
              </a:tabLst>
            </a:pP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Se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altera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fuertemente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intercambio 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económico </a:t>
            </a:r>
            <a:r>
              <a:rPr sz="1800" b="1" spc="5" dirty="0">
                <a:solidFill>
                  <a:srgbClr val="003C73"/>
                </a:solidFill>
                <a:latin typeface="Calibri"/>
                <a:cs typeface="Calibri"/>
              </a:rPr>
              <a:t>que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perjudica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el </a:t>
            </a:r>
            <a:r>
              <a:rPr sz="1800" b="1" spc="15" dirty="0">
                <a:solidFill>
                  <a:srgbClr val="003C73"/>
                </a:solidFill>
                <a:latin typeface="Calibri"/>
                <a:cs typeface="Calibri"/>
              </a:rPr>
              <a:t>mercado 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laboral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5597" y="360006"/>
            <a:ext cx="10160000" cy="1025525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1905" rIns="0" bIns="0" rtlCol="0">
            <a:spAutoFit/>
          </a:bodyPr>
          <a:lstStyle/>
          <a:p>
            <a:pPr marL="1877695" marR="572770" indent="-1430655">
              <a:lnSpc>
                <a:spcPct val="133300"/>
              </a:lnSpc>
              <a:spcBef>
                <a:spcPts val="15"/>
              </a:spcBef>
            </a:pPr>
            <a:r>
              <a:rPr sz="2000" spc="30" dirty="0"/>
              <a:t>SITUACION </a:t>
            </a:r>
            <a:r>
              <a:rPr sz="2000" spc="80" dirty="0"/>
              <a:t>CRITICA </a:t>
            </a:r>
            <a:r>
              <a:rPr sz="2000" spc="20" dirty="0"/>
              <a:t>PARA </a:t>
            </a:r>
            <a:r>
              <a:rPr sz="2000" spc="110" dirty="0"/>
              <a:t>LAS </a:t>
            </a:r>
            <a:r>
              <a:rPr sz="2000" spc="30" dirty="0"/>
              <a:t>EMPRESAS </a:t>
            </a:r>
            <a:r>
              <a:rPr sz="2000" spc="-150" dirty="0"/>
              <a:t>COMO </a:t>
            </a:r>
            <a:r>
              <a:rPr sz="2000" spc="35" dirty="0"/>
              <a:t>AGENTE </a:t>
            </a:r>
            <a:r>
              <a:rPr sz="2000" spc="-50" dirty="0"/>
              <a:t>ECONOMICO </a:t>
            </a:r>
            <a:r>
              <a:rPr sz="2000" spc="-10" dirty="0"/>
              <a:t>QUE </a:t>
            </a:r>
            <a:r>
              <a:rPr sz="2000" spc="25" dirty="0"/>
              <a:t>PROVEE  </a:t>
            </a:r>
            <a:r>
              <a:rPr sz="2000" spc="55" dirty="0"/>
              <a:t>BS </a:t>
            </a:r>
            <a:r>
              <a:rPr sz="2000" spc="70" dirty="0"/>
              <a:t>Y </a:t>
            </a:r>
            <a:r>
              <a:rPr sz="2000" spc="55" dirty="0"/>
              <a:t>SERVICIOS </a:t>
            </a:r>
            <a:r>
              <a:rPr sz="2000" spc="70" dirty="0"/>
              <a:t>Y </a:t>
            </a:r>
            <a:r>
              <a:rPr sz="2000" spc="-20" dirty="0"/>
              <a:t>DEMANDA </a:t>
            </a:r>
            <a:r>
              <a:rPr sz="2000" spc="50" dirty="0"/>
              <a:t>TRABAJO </a:t>
            </a:r>
            <a:r>
              <a:rPr sz="2000" spc="25" dirty="0"/>
              <a:t>DE </a:t>
            </a:r>
            <a:r>
              <a:rPr sz="2000" spc="110" dirty="0"/>
              <a:t>LAS</a:t>
            </a:r>
            <a:r>
              <a:rPr sz="2000" spc="335" dirty="0"/>
              <a:t> </a:t>
            </a:r>
            <a:r>
              <a:rPr sz="2000" spc="70" dirty="0"/>
              <a:t>FAMILIAS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0600" y="2311400"/>
            <a:ext cx="5943600" cy="4191000"/>
          </a:xfrm>
          <a:custGeom>
            <a:avLst/>
            <a:gdLst/>
            <a:ahLst/>
            <a:cxnLst/>
            <a:rect l="l" t="t" r="r" b="b"/>
            <a:pathLst>
              <a:path w="5943600" h="4191000">
                <a:moveTo>
                  <a:pt x="0" y="4191000"/>
                </a:moveTo>
                <a:lnTo>
                  <a:pt x="5943600" y="4191000"/>
                </a:lnTo>
                <a:lnTo>
                  <a:pt x="594360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solidFill>
            <a:srgbClr val="3A7AA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597" y="359994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pc="150" dirty="0"/>
              <a:t>LAS </a:t>
            </a:r>
            <a:r>
              <a:rPr spc="105" dirty="0"/>
              <a:t>CIFRAS </a:t>
            </a:r>
            <a:r>
              <a:rPr spc="-45" dirty="0"/>
              <a:t>SON MUY</a:t>
            </a:r>
            <a:r>
              <a:rPr spc="-25" dirty="0"/>
              <a:t> </a:t>
            </a:r>
            <a:r>
              <a:rPr spc="30" dirty="0"/>
              <a:t>PREOCUPANTES</a:t>
            </a:r>
          </a:p>
        </p:txBody>
      </p:sp>
      <p:sp>
        <p:nvSpPr>
          <p:cNvPr id="4" name="object 4"/>
          <p:cNvSpPr/>
          <p:nvPr/>
        </p:nvSpPr>
        <p:spPr>
          <a:xfrm>
            <a:off x="2006171" y="2410079"/>
            <a:ext cx="3880278" cy="404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309202"/>
            <a:ext cx="3981450" cy="4206240"/>
          </a:xfrm>
          <a:custGeom>
            <a:avLst/>
            <a:gdLst/>
            <a:ahLst/>
            <a:cxnLst/>
            <a:rect l="l" t="t" r="r" b="b"/>
            <a:pathLst>
              <a:path w="3981450" h="4206240">
                <a:moveTo>
                  <a:pt x="0" y="4206240"/>
                </a:moveTo>
                <a:lnTo>
                  <a:pt x="3981450" y="4206240"/>
                </a:lnTo>
                <a:lnTo>
                  <a:pt x="3981450" y="0"/>
                </a:lnTo>
                <a:lnTo>
                  <a:pt x="0" y="0"/>
                </a:lnTo>
                <a:lnTo>
                  <a:pt x="0" y="4206240"/>
                </a:lnTo>
                <a:close/>
              </a:path>
            </a:pathLst>
          </a:custGeom>
          <a:ln w="12699">
            <a:solidFill>
              <a:srgbClr val="3A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1500" y="1214605"/>
            <a:ext cx="10172700" cy="445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EN </a:t>
            </a:r>
            <a:r>
              <a:rPr sz="1800" b="1" spc="145" dirty="0">
                <a:solidFill>
                  <a:srgbClr val="003C73"/>
                </a:solidFill>
                <a:latin typeface="Calibri"/>
                <a:cs typeface="Calibri"/>
              </a:rPr>
              <a:t>EL</a:t>
            </a:r>
            <a:r>
              <a:rPr sz="1800" b="1" spc="19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003C73"/>
                </a:solidFill>
                <a:latin typeface="Calibri"/>
                <a:cs typeface="Calibri"/>
              </a:rPr>
              <a:t>MUNDO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CRISIS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SIN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PRECEDENTES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DESDE </a:t>
            </a:r>
            <a:r>
              <a:rPr sz="1800" b="1" spc="12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DEL </a:t>
            </a:r>
            <a:r>
              <a:rPr sz="1800" b="1" spc="-35" dirty="0">
                <a:solidFill>
                  <a:srgbClr val="003C73"/>
                </a:solidFill>
                <a:latin typeface="Calibri"/>
                <a:cs typeface="Calibri"/>
              </a:rPr>
              <a:t>AÑO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1929 </a:t>
            </a: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12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185" dirty="0">
                <a:solidFill>
                  <a:srgbClr val="003C73"/>
                </a:solidFill>
                <a:latin typeface="Calibri"/>
                <a:cs typeface="Calibri"/>
              </a:rPr>
              <a:t>II</a:t>
            </a:r>
            <a:r>
              <a:rPr sz="1800" b="1" spc="3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-100" dirty="0">
                <a:solidFill>
                  <a:srgbClr val="003C73"/>
                </a:solidFill>
                <a:latin typeface="Calibri"/>
                <a:cs typeface="Calibri"/>
              </a:rPr>
              <a:t>WW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SE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ESTIMA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UNA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CAÍDA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DEL </a:t>
            </a:r>
            <a:r>
              <a:rPr sz="1800" b="1" spc="95" dirty="0">
                <a:solidFill>
                  <a:srgbClr val="003C73"/>
                </a:solidFill>
                <a:latin typeface="Calibri"/>
                <a:cs typeface="Calibri"/>
              </a:rPr>
              <a:t>PIB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MUNDIAL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EN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ALREDEDOR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5</a:t>
            </a:r>
            <a:r>
              <a:rPr sz="1800" b="1" spc="1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3C73"/>
                </a:solidFill>
                <a:latin typeface="Calibri"/>
                <a:cs typeface="Calibri"/>
              </a:rPr>
              <a:t>PCT.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436745" marR="381635">
              <a:lnSpc>
                <a:spcPct val="111100"/>
              </a:lnSpc>
              <a:spcBef>
                <a:spcPts val="1825"/>
              </a:spcBef>
            </a:pPr>
            <a:r>
              <a:rPr sz="1800" b="1" spc="70" dirty="0">
                <a:solidFill>
                  <a:srgbClr val="3A7AAF"/>
                </a:solidFill>
                <a:latin typeface="Calibri"/>
                <a:cs typeface="Calibri"/>
              </a:rPr>
              <a:t>Los </a:t>
            </a:r>
            <a:r>
              <a:rPr sz="1800" b="1" spc="30" dirty="0">
                <a:solidFill>
                  <a:srgbClr val="3A7AAF"/>
                </a:solidFill>
                <a:latin typeface="Calibri"/>
                <a:cs typeface="Calibri"/>
              </a:rPr>
              <a:t>Gobiernos </a:t>
            </a:r>
            <a:r>
              <a:rPr sz="1800" b="1" spc="10" dirty="0">
                <a:solidFill>
                  <a:srgbClr val="3A7AAF"/>
                </a:solidFill>
                <a:latin typeface="Calibri"/>
                <a:cs typeface="Calibri"/>
              </a:rPr>
              <a:t>de </a:t>
            </a:r>
            <a:r>
              <a:rPr sz="1800" b="1" dirty="0">
                <a:solidFill>
                  <a:srgbClr val="3A7AAF"/>
                </a:solidFill>
                <a:latin typeface="Calibri"/>
                <a:cs typeface="Calibri"/>
              </a:rPr>
              <a:t>todo </a:t>
            </a:r>
            <a:r>
              <a:rPr sz="1800" b="1" spc="40" dirty="0">
                <a:solidFill>
                  <a:srgbClr val="3A7AAF"/>
                </a:solidFill>
                <a:latin typeface="Calibri"/>
                <a:cs typeface="Calibri"/>
              </a:rPr>
              <a:t>el mundo actúan </a:t>
            </a:r>
            <a:r>
              <a:rPr sz="1800" b="1" spc="25" dirty="0">
                <a:solidFill>
                  <a:srgbClr val="3A7AAF"/>
                </a:solidFill>
                <a:latin typeface="Calibri"/>
                <a:cs typeface="Calibri"/>
              </a:rPr>
              <a:t>con </a:t>
            </a:r>
            <a:r>
              <a:rPr sz="1800" b="1" spc="45" dirty="0">
                <a:solidFill>
                  <a:srgbClr val="3A7AAF"/>
                </a:solidFill>
                <a:latin typeface="Calibri"/>
                <a:cs typeface="Calibri"/>
              </a:rPr>
              <a:t>medidas  </a:t>
            </a:r>
            <a:r>
              <a:rPr sz="1800" b="1" spc="10" dirty="0">
                <a:solidFill>
                  <a:srgbClr val="3A7AAF"/>
                </a:solidFill>
                <a:latin typeface="Calibri"/>
                <a:cs typeface="Calibri"/>
              </a:rPr>
              <a:t>de </a:t>
            </a:r>
            <a:r>
              <a:rPr sz="1800" b="1" spc="80" dirty="0">
                <a:solidFill>
                  <a:srgbClr val="3A7AAF"/>
                </a:solidFill>
                <a:latin typeface="Calibri"/>
                <a:cs typeface="Calibri"/>
              </a:rPr>
              <a:t>un </a:t>
            </a:r>
            <a:r>
              <a:rPr sz="1800" b="1" spc="25" dirty="0">
                <a:solidFill>
                  <a:srgbClr val="3A7AAF"/>
                </a:solidFill>
                <a:latin typeface="Calibri"/>
                <a:cs typeface="Calibri"/>
              </a:rPr>
              <a:t>tamaño </a:t>
            </a:r>
            <a:r>
              <a:rPr sz="1800" b="1" spc="55" dirty="0">
                <a:solidFill>
                  <a:srgbClr val="3A7AAF"/>
                </a:solidFill>
                <a:latin typeface="Calibri"/>
                <a:cs typeface="Calibri"/>
              </a:rPr>
              <a:t>nunca </a:t>
            </a:r>
            <a:r>
              <a:rPr sz="1800" b="1" spc="50" dirty="0">
                <a:solidFill>
                  <a:srgbClr val="3A7AAF"/>
                </a:solidFill>
                <a:latin typeface="Calibri"/>
                <a:cs typeface="Calibri"/>
              </a:rPr>
              <a:t>vistos </a:t>
            </a:r>
            <a:r>
              <a:rPr sz="1800" b="1" spc="25" dirty="0">
                <a:solidFill>
                  <a:srgbClr val="3A7AAF"/>
                </a:solidFill>
                <a:latin typeface="Calibri"/>
                <a:cs typeface="Calibri"/>
              </a:rPr>
              <a:t>para </a:t>
            </a:r>
            <a:r>
              <a:rPr sz="1800" b="1" spc="5" dirty="0">
                <a:solidFill>
                  <a:srgbClr val="3A7AAF"/>
                </a:solidFill>
                <a:latin typeface="Calibri"/>
                <a:cs typeface="Calibri"/>
              </a:rPr>
              <a:t>que </a:t>
            </a:r>
            <a:r>
              <a:rPr sz="1800" b="1" spc="50" dirty="0">
                <a:solidFill>
                  <a:srgbClr val="3A7AAF"/>
                </a:solidFill>
                <a:latin typeface="Calibri"/>
                <a:cs typeface="Calibri"/>
              </a:rPr>
              <a:t>la </a:t>
            </a:r>
            <a:r>
              <a:rPr sz="1800" b="1" spc="30" dirty="0">
                <a:solidFill>
                  <a:srgbClr val="3A7AAF"/>
                </a:solidFill>
                <a:latin typeface="Calibri"/>
                <a:cs typeface="Calibri"/>
              </a:rPr>
              <a:t>economía </a:t>
            </a:r>
            <a:r>
              <a:rPr sz="1800" b="1" spc="20" dirty="0">
                <a:solidFill>
                  <a:srgbClr val="3A7AAF"/>
                </a:solidFill>
                <a:latin typeface="Calibri"/>
                <a:cs typeface="Calibri"/>
              </a:rPr>
              <a:t>se  desacelere </a:t>
            </a:r>
            <a:r>
              <a:rPr sz="1800" b="1" spc="25" dirty="0">
                <a:solidFill>
                  <a:srgbClr val="3A7AAF"/>
                </a:solidFill>
                <a:latin typeface="Calibri"/>
                <a:cs typeface="Calibri"/>
              </a:rPr>
              <a:t>lo menos </a:t>
            </a:r>
            <a:r>
              <a:rPr sz="1800" b="1" spc="35" dirty="0">
                <a:solidFill>
                  <a:srgbClr val="3A7AAF"/>
                </a:solidFill>
                <a:latin typeface="Calibri"/>
                <a:cs typeface="Calibri"/>
              </a:rPr>
              <a:t>posible, </a:t>
            </a:r>
            <a:r>
              <a:rPr sz="1800" b="1" spc="5" dirty="0">
                <a:solidFill>
                  <a:srgbClr val="3A7AAF"/>
                </a:solidFill>
                <a:latin typeface="Calibri"/>
                <a:cs typeface="Calibri"/>
              </a:rPr>
              <a:t>que </a:t>
            </a:r>
            <a:r>
              <a:rPr sz="1800" b="1" spc="20" dirty="0">
                <a:solidFill>
                  <a:srgbClr val="3A7AAF"/>
                </a:solidFill>
                <a:latin typeface="Calibri"/>
                <a:cs typeface="Calibri"/>
              </a:rPr>
              <a:t>además</a:t>
            </a:r>
            <a:r>
              <a:rPr sz="1800" b="1" spc="229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3A7AAF"/>
                </a:solidFill>
                <a:latin typeface="Calibri"/>
                <a:cs typeface="Calibri"/>
              </a:rPr>
              <a:t>buscan: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4631055" indent="-194945">
              <a:lnSpc>
                <a:spcPct val="100000"/>
              </a:lnSpc>
              <a:buChar char="·"/>
              <a:tabLst>
                <a:tab pos="4631690" algn="l"/>
              </a:tabLst>
            </a:pP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Proteger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 Salud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los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 ciudadanos</a:t>
            </a:r>
            <a:endParaRPr sz="1800">
              <a:latin typeface="Calibri"/>
              <a:cs typeface="Calibri"/>
            </a:endParaRPr>
          </a:p>
          <a:p>
            <a:pPr marL="4631055" indent="-194945">
              <a:lnSpc>
                <a:spcPct val="100000"/>
              </a:lnSpc>
              <a:spcBef>
                <a:spcPts val="240"/>
              </a:spcBef>
              <a:buChar char="·"/>
              <a:tabLst>
                <a:tab pos="4631690" algn="l"/>
              </a:tabLst>
            </a:pPr>
            <a:r>
              <a:rPr sz="1800" b="1" spc="15" dirty="0">
                <a:solidFill>
                  <a:srgbClr val="003C73"/>
                </a:solidFill>
                <a:latin typeface="Calibri"/>
                <a:cs typeface="Calibri"/>
              </a:rPr>
              <a:t>Mantener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mayor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cantidad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03C73"/>
                </a:solidFill>
                <a:latin typeface="Calibri"/>
                <a:cs typeface="Calibri"/>
              </a:rPr>
              <a:t>empleo</a:t>
            </a:r>
            <a:endParaRPr sz="1800">
              <a:latin typeface="Calibri"/>
              <a:cs typeface="Calibri"/>
            </a:endParaRPr>
          </a:p>
          <a:p>
            <a:pPr marL="4631055" indent="-194945">
              <a:lnSpc>
                <a:spcPct val="100000"/>
              </a:lnSpc>
              <a:spcBef>
                <a:spcPts val="240"/>
              </a:spcBef>
              <a:buChar char="·"/>
              <a:tabLst>
                <a:tab pos="4631690" algn="l"/>
              </a:tabLst>
            </a:pP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Concurrir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con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soporte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financiero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a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los</a:t>
            </a:r>
            <a:r>
              <a:rPr sz="1800" b="1" spc="13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hogares</a:t>
            </a:r>
            <a:endParaRPr sz="1800">
              <a:latin typeface="Calibri"/>
              <a:cs typeface="Calibri"/>
            </a:endParaRPr>
          </a:p>
          <a:p>
            <a:pPr marL="4619625" indent="-183515">
              <a:lnSpc>
                <a:spcPct val="100000"/>
              </a:lnSpc>
              <a:spcBef>
                <a:spcPts val="240"/>
              </a:spcBef>
              <a:buChar char="·"/>
              <a:tabLst>
                <a:tab pos="4620260" algn="l"/>
              </a:tabLst>
            </a:pPr>
            <a:r>
              <a:rPr sz="1800" b="1" spc="-5" dirty="0">
                <a:solidFill>
                  <a:srgbClr val="003C73"/>
                </a:solidFill>
                <a:latin typeface="Calibri"/>
                <a:cs typeface="Calibri"/>
              </a:rPr>
              <a:t>Ayuda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Financiera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003C73"/>
                </a:solidFill>
                <a:latin typeface="Calibri"/>
                <a:cs typeface="Calibri"/>
              </a:rPr>
              <a:t>empresas </a:t>
            </a:r>
            <a:r>
              <a:rPr sz="1800" b="1" spc="-5" dirty="0">
                <a:solidFill>
                  <a:srgbClr val="003C73"/>
                </a:solidFill>
                <a:latin typeface="Calibri"/>
                <a:cs typeface="Calibri"/>
              </a:rPr>
              <a:t>para </a:t>
            </a:r>
            <a:r>
              <a:rPr sz="1800" b="1" spc="-10" dirty="0">
                <a:solidFill>
                  <a:srgbClr val="003C73"/>
                </a:solidFill>
                <a:latin typeface="Calibri"/>
                <a:cs typeface="Calibri"/>
              </a:rPr>
              <a:t>proteger de</a:t>
            </a:r>
            <a:r>
              <a:rPr sz="1800" b="1" spc="26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C73"/>
                </a:solidFill>
                <a:latin typeface="Calibri"/>
                <a:cs typeface="Calibri"/>
              </a:rPr>
              <a:t>quiebras</a:t>
            </a:r>
            <a:endParaRPr sz="1800">
              <a:latin typeface="Calibri"/>
              <a:cs typeface="Calibri"/>
            </a:endParaRPr>
          </a:p>
          <a:p>
            <a:pPr marL="4639310" marR="422909" indent="-203200">
              <a:lnSpc>
                <a:spcPct val="111100"/>
              </a:lnSpc>
              <a:buChar char="·"/>
              <a:tabLst>
                <a:tab pos="4631690" algn="l"/>
              </a:tabLst>
            </a:pP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Medidas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económicas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proporcionales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a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capacidad 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Desarrollos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los</a:t>
            </a:r>
            <a:r>
              <a:rPr sz="1800" b="1" spc="37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países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86772" y="5647795"/>
            <a:ext cx="697925" cy="595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597" y="359994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pc="80" dirty="0"/>
              <a:t>EN </a:t>
            </a:r>
            <a:r>
              <a:rPr spc="170" dirty="0"/>
              <a:t>CHILE </a:t>
            </a:r>
            <a:r>
              <a:rPr spc="190" dirty="0"/>
              <a:t>LA </a:t>
            </a:r>
            <a:r>
              <a:rPr spc="40" dirty="0"/>
              <a:t>SITUACIÓN </a:t>
            </a:r>
            <a:r>
              <a:rPr spc="-105" dirty="0"/>
              <a:t>NO </a:t>
            </a:r>
            <a:r>
              <a:rPr spc="105" dirty="0"/>
              <a:t>ES</a:t>
            </a:r>
            <a:r>
              <a:rPr spc="260" dirty="0"/>
              <a:t> </a:t>
            </a:r>
            <a:r>
              <a:rPr spc="75" dirty="0"/>
              <a:t>DISTINTA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3401" y="1155700"/>
            <a:ext cx="6172200" cy="2349500"/>
          </a:xfrm>
          <a:prstGeom prst="rect">
            <a:avLst/>
          </a:prstGeom>
          <a:solidFill>
            <a:srgbClr val="3A7AAF">
              <a:alpha val="19999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253365" marR="524510" indent="-203200">
              <a:lnSpc>
                <a:spcPct val="111100"/>
              </a:lnSpc>
              <a:spcBef>
                <a:spcPts val="325"/>
              </a:spcBef>
              <a:buChar char="·"/>
              <a:tabLst>
                <a:tab pos="245745" algn="l"/>
              </a:tabLst>
            </a:pP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Proyecciones económicas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nos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hablan la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peor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crisis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en 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35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años</a:t>
            </a:r>
            <a:r>
              <a:rPr sz="1800" b="1" spc="16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35" dirty="0">
                <a:solidFill>
                  <a:srgbClr val="003C73"/>
                </a:solidFill>
                <a:latin typeface="Calibri"/>
                <a:cs typeface="Calibri"/>
              </a:rPr>
              <a:t>(1982)</a:t>
            </a:r>
            <a:endParaRPr sz="1800">
              <a:latin typeface="Calibri"/>
              <a:cs typeface="Calibri"/>
            </a:endParaRPr>
          </a:p>
          <a:p>
            <a:pPr marL="253365" marR="593090" indent="-203200">
              <a:lnSpc>
                <a:spcPct val="111100"/>
              </a:lnSpc>
              <a:buChar char="·"/>
              <a:tabLst>
                <a:tab pos="245745" algn="l"/>
              </a:tabLst>
            </a:pPr>
            <a:r>
              <a:rPr sz="1800" b="1" spc="5" dirty="0">
                <a:solidFill>
                  <a:srgbClr val="003C73"/>
                </a:solidFill>
                <a:latin typeface="Calibri"/>
                <a:cs typeface="Calibri"/>
              </a:rPr>
              <a:t>Cada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vez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los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efectos,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en plena pandemia,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se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ven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mas  preocupantes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en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términos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</a:t>
            </a:r>
            <a:r>
              <a:rPr sz="1800" b="1" spc="36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caída</a:t>
            </a:r>
            <a:endParaRPr sz="18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240"/>
              </a:spcBef>
            </a:pP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actividad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económica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empleos.</a:t>
            </a:r>
            <a:endParaRPr sz="1800">
              <a:latin typeface="Calibri"/>
              <a:cs typeface="Calibri"/>
            </a:endParaRPr>
          </a:p>
          <a:p>
            <a:pPr marL="253365" marR="1045210" indent="-203200">
              <a:lnSpc>
                <a:spcPct val="111100"/>
              </a:lnSpc>
              <a:buChar char="·"/>
              <a:tabLst>
                <a:tab pos="245745" algn="l"/>
              </a:tabLst>
            </a:pP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Aumenta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desempleo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600.000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trabajadores con 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suspensión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temporal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</a:t>
            </a:r>
            <a:r>
              <a:rPr sz="1800" b="1" spc="29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empleo.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3399" y="3642804"/>
            <a:ext cx="5943599" cy="321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9751" y="3606800"/>
            <a:ext cx="6159500" cy="3251200"/>
          </a:xfrm>
          <a:custGeom>
            <a:avLst/>
            <a:gdLst/>
            <a:ahLst/>
            <a:cxnLst/>
            <a:rect l="l" t="t" r="r" b="b"/>
            <a:pathLst>
              <a:path w="6159500" h="3251200">
                <a:moveTo>
                  <a:pt x="0" y="3251200"/>
                </a:moveTo>
                <a:lnTo>
                  <a:pt x="6159500" y="3251200"/>
                </a:lnTo>
                <a:lnTo>
                  <a:pt x="6159500" y="0"/>
                </a:lnTo>
                <a:lnTo>
                  <a:pt x="0" y="0"/>
                </a:lnTo>
                <a:lnTo>
                  <a:pt x="0" y="3251200"/>
                </a:lnTo>
                <a:close/>
              </a:path>
            </a:pathLst>
          </a:custGeom>
          <a:ln w="12700">
            <a:solidFill>
              <a:srgbClr val="3A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7799" y="1166800"/>
            <a:ext cx="3271511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7803" y="1166799"/>
            <a:ext cx="3271520" cy="3048000"/>
          </a:xfrm>
          <a:custGeom>
            <a:avLst/>
            <a:gdLst/>
            <a:ahLst/>
            <a:cxnLst/>
            <a:rect l="l" t="t" r="r" b="b"/>
            <a:pathLst>
              <a:path w="3271520" h="3048000">
                <a:moveTo>
                  <a:pt x="0" y="3047999"/>
                </a:moveTo>
                <a:lnTo>
                  <a:pt x="3271520" y="3047999"/>
                </a:lnTo>
                <a:lnTo>
                  <a:pt x="3271520" y="0"/>
                </a:lnTo>
                <a:lnTo>
                  <a:pt x="0" y="0"/>
                </a:lnTo>
                <a:lnTo>
                  <a:pt x="0" y="3047999"/>
                </a:lnTo>
                <a:close/>
              </a:path>
            </a:pathLst>
          </a:custGeom>
          <a:ln w="12700">
            <a:solidFill>
              <a:srgbClr val="3A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9150" y="4376851"/>
            <a:ext cx="3261609" cy="2194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9150" y="4370997"/>
            <a:ext cx="3261995" cy="2200275"/>
          </a:xfrm>
          <a:custGeom>
            <a:avLst/>
            <a:gdLst/>
            <a:ahLst/>
            <a:cxnLst/>
            <a:rect l="l" t="t" r="r" b="b"/>
            <a:pathLst>
              <a:path w="3261995" h="2200275">
                <a:moveTo>
                  <a:pt x="0" y="2200148"/>
                </a:moveTo>
                <a:lnTo>
                  <a:pt x="3261613" y="2200148"/>
                </a:lnTo>
                <a:lnTo>
                  <a:pt x="3261613" y="0"/>
                </a:lnTo>
                <a:lnTo>
                  <a:pt x="0" y="0"/>
                </a:lnTo>
                <a:lnTo>
                  <a:pt x="0" y="2200148"/>
                </a:lnTo>
                <a:close/>
              </a:path>
            </a:pathLst>
          </a:custGeom>
          <a:ln w="12700">
            <a:solidFill>
              <a:srgbClr val="3A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7401" y="3632200"/>
            <a:ext cx="5626100" cy="88900"/>
          </a:xfrm>
          <a:custGeom>
            <a:avLst/>
            <a:gdLst/>
            <a:ahLst/>
            <a:cxnLst/>
            <a:rect l="l" t="t" r="r" b="b"/>
            <a:pathLst>
              <a:path w="5626100" h="88900">
                <a:moveTo>
                  <a:pt x="0" y="88900"/>
                </a:moveTo>
                <a:lnTo>
                  <a:pt x="5626100" y="88900"/>
                </a:lnTo>
                <a:lnTo>
                  <a:pt x="56261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3600" y="1228204"/>
            <a:ext cx="3162300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3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597" y="359994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pc="20" dirty="0"/>
              <a:t>ACCIONES </a:t>
            </a:r>
            <a:r>
              <a:rPr spc="40" dirty="0"/>
              <a:t>DE </a:t>
            </a:r>
            <a:r>
              <a:rPr spc="190" dirty="0"/>
              <a:t>LA</a:t>
            </a:r>
            <a:r>
              <a:rPr spc="520" dirty="0"/>
              <a:t> </a:t>
            </a:r>
            <a:r>
              <a:rPr spc="15" dirty="0"/>
              <a:t>AUTORIDAD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2365" indent="-194945">
              <a:lnSpc>
                <a:spcPct val="100000"/>
              </a:lnSpc>
              <a:spcBef>
                <a:spcPts val="340"/>
              </a:spcBef>
              <a:buChar char="·"/>
              <a:tabLst>
                <a:tab pos="2413000" algn="l"/>
              </a:tabLst>
            </a:pPr>
            <a:r>
              <a:rPr spc="80" dirty="0"/>
              <a:t>Ley </a:t>
            </a:r>
            <a:r>
              <a:rPr spc="35" dirty="0"/>
              <a:t>Protección </a:t>
            </a:r>
            <a:r>
              <a:rPr spc="10" dirty="0"/>
              <a:t>de</a:t>
            </a:r>
            <a:r>
              <a:rPr spc="254" dirty="0"/>
              <a:t> </a:t>
            </a:r>
            <a:r>
              <a:rPr spc="20" dirty="0"/>
              <a:t>empleo.</a:t>
            </a:r>
          </a:p>
          <a:p>
            <a:pPr marL="2488565" marR="631825" indent="-67945">
              <a:lnSpc>
                <a:spcPct val="111100"/>
              </a:lnSpc>
            </a:pPr>
            <a:r>
              <a:rPr spc="80" dirty="0"/>
              <a:t>(Cuidar </a:t>
            </a:r>
            <a:r>
              <a:rPr spc="50" dirty="0"/>
              <a:t>la </a:t>
            </a:r>
            <a:r>
              <a:rPr spc="45" dirty="0"/>
              <a:t>relación </a:t>
            </a:r>
            <a:r>
              <a:rPr spc="35" dirty="0"/>
              <a:t>laboral, </a:t>
            </a:r>
            <a:r>
              <a:rPr spc="55" dirty="0"/>
              <a:t>permitiendo </a:t>
            </a:r>
            <a:r>
              <a:rPr spc="40" dirty="0"/>
              <a:t>el </a:t>
            </a:r>
            <a:r>
              <a:rPr spc="45" dirty="0"/>
              <a:t>mantener </a:t>
            </a:r>
            <a:r>
              <a:rPr spc="40" dirty="0"/>
              <a:t>el </a:t>
            </a:r>
            <a:r>
              <a:rPr spc="60" dirty="0"/>
              <a:t>vinculo </a:t>
            </a:r>
            <a:r>
              <a:rPr spc="25" dirty="0"/>
              <a:t>para </a:t>
            </a:r>
            <a:r>
              <a:rPr spc="50" dirty="0"/>
              <a:t>la  </a:t>
            </a:r>
            <a:r>
              <a:rPr spc="45" dirty="0"/>
              <a:t>reactivación </a:t>
            </a:r>
            <a:r>
              <a:rPr spc="10" dirty="0"/>
              <a:t>de </a:t>
            </a:r>
            <a:r>
              <a:rPr spc="35" dirty="0"/>
              <a:t>los</a:t>
            </a:r>
            <a:r>
              <a:rPr spc="315" dirty="0"/>
              <a:t> </a:t>
            </a:r>
            <a:r>
              <a:rPr spc="50" dirty="0"/>
              <a:t>empleos)</a:t>
            </a:r>
          </a:p>
          <a:p>
            <a:pPr marL="2204720"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204720"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412365" indent="-194945">
              <a:lnSpc>
                <a:spcPct val="100000"/>
              </a:lnSpc>
              <a:buChar char="·"/>
              <a:tabLst>
                <a:tab pos="2413000" algn="l"/>
              </a:tabLst>
            </a:pPr>
            <a:r>
              <a:rPr spc="30" dirty="0"/>
              <a:t>Postergación </a:t>
            </a:r>
            <a:r>
              <a:rPr spc="10" dirty="0"/>
              <a:t>de </a:t>
            </a:r>
            <a:r>
              <a:rPr spc="45" dirty="0"/>
              <a:t>obligaciones</a:t>
            </a:r>
            <a:r>
              <a:rPr spc="335" dirty="0"/>
              <a:t> </a:t>
            </a:r>
            <a:r>
              <a:rPr spc="65" dirty="0"/>
              <a:t>tributarias</a:t>
            </a:r>
          </a:p>
          <a:p>
            <a:pPr marL="2204720">
              <a:lnSpc>
                <a:spcPct val="100000"/>
              </a:lnSpc>
              <a:buClr>
                <a:srgbClr val="003C73"/>
              </a:buClr>
              <a:buFont typeface="Calibri"/>
              <a:buChar char="·"/>
            </a:pPr>
            <a:endParaRPr sz="2200">
              <a:latin typeface="Times New Roman"/>
              <a:cs typeface="Times New Roman"/>
            </a:endParaRPr>
          </a:p>
          <a:p>
            <a:pPr marL="2204720">
              <a:lnSpc>
                <a:spcPct val="100000"/>
              </a:lnSpc>
              <a:spcBef>
                <a:spcPts val="40"/>
              </a:spcBef>
              <a:buClr>
                <a:srgbClr val="003C73"/>
              </a:buClr>
              <a:buFont typeface="Calibri"/>
              <a:buChar char="·"/>
            </a:pPr>
            <a:endParaRPr sz="2150">
              <a:latin typeface="Times New Roman"/>
              <a:cs typeface="Times New Roman"/>
            </a:endParaRPr>
          </a:p>
          <a:p>
            <a:pPr marL="2412365" indent="-194945">
              <a:lnSpc>
                <a:spcPct val="100000"/>
              </a:lnSpc>
              <a:buChar char="·"/>
              <a:tabLst>
                <a:tab pos="2413000" algn="l"/>
              </a:tabLst>
            </a:pPr>
            <a:r>
              <a:rPr spc="35" dirty="0"/>
              <a:t>Créditos </a:t>
            </a:r>
            <a:r>
              <a:rPr spc="10" dirty="0"/>
              <a:t>a </a:t>
            </a:r>
            <a:r>
              <a:rPr spc="50" dirty="0"/>
              <a:t>las </a:t>
            </a:r>
            <a:r>
              <a:rPr spc="5" dirty="0"/>
              <a:t>PYME. </a:t>
            </a:r>
            <a:r>
              <a:rPr dirty="0"/>
              <a:t>FOGAPE </a:t>
            </a:r>
            <a:r>
              <a:rPr spc="-5" dirty="0"/>
              <a:t>COVID</a:t>
            </a:r>
            <a:r>
              <a:rPr spc="235" dirty="0"/>
              <a:t> </a:t>
            </a:r>
            <a:r>
              <a:rPr spc="85" dirty="0"/>
              <a:t>19</a:t>
            </a:r>
          </a:p>
          <a:p>
            <a:pPr marL="2419985">
              <a:lnSpc>
                <a:spcPct val="100000"/>
              </a:lnSpc>
              <a:spcBef>
                <a:spcPts val="240"/>
              </a:spcBef>
            </a:pPr>
            <a:r>
              <a:rPr spc="85" dirty="0"/>
              <a:t>(Permitir</a:t>
            </a:r>
            <a:r>
              <a:rPr spc="130" dirty="0"/>
              <a:t> </a:t>
            </a:r>
            <a:r>
              <a:rPr spc="40" dirty="0"/>
              <a:t>darle</a:t>
            </a:r>
            <a:r>
              <a:rPr spc="135" dirty="0"/>
              <a:t> </a:t>
            </a:r>
            <a:r>
              <a:rPr spc="60" dirty="0"/>
              <a:t>continuidad</a:t>
            </a:r>
            <a:r>
              <a:rPr spc="130" dirty="0"/>
              <a:t> </a:t>
            </a:r>
            <a:r>
              <a:rPr spc="10" dirty="0"/>
              <a:t>a</a:t>
            </a:r>
            <a:r>
              <a:rPr spc="135" dirty="0"/>
              <a:t> </a:t>
            </a:r>
            <a:r>
              <a:rPr spc="25" dirty="0"/>
              <a:t>empresas</a:t>
            </a:r>
            <a:r>
              <a:rPr spc="135" dirty="0"/>
              <a:t> </a:t>
            </a:r>
            <a:r>
              <a:rPr spc="30" dirty="0"/>
              <a:t>solventes</a:t>
            </a:r>
            <a:r>
              <a:rPr spc="130" dirty="0"/>
              <a:t> </a:t>
            </a:r>
            <a:r>
              <a:rPr spc="10" dirty="0"/>
              <a:t>pero</a:t>
            </a:r>
            <a:r>
              <a:rPr spc="135" dirty="0"/>
              <a:t> </a:t>
            </a:r>
            <a:r>
              <a:rPr spc="25" dirty="0"/>
              <a:t>con</a:t>
            </a:r>
            <a:r>
              <a:rPr spc="135" dirty="0"/>
              <a:t> </a:t>
            </a:r>
            <a:r>
              <a:rPr spc="55" dirty="0"/>
              <a:t>falta</a:t>
            </a:r>
            <a:r>
              <a:rPr spc="130" dirty="0"/>
              <a:t> </a:t>
            </a:r>
            <a:r>
              <a:rPr spc="10" dirty="0"/>
              <a:t>de</a:t>
            </a:r>
            <a:r>
              <a:rPr spc="135" dirty="0"/>
              <a:t> </a:t>
            </a:r>
            <a:r>
              <a:rPr spc="90" dirty="0"/>
              <a:t>liquidez)</a:t>
            </a:r>
          </a:p>
          <a:p>
            <a:pPr marL="2204720"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204720"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2412365" indent="-194945">
              <a:lnSpc>
                <a:spcPct val="100000"/>
              </a:lnSpc>
              <a:spcBef>
                <a:spcPts val="5"/>
              </a:spcBef>
              <a:buChar char="·"/>
              <a:tabLst>
                <a:tab pos="2413000" algn="l"/>
              </a:tabLst>
            </a:pPr>
            <a:r>
              <a:rPr spc="60" dirty="0"/>
              <a:t>Ingreso </a:t>
            </a:r>
            <a:r>
              <a:rPr spc="70" dirty="0"/>
              <a:t>Familiar </a:t>
            </a:r>
            <a:r>
              <a:rPr spc="50" dirty="0"/>
              <a:t>Emergencia </a:t>
            </a:r>
            <a:r>
              <a:rPr spc="70" dirty="0"/>
              <a:t>(Social, </a:t>
            </a:r>
            <a:r>
              <a:rPr spc="65" dirty="0"/>
              <a:t>Sanitario </a:t>
            </a:r>
            <a:r>
              <a:rPr spc="80" dirty="0"/>
              <a:t>y</a:t>
            </a:r>
            <a:r>
              <a:rPr spc="440" dirty="0"/>
              <a:t> </a:t>
            </a:r>
            <a:r>
              <a:rPr spc="50" dirty="0"/>
              <a:t>Consumo)</a:t>
            </a:r>
          </a:p>
        </p:txBody>
      </p:sp>
      <p:sp>
        <p:nvSpPr>
          <p:cNvPr id="4" name="object 4"/>
          <p:cNvSpPr/>
          <p:nvPr/>
        </p:nvSpPr>
        <p:spPr>
          <a:xfrm>
            <a:off x="2692398" y="4153998"/>
            <a:ext cx="572207" cy="57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9994" y="1753226"/>
            <a:ext cx="582009" cy="582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6174" y="5169998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39496" y="0"/>
                </a:moveTo>
                <a:lnTo>
                  <a:pt x="95346" y="7188"/>
                </a:lnTo>
                <a:lnTo>
                  <a:pt x="57025" y="27079"/>
                </a:lnTo>
                <a:lnTo>
                  <a:pt x="26829" y="57368"/>
                </a:lnTo>
                <a:lnTo>
                  <a:pt x="7055" y="95749"/>
                </a:lnTo>
                <a:lnTo>
                  <a:pt x="0" y="139915"/>
                </a:lnTo>
                <a:lnTo>
                  <a:pt x="7193" y="184059"/>
                </a:lnTo>
                <a:lnTo>
                  <a:pt x="27085" y="222377"/>
                </a:lnTo>
                <a:lnTo>
                  <a:pt x="57372" y="252570"/>
                </a:lnTo>
                <a:lnTo>
                  <a:pt x="95750" y="272344"/>
                </a:lnTo>
                <a:lnTo>
                  <a:pt x="139915" y="279400"/>
                </a:lnTo>
                <a:lnTo>
                  <a:pt x="183984" y="272197"/>
                </a:lnTo>
                <a:lnTo>
                  <a:pt x="212379" y="257467"/>
                </a:lnTo>
                <a:lnTo>
                  <a:pt x="139776" y="257467"/>
                </a:lnTo>
                <a:lnTo>
                  <a:pt x="93944" y="248180"/>
                </a:lnTo>
                <a:lnTo>
                  <a:pt x="56527" y="222919"/>
                </a:lnTo>
                <a:lnTo>
                  <a:pt x="31312" y="185472"/>
                </a:lnTo>
                <a:lnTo>
                  <a:pt x="22144" y="139915"/>
                </a:lnTo>
                <a:lnTo>
                  <a:pt x="22113" y="139484"/>
                </a:lnTo>
                <a:lnTo>
                  <a:pt x="31366" y="93793"/>
                </a:lnTo>
                <a:lnTo>
                  <a:pt x="56626" y="56381"/>
                </a:lnTo>
                <a:lnTo>
                  <a:pt x="94072" y="31170"/>
                </a:lnTo>
                <a:lnTo>
                  <a:pt x="139915" y="21945"/>
                </a:lnTo>
                <a:lnTo>
                  <a:pt x="212561" y="21945"/>
                </a:lnTo>
                <a:lnTo>
                  <a:pt x="183662" y="7055"/>
                </a:lnTo>
                <a:lnTo>
                  <a:pt x="139496" y="0"/>
                </a:lnTo>
                <a:close/>
              </a:path>
              <a:path w="279400" h="279400">
                <a:moveTo>
                  <a:pt x="212561" y="21945"/>
                </a:moveTo>
                <a:lnTo>
                  <a:pt x="139915" y="21945"/>
                </a:lnTo>
                <a:lnTo>
                  <a:pt x="185704" y="31319"/>
                </a:lnTo>
                <a:lnTo>
                  <a:pt x="223097" y="56565"/>
                </a:lnTo>
                <a:lnTo>
                  <a:pt x="248322" y="93975"/>
                </a:lnTo>
                <a:lnTo>
                  <a:pt x="257547" y="139484"/>
                </a:lnTo>
                <a:lnTo>
                  <a:pt x="257578" y="139915"/>
                </a:lnTo>
                <a:lnTo>
                  <a:pt x="248325" y="185608"/>
                </a:lnTo>
                <a:lnTo>
                  <a:pt x="223065" y="223024"/>
                </a:lnTo>
                <a:lnTo>
                  <a:pt x="185619" y="248239"/>
                </a:lnTo>
                <a:lnTo>
                  <a:pt x="139776" y="257467"/>
                </a:lnTo>
                <a:lnTo>
                  <a:pt x="212379" y="257467"/>
                </a:lnTo>
                <a:lnTo>
                  <a:pt x="252431" y="222132"/>
                </a:lnTo>
                <a:lnTo>
                  <a:pt x="272242" y="183846"/>
                </a:lnTo>
                <a:lnTo>
                  <a:pt x="279377" y="139915"/>
                </a:lnTo>
                <a:lnTo>
                  <a:pt x="279399" y="139484"/>
                </a:lnTo>
                <a:lnTo>
                  <a:pt x="272212" y="95340"/>
                </a:lnTo>
                <a:lnTo>
                  <a:pt x="252324" y="57022"/>
                </a:lnTo>
                <a:lnTo>
                  <a:pt x="222039" y="26829"/>
                </a:lnTo>
                <a:lnTo>
                  <a:pt x="212561" y="21945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7941" y="5309773"/>
            <a:ext cx="136525" cy="68580"/>
          </a:xfrm>
          <a:custGeom>
            <a:avLst/>
            <a:gdLst/>
            <a:ahLst/>
            <a:cxnLst/>
            <a:rect l="l" t="t" r="r" b="b"/>
            <a:pathLst>
              <a:path w="136525" h="68579">
                <a:moveTo>
                  <a:pt x="21932" y="0"/>
                </a:moveTo>
                <a:lnTo>
                  <a:pt x="0" y="0"/>
                </a:lnTo>
                <a:lnTo>
                  <a:pt x="5385" y="26528"/>
                </a:lnTo>
                <a:lnTo>
                  <a:pt x="19981" y="48166"/>
                </a:lnTo>
                <a:lnTo>
                  <a:pt x="41635" y="62773"/>
                </a:lnTo>
                <a:lnTo>
                  <a:pt x="68148" y="68148"/>
                </a:lnTo>
                <a:lnTo>
                  <a:pt x="94688" y="62793"/>
                </a:lnTo>
                <a:lnTo>
                  <a:pt x="116383" y="48166"/>
                </a:lnTo>
                <a:lnTo>
                  <a:pt x="117683" y="46240"/>
                </a:lnTo>
                <a:lnTo>
                  <a:pt x="68186" y="46240"/>
                </a:lnTo>
                <a:lnTo>
                  <a:pt x="50184" y="42607"/>
                </a:lnTo>
                <a:lnTo>
                  <a:pt x="35482" y="32697"/>
                </a:lnTo>
                <a:lnTo>
                  <a:pt x="25568" y="17999"/>
                </a:lnTo>
                <a:lnTo>
                  <a:pt x="21932" y="0"/>
                </a:lnTo>
                <a:close/>
              </a:path>
              <a:path w="136525" h="68579">
                <a:moveTo>
                  <a:pt x="136372" y="0"/>
                </a:moveTo>
                <a:lnTo>
                  <a:pt x="114427" y="0"/>
                </a:lnTo>
                <a:lnTo>
                  <a:pt x="110793" y="17999"/>
                </a:lnTo>
                <a:lnTo>
                  <a:pt x="100884" y="32697"/>
                </a:lnTo>
                <a:lnTo>
                  <a:pt x="86185" y="42607"/>
                </a:lnTo>
                <a:lnTo>
                  <a:pt x="68186" y="46240"/>
                </a:lnTo>
                <a:lnTo>
                  <a:pt x="117683" y="46240"/>
                </a:lnTo>
                <a:lnTo>
                  <a:pt x="130995" y="26512"/>
                </a:lnTo>
                <a:lnTo>
                  <a:pt x="136372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7779" y="5269716"/>
            <a:ext cx="247015" cy="247015"/>
          </a:xfrm>
          <a:custGeom>
            <a:avLst/>
            <a:gdLst/>
            <a:ahLst/>
            <a:cxnLst/>
            <a:rect l="l" t="t" r="r" b="b"/>
            <a:pathLst>
              <a:path w="247014" h="247014">
                <a:moveTo>
                  <a:pt x="123215" y="0"/>
                </a:moveTo>
                <a:lnTo>
                  <a:pt x="75255" y="9681"/>
                </a:lnTo>
                <a:lnTo>
                  <a:pt x="36090" y="36083"/>
                </a:lnTo>
                <a:lnTo>
                  <a:pt x="9683" y="75245"/>
                </a:lnTo>
                <a:lnTo>
                  <a:pt x="0" y="123202"/>
                </a:lnTo>
                <a:lnTo>
                  <a:pt x="9683" y="171162"/>
                </a:lnTo>
                <a:lnTo>
                  <a:pt x="36090" y="210327"/>
                </a:lnTo>
                <a:lnTo>
                  <a:pt x="75255" y="236734"/>
                </a:lnTo>
                <a:lnTo>
                  <a:pt x="123215" y="246418"/>
                </a:lnTo>
                <a:lnTo>
                  <a:pt x="171146" y="236699"/>
                </a:lnTo>
                <a:lnTo>
                  <a:pt x="189251" y="224485"/>
                </a:lnTo>
                <a:lnTo>
                  <a:pt x="123215" y="224485"/>
                </a:lnTo>
                <a:lnTo>
                  <a:pt x="83796" y="216525"/>
                </a:lnTo>
                <a:lnTo>
                  <a:pt x="51606" y="194817"/>
                </a:lnTo>
                <a:lnTo>
                  <a:pt x="29903" y="162623"/>
                </a:lnTo>
                <a:lnTo>
                  <a:pt x="21945" y="123202"/>
                </a:lnTo>
                <a:lnTo>
                  <a:pt x="29903" y="83783"/>
                </a:lnTo>
                <a:lnTo>
                  <a:pt x="51606" y="51593"/>
                </a:lnTo>
                <a:lnTo>
                  <a:pt x="83796" y="29891"/>
                </a:lnTo>
                <a:lnTo>
                  <a:pt x="123215" y="21932"/>
                </a:lnTo>
                <a:lnTo>
                  <a:pt x="189348" y="21932"/>
                </a:lnTo>
                <a:lnTo>
                  <a:pt x="171174" y="9681"/>
                </a:lnTo>
                <a:lnTo>
                  <a:pt x="123215" y="0"/>
                </a:lnTo>
                <a:close/>
              </a:path>
              <a:path w="247014" h="247014">
                <a:moveTo>
                  <a:pt x="189348" y="21932"/>
                </a:moveTo>
                <a:lnTo>
                  <a:pt x="123215" y="21932"/>
                </a:lnTo>
                <a:lnTo>
                  <a:pt x="162607" y="29928"/>
                </a:lnTo>
                <a:lnTo>
                  <a:pt x="194781" y="51636"/>
                </a:lnTo>
                <a:lnTo>
                  <a:pt x="216489" y="83810"/>
                </a:lnTo>
                <a:lnTo>
                  <a:pt x="224485" y="123202"/>
                </a:lnTo>
                <a:lnTo>
                  <a:pt x="216527" y="162623"/>
                </a:lnTo>
                <a:lnTo>
                  <a:pt x="194824" y="194817"/>
                </a:lnTo>
                <a:lnTo>
                  <a:pt x="162634" y="216525"/>
                </a:lnTo>
                <a:lnTo>
                  <a:pt x="123215" y="224485"/>
                </a:lnTo>
                <a:lnTo>
                  <a:pt x="189251" y="224485"/>
                </a:lnTo>
                <a:lnTo>
                  <a:pt x="210292" y="210289"/>
                </a:lnTo>
                <a:lnTo>
                  <a:pt x="236704" y="171140"/>
                </a:lnTo>
                <a:lnTo>
                  <a:pt x="246430" y="123202"/>
                </a:lnTo>
                <a:lnTo>
                  <a:pt x="236747" y="75245"/>
                </a:lnTo>
                <a:lnTo>
                  <a:pt x="210340" y="36083"/>
                </a:lnTo>
                <a:lnTo>
                  <a:pt x="189348" y="21932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0136" y="5392928"/>
            <a:ext cx="121920" cy="60960"/>
          </a:xfrm>
          <a:custGeom>
            <a:avLst/>
            <a:gdLst/>
            <a:ahLst/>
            <a:cxnLst/>
            <a:rect l="l" t="t" r="r" b="b"/>
            <a:pathLst>
              <a:path w="121919" h="60960">
                <a:moveTo>
                  <a:pt x="21932" y="0"/>
                </a:moveTo>
                <a:lnTo>
                  <a:pt x="0" y="0"/>
                </a:lnTo>
                <a:lnTo>
                  <a:pt x="4801" y="23675"/>
                </a:lnTo>
                <a:lnTo>
                  <a:pt x="17846" y="43011"/>
                </a:lnTo>
                <a:lnTo>
                  <a:pt x="37183" y="56057"/>
                </a:lnTo>
                <a:lnTo>
                  <a:pt x="60858" y="60858"/>
                </a:lnTo>
                <a:lnTo>
                  <a:pt x="84533" y="56057"/>
                </a:lnTo>
                <a:lnTo>
                  <a:pt x="103870" y="43011"/>
                </a:lnTo>
                <a:lnTo>
                  <a:pt x="106626" y="38925"/>
                </a:lnTo>
                <a:lnTo>
                  <a:pt x="60858" y="38925"/>
                </a:lnTo>
                <a:lnTo>
                  <a:pt x="45705" y="35865"/>
                </a:lnTo>
                <a:lnTo>
                  <a:pt x="33332" y="27520"/>
                </a:lnTo>
                <a:lnTo>
                  <a:pt x="24991" y="15147"/>
                </a:lnTo>
                <a:lnTo>
                  <a:pt x="21932" y="0"/>
                </a:lnTo>
                <a:close/>
              </a:path>
              <a:path w="121919" h="60960">
                <a:moveTo>
                  <a:pt x="121716" y="0"/>
                </a:moveTo>
                <a:lnTo>
                  <a:pt x="99783" y="0"/>
                </a:lnTo>
                <a:lnTo>
                  <a:pt x="96725" y="15147"/>
                </a:lnTo>
                <a:lnTo>
                  <a:pt x="88384" y="27520"/>
                </a:lnTo>
                <a:lnTo>
                  <a:pt x="76011" y="35865"/>
                </a:lnTo>
                <a:lnTo>
                  <a:pt x="60858" y="38925"/>
                </a:lnTo>
                <a:lnTo>
                  <a:pt x="106626" y="38925"/>
                </a:lnTo>
                <a:lnTo>
                  <a:pt x="116915" y="23675"/>
                </a:lnTo>
                <a:lnTo>
                  <a:pt x="121716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4432" y="5624979"/>
            <a:ext cx="70485" cy="93980"/>
          </a:xfrm>
          <a:custGeom>
            <a:avLst/>
            <a:gdLst/>
            <a:ahLst/>
            <a:cxnLst/>
            <a:rect l="l" t="t" r="r" b="b"/>
            <a:pathLst>
              <a:path w="70485" h="93979">
                <a:moveTo>
                  <a:pt x="9131" y="0"/>
                </a:moveTo>
                <a:lnTo>
                  <a:pt x="0" y="19951"/>
                </a:lnTo>
                <a:lnTo>
                  <a:pt x="19784" y="32568"/>
                </a:lnTo>
                <a:lnTo>
                  <a:pt x="34920" y="49907"/>
                </a:lnTo>
                <a:lnTo>
                  <a:pt x="44628" y="70775"/>
                </a:lnTo>
                <a:lnTo>
                  <a:pt x="48132" y="93980"/>
                </a:lnTo>
                <a:lnTo>
                  <a:pt x="70065" y="93980"/>
                </a:lnTo>
                <a:lnTo>
                  <a:pt x="65652" y="64545"/>
                </a:lnTo>
                <a:lnTo>
                  <a:pt x="53371" y="38060"/>
                </a:lnTo>
                <a:lnTo>
                  <a:pt x="34204" y="16039"/>
                </a:lnTo>
                <a:lnTo>
                  <a:pt x="9131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7644" y="5624903"/>
            <a:ext cx="69850" cy="94615"/>
          </a:xfrm>
          <a:custGeom>
            <a:avLst/>
            <a:gdLst/>
            <a:ahLst/>
            <a:cxnLst/>
            <a:rect l="l" t="t" r="r" b="b"/>
            <a:pathLst>
              <a:path w="69850" h="94614">
                <a:moveTo>
                  <a:pt x="60718" y="0"/>
                </a:moveTo>
                <a:lnTo>
                  <a:pt x="35695" y="16087"/>
                </a:lnTo>
                <a:lnTo>
                  <a:pt x="16581" y="38136"/>
                </a:lnTo>
                <a:lnTo>
                  <a:pt x="4356" y="64631"/>
                </a:lnTo>
                <a:lnTo>
                  <a:pt x="0" y="94056"/>
                </a:lnTo>
                <a:lnTo>
                  <a:pt x="21932" y="94056"/>
                </a:lnTo>
                <a:lnTo>
                  <a:pt x="25383" y="70861"/>
                </a:lnTo>
                <a:lnTo>
                  <a:pt x="35032" y="49985"/>
                </a:lnTo>
                <a:lnTo>
                  <a:pt x="50111" y="32621"/>
                </a:lnTo>
                <a:lnTo>
                  <a:pt x="69850" y="19964"/>
                </a:lnTo>
                <a:lnTo>
                  <a:pt x="60718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2291" y="5478701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531" y="0"/>
                </a:moveTo>
                <a:lnTo>
                  <a:pt x="54049" y="6989"/>
                </a:lnTo>
                <a:lnTo>
                  <a:pt x="25901" y="26000"/>
                </a:lnTo>
                <a:lnTo>
                  <a:pt x="6935" y="54178"/>
                </a:lnTo>
                <a:lnTo>
                  <a:pt x="0" y="88671"/>
                </a:lnTo>
                <a:lnTo>
                  <a:pt x="6989" y="123153"/>
                </a:lnTo>
                <a:lnTo>
                  <a:pt x="26000" y="151301"/>
                </a:lnTo>
                <a:lnTo>
                  <a:pt x="54178" y="170267"/>
                </a:lnTo>
                <a:lnTo>
                  <a:pt x="88671" y="177203"/>
                </a:lnTo>
                <a:lnTo>
                  <a:pt x="123126" y="170201"/>
                </a:lnTo>
                <a:lnTo>
                  <a:pt x="145239" y="155270"/>
                </a:lnTo>
                <a:lnTo>
                  <a:pt x="88671" y="155270"/>
                </a:lnTo>
                <a:lnTo>
                  <a:pt x="62723" y="150029"/>
                </a:lnTo>
                <a:lnTo>
                  <a:pt x="41533" y="135739"/>
                </a:lnTo>
                <a:lnTo>
                  <a:pt x="27247" y="114545"/>
                </a:lnTo>
                <a:lnTo>
                  <a:pt x="22024" y="88671"/>
                </a:lnTo>
                <a:lnTo>
                  <a:pt x="22021" y="88531"/>
                </a:lnTo>
                <a:lnTo>
                  <a:pt x="27247" y="62646"/>
                </a:lnTo>
                <a:lnTo>
                  <a:pt x="41533" y="41457"/>
                </a:lnTo>
                <a:lnTo>
                  <a:pt x="62723" y="27171"/>
                </a:lnTo>
                <a:lnTo>
                  <a:pt x="88671" y="21932"/>
                </a:lnTo>
                <a:lnTo>
                  <a:pt x="145306" y="21932"/>
                </a:lnTo>
                <a:lnTo>
                  <a:pt x="123024" y="6935"/>
                </a:lnTo>
                <a:lnTo>
                  <a:pt x="88531" y="0"/>
                </a:lnTo>
                <a:close/>
              </a:path>
              <a:path w="177800" h="177800">
                <a:moveTo>
                  <a:pt x="145306" y="21932"/>
                </a:moveTo>
                <a:lnTo>
                  <a:pt x="88671" y="21932"/>
                </a:lnTo>
                <a:lnTo>
                  <a:pt x="114608" y="27191"/>
                </a:lnTo>
                <a:lnTo>
                  <a:pt x="135789" y="41481"/>
                </a:lnTo>
                <a:lnTo>
                  <a:pt x="150077" y="62662"/>
                </a:lnTo>
                <a:lnTo>
                  <a:pt x="155320" y="88531"/>
                </a:lnTo>
                <a:lnTo>
                  <a:pt x="155318" y="88671"/>
                </a:lnTo>
                <a:lnTo>
                  <a:pt x="150095" y="114545"/>
                </a:lnTo>
                <a:lnTo>
                  <a:pt x="135809" y="135739"/>
                </a:lnTo>
                <a:lnTo>
                  <a:pt x="114619" y="150029"/>
                </a:lnTo>
                <a:lnTo>
                  <a:pt x="88671" y="155270"/>
                </a:lnTo>
                <a:lnTo>
                  <a:pt x="145239" y="155270"/>
                </a:lnTo>
                <a:lnTo>
                  <a:pt x="151258" y="151206"/>
                </a:lnTo>
                <a:lnTo>
                  <a:pt x="170229" y="123057"/>
                </a:lnTo>
                <a:lnTo>
                  <a:pt x="177203" y="88531"/>
                </a:lnTo>
                <a:lnTo>
                  <a:pt x="170213" y="54049"/>
                </a:lnTo>
                <a:lnTo>
                  <a:pt x="151203" y="25901"/>
                </a:lnTo>
                <a:lnTo>
                  <a:pt x="145306" y="21932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535" y="5567377"/>
            <a:ext cx="90805" cy="45720"/>
          </a:xfrm>
          <a:custGeom>
            <a:avLst/>
            <a:gdLst/>
            <a:ahLst/>
            <a:cxnLst/>
            <a:rect l="l" t="t" r="r" b="b"/>
            <a:pathLst>
              <a:path w="90805" h="45720">
                <a:moveTo>
                  <a:pt x="21577" y="0"/>
                </a:moveTo>
                <a:lnTo>
                  <a:pt x="0" y="0"/>
                </a:lnTo>
                <a:lnTo>
                  <a:pt x="3586" y="17669"/>
                </a:lnTo>
                <a:lnTo>
                  <a:pt x="13322" y="32100"/>
                </a:lnTo>
                <a:lnTo>
                  <a:pt x="27753" y="41839"/>
                </a:lnTo>
                <a:lnTo>
                  <a:pt x="45427" y="45427"/>
                </a:lnTo>
                <a:lnTo>
                  <a:pt x="63010" y="41758"/>
                </a:lnTo>
                <a:lnTo>
                  <a:pt x="77350" y="32000"/>
                </a:lnTo>
                <a:lnTo>
                  <a:pt x="82173" y="24815"/>
                </a:lnTo>
                <a:lnTo>
                  <a:pt x="43814" y="24815"/>
                </a:lnTo>
                <a:lnTo>
                  <a:pt x="34759" y="22465"/>
                </a:lnTo>
                <a:lnTo>
                  <a:pt x="27557" y="17013"/>
                </a:lnTo>
                <a:lnTo>
                  <a:pt x="22924" y="9258"/>
                </a:lnTo>
                <a:lnTo>
                  <a:pt x="21577" y="0"/>
                </a:lnTo>
                <a:close/>
              </a:path>
              <a:path w="90805" h="45720">
                <a:moveTo>
                  <a:pt x="90576" y="0"/>
                </a:moveTo>
                <a:lnTo>
                  <a:pt x="68643" y="0"/>
                </a:lnTo>
                <a:lnTo>
                  <a:pt x="68643" y="2578"/>
                </a:lnTo>
                <a:lnTo>
                  <a:pt x="66292" y="11633"/>
                </a:lnTo>
                <a:lnTo>
                  <a:pt x="60839" y="18835"/>
                </a:lnTo>
                <a:lnTo>
                  <a:pt x="53080" y="23468"/>
                </a:lnTo>
                <a:lnTo>
                  <a:pt x="43814" y="24815"/>
                </a:lnTo>
                <a:lnTo>
                  <a:pt x="82173" y="24815"/>
                </a:lnTo>
                <a:lnTo>
                  <a:pt x="87017" y="17599"/>
                </a:lnTo>
                <a:lnTo>
                  <a:pt x="90576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8959" y="5386628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5137"/>
                </a:lnTo>
              </a:path>
            </a:pathLst>
          </a:custGeom>
          <a:ln w="21932">
            <a:solidFill>
              <a:srgbClr val="003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4501" y="5295794"/>
            <a:ext cx="191770" cy="100965"/>
          </a:xfrm>
          <a:custGeom>
            <a:avLst/>
            <a:gdLst/>
            <a:ahLst/>
            <a:cxnLst/>
            <a:rect l="l" t="t" r="r" b="b"/>
            <a:pathLst>
              <a:path w="191769" h="100964">
                <a:moveTo>
                  <a:pt x="182778" y="0"/>
                </a:moveTo>
                <a:lnTo>
                  <a:pt x="0" y="80835"/>
                </a:lnTo>
                <a:lnTo>
                  <a:pt x="8877" y="100901"/>
                </a:lnTo>
                <a:lnTo>
                  <a:pt x="191643" y="20053"/>
                </a:lnTo>
                <a:lnTo>
                  <a:pt x="182778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3228" y="5392928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372"/>
                </a:lnTo>
              </a:path>
            </a:pathLst>
          </a:custGeom>
          <a:ln w="21932">
            <a:solidFill>
              <a:srgbClr val="003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2860" y="5195888"/>
            <a:ext cx="211454" cy="109855"/>
          </a:xfrm>
          <a:custGeom>
            <a:avLst/>
            <a:gdLst/>
            <a:ahLst/>
            <a:cxnLst/>
            <a:rect l="l" t="t" r="r" b="b"/>
            <a:pathLst>
              <a:path w="211455" h="109854">
                <a:moveTo>
                  <a:pt x="202514" y="0"/>
                </a:moveTo>
                <a:lnTo>
                  <a:pt x="0" y="89573"/>
                </a:lnTo>
                <a:lnTo>
                  <a:pt x="8877" y="109639"/>
                </a:lnTo>
                <a:lnTo>
                  <a:pt x="211391" y="20066"/>
                </a:lnTo>
                <a:lnTo>
                  <a:pt x="202514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6200" y="5463428"/>
            <a:ext cx="644525" cy="266700"/>
          </a:xfrm>
          <a:custGeom>
            <a:avLst/>
            <a:gdLst/>
            <a:ahLst/>
            <a:cxnLst/>
            <a:rect l="l" t="t" r="r" b="b"/>
            <a:pathLst>
              <a:path w="644525" h="266700">
                <a:moveTo>
                  <a:pt x="143903" y="66609"/>
                </a:moveTo>
                <a:lnTo>
                  <a:pt x="98296" y="74115"/>
                </a:lnTo>
                <a:lnTo>
                  <a:pt x="58732" y="94737"/>
                </a:lnTo>
                <a:lnTo>
                  <a:pt x="27581" y="126089"/>
                </a:lnTo>
                <a:lnTo>
                  <a:pt x="7214" y="165786"/>
                </a:lnTo>
                <a:lnTo>
                  <a:pt x="0" y="211440"/>
                </a:lnTo>
                <a:lnTo>
                  <a:pt x="0" y="266571"/>
                </a:lnTo>
                <a:lnTo>
                  <a:pt x="644004" y="266571"/>
                </a:lnTo>
                <a:lnTo>
                  <a:pt x="644004" y="244702"/>
                </a:lnTo>
                <a:lnTo>
                  <a:pt x="22225" y="244702"/>
                </a:lnTo>
                <a:lnTo>
                  <a:pt x="22225" y="211440"/>
                </a:lnTo>
                <a:lnTo>
                  <a:pt x="32948" y="161131"/>
                </a:lnTo>
                <a:lnTo>
                  <a:pt x="63420" y="119657"/>
                </a:lnTo>
                <a:lnTo>
                  <a:pt x="105427" y="95235"/>
                </a:lnTo>
                <a:lnTo>
                  <a:pt x="151949" y="89031"/>
                </a:lnTo>
                <a:lnTo>
                  <a:pt x="220247" y="89031"/>
                </a:lnTo>
                <a:lnTo>
                  <a:pt x="203512" y="79276"/>
                </a:lnTo>
                <a:lnTo>
                  <a:pt x="174551" y="69795"/>
                </a:lnTo>
                <a:lnTo>
                  <a:pt x="143903" y="66609"/>
                </a:lnTo>
                <a:close/>
              </a:path>
              <a:path w="644525" h="266700">
                <a:moveTo>
                  <a:pt x="559297" y="21296"/>
                </a:moveTo>
                <a:lnTo>
                  <a:pt x="480377" y="21296"/>
                </a:lnTo>
                <a:lnTo>
                  <a:pt x="525231" y="28620"/>
                </a:lnTo>
                <a:lnTo>
                  <a:pt x="564161" y="48848"/>
                </a:lnTo>
                <a:lnTo>
                  <a:pt x="594833" y="79638"/>
                </a:lnTo>
                <a:lnTo>
                  <a:pt x="614915" y="118648"/>
                </a:lnTo>
                <a:lnTo>
                  <a:pt x="622071" y="163536"/>
                </a:lnTo>
                <a:lnTo>
                  <a:pt x="622071" y="244702"/>
                </a:lnTo>
                <a:lnTo>
                  <a:pt x="644004" y="244702"/>
                </a:lnTo>
                <a:lnTo>
                  <a:pt x="644004" y="163536"/>
                </a:lnTo>
                <a:lnTo>
                  <a:pt x="641343" y="134125"/>
                </a:lnTo>
                <a:lnTo>
                  <a:pt x="633529" y="105887"/>
                </a:lnTo>
                <a:lnTo>
                  <a:pt x="620815" y="79493"/>
                </a:lnTo>
                <a:lnTo>
                  <a:pt x="603453" y="55611"/>
                </a:lnTo>
                <a:lnTo>
                  <a:pt x="570358" y="26675"/>
                </a:lnTo>
                <a:lnTo>
                  <a:pt x="559297" y="21296"/>
                </a:lnTo>
                <a:close/>
              </a:path>
              <a:path w="644525" h="266700">
                <a:moveTo>
                  <a:pt x="220247" y="89031"/>
                </a:moveTo>
                <a:lnTo>
                  <a:pt x="151949" y="89031"/>
                </a:lnTo>
                <a:lnTo>
                  <a:pt x="197404" y="100725"/>
                </a:lnTo>
                <a:lnTo>
                  <a:pt x="236232" y="129982"/>
                </a:lnTo>
                <a:lnTo>
                  <a:pt x="239445" y="133602"/>
                </a:lnTo>
                <a:lnTo>
                  <a:pt x="242443" y="137412"/>
                </a:lnTo>
                <a:lnTo>
                  <a:pt x="245211" y="141374"/>
                </a:lnTo>
                <a:lnTo>
                  <a:pt x="263194" y="128789"/>
                </a:lnTo>
                <a:lnTo>
                  <a:pt x="259918" y="124115"/>
                </a:lnTo>
                <a:lnTo>
                  <a:pt x="256374" y="119657"/>
                </a:lnTo>
                <a:lnTo>
                  <a:pt x="252577" y="115403"/>
                </a:lnTo>
                <a:lnTo>
                  <a:pt x="229837" y="94622"/>
                </a:lnTo>
                <a:lnTo>
                  <a:pt x="220247" y="89031"/>
                </a:lnTo>
                <a:close/>
              </a:path>
              <a:path w="644525" h="266700">
                <a:moveTo>
                  <a:pt x="491013" y="0"/>
                </a:moveTo>
                <a:lnTo>
                  <a:pt x="449172" y="2553"/>
                </a:lnTo>
                <a:lnTo>
                  <a:pt x="408824" y="15898"/>
                </a:lnTo>
                <a:lnTo>
                  <a:pt x="372173" y="40181"/>
                </a:lnTo>
                <a:lnTo>
                  <a:pt x="386334" y="56665"/>
                </a:lnTo>
                <a:lnTo>
                  <a:pt x="407123" y="41484"/>
                </a:lnTo>
                <a:lnTo>
                  <a:pt x="430122" y="30379"/>
                </a:lnTo>
                <a:lnTo>
                  <a:pt x="454737" y="23575"/>
                </a:lnTo>
                <a:lnTo>
                  <a:pt x="480377" y="21296"/>
                </a:lnTo>
                <a:lnTo>
                  <a:pt x="559297" y="21296"/>
                </a:lnTo>
                <a:lnTo>
                  <a:pt x="532143" y="8089"/>
                </a:lnTo>
                <a:lnTo>
                  <a:pt x="491013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6993" y="3061542"/>
            <a:ext cx="571028" cy="569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597" y="359994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775"/>
              </a:spcBef>
            </a:pPr>
            <a:r>
              <a:rPr spc="30" dirty="0"/>
              <a:t>DESAFÍOS </a:t>
            </a:r>
            <a:r>
              <a:rPr spc="100" dirty="0"/>
              <a:t>Y </a:t>
            </a:r>
            <a:r>
              <a:rPr spc="-5" dirty="0"/>
              <a:t>ACCIONES </a:t>
            </a:r>
            <a:r>
              <a:rPr spc="25" dirty="0"/>
              <a:t>DE </a:t>
            </a:r>
            <a:r>
              <a:rPr spc="20" dirty="0"/>
              <a:t>EMPRESAS </a:t>
            </a:r>
            <a:r>
              <a:rPr spc="10" dirty="0"/>
              <a:t>PARA </a:t>
            </a:r>
            <a:r>
              <a:rPr spc="75" dirty="0"/>
              <a:t>SUPERAR </a:t>
            </a:r>
            <a:r>
              <a:rPr spc="175" dirty="0"/>
              <a:t>LA</a:t>
            </a:r>
            <a:r>
              <a:rPr spc="830" dirty="0"/>
              <a:t> </a:t>
            </a:r>
            <a:r>
              <a:rPr spc="105" dirty="0"/>
              <a:t>CRISIS</a:t>
            </a:r>
          </a:p>
        </p:txBody>
      </p:sp>
      <p:sp>
        <p:nvSpPr>
          <p:cNvPr id="3" name="object 3"/>
          <p:cNvSpPr/>
          <p:nvPr/>
        </p:nvSpPr>
        <p:spPr>
          <a:xfrm>
            <a:off x="1813305" y="1627098"/>
            <a:ext cx="10107930" cy="4710430"/>
          </a:xfrm>
          <a:custGeom>
            <a:avLst/>
            <a:gdLst/>
            <a:ahLst/>
            <a:cxnLst/>
            <a:rect l="l" t="t" r="r" b="b"/>
            <a:pathLst>
              <a:path w="10107930" h="4710430">
                <a:moveTo>
                  <a:pt x="10107612" y="4710099"/>
                </a:moveTo>
                <a:lnTo>
                  <a:pt x="0" y="4710099"/>
                </a:lnTo>
                <a:lnTo>
                  <a:pt x="0" y="0"/>
                </a:lnTo>
                <a:lnTo>
                  <a:pt x="10107612" y="0"/>
                </a:lnTo>
                <a:lnTo>
                  <a:pt x="10107612" y="4710099"/>
                </a:lnTo>
                <a:close/>
              </a:path>
            </a:pathLst>
          </a:custGeom>
          <a:ln w="34188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6432" y="2488679"/>
            <a:ext cx="1423035" cy="329565"/>
          </a:xfrm>
          <a:custGeom>
            <a:avLst/>
            <a:gdLst/>
            <a:ahLst/>
            <a:cxnLst/>
            <a:rect l="l" t="t" r="r" b="b"/>
            <a:pathLst>
              <a:path w="1423035" h="329564">
                <a:moveTo>
                  <a:pt x="1422539" y="329349"/>
                </a:moveTo>
                <a:lnTo>
                  <a:pt x="0" y="329349"/>
                </a:lnTo>
                <a:lnTo>
                  <a:pt x="0" y="0"/>
                </a:lnTo>
                <a:lnTo>
                  <a:pt x="1422539" y="0"/>
                </a:lnTo>
                <a:lnTo>
                  <a:pt x="1422539" y="329349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6432" y="5694362"/>
            <a:ext cx="1423035" cy="365125"/>
          </a:xfrm>
          <a:custGeom>
            <a:avLst/>
            <a:gdLst/>
            <a:ahLst/>
            <a:cxnLst/>
            <a:rect l="l" t="t" r="r" b="b"/>
            <a:pathLst>
              <a:path w="1423035" h="365125">
                <a:moveTo>
                  <a:pt x="1422539" y="364756"/>
                </a:moveTo>
                <a:lnTo>
                  <a:pt x="0" y="364756"/>
                </a:lnTo>
                <a:lnTo>
                  <a:pt x="0" y="0"/>
                </a:lnTo>
                <a:lnTo>
                  <a:pt x="1422539" y="0"/>
                </a:lnTo>
                <a:lnTo>
                  <a:pt x="1422539" y="364756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6431" y="2488666"/>
            <a:ext cx="4010025" cy="530225"/>
          </a:xfrm>
          <a:custGeom>
            <a:avLst/>
            <a:gdLst/>
            <a:ahLst/>
            <a:cxnLst/>
            <a:rect l="l" t="t" r="r" b="b"/>
            <a:pathLst>
              <a:path w="4010025" h="530225">
                <a:moveTo>
                  <a:pt x="4009478" y="529971"/>
                </a:moveTo>
                <a:lnTo>
                  <a:pt x="0" y="529971"/>
                </a:lnTo>
                <a:lnTo>
                  <a:pt x="0" y="0"/>
                </a:lnTo>
                <a:lnTo>
                  <a:pt x="4009478" y="0"/>
                </a:lnTo>
                <a:lnTo>
                  <a:pt x="4009478" y="529971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6431" y="3148253"/>
            <a:ext cx="4010025" cy="530225"/>
          </a:xfrm>
          <a:custGeom>
            <a:avLst/>
            <a:gdLst/>
            <a:ahLst/>
            <a:cxnLst/>
            <a:rect l="l" t="t" r="r" b="b"/>
            <a:pathLst>
              <a:path w="4010025" h="530225">
                <a:moveTo>
                  <a:pt x="4009478" y="529971"/>
                </a:moveTo>
                <a:lnTo>
                  <a:pt x="0" y="529971"/>
                </a:lnTo>
                <a:lnTo>
                  <a:pt x="0" y="0"/>
                </a:lnTo>
                <a:lnTo>
                  <a:pt x="4009478" y="0"/>
                </a:lnTo>
                <a:lnTo>
                  <a:pt x="4009478" y="529971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16431" y="3821099"/>
            <a:ext cx="4010025" cy="749935"/>
          </a:xfrm>
          <a:custGeom>
            <a:avLst/>
            <a:gdLst/>
            <a:ahLst/>
            <a:cxnLst/>
            <a:rect l="l" t="t" r="r" b="b"/>
            <a:pathLst>
              <a:path w="4010025" h="749935">
                <a:moveTo>
                  <a:pt x="4009478" y="749376"/>
                </a:moveTo>
                <a:lnTo>
                  <a:pt x="0" y="749376"/>
                </a:lnTo>
                <a:lnTo>
                  <a:pt x="0" y="0"/>
                </a:lnTo>
                <a:lnTo>
                  <a:pt x="4009478" y="0"/>
                </a:lnTo>
                <a:lnTo>
                  <a:pt x="4009478" y="749376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16431" y="4704651"/>
            <a:ext cx="4010025" cy="705485"/>
          </a:xfrm>
          <a:custGeom>
            <a:avLst/>
            <a:gdLst/>
            <a:ahLst/>
            <a:cxnLst/>
            <a:rect l="l" t="t" r="r" b="b"/>
            <a:pathLst>
              <a:path w="4010025" h="705485">
                <a:moveTo>
                  <a:pt x="4009478" y="705396"/>
                </a:moveTo>
                <a:lnTo>
                  <a:pt x="0" y="705396"/>
                </a:lnTo>
                <a:lnTo>
                  <a:pt x="0" y="0"/>
                </a:lnTo>
                <a:lnTo>
                  <a:pt x="4009478" y="0"/>
                </a:lnTo>
                <a:lnTo>
                  <a:pt x="4009478" y="705396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6431" y="5534901"/>
            <a:ext cx="4010025" cy="530225"/>
          </a:xfrm>
          <a:custGeom>
            <a:avLst/>
            <a:gdLst/>
            <a:ahLst/>
            <a:cxnLst/>
            <a:rect l="l" t="t" r="r" b="b"/>
            <a:pathLst>
              <a:path w="4010025" h="530225">
                <a:moveTo>
                  <a:pt x="4009478" y="529970"/>
                </a:moveTo>
                <a:lnTo>
                  <a:pt x="0" y="529970"/>
                </a:lnTo>
                <a:lnTo>
                  <a:pt x="0" y="0"/>
                </a:lnTo>
                <a:lnTo>
                  <a:pt x="4009478" y="0"/>
                </a:lnTo>
                <a:lnTo>
                  <a:pt x="4009478" y="529970"/>
                </a:lnTo>
                <a:close/>
              </a:path>
            </a:pathLst>
          </a:custGeom>
          <a:ln w="19215">
            <a:solidFill>
              <a:srgbClr val="4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6996" y="2488670"/>
            <a:ext cx="575310" cy="601345"/>
          </a:xfrm>
          <a:custGeom>
            <a:avLst/>
            <a:gdLst/>
            <a:ahLst/>
            <a:cxnLst/>
            <a:rect l="l" t="t" r="r" b="b"/>
            <a:pathLst>
              <a:path w="575310" h="601344">
                <a:moveTo>
                  <a:pt x="289102" y="0"/>
                </a:moveTo>
                <a:lnTo>
                  <a:pt x="0" y="601243"/>
                </a:lnTo>
                <a:lnTo>
                  <a:pt x="575119" y="601243"/>
                </a:lnTo>
                <a:lnTo>
                  <a:pt x="289102" y="0"/>
                </a:lnTo>
                <a:close/>
              </a:path>
            </a:pathLst>
          </a:custGeom>
          <a:solidFill>
            <a:srgbClr val="77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1538" y="3212683"/>
            <a:ext cx="1223010" cy="554990"/>
          </a:xfrm>
          <a:custGeom>
            <a:avLst/>
            <a:gdLst/>
            <a:ahLst/>
            <a:cxnLst/>
            <a:rect l="l" t="t" r="r" b="b"/>
            <a:pathLst>
              <a:path w="1223010" h="554989">
                <a:moveTo>
                  <a:pt x="261531" y="0"/>
                </a:moveTo>
                <a:lnTo>
                  <a:pt x="0" y="554672"/>
                </a:lnTo>
                <a:lnTo>
                  <a:pt x="1222844" y="554672"/>
                </a:lnTo>
                <a:lnTo>
                  <a:pt x="959002" y="38"/>
                </a:lnTo>
                <a:lnTo>
                  <a:pt x="261531" y="0"/>
                </a:lnTo>
                <a:close/>
              </a:path>
            </a:pathLst>
          </a:custGeom>
          <a:solidFill>
            <a:srgbClr val="4F9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7661" y="3883046"/>
            <a:ext cx="1941195" cy="641985"/>
          </a:xfrm>
          <a:custGeom>
            <a:avLst/>
            <a:gdLst/>
            <a:ahLst/>
            <a:cxnLst/>
            <a:rect l="l" t="t" r="r" b="b"/>
            <a:pathLst>
              <a:path w="1941195" h="641985">
                <a:moveTo>
                  <a:pt x="1641767" y="0"/>
                </a:moveTo>
                <a:lnTo>
                  <a:pt x="315480" y="0"/>
                </a:lnTo>
                <a:lnTo>
                  <a:pt x="0" y="641375"/>
                </a:lnTo>
                <a:lnTo>
                  <a:pt x="1940648" y="641642"/>
                </a:lnTo>
                <a:lnTo>
                  <a:pt x="1641767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5884" y="4626265"/>
            <a:ext cx="2673985" cy="655320"/>
          </a:xfrm>
          <a:custGeom>
            <a:avLst/>
            <a:gdLst/>
            <a:ahLst/>
            <a:cxnLst/>
            <a:rect l="l" t="t" r="r" b="b"/>
            <a:pathLst>
              <a:path w="2673984" h="655320">
                <a:moveTo>
                  <a:pt x="2357107" y="0"/>
                </a:moveTo>
                <a:lnTo>
                  <a:pt x="312089" y="0"/>
                </a:lnTo>
                <a:lnTo>
                  <a:pt x="0" y="655091"/>
                </a:lnTo>
                <a:lnTo>
                  <a:pt x="2673553" y="655091"/>
                </a:lnTo>
                <a:lnTo>
                  <a:pt x="2357107" y="0"/>
                </a:lnTo>
                <a:close/>
              </a:path>
            </a:pathLst>
          </a:custGeom>
          <a:solidFill>
            <a:srgbClr val="387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7278" y="5383736"/>
            <a:ext cx="3420110" cy="681355"/>
          </a:xfrm>
          <a:custGeom>
            <a:avLst/>
            <a:gdLst/>
            <a:ahLst/>
            <a:cxnLst/>
            <a:rect l="l" t="t" r="r" b="b"/>
            <a:pathLst>
              <a:path w="3420109" h="681354">
                <a:moveTo>
                  <a:pt x="3096056" y="0"/>
                </a:moveTo>
                <a:lnTo>
                  <a:pt x="327380" y="0"/>
                </a:lnTo>
                <a:lnTo>
                  <a:pt x="0" y="681139"/>
                </a:lnTo>
                <a:lnTo>
                  <a:pt x="3420097" y="681139"/>
                </a:lnTo>
                <a:lnTo>
                  <a:pt x="3096056" y="0"/>
                </a:lnTo>
                <a:close/>
              </a:path>
            </a:pathLst>
          </a:custGeom>
          <a:solidFill>
            <a:srgbClr val="285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2187" y="1951998"/>
            <a:ext cx="133513" cy="13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6260" y="1948927"/>
            <a:ext cx="346014" cy="14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2460" y="1952001"/>
            <a:ext cx="179993" cy="142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5120" y="1952001"/>
            <a:ext cx="179997" cy="142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884" y="1992905"/>
            <a:ext cx="126746" cy="98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7083" y="1951998"/>
            <a:ext cx="236303" cy="1423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33569" y="1952001"/>
            <a:ext cx="259349" cy="142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7288" y="1992905"/>
            <a:ext cx="333698" cy="138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76332" y="1992905"/>
            <a:ext cx="83820" cy="139065"/>
          </a:xfrm>
          <a:custGeom>
            <a:avLst/>
            <a:gdLst/>
            <a:ahLst/>
            <a:cxnLst/>
            <a:rect l="l" t="t" r="r" b="b"/>
            <a:pathLst>
              <a:path w="83820" h="139064">
                <a:moveTo>
                  <a:pt x="22072" y="0"/>
                </a:moveTo>
                <a:lnTo>
                  <a:pt x="18808" y="0"/>
                </a:lnTo>
                <a:lnTo>
                  <a:pt x="17856" y="190"/>
                </a:lnTo>
                <a:lnTo>
                  <a:pt x="16713" y="584"/>
                </a:lnTo>
                <a:lnTo>
                  <a:pt x="2108" y="5384"/>
                </a:lnTo>
                <a:lnTo>
                  <a:pt x="762" y="5765"/>
                </a:lnTo>
                <a:lnTo>
                  <a:pt x="0" y="6527"/>
                </a:lnTo>
                <a:lnTo>
                  <a:pt x="0" y="7493"/>
                </a:lnTo>
                <a:lnTo>
                  <a:pt x="571" y="10231"/>
                </a:lnTo>
                <a:lnTo>
                  <a:pt x="1828" y="13976"/>
                </a:lnTo>
                <a:lnTo>
                  <a:pt x="3086" y="21969"/>
                </a:lnTo>
                <a:lnTo>
                  <a:pt x="3632" y="36779"/>
                </a:lnTo>
                <a:lnTo>
                  <a:pt x="3751" y="138264"/>
                </a:lnTo>
                <a:lnTo>
                  <a:pt x="4025" y="138823"/>
                </a:lnTo>
                <a:lnTo>
                  <a:pt x="5956" y="138823"/>
                </a:lnTo>
                <a:lnTo>
                  <a:pt x="7683" y="138455"/>
                </a:lnTo>
                <a:lnTo>
                  <a:pt x="8242" y="138264"/>
                </a:lnTo>
                <a:lnTo>
                  <a:pt x="24384" y="135001"/>
                </a:lnTo>
                <a:lnTo>
                  <a:pt x="26695" y="134607"/>
                </a:lnTo>
                <a:lnTo>
                  <a:pt x="28041" y="134226"/>
                </a:lnTo>
                <a:lnTo>
                  <a:pt x="28041" y="96405"/>
                </a:lnTo>
                <a:lnTo>
                  <a:pt x="65704" y="96405"/>
                </a:lnTo>
                <a:lnTo>
                  <a:pt x="75030" y="87785"/>
                </a:lnTo>
                <a:lnTo>
                  <a:pt x="77175" y="82181"/>
                </a:lnTo>
                <a:lnTo>
                  <a:pt x="34569" y="82181"/>
                </a:lnTo>
                <a:lnTo>
                  <a:pt x="28041" y="78536"/>
                </a:lnTo>
                <a:lnTo>
                  <a:pt x="28041" y="26492"/>
                </a:lnTo>
                <a:lnTo>
                  <a:pt x="30721" y="24003"/>
                </a:lnTo>
                <a:lnTo>
                  <a:pt x="35318" y="19189"/>
                </a:lnTo>
                <a:lnTo>
                  <a:pt x="77576" y="19189"/>
                </a:lnTo>
                <a:lnTo>
                  <a:pt x="74723" y="12384"/>
                </a:lnTo>
                <a:lnTo>
                  <a:pt x="72024" y="9982"/>
                </a:lnTo>
                <a:lnTo>
                  <a:pt x="25552" y="9982"/>
                </a:lnTo>
                <a:lnTo>
                  <a:pt x="23368" y="3476"/>
                </a:lnTo>
                <a:lnTo>
                  <a:pt x="22072" y="0"/>
                </a:lnTo>
                <a:close/>
              </a:path>
              <a:path w="83820" h="139064">
                <a:moveTo>
                  <a:pt x="65704" y="96405"/>
                </a:moveTo>
                <a:lnTo>
                  <a:pt x="28041" y="96405"/>
                </a:lnTo>
                <a:lnTo>
                  <a:pt x="32054" y="98501"/>
                </a:lnTo>
                <a:lnTo>
                  <a:pt x="36868" y="101396"/>
                </a:lnTo>
                <a:lnTo>
                  <a:pt x="48006" y="101396"/>
                </a:lnTo>
                <a:lnTo>
                  <a:pt x="64054" y="97930"/>
                </a:lnTo>
                <a:lnTo>
                  <a:pt x="65704" y="96405"/>
                </a:lnTo>
                <a:close/>
              </a:path>
              <a:path w="83820" h="139064">
                <a:moveTo>
                  <a:pt x="77576" y="19189"/>
                </a:moveTo>
                <a:lnTo>
                  <a:pt x="43395" y="19189"/>
                </a:lnTo>
                <a:lnTo>
                  <a:pt x="50850" y="21211"/>
                </a:lnTo>
                <a:lnTo>
                  <a:pt x="55635" y="27141"/>
                </a:lnTo>
                <a:lnTo>
                  <a:pt x="58187" y="36779"/>
                </a:lnTo>
                <a:lnTo>
                  <a:pt x="58940" y="49923"/>
                </a:lnTo>
                <a:lnTo>
                  <a:pt x="58192" y="64527"/>
                </a:lnTo>
                <a:lnTo>
                  <a:pt x="55540" y="74553"/>
                </a:lnTo>
                <a:lnTo>
                  <a:pt x="50368" y="80329"/>
                </a:lnTo>
                <a:lnTo>
                  <a:pt x="42062" y="82181"/>
                </a:lnTo>
                <a:lnTo>
                  <a:pt x="77175" y="82181"/>
                </a:lnTo>
                <a:lnTo>
                  <a:pt x="81326" y="71339"/>
                </a:lnTo>
                <a:lnTo>
                  <a:pt x="83337" y="48971"/>
                </a:lnTo>
                <a:lnTo>
                  <a:pt x="81145" y="27705"/>
                </a:lnTo>
                <a:lnTo>
                  <a:pt x="77576" y="19189"/>
                </a:lnTo>
                <a:close/>
              </a:path>
              <a:path w="83820" h="139064">
                <a:moveTo>
                  <a:pt x="50126" y="0"/>
                </a:moveTo>
                <a:lnTo>
                  <a:pt x="41452" y="991"/>
                </a:lnTo>
                <a:lnTo>
                  <a:pt x="34596" y="3476"/>
                </a:lnTo>
                <a:lnTo>
                  <a:pt x="29361" y="6718"/>
                </a:lnTo>
                <a:lnTo>
                  <a:pt x="25552" y="9982"/>
                </a:lnTo>
                <a:lnTo>
                  <a:pt x="72024" y="9982"/>
                </a:lnTo>
                <a:lnTo>
                  <a:pt x="64306" y="3113"/>
                </a:lnTo>
                <a:lnTo>
                  <a:pt x="50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77015" y="1992905"/>
            <a:ext cx="60960" cy="98425"/>
          </a:xfrm>
          <a:custGeom>
            <a:avLst/>
            <a:gdLst/>
            <a:ahLst/>
            <a:cxnLst/>
            <a:rect l="l" t="t" r="r" b="b"/>
            <a:pathLst>
              <a:path w="60960" h="98425">
                <a:moveTo>
                  <a:pt x="21120" y="0"/>
                </a:moveTo>
                <a:lnTo>
                  <a:pt x="18046" y="0"/>
                </a:lnTo>
                <a:lnTo>
                  <a:pt x="17081" y="584"/>
                </a:lnTo>
                <a:lnTo>
                  <a:pt x="16319" y="762"/>
                </a:lnTo>
                <a:lnTo>
                  <a:pt x="761" y="7112"/>
                </a:lnTo>
                <a:lnTo>
                  <a:pt x="0" y="7670"/>
                </a:lnTo>
                <a:lnTo>
                  <a:pt x="46" y="8648"/>
                </a:lnTo>
                <a:lnTo>
                  <a:pt x="777" y="11870"/>
                </a:lnTo>
                <a:lnTo>
                  <a:pt x="2489" y="16681"/>
                </a:lnTo>
                <a:lnTo>
                  <a:pt x="4200" y="24626"/>
                </a:lnTo>
                <a:lnTo>
                  <a:pt x="4978" y="37452"/>
                </a:lnTo>
                <a:lnTo>
                  <a:pt x="4978" y="97548"/>
                </a:lnTo>
                <a:lnTo>
                  <a:pt x="5372" y="98132"/>
                </a:lnTo>
                <a:lnTo>
                  <a:pt x="28994" y="98132"/>
                </a:lnTo>
                <a:lnTo>
                  <a:pt x="29375" y="97548"/>
                </a:lnTo>
                <a:lnTo>
                  <a:pt x="29375" y="31292"/>
                </a:lnTo>
                <a:lnTo>
                  <a:pt x="38023" y="22085"/>
                </a:lnTo>
                <a:lnTo>
                  <a:pt x="54669" y="22085"/>
                </a:lnTo>
                <a:lnTo>
                  <a:pt x="57217" y="15176"/>
                </a:lnTo>
                <a:lnTo>
                  <a:pt x="25920" y="15176"/>
                </a:lnTo>
                <a:lnTo>
                  <a:pt x="24968" y="8648"/>
                </a:lnTo>
                <a:lnTo>
                  <a:pt x="21120" y="0"/>
                </a:lnTo>
                <a:close/>
              </a:path>
              <a:path w="60960" h="98425">
                <a:moveTo>
                  <a:pt x="54669" y="22085"/>
                </a:moveTo>
                <a:lnTo>
                  <a:pt x="48386" y="22085"/>
                </a:lnTo>
                <a:lnTo>
                  <a:pt x="51854" y="24206"/>
                </a:lnTo>
                <a:lnTo>
                  <a:pt x="53771" y="24206"/>
                </a:lnTo>
                <a:lnTo>
                  <a:pt x="54355" y="23037"/>
                </a:lnTo>
                <a:lnTo>
                  <a:pt x="54533" y="22453"/>
                </a:lnTo>
                <a:lnTo>
                  <a:pt x="54669" y="22085"/>
                </a:lnTo>
                <a:close/>
              </a:path>
              <a:path w="60960" h="98425">
                <a:moveTo>
                  <a:pt x="55308" y="0"/>
                </a:moveTo>
                <a:lnTo>
                  <a:pt x="49733" y="0"/>
                </a:lnTo>
                <a:lnTo>
                  <a:pt x="41017" y="1748"/>
                </a:lnTo>
                <a:lnTo>
                  <a:pt x="34280" y="5943"/>
                </a:lnTo>
                <a:lnTo>
                  <a:pt x="29343" y="10935"/>
                </a:lnTo>
                <a:lnTo>
                  <a:pt x="25920" y="15176"/>
                </a:lnTo>
                <a:lnTo>
                  <a:pt x="57217" y="15176"/>
                </a:lnTo>
                <a:lnTo>
                  <a:pt x="60477" y="6337"/>
                </a:lnTo>
                <a:lnTo>
                  <a:pt x="60672" y="5926"/>
                </a:lnTo>
                <a:lnTo>
                  <a:pt x="60871" y="5181"/>
                </a:lnTo>
                <a:lnTo>
                  <a:pt x="60871" y="1917"/>
                </a:lnTo>
                <a:lnTo>
                  <a:pt x="55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40594" y="1992900"/>
            <a:ext cx="80645" cy="101600"/>
          </a:xfrm>
          <a:custGeom>
            <a:avLst/>
            <a:gdLst/>
            <a:ahLst/>
            <a:cxnLst/>
            <a:rect l="l" t="t" r="r" b="b"/>
            <a:pathLst>
              <a:path w="80645" h="101600">
                <a:moveTo>
                  <a:pt x="42049" y="0"/>
                </a:moveTo>
                <a:lnTo>
                  <a:pt x="24629" y="3779"/>
                </a:lnTo>
                <a:lnTo>
                  <a:pt x="11380" y="14382"/>
                </a:lnTo>
                <a:lnTo>
                  <a:pt x="2953" y="30710"/>
                </a:lnTo>
                <a:lnTo>
                  <a:pt x="0" y="51663"/>
                </a:lnTo>
                <a:lnTo>
                  <a:pt x="3154" y="74339"/>
                </a:lnTo>
                <a:lnTo>
                  <a:pt x="11995" y="89779"/>
                </a:lnTo>
                <a:lnTo>
                  <a:pt x="25588" y="98594"/>
                </a:lnTo>
                <a:lnTo>
                  <a:pt x="43002" y="101396"/>
                </a:lnTo>
                <a:lnTo>
                  <a:pt x="54776" y="100328"/>
                </a:lnTo>
                <a:lnTo>
                  <a:pt x="65882" y="97604"/>
                </a:lnTo>
                <a:lnTo>
                  <a:pt x="74143" y="93944"/>
                </a:lnTo>
                <a:lnTo>
                  <a:pt x="77381" y="90068"/>
                </a:lnTo>
                <a:lnTo>
                  <a:pt x="77381" y="89293"/>
                </a:lnTo>
                <a:lnTo>
                  <a:pt x="77190" y="88531"/>
                </a:lnTo>
                <a:lnTo>
                  <a:pt x="76796" y="87947"/>
                </a:lnTo>
                <a:lnTo>
                  <a:pt x="74004" y="81229"/>
                </a:lnTo>
                <a:lnTo>
                  <a:pt x="45504" y="81229"/>
                </a:lnTo>
                <a:lnTo>
                  <a:pt x="34588" y="78991"/>
                </a:lnTo>
                <a:lnTo>
                  <a:pt x="28170" y="73261"/>
                </a:lnTo>
                <a:lnTo>
                  <a:pt x="25135" y="65514"/>
                </a:lnTo>
                <a:lnTo>
                  <a:pt x="24371" y="57226"/>
                </a:lnTo>
                <a:lnTo>
                  <a:pt x="79692" y="57226"/>
                </a:lnTo>
                <a:lnTo>
                  <a:pt x="80454" y="56070"/>
                </a:lnTo>
                <a:lnTo>
                  <a:pt x="80394" y="51663"/>
                </a:lnTo>
                <a:lnTo>
                  <a:pt x="79431" y="39370"/>
                </a:lnTo>
                <a:lnTo>
                  <a:pt x="24371" y="39370"/>
                </a:lnTo>
                <a:lnTo>
                  <a:pt x="25063" y="33738"/>
                </a:lnTo>
                <a:lnTo>
                  <a:pt x="27139" y="26600"/>
                </a:lnTo>
                <a:lnTo>
                  <a:pt x="31911" y="20471"/>
                </a:lnTo>
                <a:lnTo>
                  <a:pt x="40690" y="17868"/>
                </a:lnTo>
                <a:lnTo>
                  <a:pt x="73616" y="17868"/>
                </a:lnTo>
                <a:lnTo>
                  <a:pt x="73496" y="17502"/>
                </a:lnTo>
                <a:lnTo>
                  <a:pt x="61825" y="4925"/>
                </a:lnTo>
                <a:lnTo>
                  <a:pt x="42049" y="0"/>
                </a:lnTo>
                <a:close/>
              </a:path>
              <a:path w="80645" h="101600">
                <a:moveTo>
                  <a:pt x="70853" y="74891"/>
                </a:moveTo>
                <a:lnTo>
                  <a:pt x="67208" y="74891"/>
                </a:lnTo>
                <a:lnTo>
                  <a:pt x="59334" y="81229"/>
                </a:lnTo>
                <a:lnTo>
                  <a:pt x="74004" y="81229"/>
                </a:lnTo>
                <a:lnTo>
                  <a:pt x="72009" y="76428"/>
                </a:lnTo>
                <a:lnTo>
                  <a:pt x="71615" y="75653"/>
                </a:lnTo>
                <a:lnTo>
                  <a:pt x="70853" y="74891"/>
                </a:lnTo>
                <a:close/>
              </a:path>
              <a:path w="80645" h="101600">
                <a:moveTo>
                  <a:pt x="73616" y="17868"/>
                </a:moveTo>
                <a:lnTo>
                  <a:pt x="40690" y="17868"/>
                </a:lnTo>
                <a:lnTo>
                  <a:pt x="48445" y="20119"/>
                </a:lnTo>
                <a:lnTo>
                  <a:pt x="52578" y="25661"/>
                </a:lnTo>
                <a:lnTo>
                  <a:pt x="54224" y="32683"/>
                </a:lnTo>
                <a:lnTo>
                  <a:pt x="54521" y="39370"/>
                </a:lnTo>
                <a:lnTo>
                  <a:pt x="79431" y="39370"/>
                </a:lnTo>
                <a:lnTo>
                  <a:pt x="79045" y="34434"/>
                </a:lnTo>
                <a:lnTo>
                  <a:pt x="73616" y="1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6282" y="1994444"/>
            <a:ext cx="86995" cy="98425"/>
          </a:xfrm>
          <a:custGeom>
            <a:avLst/>
            <a:gdLst/>
            <a:ahLst/>
            <a:cxnLst/>
            <a:rect l="l" t="t" r="r" b="b"/>
            <a:pathLst>
              <a:path w="86995" h="98425">
                <a:moveTo>
                  <a:pt x="24777" y="0"/>
                </a:moveTo>
                <a:lnTo>
                  <a:pt x="22860" y="0"/>
                </a:lnTo>
                <a:lnTo>
                  <a:pt x="20739" y="190"/>
                </a:lnTo>
                <a:lnTo>
                  <a:pt x="20167" y="190"/>
                </a:lnTo>
                <a:lnTo>
                  <a:pt x="4229" y="1917"/>
                </a:lnTo>
                <a:lnTo>
                  <a:pt x="0" y="2489"/>
                </a:lnTo>
                <a:lnTo>
                  <a:pt x="0" y="4025"/>
                </a:lnTo>
                <a:lnTo>
                  <a:pt x="190" y="5359"/>
                </a:lnTo>
                <a:lnTo>
                  <a:pt x="774" y="6908"/>
                </a:lnTo>
                <a:lnTo>
                  <a:pt x="965" y="7302"/>
                </a:lnTo>
                <a:lnTo>
                  <a:pt x="31508" y="95821"/>
                </a:lnTo>
                <a:lnTo>
                  <a:pt x="32270" y="97917"/>
                </a:lnTo>
                <a:lnTo>
                  <a:pt x="32461" y="98323"/>
                </a:lnTo>
                <a:lnTo>
                  <a:pt x="53594" y="98323"/>
                </a:lnTo>
                <a:lnTo>
                  <a:pt x="53771" y="97917"/>
                </a:lnTo>
                <a:lnTo>
                  <a:pt x="54546" y="95821"/>
                </a:lnTo>
                <a:lnTo>
                  <a:pt x="61949" y="74879"/>
                </a:lnTo>
                <a:lnTo>
                  <a:pt x="43802" y="74879"/>
                </a:lnTo>
                <a:lnTo>
                  <a:pt x="42645" y="68620"/>
                </a:lnTo>
                <a:lnTo>
                  <a:pt x="41078" y="61179"/>
                </a:lnTo>
                <a:lnTo>
                  <a:pt x="39320" y="53576"/>
                </a:lnTo>
                <a:lnTo>
                  <a:pt x="37642" y="47040"/>
                </a:lnTo>
                <a:lnTo>
                  <a:pt x="25933" y="3848"/>
                </a:lnTo>
                <a:lnTo>
                  <a:pt x="24777" y="0"/>
                </a:lnTo>
                <a:close/>
              </a:path>
              <a:path w="86995" h="98425">
                <a:moveTo>
                  <a:pt x="66840" y="0"/>
                </a:moveTo>
                <a:lnTo>
                  <a:pt x="64909" y="0"/>
                </a:lnTo>
                <a:lnTo>
                  <a:pt x="64286" y="1917"/>
                </a:lnTo>
                <a:lnTo>
                  <a:pt x="63712" y="4025"/>
                </a:lnTo>
                <a:lnTo>
                  <a:pt x="50698" y="47040"/>
                </a:lnTo>
                <a:lnTo>
                  <a:pt x="48849" y="53635"/>
                </a:lnTo>
                <a:lnTo>
                  <a:pt x="46995" y="61183"/>
                </a:lnTo>
                <a:lnTo>
                  <a:pt x="45347" y="68672"/>
                </a:lnTo>
                <a:lnTo>
                  <a:pt x="44170" y="74879"/>
                </a:lnTo>
                <a:lnTo>
                  <a:pt x="61949" y="74879"/>
                </a:lnTo>
                <a:lnTo>
                  <a:pt x="85839" y="7302"/>
                </a:lnTo>
                <a:lnTo>
                  <a:pt x="86029" y="6908"/>
                </a:lnTo>
                <a:lnTo>
                  <a:pt x="86614" y="5359"/>
                </a:lnTo>
                <a:lnTo>
                  <a:pt x="86804" y="4025"/>
                </a:lnTo>
                <a:lnTo>
                  <a:pt x="86804" y="2489"/>
                </a:lnTo>
                <a:lnTo>
                  <a:pt x="69519" y="190"/>
                </a:lnTo>
                <a:lnTo>
                  <a:pt x="68935" y="190"/>
                </a:lnTo>
                <a:lnTo>
                  <a:pt x="66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18712" y="1992900"/>
            <a:ext cx="80645" cy="101600"/>
          </a:xfrm>
          <a:custGeom>
            <a:avLst/>
            <a:gdLst/>
            <a:ahLst/>
            <a:cxnLst/>
            <a:rect l="l" t="t" r="r" b="b"/>
            <a:pathLst>
              <a:path w="80645" h="101600">
                <a:moveTo>
                  <a:pt x="42049" y="0"/>
                </a:moveTo>
                <a:lnTo>
                  <a:pt x="24624" y="3779"/>
                </a:lnTo>
                <a:lnTo>
                  <a:pt x="11376" y="14382"/>
                </a:lnTo>
                <a:lnTo>
                  <a:pt x="2951" y="30710"/>
                </a:lnTo>
                <a:lnTo>
                  <a:pt x="0" y="51663"/>
                </a:lnTo>
                <a:lnTo>
                  <a:pt x="3154" y="74339"/>
                </a:lnTo>
                <a:lnTo>
                  <a:pt x="11995" y="89779"/>
                </a:lnTo>
                <a:lnTo>
                  <a:pt x="25588" y="98594"/>
                </a:lnTo>
                <a:lnTo>
                  <a:pt x="43002" y="101396"/>
                </a:lnTo>
                <a:lnTo>
                  <a:pt x="54776" y="100328"/>
                </a:lnTo>
                <a:lnTo>
                  <a:pt x="65882" y="97604"/>
                </a:lnTo>
                <a:lnTo>
                  <a:pt x="74143" y="93944"/>
                </a:lnTo>
                <a:lnTo>
                  <a:pt x="77381" y="90068"/>
                </a:lnTo>
                <a:lnTo>
                  <a:pt x="77381" y="89293"/>
                </a:lnTo>
                <a:lnTo>
                  <a:pt x="77190" y="88531"/>
                </a:lnTo>
                <a:lnTo>
                  <a:pt x="76796" y="87947"/>
                </a:lnTo>
                <a:lnTo>
                  <a:pt x="73996" y="81229"/>
                </a:lnTo>
                <a:lnTo>
                  <a:pt x="45504" y="81229"/>
                </a:lnTo>
                <a:lnTo>
                  <a:pt x="34583" y="78991"/>
                </a:lnTo>
                <a:lnTo>
                  <a:pt x="28165" y="73261"/>
                </a:lnTo>
                <a:lnTo>
                  <a:pt x="25133" y="65514"/>
                </a:lnTo>
                <a:lnTo>
                  <a:pt x="24371" y="57226"/>
                </a:lnTo>
                <a:lnTo>
                  <a:pt x="79692" y="57226"/>
                </a:lnTo>
                <a:lnTo>
                  <a:pt x="80454" y="56070"/>
                </a:lnTo>
                <a:lnTo>
                  <a:pt x="80394" y="51663"/>
                </a:lnTo>
                <a:lnTo>
                  <a:pt x="79430" y="39370"/>
                </a:lnTo>
                <a:lnTo>
                  <a:pt x="24371" y="39370"/>
                </a:lnTo>
                <a:lnTo>
                  <a:pt x="25063" y="33738"/>
                </a:lnTo>
                <a:lnTo>
                  <a:pt x="27139" y="26600"/>
                </a:lnTo>
                <a:lnTo>
                  <a:pt x="31911" y="20471"/>
                </a:lnTo>
                <a:lnTo>
                  <a:pt x="40690" y="17868"/>
                </a:lnTo>
                <a:lnTo>
                  <a:pt x="73611" y="17868"/>
                </a:lnTo>
                <a:lnTo>
                  <a:pt x="73491" y="17502"/>
                </a:lnTo>
                <a:lnTo>
                  <a:pt x="61820" y="4925"/>
                </a:lnTo>
                <a:lnTo>
                  <a:pt x="42049" y="0"/>
                </a:lnTo>
                <a:close/>
              </a:path>
              <a:path w="80645" h="101600">
                <a:moveTo>
                  <a:pt x="70840" y="74891"/>
                </a:moveTo>
                <a:lnTo>
                  <a:pt x="67208" y="74891"/>
                </a:lnTo>
                <a:lnTo>
                  <a:pt x="59334" y="81229"/>
                </a:lnTo>
                <a:lnTo>
                  <a:pt x="73996" y="81229"/>
                </a:lnTo>
                <a:lnTo>
                  <a:pt x="71996" y="76428"/>
                </a:lnTo>
                <a:lnTo>
                  <a:pt x="71615" y="75653"/>
                </a:lnTo>
                <a:lnTo>
                  <a:pt x="70840" y="74891"/>
                </a:lnTo>
                <a:close/>
              </a:path>
              <a:path w="80645" h="101600">
                <a:moveTo>
                  <a:pt x="73611" y="17868"/>
                </a:moveTo>
                <a:lnTo>
                  <a:pt x="40690" y="17868"/>
                </a:lnTo>
                <a:lnTo>
                  <a:pt x="48439" y="20119"/>
                </a:lnTo>
                <a:lnTo>
                  <a:pt x="52573" y="25661"/>
                </a:lnTo>
                <a:lnTo>
                  <a:pt x="54222" y="32683"/>
                </a:lnTo>
                <a:lnTo>
                  <a:pt x="54521" y="39370"/>
                </a:lnTo>
                <a:lnTo>
                  <a:pt x="79430" y="39370"/>
                </a:lnTo>
                <a:lnTo>
                  <a:pt x="79043" y="34434"/>
                </a:lnTo>
                <a:lnTo>
                  <a:pt x="73611" y="1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16506" y="1992905"/>
            <a:ext cx="80645" cy="98425"/>
          </a:xfrm>
          <a:custGeom>
            <a:avLst/>
            <a:gdLst/>
            <a:ahLst/>
            <a:cxnLst/>
            <a:rect l="l" t="t" r="r" b="b"/>
            <a:pathLst>
              <a:path w="80645" h="98425">
                <a:moveTo>
                  <a:pt x="22085" y="0"/>
                </a:moveTo>
                <a:lnTo>
                  <a:pt x="18821" y="0"/>
                </a:lnTo>
                <a:lnTo>
                  <a:pt x="17856" y="190"/>
                </a:lnTo>
                <a:lnTo>
                  <a:pt x="2095" y="5384"/>
                </a:lnTo>
                <a:lnTo>
                  <a:pt x="761" y="5765"/>
                </a:lnTo>
                <a:lnTo>
                  <a:pt x="0" y="6527"/>
                </a:lnTo>
                <a:lnTo>
                  <a:pt x="0" y="7493"/>
                </a:lnTo>
                <a:lnTo>
                  <a:pt x="567" y="10231"/>
                </a:lnTo>
                <a:lnTo>
                  <a:pt x="1816" y="13976"/>
                </a:lnTo>
                <a:lnTo>
                  <a:pt x="3064" y="21969"/>
                </a:lnTo>
                <a:lnTo>
                  <a:pt x="3632" y="37452"/>
                </a:lnTo>
                <a:lnTo>
                  <a:pt x="3632" y="97548"/>
                </a:lnTo>
                <a:lnTo>
                  <a:pt x="4025" y="98132"/>
                </a:lnTo>
                <a:lnTo>
                  <a:pt x="27635" y="98132"/>
                </a:lnTo>
                <a:lnTo>
                  <a:pt x="28028" y="97548"/>
                </a:lnTo>
                <a:lnTo>
                  <a:pt x="28028" y="28028"/>
                </a:lnTo>
                <a:lnTo>
                  <a:pt x="30530" y="25717"/>
                </a:lnTo>
                <a:lnTo>
                  <a:pt x="36868" y="20167"/>
                </a:lnTo>
                <a:lnTo>
                  <a:pt x="78722" y="20167"/>
                </a:lnTo>
                <a:lnTo>
                  <a:pt x="77647" y="13849"/>
                </a:lnTo>
                <a:lnTo>
                  <a:pt x="77216" y="13246"/>
                </a:lnTo>
                <a:lnTo>
                  <a:pt x="25717" y="13246"/>
                </a:lnTo>
                <a:lnTo>
                  <a:pt x="23621" y="4216"/>
                </a:lnTo>
                <a:lnTo>
                  <a:pt x="22085" y="0"/>
                </a:lnTo>
                <a:close/>
              </a:path>
              <a:path w="80645" h="98425">
                <a:moveTo>
                  <a:pt x="78722" y="20167"/>
                </a:moveTo>
                <a:lnTo>
                  <a:pt x="54724" y="20167"/>
                </a:lnTo>
                <a:lnTo>
                  <a:pt x="55583" y="28028"/>
                </a:lnTo>
                <a:lnTo>
                  <a:pt x="55689" y="97548"/>
                </a:lnTo>
                <a:lnTo>
                  <a:pt x="56057" y="98132"/>
                </a:lnTo>
                <a:lnTo>
                  <a:pt x="79679" y="98132"/>
                </a:lnTo>
                <a:lnTo>
                  <a:pt x="80060" y="97548"/>
                </a:lnTo>
                <a:lnTo>
                  <a:pt x="80060" y="28028"/>
                </a:lnTo>
                <a:lnTo>
                  <a:pt x="78722" y="20167"/>
                </a:lnTo>
                <a:close/>
              </a:path>
              <a:path w="80645" h="98425">
                <a:moveTo>
                  <a:pt x="55105" y="0"/>
                </a:moveTo>
                <a:lnTo>
                  <a:pt x="44894" y="1367"/>
                </a:lnTo>
                <a:lnTo>
                  <a:pt x="36810" y="4751"/>
                </a:lnTo>
                <a:lnTo>
                  <a:pt x="30527" y="9070"/>
                </a:lnTo>
                <a:lnTo>
                  <a:pt x="25717" y="13246"/>
                </a:lnTo>
                <a:lnTo>
                  <a:pt x="77216" y="13246"/>
                </a:lnTo>
                <a:lnTo>
                  <a:pt x="71545" y="5303"/>
                </a:lnTo>
                <a:lnTo>
                  <a:pt x="63462" y="1113"/>
                </a:lnTo>
                <a:lnTo>
                  <a:pt x="55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3155" y="1951998"/>
            <a:ext cx="45720" cy="139065"/>
          </a:xfrm>
          <a:custGeom>
            <a:avLst/>
            <a:gdLst/>
            <a:ahLst/>
            <a:cxnLst/>
            <a:rect l="l" t="t" r="r" b="b"/>
            <a:pathLst>
              <a:path w="45720" h="139064">
                <a:moveTo>
                  <a:pt x="41465" y="44170"/>
                </a:moveTo>
                <a:lnTo>
                  <a:pt x="368" y="44170"/>
                </a:lnTo>
                <a:lnTo>
                  <a:pt x="0" y="44754"/>
                </a:lnTo>
                <a:lnTo>
                  <a:pt x="0" y="61455"/>
                </a:lnTo>
                <a:lnTo>
                  <a:pt x="368" y="62039"/>
                </a:lnTo>
                <a:lnTo>
                  <a:pt x="17462" y="62039"/>
                </a:lnTo>
                <a:lnTo>
                  <a:pt x="17462" y="138455"/>
                </a:lnTo>
                <a:lnTo>
                  <a:pt x="17856" y="139039"/>
                </a:lnTo>
                <a:lnTo>
                  <a:pt x="41465" y="139039"/>
                </a:lnTo>
                <a:lnTo>
                  <a:pt x="41859" y="138455"/>
                </a:lnTo>
                <a:lnTo>
                  <a:pt x="41859" y="44754"/>
                </a:lnTo>
                <a:lnTo>
                  <a:pt x="41465" y="44170"/>
                </a:lnTo>
                <a:close/>
              </a:path>
              <a:path w="45720" h="139064">
                <a:moveTo>
                  <a:pt x="38201" y="0"/>
                </a:moveTo>
                <a:lnTo>
                  <a:pt x="20726" y="0"/>
                </a:lnTo>
                <a:lnTo>
                  <a:pt x="13614" y="6921"/>
                </a:lnTo>
                <a:lnTo>
                  <a:pt x="13614" y="24587"/>
                </a:lnTo>
                <a:lnTo>
                  <a:pt x="20726" y="31699"/>
                </a:lnTo>
                <a:lnTo>
                  <a:pt x="38201" y="31699"/>
                </a:lnTo>
                <a:lnTo>
                  <a:pt x="45313" y="24587"/>
                </a:lnTo>
                <a:lnTo>
                  <a:pt x="45313" y="6921"/>
                </a:lnTo>
                <a:lnTo>
                  <a:pt x="38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79037" y="1992905"/>
            <a:ext cx="60960" cy="98425"/>
          </a:xfrm>
          <a:custGeom>
            <a:avLst/>
            <a:gdLst/>
            <a:ahLst/>
            <a:cxnLst/>
            <a:rect l="l" t="t" r="r" b="b"/>
            <a:pathLst>
              <a:path w="60959" h="98425">
                <a:moveTo>
                  <a:pt x="21120" y="0"/>
                </a:moveTo>
                <a:lnTo>
                  <a:pt x="18046" y="0"/>
                </a:lnTo>
                <a:lnTo>
                  <a:pt x="17081" y="584"/>
                </a:lnTo>
                <a:lnTo>
                  <a:pt x="16319" y="762"/>
                </a:lnTo>
                <a:lnTo>
                  <a:pt x="761" y="7112"/>
                </a:lnTo>
                <a:lnTo>
                  <a:pt x="0" y="7670"/>
                </a:lnTo>
                <a:lnTo>
                  <a:pt x="46" y="8648"/>
                </a:lnTo>
                <a:lnTo>
                  <a:pt x="777" y="11870"/>
                </a:lnTo>
                <a:lnTo>
                  <a:pt x="2489" y="16681"/>
                </a:lnTo>
                <a:lnTo>
                  <a:pt x="4200" y="24626"/>
                </a:lnTo>
                <a:lnTo>
                  <a:pt x="4978" y="37452"/>
                </a:lnTo>
                <a:lnTo>
                  <a:pt x="4978" y="97548"/>
                </a:lnTo>
                <a:lnTo>
                  <a:pt x="5372" y="98132"/>
                </a:lnTo>
                <a:lnTo>
                  <a:pt x="28994" y="98132"/>
                </a:lnTo>
                <a:lnTo>
                  <a:pt x="29375" y="97548"/>
                </a:lnTo>
                <a:lnTo>
                  <a:pt x="29375" y="31292"/>
                </a:lnTo>
                <a:lnTo>
                  <a:pt x="38023" y="22085"/>
                </a:lnTo>
                <a:lnTo>
                  <a:pt x="54669" y="22085"/>
                </a:lnTo>
                <a:lnTo>
                  <a:pt x="57223" y="15176"/>
                </a:lnTo>
                <a:lnTo>
                  <a:pt x="25920" y="15176"/>
                </a:lnTo>
                <a:lnTo>
                  <a:pt x="24968" y="8648"/>
                </a:lnTo>
                <a:lnTo>
                  <a:pt x="21120" y="0"/>
                </a:lnTo>
                <a:close/>
              </a:path>
              <a:path w="60959" h="98425">
                <a:moveTo>
                  <a:pt x="54669" y="22085"/>
                </a:moveTo>
                <a:lnTo>
                  <a:pt x="48386" y="22085"/>
                </a:lnTo>
                <a:lnTo>
                  <a:pt x="51854" y="24206"/>
                </a:lnTo>
                <a:lnTo>
                  <a:pt x="53771" y="24206"/>
                </a:lnTo>
                <a:lnTo>
                  <a:pt x="54355" y="23037"/>
                </a:lnTo>
                <a:lnTo>
                  <a:pt x="54533" y="22453"/>
                </a:lnTo>
                <a:lnTo>
                  <a:pt x="54669" y="22085"/>
                </a:lnTo>
                <a:close/>
              </a:path>
              <a:path w="60959" h="98425">
                <a:moveTo>
                  <a:pt x="55308" y="0"/>
                </a:moveTo>
                <a:lnTo>
                  <a:pt x="49733" y="0"/>
                </a:lnTo>
                <a:lnTo>
                  <a:pt x="41017" y="1748"/>
                </a:lnTo>
                <a:lnTo>
                  <a:pt x="34280" y="5943"/>
                </a:lnTo>
                <a:lnTo>
                  <a:pt x="29343" y="10935"/>
                </a:lnTo>
                <a:lnTo>
                  <a:pt x="25920" y="15176"/>
                </a:lnTo>
                <a:lnTo>
                  <a:pt x="57223" y="15176"/>
                </a:lnTo>
                <a:lnTo>
                  <a:pt x="60490" y="6337"/>
                </a:lnTo>
                <a:lnTo>
                  <a:pt x="60672" y="5926"/>
                </a:lnTo>
                <a:lnTo>
                  <a:pt x="60883" y="5181"/>
                </a:lnTo>
                <a:lnTo>
                  <a:pt x="60883" y="1917"/>
                </a:lnTo>
                <a:lnTo>
                  <a:pt x="55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02960" y="1992900"/>
            <a:ext cx="80454" cy="101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03618" y="1952007"/>
            <a:ext cx="43180" cy="142875"/>
          </a:xfrm>
          <a:custGeom>
            <a:avLst/>
            <a:gdLst/>
            <a:ahLst/>
            <a:cxnLst/>
            <a:rect l="l" t="t" r="r" b="b"/>
            <a:pathLst>
              <a:path w="43179" h="142875">
                <a:moveTo>
                  <a:pt x="24015" y="0"/>
                </a:moveTo>
                <a:lnTo>
                  <a:pt x="22085" y="0"/>
                </a:lnTo>
                <a:lnTo>
                  <a:pt x="20358" y="571"/>
                </a:lnTo>
                <a:lnTo>
                  <a:pt x="19786" y="571"/>
                </a:lnTo>
                <a:lnTo>
                  <a:pt x="3657" y="3835"/>
                </a:lnTo>
                <a:lnTo>
                  <a:pt x="1358" y="4406"/>
                </a:lnTo>
                <a:lnTo>
                  <a:pt x="0" y="4406"/>
                </a:lnTo>
                <a:lnTo>
                  <a:pt x="0" y="105232"/>
                </a:lnTo>
                <a:lnTo>
                  <a:pt x="369" y="118475"/>
                </a:lnTo>
                <a:lnTo>
                  <a:pt x="2952" y="130386"/>
                </a:lnTo>
                <a:lnTo>
                  <a:pt x="9965" y="138984"/>
                </a:lnTo>
                <a:lnTo>
                  <a:pt x="23621" y="142290"/>
                </a:lnTo>
                <a:lnTo>
                  <a:pt x="32842" y="142290"/>
                </a:lnTo>
                <a:lnTo>
                  <a:pt x="43027" y="139585"/>
                </a:lnTo>
                <a:lnTo>
                  <a:pt x="43027" y="136321"/>
                </a:lnTo>
                <a:lnTo>
                  <a:pt x="42837" y="136321"/>
                </a:lnTo>
                <a:lnTo>
                  <a:pt x="42633" y="135369"/>
                </a:lnTo>
                <a:lnTo>
                  <a:pt x="38953" y="120205"/>
                </a:lnTo>
                <a:lnTo>
                  <a:pt x="24396" y="120205"/>
                </a:lnTo>
                <a:lnTo>
                  <a:pt x="24301" y="571"/>
                </a:lnTo>
                <a:lnTo>
                  <a:pt x="24015" y="0"/>
                </a:lnTo>
                <a:close/>
              </a:path>
              <a:path w="43179" h="142875">
                <a:moveTo>
                  <a:pt x="38036" y="118478"/>
                </a:moveTo>
                <a:lnTo>
                  <a:pt x="36106" y="118478"/>
                </a:lnTo>
                <a:lnTo>
                  <a:pt x="33604" y="120205"/>
                </a:lnTo>
                <a:lnTo>
                  <a:pt x="38953" y="120205"/>
                </a:lnTo>
                <a:lnTo>
                  <a:pt x="38811" y="119621"/>
                </a:lnTo>
                <a:lnTo>
                  <a:pt x="38595" y="118859"/>
                </a:lnTo>
                <a:lnTo>
                  <a:pt x="38036" y="118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12764" y="1992904"/>
            <a:ext cx="72390" cy="101600"/>
          </a:xfrm>
          <a:custGeom>
            <a:avLst/>
            <a:gdLst/>
            <a:ahLst/>
            <a:cxnLst/>
            <a:rect l="l" t="t" r="r" b="b"/>
            <a:pathLst>
              <a:path w="72390" h="101600">
                <a:moveTo>
                  <a:pt x="44729" y="0"/>
                </a:moveTo>
                <a:lnTo>
                  <a:pt x="25760" y="3658"/>
                </a:lnTo>
                <a:lnTo>
                  <a:pt x="11715" y="14139"/>
                </a:lnTo>
                <a:lnTo>
                  <a:pt x="2995" y="30705"/>
                </a:lnTo>
                <a:lnTo>
                  <a:pt x="0" y="52616"/>
                </a:lnTo>
                <a:lnTo>
                  <a:pt x="2907" y="73932"/>
                </a:lnTo>
                <a:lnTo>
                  <a:pt x="11306" y="89179"/>
                </a:lnTo>
                <a:lnTo>
                  <a:pt x="24710" y="98339"/>
                </a:lnTo>
                <a:lnTo>
                  <a:pt x="42633" y="101396"/>
                </a:lnTo>
                <a:lnTo>
                  <a:pt x="51724" y="100453"/>
                </a:lnTo>
                <a:lnTo>
                  <a:pt x="60491" y="98032"/>
                </a:lnTo>
                <a:lnTo>
                  <a:pt x="67099" y="94747"/>
                </a:lnTo>
                <a:lnTo>
                  <a:pt x="69710" y="91211"/>
                </a:lnTo>
                <a:lnTo>
                  <a:pt x="69710" y="90639"/>
                </a:lnTo>
                <a:lnTo>
                  <a:pt x="69316" y="89877"/>
                </a:lnTo>
                <a:lnTo>
                  <a:pt x="69081" y="89179"/>
                </a:lnTo>
                <a:lnTo>
                  <a:pt x="66322" y="82181"/>
                </a:lnTo>
                <a:lnTo>
                  <a:pt x="45694" y="82181"/>
                </a:lnTo>
                <a:lnTo>
                  <a:pt x="36363" y="80321"/>
                </a:lnTo>
                <a:lnTo>
                  <a:pt x="30259" y="74647"/>
                </a:lnTo>
                <a:lnTo>
                  <a:pt x="26929" y="65015"/>
                </a:lnTo>
                <a:lnTo>
                  <a:pt x="25920" y="51282"/>
                </a:lnTo>
                <a:lnTo>
                  <a:pt x="27023" y="36950"/>
                </a:lnTo>
                <a:lnTo>
                  <a:pt x="30429" y="26954"/>
                </a:lnTo>
                <a:lnTo>
                  <a:pt x="36282" y="21098"/>
                </a:lnTo>
                <a:lnTo>
                  <a:pt x="44729" y="19189"/>
                </a:lnTo>
                <a:lnTo>
                  <a:pt x="68163" y="19189"/>
                </a:lnTo>
                <a:lnTo>
                  <a:pt x="71437" y="13436"/>
                </a:lnTo>
                <a:lnTo>
                  <a:pt x="71627" y="12877"/>
                </a:lnTo>
                <a:lnTo>
                  <a:pt x="72021" y="12293"/>
                </a:lnTo>
                <a:lnTo>
                  <a:pt x="72021" y="11709"/>
                </a:lnTo>
                <a:lnTo>
                  <a:pt x="69216" y="7372"/>
                </a:lnTo>
                <a:lnTo>
                  <a:pt x="62266" y="3625"/>
                </a:lnTo>
                <a:lnTo>
                  <a:pt x="53371" y="993"/>
                </a:lnTo>
                <a:lnTo>
                  <a:pt x="44729" y="0"/>
                </a:lnTo>
                <a:close/>
              </a:path>
              <a:path w="72390" h="101600">
                <a:moveTo>
                  <a:pt x="63360" y="75653"/>
                </a:moveTo>
                <a:lnTo>
                  <a:pt x="59334" y="75653"/>
                </a:lnTo>
                <a:lnTo>
                  <a:pt x="55486" y="82181"/>
                </a:lnTo>
                <a:lnTo>
                  <a:pt x="66322" y="82181"/>
                </a:lnTo>
                <a:lnTo>
                  <a:pt x="64134" y="76631"/>
                </a:lnTo>
                <a:lnTo>
                  <a:pt x="63741" y="76047"/>
                </a:lnTo>
                <a:lnTo>
                  <a:pt x="63360" y="75653"/>
                </a:lnTo>
                <a:close/>
              </a:path>
              <a:path w="72390" h="101600">
                <a:moveTo>
                  <a:pt x="68163" y="19189"/>
                </a:moveTo>
                <a:lnTo>
                  <a:pt x="54711" y="19189"/>
                </a:lnTo>
                <a:lnTo>
                  <a:pt x="61061" y="26885"/>
                </a:lnTo>
                <a:lnTo>
                  <a:pt x="63550" y="26885"/>
                </a:lnTo>
                <a:lnTo>
                  <a:pt x="63944" y="26301"/>
                </a:lnTo>
                <a:lnTo>
                  <a:pt x="64325" y="25933"/>
                </a:lnTo>
                <a:lnTo>
                  <a:pt x="68163" y="19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4804" y="1992904"/>
            <a:ext cx="83820" cy="101600"/>
          </a:xfrm>
          <a:custGeom>
            <a:avLst/>
            <a:gdLst/>
            <a:ahLst/>
            <a:cxnLst/>
            <a:rect l="l" t="t" r="r" b="b"/>
            <a:pathLst>
              <a:path w="83820" h="101600">
                <a:moveTo>
                  <a:pt x="41668" y="0"/>
                </a:moveTo>
                <a:lnTo>
                  <a:pt x="24217" y="3572"/>
                </a:lnTo>
                <a:lnTo>
                  <a:pt x="11109" y="13752"/>
                </a:lnTo>
                <a:lnTo>
                  <a:pt x="2863" y="29730"/>
                </a:lnTo>
                <a:lnTo>
                  <a:pt x="0" y="50698"/>
                </a:lnTo>
                <a:lnTo>
                  <a:pt x="2863" y="71666"/>
                </a:lnTo>
                <a:lnTo>
                  <a:pt x="11109" y="87644"/>
                </a:lnTo>
                <a:lnTo>
                  <a:pt x="24217" y="97823"/>
                </a:lnTo>
                <a:lnTo>
                  <a:pt x="41668" y="101396"/>
                </a:lnTo>
                <a:lnTo>
                  <a:pt x="59109" y="97823"/>
                </a:lnTo>
                <a:lnTo>
                  <a:pt x="72218" y="87644"/>
                </a:lnTo>
                <a:lnTo>
                  <a:pt x="75039" y="82181"/>
                </a:lnTo>
                <a:lnTo>
                  <a:pt x="41668" y="82181"/>
                </a:lnTo>
                <a:lnTo>
                  <a:pt x="33532" y="79773"/>
                </a:lnTo>
                <a:lnTo>
                  <a:pt x="28744" y="73136"/>
                </a:lnTo>
                <a:lnTo>
                  <a:pt x="26479" y="63150"/>
                </a:lnTo>
                <a:lnTo>
                  <a:pt x="25907" y="50698"/>
                </a:lnTo>
                <a:lnTo>
                  <a:pt x="26507" y="38236"/>
                </a:lnTo>
                <a:lnTo>
                  <a:pt x="28821" y="28243"/>
                </a:lnTo>
                <a:lnTo>
                  <a:pt x="33617" y="21600"/>
                </a:lnTo>
                <a:lnTo>
                  <a:pt x="41668" y="19189"/>
                </a:lnTo>
                <a:lnTo>
                  <a:pt x="74970" y="19189"/>
                </a:lnTo>
                <a:lnTo>
                  <a:pt x="72147" y="13752"/>
                </a:lnTo>
                <a:lnTo>
                  <a:pt x="59029" y="3572"/>
                </a:lnTo>
                <a:lnTo>
                  <a:pt x="41668" y="0"/>
                </a:lnTo>
                <a:close/>
              </a:path>
              <a:path w="83820" h="101600">
                <a:moveTo>
                  <a:pt x="74970" y="19189"/>
                </a:moveTo>
                <a:lnTo>
                  <a:pt x="41668" y="19189"/>
                </a:lnTo>
                <a:lnTo>
                  <a:pt x="49717" y="21600"/>
                </a:lnTo>
                <a:lnTo>
                  <a:pt x="54509" y="28243"/>
                </a:lnTo>
                <a:lnTo>
                  <a:pt x="56818" y="38236"/>
                </a:lnTo>
                <a:lnTo>
                  <a:pt x="57416" y="50698"/>
                </a:lnTo>
                <a:lnTo>
                  <a:pt x="56845" y="63231"/>
                </a:lnTo>
                <a:lnTo>
                  <a:pt x="54581" y="73207"/>
                </a:lnTo>
                <a:lnTo>
                  <a:pt x="49797" y="79800"/>
                </a:lnTo>
                <a:lnTo>
                  <a:pt x="41668" y="82181"/>
                </a:lnTo>
                <a:lnTo>
                  <a:pt x="75039" y="82181"/>
                </a:lnTo>
                <a:lnTo>
                  <a:pt x="80469" y="71666"/>
                </a:lnTo>
                <a:lnTo>
                  <a:pt x="83337" y="50698"/>
                </a:lnTo>
                <a:lnTo>
                  <a:pt x="80443" y="29730"/>
                </a:lnTo>
                <a:lnTo>
                  <a:pt x="74970" y="19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6062" y="1992905"/>
            <a:ext cx="80645" cy="98425"/>
          </a:xfrm>
          <a:custGeom>
            <a:avLst/>
            <a:gdLst/>
            <a:ahLst/>
            <a:cxnLst/>
            <a:rect l="l" t="t" r="r" b="b"/>
            <a:pathLst>
              <a:path w="80645" h="98425">
                <a:moveTo>
                  <a:pt x="22085" y="0"/>
                </a:moveTo>
                <a:lnTo>
                  <a:pt x="18821" y="0"/>
                </a:lnTo>
                <a:lnTo>
                  <a:pt x="17868" y="190"/>
                </a:lnTo>
                <a:lnTo>
                  <a:pt x="2108" y="5384"/>
                </a:lnTo>
                <a:lnTo>
                  <a:pt x="774" y="5765"/>
                </a:lnTo>
                <a:lnTo>
                  <a:pt x="0" y="6527"/>
                </a:lnTo>
                <a:lnTo>
                  <a:pt x="0" y="7493"/>
                </a:lnTo>
                <a:lnTo>
                  <a:pt x="569" y="10231"/>
                </a:lnTo>
                <a:lnTo>
                  <a:pt x="1822" y="13976"/>
                </a:lnTo>
                <a:lnTo>
                  <a:pt x="3075" y="21969"/>
                </a:lnTo>
                <a:lnTo>
                  <a:pt x="3644" y="37452"/>
                </a:lnTo>
                <a:lnTo>
                  <a:pt x="3644" y="97548"/>
                </a:lnTo>
                <a:lnTo>
                  <a:pt x="4038" y="98132"/>
                </a:lnTo>
                <a:lnTo>
                  <a:pt x="27635" y="98132"/>
                </a:lnTo>
                <a:lnTo>
                  <a:pt x="28028" y="97548"/>
                </a:lnTo>
                <a:lnTo>
                  <a:pt x="28028" y="28028"/>
                </a:lnTo>
                <a:lnTo>
                  <a:pt x="30530" y="25717"/>
                </a:lnTo>
                <a:lnTo>
                  <a:pt x="36868" y="20167"/>
                </a:lnTo>
                <a:lnTo>
                  <a:pt x="78722" y="20167"/>
                </a:lnTo>
                <a:lnTo>
                  <a:pt x="77647" y="13849"/>
                </a:lnTo>
                <a:lnTo>
                  <a:pt x="77216" y="13246"/>
                </a:lnTo>
                <a:lnTo>
                  <a:pt x="25717" y="13246"/>
                </a:lnTo>
                <a:lnTo>
                  <a:pt x="23621" y="4216"/>
                </a:lnTo>
                <a:lnTo>
                  <a:pt x="22085" y="0"/>
                </a:lnTo>
                <a:close/>
              </a:path>
              <a:path w="80645" h="98425">
                <a:moveTo>
                  <a:pt x="78722" y="20167"/>
                </a:moveTo>
                <a:lnTo>
                  <a:pt x="54736" y="20167"/>
                </a:lnTo>
                <a:lnTo>
                  <a:pt x="55585" y="28028"/>
                </a:lnTo>
                <a:lnTo>
                  <a:pt x="55689" y="97548"/>
                </a:lnTo>
                <a:lnTo>
                  <a:pt x="56070" y="98132"/>
                </a:lnTo>
                <a:lnTo>
                  <a:pt x="79679" y="98132"/>
                </a:lnTo>
                <a:lnTo>
                  <a:pt x="80060" y="97548"/>
                </a:lnTo>
                <a:lnTo>
                  <a:pt x="80060" y="28028"/>
                </a:lnTo>
                <a:lnTo>
                  <a:pt x="78722" y="20167"/>
                </a:lnTo>
                <a:close/>
              </a:path>
              <a:path w="80645" h="98425">
                <a:moveTo>
                  <a:pt x="55105" y="0"/>
                </a:moveTo>
                <a:lnTo>
                  <a:pt x="44894" y="1367"/>
                </a:lnTo>
                <a:lnTo>
                  <a:pt x="36810" y="4751"/>
                </a:lnTo>
                <a:lnTo>
                  <a:pt x="30527" y="9070"/>
                </a:lnTo>
                <a:lnTo>
                  <a:pt x="25717" y="13246"/>
                </a:lnTo>
                <a:lnTo>
                  <a:pt x="77216" y="13246"/>
                </a:lnTo>
                <a:lnTo>
                  <a:pt x="71545" y="5303"/>
                </a:lnTo>
                <a:lnTo>
                  <a:pt x="63462" y="1113"/>
                </a:lnTo>
                <a:lnTo>
                  <a:pt x="55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2127" y="1966019"/>
            <a:ext cx="68580" cy="128905"/>
          </a:xfrm>
          <a:custGeom>
            <a:avLst/>
            <a:gdLst/>
            <a:ahLst/>
            <a:cxnLst/>
            <a:rect l="l" t="t" r="r" b="b"/>
            <a:pathLst>
              <a:path w="68579" h="128905">
                <a:moveTo>
                  <a:pt x="40716" y="48018"/>
                </a:moveTo>
                <a:lnTo>
                  <a:pt x="16332" y="48018"/>
                </a:lnTo>
                <a:lnTo>
                  <a:pt x="16332" y="91224"/>
                </a:lnTo>
                <a:lnTo>
                  <a:pt x="16719" y="104461"/>
                </a:lnTo>
                <a:lnTo>
                  <a:pt x="19427" y="116373"/>
                </a:lnTo>
                <a:lnTo>
                  <a:pt x="26779" y="124974"/>
                </a:lnTo>
                <a:lnTo>
                  <a:pt x="41097" y="128282"/>
                </a:lnTo>
                <a:lnTo>
                  <a:pt x="50835" y="127654"/>
                </a:lnTo>
                <a:lnTo>
                  <a:pt x="59531" y="125998"/>
                </a:lnTo>
                <a:lnTo>
                  <a:pt x="65778" y="123658"/>
                </a:lnTo>
                <a:lnTo>
                  <a:pt x="68173" y="120980"/>
                </a:lnTo>
                <a:lnTo>
                  <a:pt x="68173" y="120395"/>
                </a:lnTo>
                <a:lnTo>
                  <a:pt x="67983" y="120395"/>
                </a:lnTo>
                <a:lnTo>
                  <a:pt x="67792" y="119443"/>
                </a:lnTo>
                <a:lnTo>
                  <a:pt x="64552" y="106197"/>
                </a:lnTo>
                <a:lnTo>
                  <a:pt x="40716" y="106197"/>
                </a:lnTo>
                <a:lnTo>
                  <a:pt x="40716" y="48018"/>
                </a:lnTo>
                <a:close/>
              </a:path>
              <a:path w="68579" h="128905">
                <a:moveTo>
                  <a:pt x="63169" y="102539"/>
                </a:moveTo>
                <a:lnTo>
                  <a:pt x="59728" y="102539"/>
                </a:lnTo>
                <a:lnTo>
                  <a:pt x="54927" y="106197"/>
                </a:lnTo>
                <a:lnTo>
                  <a:pt x="64552" y="106197"/>
                </a:lnTo>
                <a:lnTo>
                  <a:pt x="63753" y="102933"/>
                </a:lnTo>
                <a:lnTo>
                  <a:pt x="63169" y="102539"/>
                </a:lnTo>
                <a:close/>
              </a:path>
              <a:path w="68579" h="128905">
                <a:moveTo>
                  <a:pt x="65862" y="30149"/>
                </a:moveTo>
                <a:lnTo>
                  <a:pt x="393" y="30149"/>
                </a:lnTo>
                <a:lnTo>
                  <a:pt x="0" y="30733"/>
                </a:lnTo>
                <a:lnTo>
                  <a:pt x="0" y="47434"/>
                </a:lnTo>
                <a:lnTo>
                  <a:pt x="393" y="48018"/>
                </a:lnTo>
                <a:lnTo>
                  <a:pt x="62026" y="48018"/>
                </a:lnTo>
                <a:lnTo>
                  <a:pt x="62598" y="47828"/>
                </a:lnTo>
                <a:lnTo>
                  <a:pt x="63169" y="45123"/>
                </a:lnTo>
                <a:lnTo>
                  <a:pt x="65671" y="33794"/>
                </a:lnTo>
                <a:lnTo>
                  <a:pt x="65862" y="33019"/>
                </a:lnTo>
                <a:lnTo>
                  <a:pt x="65862" y="30149"/>
                </a:lnTo>
                <a:close/>
              </a:path>
              <a:path w="68579" h="128905">
                <a:moveTo>
                  <a:pt x="40512" y="0"/>
                </a:moveTo>
                <a:lnTo>
                  <a:pt x="37642" y="0"/>
                </a:lnTo>
                <a:lnTo>
                  <a:pt x="36868" y="190"/>
                </a:lnTo>
                <a:lnTo>
                  <a:pt x="36296" y="190"/>
                </a:lnTo>
                <a:lnTo>
                  <a:pt x="16700" y="2882"/>
                </a:lnTo>
                <a:lnTo>
                  <a:pt x="16332" y="3454"/>
                </a:lnTo>
                <a:lnTo>
                  <a:pt x="16332" y="30149"/>
                </a:lnTo>
                <a:lnTo>
                  <a:pt x="40716" y="30149"/>
                </a:lnTo>
                <a:lnTo>
                  <a:pt x="40716" y="952"/>
                </a:lnTo>
                <a:lnTo>
                  <a:pt x="40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7450" y="1992908"/>
            <a:ext cx="78740" cy="101600"/>
          </a:xfrm>
          <a:custGeom>
            <a:avLst/>
            <a:gdLst/>
            <a:ahLst/>
            <a:cxnLst/>
            <a:rect l="l" t="t" r="r" b="b"/>
            <a:pathLst>
              <a:path w="78740" h="101600">
                <a:moveTo>
                  <a:pt x="71573" y="19189"/>
                </a:moveTo>
                <a:lnTo>
                  <a:pt x="48577" y="19189"/>
                </a:lnTo>
                <a:lnTo>
                  <a:pt x="50114" y="24765"/>
                </a:lnTo>
                <a:lnTo>
                  <a:pt x="50114" y="39357"/>
                </a:lnTo>
                <a:lnTo>
                  <a:pt x="35886" y="39864"/>
                </a:lnTo>
                <a:lnTo>
                  <a:pt x="19370" y="43414"/>
                </a:lnTo>
                <a:lnTo>
                  <a:pt x="5697" y="53051"/>
                </a:lnTo>
                <a:lnTo>
                  <a:pt x="0" y="71818"/>
                </a:lnTo>
                <a:lnTo>
                  <a:pt x="2016" y="84053"/>
                </a:lnTo>
                <a:lnTo>
                  <a:pt x="7775" y="93375"/>
                </a:lnTo>
                <a:lnTo>
                  <a:pt x="16844" y="99313"/>
                </a:lnTo>
                <a:lnTo>
                  <a:pt x="28790" y="101396"/>
                </a:lnTo>
                <a:lnTo>
                  <a:pt x="38234" y="100134"/>
                </a:lnTo>
                <a:lnTo>
                  <a:pt x="45243" y="97069"/>
                </a:lnTo>
                <a:lnTo>
                  <a:pt x="50272" y="93285"/>
                </a:lnTo>
                <a:lnTo>
                  <a:pt x="53771" y="89865"/>
                </a:lnTo>
                <a:lnTo>
                  <a:pt x="77302" y="89865"/>
                </a:lnTo>
                <a:lnTo>
                  <a:pt x="75653" y="86001"/>
                </a:lnTo>
                <a:lnTo>
                  <a:pt x="75029" y="83527"/>
                </a:lnTo>
                <a:lnTo>
                  <a:pt x="28422" y="83527"/>
                </a:lnTo>
                <a:lnTo>
                  <a:pt x="23037" y="77952"/>
                </a:lnTo>
                <a:lnTo>
                  <a:pt x="23037" y="70472"/>
                </a:lnTo>
                <a:lnTo>
                  <a:pt x="26595" y="60939"/>
                </a:lnTo>
                <a:lnTo>
                  <a:pt x="34780" y="56449"/>
                </a:lnTo>
                <a:lnTo>
                  <a:pt x="43863" y="55129"/>
                </a:lnTo>
                <a:lnTo>
                  <a:pt x="73152" y="55105"/>
                </a:lnTo>
                <a:lnTo>
                  <a:pt x="73152" y="30911"/>
                </a:lnTo>
                <a:lnTo>
                  <a:pt x="71573" y="19189"/>
                </a:lnTo>
                <a:close/>
              </a:path>
              <a:path w="78740" h="101600">
                <a:moveTo>
                  <a:pt x="77302" y="89865"/>
                </a:moveTo>
                <a:lnTo>
                  <a:pt x="53771" y="89865"/>
                </a:lnTo>
                <a:lnTo>
                  <a:pt x="54724" y="94678"/>
                </a:lnTo>
                <a:lnTo>
                  <a:pt x="57619" y="101396"/>
                </a:lnTo>
                <a:lnTo>
                  <a:pt x="60109" y="101396"/>
                </a:lnTo>
                <a:lnTo>
                  <a:pt x="61061" y="100812"/>
                </a:lnTo>
                <a:lnTo>
                  <a:pt x="61836" y="100622"/>
                </a:lnTo>
                <a:lnTo>
                  <a:pt x="77393" y="94284"/>
                </a:lnTo>
                <a:lnTo>
                  <a:pt x="78155" y="93700"/>
                </a:lnTo>
                <a:lnTo>
                  <a:pt x="78155" y="92925"/>
                </a:lnTo>
                <a:lnTo>
                  <a:pt x="77373" y="90033"/>
                </a:lnTo>
                <a:lnTo>
                  <a:pt x="77302" y="89865"/>
                </a:lnTo>
                <a:close/>
              </a:path>
              <a:path w="78740" h="101600">
                <a:moveTo>
                  <a:pt x="73152" y="55105"/>
                </a:moveTo>
                <a:lnTo>
                  <a:pt x="50114" y="55105"/>
                </a:lnTo>
                <a:lnTo>
                  <a:pt x="50114" y="76225"/>
                </a:lnTo>
                <a:lnTo>
                  <a:pt x="42811" y="83527"/>
                </a:lnTo>
                <a:lnTo>
                  <a:pt x="75029" y="83527"/>
                </a:lnTo>
                <a:lnTo>
                  <a:pt x="73933" y="79192"/>
                </a:lnTo>
                <a:lnTo>
                  <a:pt x="73152" y="67970"/>
                </a:lnTo>
                <a:lnTo>
                  <a:pt x="73152" y="55105"/>
                </a:lnTo>
                <a:close/>
              </a:path>
              <a:path w="78740" h="101600">
                <a:moveTo>
                  <a:pt x="40132" y="0"/>
                </a:moveTo>
                <a:lnTo>
                  <a:pt x="28609" y="789"/>
                </a:lnTo>
                <a:lnTo>
                  <a:pt x="17686" y="2855"/>
                </a:lnTo>
                <a:lnTo>
                  <a:pt x="9537" y="5748"/>
                </a:lnTo>
                <a:lnTo>
                  <a:pt x="6337" y="9017"/>
                </a:lnTo>
                <a:lnTo>
                  <a:pt x="6337" y="9791"/>
                </a:lnTo>
                <a:lnTo>
                  <a:pt x="6527" y="10553"/>
                </a:lnTo>
                <a:lnTo>
                  <a:pt x="6921" y="11328"/>
                </a:lnTo>
                <a:lnTo>
                  <a:pt x="10744" y="23037"/>
                </a:lnTo>
                <a:lnTo>
                  <a:pt x="10947" y="23812"/>
                </a:lnTo>
                <a:lnTo>
                  <a:pt x="11722" y="24955"/>
                </a:lnTo>
                <a:lnTo>
                  <a:pt x="15176" y="24955"/>
                </a:lnTo>
                <a:lnTo>
                  <a:pt x="25730" y="19189"/>
                </a:lnTo>
                <a:lnTo>
                  <a:pt x="71573" y="19189"/>
                </a:lnTo>
                <a:lnTo>
                  <a:pt x="71366" y="17653"/>
                </a:lnTo>
                <a:lnTo>
                  <a:pt x="65638" y="7964"/>
                </a:lnTo>
                <a:lnTo>
                  <a:pt x="55412" y="2020"/>
                </a:lnTo>
                <a:lnTo>
                  <a:pt x="40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58896" y="1992900"/>
            <a:ext cx="85090" cy="139065"/>
          </a:xfrm>
          <a:custGeom>
            <a:avLst/>
            <a:gdLst/>
            <a:ahLst/>
            <a:cxnLst/>
            <a:rect l="l" t="t" r="r" b="b"/>
            <a:pathLst>
              <a:path w="85090" h="139064">
                <a:moveTo>
                  <a:pt x="9791" y="111188"/>
                </a:moveTo>
                <a:lnTo>
                  <a:pt x="8839" y="111188"/>
                </a:lnTo>
                <a:lnTo>
                  <a:pt x="8064" y="111760"/>
                </a:lnTo>
                <a:lnTo>
                  <a:pt x="7670" y="113106"/>
                </a:lnTo>
                <a:lnTo>
                  <a:pt x="4025" y="124815"/>
                </a:lnTo>
                <a:lnTo>
                  <a:pt x="3454" y="126542"/>
                </a:lnTo>
                <a:lnTo>
                  <a:pt x="3263" y="127304"/>
                </a:lnTo>
                <a:lnTo>
                  <a:pt x="3263" y="128663"/>
                </a:lnTo>
                <a:lnTo>
                  <a:pt x="7367" y="131956"/>
                </a:lnTo>
                <a:lnTo>
                  <a:pt x="17519" y="135264"/>
                </a:lnTo>
                <a:lnTo>
                  <a:pt x="30481" y="137814"/>
                </a:lnTo>
                <a:lnTo>
                  <a:pt x="43014" y="138836"/>
                </a:lnTo>
                <a:lnTo>
                  <a:pt x="60067" y="136350"/>
                </a:lnTo>
                <a:lnTo>
                  <a:pt x="71554" y="129309"/>
                </a:lnTo>
                <a:lnTo>
                  <a:pt x="77836" y="118681"/>
                </a:lnTo>
                <a:lnTo>
                  <a:pt x="40906" y="118681"/>
                </a:lnTo>
                <a:lnTo>
                  <a:pt x="29158" y="117510"/>
                </a:lnTo>
                <a:lnTo>
                  <a:pt x="19805" y="114935"/>
                </a:lnTo>
                <a:lnTo>
                  <a:pt x="13224" y="112359"/>
                </a:lnTo>
                <a:lnTo>
                  <a:pt x="9791" y="111188"/>
                </a:lnTo>
                <a:close/>
              </a:path>
              <a:path w="85090" h="139064">
                <a:moveTo>
                  <a:pt x="79785" y="89674"/>
                </a:moveTo>
                <a:lnTo>
                  <a:pt x="56057" y="89674"/>
                </a:lnTo>
                <a:lnTo>
                  <a:pt x="56131" y="91605"/>
                </a:lnTo>
                <a:lnTo>
                  <a:pt x="56642" y="95643"/>
                </a:lnTo>
                <a:lnTo>
                  <a:pt x="56642" y="113106"/>
                </a:lnTo>
                <a:lnTo>
                  <a:pt x="54330" y="118681"/>
                </a:lnTo>
                <a:lnTo>
                  <a:pt x="77836" y="118681"/>
                </a:lnTo>
                <a:lnTo>
                  <a:pt x="78037" y="118342"/>
                </a:lnTo>
                <a:lnTo>
                  <a:pt x="80073" y="104076"/>
                </a:lnTo>
                <a:lnTo>
                  <a:pt x="79962" y="96977"/>
                </a:lnTo>
                <a:lnTo>
                  <a:pt x="79785" y="89674"/>
                </a:lnTo>
                <a:close/>
              </a:path>
              <a:path w="85090" h="139064">
                <a:moveTo>
                  <a:pt x="49923" y="0"/>
                </a:moveTo>
                <a:lnTo>
                  <a:pt x="36283" y="0"/>
                </a:lnTo>
                <a:lnTo>
                  <a:pt x="20975" y="3483"/>
                </a:lnTo>
                <a:lnTo>
                  <a:pt x="9574" y="13465"/>
                </a:lnTo>
                <a:lnTo>
                  <a:pt x="2456" y="29242"/>
                </a:lnTo>
                <a:lnTo>
                  <a:pt x="0" y="50114"/>
                </a:lnTo>
                <a:lnTo>
                  <a:pt x="2106" y="69588"/>
                </a:lnTo>
                <a:lnTo>
                  <a:pt x="8351" y="84347"/>
                </a:lnTo>
                <a:lnTo>
                  <a:pt x="18629" y="93705"/>
                </a:lnTo>
                <a:lnTo>
                  <a:pt x="32829" y="96977"/>
                </a:lnTo>
                <a:lnTo>
                  <a:pt x="45897" y="96977"/>
                </a:lnTo>
                <a:lnTo>
                  <a:pt x="53187" y="91605"/>
                </a:lnTo>
                <a:lnTo>
                  <a:pt x="56057" y="89674"/>
                </a:lnTo>
                <a:lnTo>
                  <a:pt x="79785" y="89674"/>
                </a:lnTo>
                <a:lnTo>
                  <a:pt x="79448" y="77774"/>
                </a:lnTo>
                <a:lnTo>
                  <a:pt x="39751" y="77774"/>
                </a:lnTo>
                <a:lnTo>
                  <a:pt x="32485" y="75793"/>
                </a:lnTo>
                <a:lnTo>
                  <a:pt x="27743" y="70121"/>
                </a:lnTo>
                <a:lnTo>
                  <a:pt x="25163" y="61170"/>
                </a:lnTo>
                <a:lnTo>
                  <a:pt x="24384" y="49352"/>
                </a:lnTo>
                <a:lnTo>
                  <a:pt x="25344" y="37019"/>
                </a:lnTo>
                <a:lnTo>
                  <a:pt x="28321" y="27855"/>
                </a:lnTo>
                <a:lnTo>
                  <a:pt x="33460" y="22147"/>
                </a:lnTo>
                <a:lnTo>
                  <a:pt x="40906" y="20180"/>
                </a:lnTo>
                <a:lnTo>
                  <a:pt x="79121" y="20180"/>
                </a:lnTo>
                <a:lnTo>
                  <a:pt x="79121" y="17094"/>
                </a:lnTo>
                <a:lnTo>
                  <a:pt x="84493" y="10172"/>
                </a:lnTo>
                <a:lnTo>
                  <a:pt x="84493" y="9029"/>
                </a:lnTo>
                <a:lnTo>
                  <a:pt x="59143" y="9029"/>
                </a:lnTo>
                <a:lnTo>
                  <a:pt x="55499" y="5956"/>
                </a:lnTo>
                <a:lnTo>
                  <a:pt x="49923" y="0"/>
                </a:lnTo>
                <a:close/>
              </a:path>
              <a:path w="85090" h="139064">
                <a:moveTo>
                  <a:pt x="79121" y="20180"/>
                </a:moveTo>
                <a:lnTo>
                  <a:pt x="49555" y="20180"/>
                </a:lnTo>
                <a:lnTo>
                  <a:pt x="53568" y="24003"/>
                </a:lnTo>
                <a:lnTo>
                  <a:pt x="56057" y="25933"/>
                </a:lnTo>
                <a:lnTo>
                  <a:pt x="56057" y="71247"/>
                </a:lnTo>
                <a:lnTo>
                  <a:pt x="54152" y="72974"/>
                </a:lnTo>
                <a:lnTo>
                  <a:pt x="49555" y="77774"/>
                </a:lnTo>
                <a:lnTo>
                  <a:pt x="79448" y="77774"/>
                </a:lnTo>
                <a:lnTo>
                  <a:pt x="79266" y="71247"/>
                </a:lnTo>
                <a:lnTo>
                  <a:pt x="79243" y="69588"/>
                </a:lnTo>
                <a:lnTo>
                  <a:pt x="79121" y="20180"/>
                </a:lnTo>
                <a:close/>
              </a:path>
              <a:path w="85090" h="139064">
                <a:moveTo>
                  <a:pt x="66433" y="0"/>
                </a:moveTo>
                <a:lnTo>
                  <a:pt x="63169" y="0"/>
                </a:lnTo>
                <a:lnTo>
                  <a:pt x="59715" y="7302"/>
                </a:lnTo>
                <a:lnTo>
                  <a:pt x="59143" y="9029"/>
                </a:lnTo>
                <a:lnTo>
                  <a:pt x="84493" y="9029"/>
                </a:lnTo>
                <a:lnTo>
                  <a:pt x="84493" y="6908"/>
                </a:lnTo>
                <a:lnTo>
                  <a:pt x="83527" y="6350"/>
                </a:lnTo>
                <a:lnTo>
                  <a:pt x="82765" y="5956"/>
                </a:lnTo>
                <a:lnTo>
                  <a:pt x="67792" y="381"/>
                </a:lnTo>
                <a:lnTo>
                  <a:pt x="67208" y="190"/>
                </a:lnTo>
                <a:lnTo>
                  <a:pt x="66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278" y="1951998"/>
            <a:ext cx="45720" cy="139065"/>
          </a:xfrm>
          <a:custGeom>
            <a:avLst/>
            <a:gdLst/>
            <a:ahLst/>
            <a:cxnLst/>
            <a:rect l="l" t="t" r="r" b="b"/>
            <a:pathLst>
              <a:path w="45720" h="139064">
                <a:moveTo>
                  <a:pt x="41465" y="44170"/>
                </a:moveTo>
                <a:lnTo>
                  <a:pt x="368" y="44170"/>
                </a:lnTo>
                <a:lnTo>
                  <a:pt x="0" y="44754"/>
                </a:lnTo>
                <a:lnTo>
                  <a:pt x="0" y="61455"/>
                </a:lnTo>
                <a:lnTo>
                  <a:pt x="368" y="62039"/>
                </a:lnTo>
                <a:lnTo>
                  <a:pt x="17462" y="62039"/>
                </a:lnTo>
                <a:lnTo>
                  <a:pt x="17462" y="138455"/>
                </a:lnTo>
                <a:lnTo>
                  <a:pt x="17856" y="139039"/>
                </a:lnTo>
                <a:lnTo>
                  <a:pt x="41465" y="139039"/>
                </a:lnTo>
                <a:lnTo>
                  <a:pt x="41859" y="138455"/>
                </a:lnTo>
                <a:lnTo>
                  <a:pt x="41859" y="44754"/>
                </a:lnTo>
                <a:lnTo>
                  <a:pt x="41465" y="44170"/>
                </a:lnTo>
                <a:close/>
              </a:path>
              <a:path w="45720" h="139064">
                <a:moveTo>
                  <a:pt x="38201" y="0"/>
                </a:moveTo>
                <a:lnTo>
                  <a:pt x="20726" y="0"/>
                </a:lnTo>
                <a:lnTo>
                  <a:pt x="13627" y="6921"/>
                </a:lnTo>
                <a:lnTo>
                  <a:pt x="13627" y="24587"/>
                </a:lnTo>
                <a:lnTo>
                  <a:pt x="20726" y="31699"/>
                </a:lnTo>
                <a:lnTo>
                  <a:pt x="38201" y="31699"/>
                </a:lnTo>
                <a:lnTo>
                  <a:pt x="45313" y="24587"/>
                </a:lnTo>
                <a:lnTo>
                  <a:pt x="45313" y="6921"/>
                </a:lnTo>
                <a:lnTo>
                  <a:pt x="382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17783" y="1992904"/>
            <a:ext cx="83337" cy="101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74187" y="1992900"/>
            <a:ext cx="177853" cy="101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0302" y="1992900"/>
            <a:ext cx="80454" cy="101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30964" y="1952007"/>
            <a:ext cx="43180" cy="142875"/>
          </a:xfrm>
          <a:custGeom>
            <a:avLst/>
            <a:gdLst/>
            <a:ahLst/>
            <a:cxnLst/>
            <a:rect l="l" t="t" r="r" b="b"/>
            <a:pathLst>
              <a:path w="43179" h="142875">
                <a:moveTo>
                  <a:pt x="24015" y="0"/>
                </a:moveTo>
                <a:lnTo>
                  <a:pt x="22085" y="0"/>
                </a:lnTo>
                <a:lnTo>
                  <a:pt x="20358" y="571"/>
                </a:lnTo>
                <a:lnTo>
                  <a:pt x="19773" y="571"/>
                </a:lnTo>
                <a:lnTo>
                  <a:pt x="3657" y="3835"/>
                </a:lnTo>
                <a:lnTo>
                  <a:pt x="1358" y="4406"/>
                </a:lnTo>
                <a:lnTo>
                  <a:pt x="0" y="4406"/>
                </a:lnTo>
                <a:lnTo>
                  <a:pt x="0" y="105232"/>
                </a:lnTo>
                <a:lnTo>
                  <a:pt x="369" y="118475"/>
                </a:lnTo>
                <a:lnTo>
                  <a:pt x="2952" y="130386"/>
                </a:lnTo>
                <a:lnTo>
                  <a:pt x="9965" y="138984"/>
                </a:lnTo>
                <a:lnTo>
                  <a:pt x="23621" y="142290"/>
                </a:lnTo>
                <a:lnTo>
                  <a:pt x="32842" y="142290"/>
                </a:lnTo>
                <a:lnTo>
                  <a:pt x="43027" y="139585"/>
                </a:lnTo>
                <a:lnTo>
                  <a:pt x="43027" y="136321"/>
                </a:lnTo>
                <a:lnTo>
                  <a:pt x="42824" y="136321"/>
                </a:lnTo>
                <a:lnTo>
                  <a:pt x="42633" y="135369"/>
                </a:lnTo>
                <a:lnTo>
                  <a:pt x="38940" y="120205"/>
                </a:lnTo>
                <a:lnTo>
                  <a:pt x="24396" y="120205"/>
                </a:lnTo>
                <a:lnTo>
                  <a:pt x="24301" y="571"/>
                </a:lnTo>
                <a:lnTo>
                  <a:pt x="24015" y="0"/>
                </a:lnTo>
                <a:close/>
              </a:path>
              <a:path w="43179" h="142875">
                <a:moveTo>
                  <a:pt x="38036" y="118478"/>
                </a:moveTo>
                <a:lnTo>
                  <a:pt x="36106" y="118478"/>
                </a:lnTo>
                <a:lnTo>
                  <a:pt x="33604" y="120205"/>
                </a:lnTo>
                <a:lnTo>
                  <a:pt x="38940" y="120205"/>
                </a:lnTo>
                <a:lnTo>
                  <a:pt x="38595" y="118859"/>
                </a:lnTo>
                <a:lnTo>
                  <a:pt x="38036" y="118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44702" y="1952007"/>
            <a:ext cx="405383" cy="1797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13310" y="1952001"/>
            <a:ext cx="179993" cy="1423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60401" y="1951997"/>
            <a:ext cx="470108" cy="1841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49745" y="1992904"/>
            <a:ext cx="83337" cy="101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48600" y="2568971"/>
            <a:ext cx="144386" cy="127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16673" y="2570181"/>
            <a:ext cx="149232" cy="1240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9595" y="2608764"/>
            <a:ext cx="63817" cy="854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72583" y="2570181"/>
            <a:ext cx="268307" cy="1264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61364" y="2608764"/>
            <a:ext cx="63817" cy="854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46525" y="2776466"/>
            <a:ext cx="41275" cy="165735"/>
          </a:xfrm>
          <a:custGeom>
            <a:avLst/>
            <a:gdLst/>
            <a:ahLst/>
            <a:cxnLst/>
            <a:rect l="l" t="t" r="r" b="b"/>
            <a:pathLst>
              <a:path w="41275" h="165735">
                <a:moveTo>
                  <a:pt x="33896" y="0"/>
                </a:moveTo>
                <a:lnTo>
                  <a:pt x="33210" y="0"/>
                </a:lnTo>
                <a:lnTo>
                  <a:pt x="26489" y="6159"/>
                </a:lnTo>
                <a:lnTo>
                  <a:pt x="15243" y="23329"/>
                </a:lnTo>
                <a:lnTo>
                  <a:pt x="4678" y="49549"/>
                </a:lnTo>
                <a:lnTo>
                  <a:pt x="0" y="82854"/>
                </a:lnTo>
                <a:lnTo>
                  <a:pt x="4678" y="115550"/>
                </a:lnTo>
                <a:lnTo>
                  <a:pt x="15243" y="141778"/>
                </a:lnTo>
                <a:lnTo>
                  <a:pt x="26489" y="159216"/>
                </a:lnTo>
                <a:lnTo>
                  <a:pt x="33210" y="165544"/>
                </a:lnTo>
                <a:lnTo>
                  <a:pt x="34594" y="165544"/>
                </a:lnTo>
                <a:lnTo>
                  <a:pt x="40652" y="162598"/>
                </a:lnTo>
                <a:lnTo>
                  <a:pt x="40652" y="160705"/>
                </a:lnTo>
                <a:lnTo>
                  <a:pt x="36515" y="153835"/>
                </a:lnTo>
                <a:lnTo>
                  <a:pt x="27412" y="139544"/>
                </a:lnTo>
                <a:lnTo>
                  <a:pt x="18310" y="116371"/>
                </a:lnTo>
                <a:lnTo>
                  <a:pt x="14173" y="82854"/>
                </a:lnTo>
                <a:lnTo>
                  <a:pt x="15089" y="64853"/>
                </a:lnTo>
                <a:lnTo>
                  <a:pt x="18002" y="49755"/>
                </a:lnTo>
                <a:lnTo>
                  <a:pt x="23152" y="35595"/>
                </a:lnTo>
                <a:lnTo>
                  <a:pt x="30784" y="20408"/>
                </a:lnTo>
                <a:lnTo>
                  <a:pt x="37871" y="7454"/>
                </a:lnTo>
                <a:lnTo>
                  <a:pt x="40652" y="7454"/>
                </a:lnTo>
                <a:lnTo>
                  <a:pt x="40652" y="4165"/>
                </a:lnTo>
                <a:lnTo>
                  <a:pt x="39954" y="3644"/>
                </a:lnTo>
                <a:lnTo>
                  <a:pt x="39433" y="3301"/>
                </a:lnTo>
                <a:lnTo>
                  <a:pt x="35115" y="698"/>
                </a:lnTo>
                <a:lnTo>
                  <a:pt x="34417" y="355"/>
                </a:lnTo>
                <a:lnTo>
                  <a:pt x="33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12750" y="2783217"/>
            <a:ext cx="205273" cy="1209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75749" y="2777681"/>
            <a:ext cx="311293" cy="1603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11913" y="2816257"/>
            <a:ext cx="68325" cy="1217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99516" y="2568967"/>
            <a:ext cx="930847" cy="3730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00954" y="2776471"/>
            <a:ext cx="156865" cy="1465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44942" y="3221989"/>
            <a:ext cx="90170" cy="118745"/>
          </a:xfrm>
          <a:custGeom>
            <a:avLst/>
            <a:gdLst/>
            <a:ahLst/>
            <a:cxnLst/>
            <a:rect l="l" t="t" r="r" b="b"/>
            <a:pathLst>
              <a:path w="90170" h="118745">
                <a:moveTo>
                  <a:pt x="21272" y="0"/>
                </a:moveTo>
                <a:lnTo>
                  <a:pt x="7264" y="0"/>
                </a:lnTo>
                <a:lnTo>
                  <a:pt x="6565" y="698"/>
                </a:lnTo>
                <a:lnTo>
                  <a:pt x="6565" y="2082"/>
                </a:lnTo>
                <a:lnTo>
                  <a:pt x="0" y="116408"/>
                </a:lnTo>
                <a:lnTo>
                  <a:pt x="0" y="117792"/>
                </a:lnTo>
                <a:lnTo>
                  <a:pt x="698" y="118490"/>
                </a:lnTo>
                <a:lnTo>
                  <a:pt x="13487" y="118490"/>
                </a:lnTo>
                <a:lnTo>
                  <a:pt x="14185" y="117792"/>
                </a:lnTo>
                <a:lnTo>
                  <a:pt x="14185" y="116408"/>
                </a:lnTo>
                <a:lnTo>
                  <a:pt x="16776" y="27508"/>
                </a:lnTo>
                <a:lnTo>
                  <a:pt x="16967" y="24041"/>
                </a:lnTo>
                <a:lnTo>
                  <a:pt x="16776" y="19723"/>
                </a:lnTo>
                <a:lnTo>
                  <a:pt x="16598" y="16776"/>
                </a:lnTo>
                <a:lnTo>
                  <a:pt x="16967" y="16433"/>
                </a:lnTo>
                <a:lnTo>
                  <a:pt x="26834" y="16433"/>
                </a:lnTo>
                <a:lnTo>
                  <a:pt x="21805" y="1727"/>
                </a:lnTo>
                <a:lnTo>
                  <a:pt x="21272" y="342"/>
                </a:lnTo>
                <a:lnTo>
                  <a:pt x="21272" y="0"/>
                </a:lnTo>
                <a:close/>
              </a:path>
              <a:path w="90170" h="118745">
                <a:moveTo>
                  <a:pt x="83702" y="16433"/>
                </a:moveTo>
                <a:lnTo>
                  <a:pt x="72478" y="16433"/>
                </a:lnTo>
                <a:lnTo>
                  <a:pt x="72821" y="16776"/>
                </a:lnTo>
                <a:lnTo>
                  <a:pt x="72624" y="20243"/>
                </a:lnTo>
                <a:lnTo>
                  <a:pt x="72503" y="24561"/>
                </a:lnTo>
                <a:lnTo>
                  <a:pt x="72644" y="27508"/>
                </a:lnTo>
                <a:lnTo>
                  <a:pt x="75425" y="116408"/>
                </a:lnTo>
                <a:lnTo>
                  <a:pt x="75425" y="117792"/>
                </a:lnTo>
                <a:lnTo>
                  <a:pt x="76098" y="118490"/>
                </a:lnTo>
                <a:lnTo>
                  <a:pt x="88912" y="118490"/>
                </a:lnTo>
                <a:lnTo>
                  <a:pt x="89611" y="117792"/>
                </a:lnTo>
                <a:lnTo>
                  <a:pt x="89611" y="116408"/>
                </a:lnTo>
                <a:lnTo>
                  <a:pt x="83702" y="16433"/>
                </a:lnTo>
                <a:close/>
              </a:path>
              <a:path w="90170" h="118745">
                <a:moveTo>
                  <a:pt x="26834" y="16433"/>
                </a:moveTo>
                <a:lnTo>
                  <a:pt x="16967" y="16433"/>
                </a:lnTo>
                <a:lnTo>
                  <a:pt x="17132" y="20243"/>
                </a:lnTo>
                <a:lnTo>
                  <a:pt x="17640" y="24561"/>
                </a:lnTo>
                <a:lnTo>
                  <a:pt x="39611" y="90462"/>
                </a:lnTo>
                <a:lnTo>
                  <a:pt x="40132" y="90817"/>
                </a:lnTo>
                <a:lnTo>
                  <a:pt x="48425" y="90817"/>
                </a:lnTo>
                <a:lnTo>
                  <a:pt x="48780" y="90462"/>
                </a:lnTo>
                <a:lnTo>
                  <a:pt x="49479" y="88899"/>
                </a:lnTo>
                <a:lnTo>
                  <a:pt x="55309" y="72123"/>
                </a:lnTo>
                <a:lnTo>
                  <a:pt x="44450" y="72123"/>
                </a:lnTo>
                <a:lnTo>
                  <a:pt x="43776" y="68313"/>
                </a:lnTo>
                <a:lnTo>
                  <a:pt x="43078" y="64007"/>
                </a:lnTo>
                <a:lnTo>
                  <a:pt x="42214" y="61417"/>
                </a:lnTo>
                <a:lnTo>
                  <a:pt x="26834" y="16433"/>
                </a:lnTo>
                <a:close/>
              </a:path>
              <a:path w="90170" h="118745">
                <a:moveTo>
                  <a:pt x="82169" y="0"/>
                </a:moveTo>
                <a:lnTo>
                  <a:pt x="68148" y="0"/>
                </a:lnTo>
                <a:lnTo>
                  <a:pt x="68148" y="342"/>
                </a:lnTo>
                <a:lnTo>
                  <a:pt x="67518" y="2082"/>
                </a:lnTo>
                <a:lnTo>
                  <a:pt x="46355" y="64007"/>
                </a:lnTo>
                <a:lnTo>
                  <a:pt x="45669" y="68503"/>
                </a:lnTo>
                <a:lnTo>
                  <a:pt x="44805" y="72123"/>
                </a:lnTo>
                <a:lnTo>
                  <a:pt x="55309" y="72123"/>
                </a:lnTo>
                <a:lnTo>
                  <a:pt x="70396" y="28714"/>
                </a:lnTo>
                <a:lnTo>
                  <a:pt x="71780" y="24561"/>
                </a:lnTo>
                <a:lnTo>
                  <a:pt x="72313" y="20243"/>
                </a:lnTo>
                <a:lnTo>
                  <a:pt x="72478" y="16433"/>
                </a:lnTo>
                <a:lnTo>
                  <a:pt x="83702" y="16433"/>
                </a:lnTo>
                <a:lnTo>
                  <a:pt x="82854" y="2082"/>
                </a:lnTo>
                <a:lnTo>
                  <a:pt x="82854" y="698"/>
                </a:lnTo>
                <a:lnTo>
                  <a:pt x="82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1623" y="3255029"/>
            <a:ext cx="66040" cy="88265"/>
          </a:xfrm>
          <a:custGeom>
            <a:avLst/>
            <a:gdLst/>
            <a:ahLst/>
            <a:cxnLst/>
            <a:rect l="l" t="t" r="r" b="b"/>
            <a:pathLst>
              <a:path w="66040" h="88264">
                <a:moveTo>
                  <a:pt x="34264" y="0"/>
                </a:moveTo>
                <a:lnTo>
                  <a:pt x="19856" y="3288"/>
                </a:lnTo>
                <a:lnTo>
                  <a:pt x="9083" y="12430"/>
                </a:lnTo>
                <a:lnTo>
                  <a:pt x="2335" y="26339"/>
                </a:lnTo>
                <a:lnTo>
                  <a:pt x="0" y="43929"/>
                </a:lnTo>
                <a:lnTo>
                  <a:pt x="2468" y="61868"/>
                </a:lnTo>
                <a:lnTo>
                  <a:pt x="9625" y="75701"/>
                </a:lnTo>
                <a:lnTo>
                  <a:pt x="21093" y="84634"/>
                </a:lnTo>
                <a:lnTo>
                  <a:pt x="36499" y="87871"/>
                </a:lnTo>
                <a:lnTo>
                  <a:pt x="46178" y="86734"/>
                </a:lnTo>
                <a:lnTo>
                  <a:pt x="54976" y="84088"/>
                </a:lnTo>
                <a:lnTo>
                  <a:pt x="61372" y="81082"/>
                </a:lnTo>
                <a:lnTo>
                  <a:pt x="63842" y="78866"/>
                </a:lnTo>
                <a:lnTo>
                  <a:pt x="63842" y="78358"/>
                </a:lnTo>
                <a:lnTo>
                  <a:pt x="63474" y="78003"/>
                </a:lnTo>
                <a:lnTo>
                  <a:pt x="63309" y="77495"/>
                </a:lnTo>
                <a:lnTo>
                  <a:pt x="62819" y="76276"/>
                </a:lnTo>
                <a:lnTo>
                  <a:pt x="38049" y="76276"/>
                </a:lnTo>
                <a:lnTo>
                  <a:pt x="26005" y="73138"/>
                </a:lnTo>
                <a:lnTo>
                  <a:pt x="18726" y="65446"/>
                </a:lnTo>
                <a:lnTo>
                  <a:pt x="15142" y="55777"/>
                </a:lnTo>
                <a:lnTo>
                  <a:pt x="14185" y="46710"/>
                </a:lnTo>
                <a:lnTo>
                  <a:pt x="65735" y="46710"/>
                </a:lnTo>
                <a:lnTo>
                  <a:pt x="65735" y="42900"/>
                </a:lnTo>
                <a:lnTo>
                  <a:pt x="65278" y="35979"/>
                </a:lnTo>
                <a:lnTo>
                  <a:pt x="14185" y="35979"/>
                </a:lnTo>
                <a:lnTo>
                  <a:pt x="14974" y="28383"/>
                </a:lnTo>
                <a:lnTo>
                  <a:pt x="17903" y="20105"/>
                </a:lnTo>
                <a:lnTo>
                  <a:pt x="23819" y="13449"/>
                </a:lnTo>
                <a:lnTo>
                  <a:pt x="33566" y="10718"/>
                </a:lnTo>
                <a:lnTo>
                  <a:pt x="56500" y="10718"/>
                </a:lnTo>
                <a:lnTo>
                  <a:pt x="51365" y="4610"/>
                </a:lnTo>
                <a:lnTo>
                  <a:pt x="34264" y="0"/>
                </a:lnTo>
                <a:close/>
              </a:path>
              <a:path w="66040" h="88264">
                <a:moveTo>
                  <a:pt x="59855" y="69189"/>
                </a:moveTo>
                <a:lnTo>
                  <a:pt x="58305" y="69189"/>
                </a:lnTo>
                <a:lnTo>
                  <a:pt x="49314" y="76276"/>
                </a:lnTo>
                <a:lnTo>
                  <a:pt x="62819" y="76276"/>
                </a:lnTo>
                <a:lnTo>
                  <a:pt x="60388" y="70230"/>
                </a:lnTo>
                <a:lnTo>
                  <a:pt x="60020" y="69710"/>
                </a:lnTo>
                <a:lnTo>
                  <a:pt x="59855" y="69189"/>
                </a:lnTo>
                <a:close/>
              </a:path>
              <a:path w="66040" h="88264">
                <a:moveTo>
                  <a:pt x="56500" y="10718"/>
                </a:moveTo>
                <a:lnTo>
                  <a:pt x="33566" y="10718"/>
                </a:lnTo>
                <a:lnTo>
                  <a:pt x="42724" y="13401"/>
                </a:lnTo>
                <a:lnTo>
                  <a:pt x="48201" y="19977"/>
                </a:lnTo>
                <a:lnTo>
                  <a:pt x="50855" y="28238"/>
                </a:lnTo>
                <a:lnTo>
                  <a:pt x="51549" y="35979"/>
                </a:lnTo>
                <a:lnTo>
                  <a:pt x="65278" y="35979"/>
                </a:lnTo>
                <a:lnTo>
                  <a:pt x="64879" y="29918"/>
                </a:lnTo>
                <a:lnTo>
                  <a:pt x="60829" y="15868"/>
                </a:lnTo>
                <a:lnTo>
                  <a:pt x="56500" y="10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244" y="3215239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70">
                <a:moveTo>
                  <a:pt x="39611" y="39789"/>
                </a:moveTo>
                <a:lnTo>
                  <a:pt x="28905" y="39789"/>
                </a:lnTo>
                <a:lnTo>
                  <a:pt x="15918" y="43420"/>
                </a:lnTo>
                <a:lnTo>
                  <a:pt x="6923" y="53278"/>
                </a:lnTo>
                <a:lnTo>
                  <a:pt x="1692" y="67805"/>
                </a:lnTo>
                <a:lnTo>
                  <a:pt x="0" y="85445"/>
                </a:lnTo>
                <a:lnTo>
                  <a:pt x="1614" y="101096"/>
                </a:lnTo>
                <a:lnTo>
                  <a:pt x="6554" y="114601"/>
                </a:lnTo>
                <a:lnTo>
                  <a:pt x="14964" y="124082"/>
                </a:lnTo>
                <a:lnTo>
                  <a:pt x="26987" y="127660"/>
                </a:lnTo>
                <a:lnTo>
                  <a:pt x="35771" y="126479"/>
                </a:lnTo>
                <a:lnTo>
                  <a:pt x="42938" y="123659"/>
                </a:lnTo>
                <a:lnTo>
                  <a:pt x="48583" y="120218"/>
                </a:lnTo>
                <a:lnTo>
                  <a:pt x="52412" y="117449"/>
                </a:lnTo>
                <a:lnTo>
                  <a:pt x="66203" y="117449"/>
                </a:lnTo>
                <a:lnTo>
                  <a:pt x="66090" y="117284"/>
                </a:lnTo>
                <a:lnTo>
                  <a:pt x="65585" y="116065"/>
                </a:lnTo>
                <a:lnTo>
                  <a:pt x="29400" y="116065"/>
                </a:lnTo>
                <a:lnTo>
                  <a:pt x="21118" y="113270"/>
                </a:lnTo>
                <a:lnTo>
                  <a:pt x="16544" y="106032"/>
                </a:lnTo>
                <a:lnTo>
                  <a:pt x="14595" y="96069"/>
                </a:lnTo>
                <a:lnTo>
                  <a:pt x="14185" y="85102"/>
                </a:lnTo>
                <a:lnTo>
                  <a:pt x="14634" y="72759"/>
                </a:lnTo>
                <a:lnTo>
                  <a:pt x="16738" y="61950"/>
                </a:lnTo>
                <a:lnTo>
                  <a:pt x="21633" y="54284"/>
                </a:lnTo>
                <a:lnTo>
                  <a:pt x="30454" y="51371"/>
                </a:lnTo>
                <a:lnTo>
                  <a:pt x="63309" y="51371"/>
                </a:lnTo>
                <a:lnTo>
                  <a:pt x="63309" y="45669"/>
                </a:lnTo>
                <a:lnTo>
                  <a:pt x="50177" y="45669"/>
                </a:lnTo>
                <a:lnTo>
                  <a:pt x="45504" y="42722"/>
                </a:lnTo>
                <a:lnTo>
                  <a:pt x="39611" y="39789"/>
                </a:lnTo>
                <a:close/>
              </a:path>
              <a:path w="68579" h="128270">
                <a:moveTo>
                  <a:pt x="66203" y="117449"/>
                </a:moveTo>
                <a:lnTo>
                  <a:pt x="52412" y="117449"/>
                </a:lnTo>
                <a:lnTo>
                  <a:pt x="53128" y="120288"/>
                </a:lnTo>
                <a:lnTo>
                  <a:pt x="56222" y="127660"/>
                </a:lnTo>
                <a:lnTo>
                  <a:pt x="58991" y="127660"/>
                </a:lnTo>
                <a:lnTo>
                  <a:pt x="60020" y="127139"/>
                </a:lnTo>
                <a:lnTo>
                  <a:pt x="66776" y="122986"/>
                </a:lnTo>
                <a:lnTo>
                  <a:pt x="67449" y="122631"/>
                </a:lnTo>
                <a:lnTo>
                  <a:pt x="68338" y="122301"/>
                </a:lnTo>
                <a:lnTo>
                  <a:pt x="68338" y="120573"/>
                </a:lnTo>
                <a:lnTo>
                  <a:pt x="66203" y="117449"/>
                </a:lnTo>
                <a:close/>
              </a:path>
              <a:path w="68579" h="128270">
                <a:moveTo>
                  <a:pt x="63309" y="51371"/>
                </a:moveTo>
                <a:lnTo>
                  <a:pt x="39103" y="51371"/>
                </a:lnTo>
                <a:lnTo>
                  <a:pt x="44640" y="54152"/>
                </a:lnTo>
                <a:lnTo>
                  <a:pt x="50177" y="57099"/>
                </a:lnTo>
                <a:lnTo>
                  <a:pt x="50177" y="105854"/>
                </a:lnTo>
                <a:lnTo>
                  <a:pt x="46012" y="108470"/>
                </a:lnTo>
                <a:lnTo>
                  <a:pt x="38417" y="116065"/>
                </a:lnTo>
                <a:lnTo>
                  <a:pt x="65585" y="116065"/>
                </a:lnTo>
                <a:lnTo>
                  <a:pt x="65227" y="115201"/>
                </a:lnTo>
                <a:lnTo>
                  <a:pt x="63309" y="110883"/>
                </a:lnTo>
                <a:lnTo>
                  <a:pt x="63309" y="51371"/>
                </a:lnTo>
                <a:close/>
              </a:path>
              <a:path w="68579" h="128270">
                <a:moveTo>
                  <a:pt x="61239" y="0"/>
                </a:moveTo>
                <a:lnTo>
                  <a:pt x="59855" y="355"/>
                </a:lnTo>
                <a:lnTo>
                  <a:pt x="51371" y="2413"/>
                </a:lnTo>
                <a:lnTo>
                  <a:pt x="50685" y="2603"/>
                </a:lnTo>
                <a:lnTo>
                  <a:pt x="50177" y="3302"/>
                </a:lnTo>
                <a:lnTo>
                  <a:pt x="50177" y="45669"/>
                </a:lnTo>
                <a:lnTo>
                  <a:pt x="63309" y="45669"/>
                </a:lnTo>
                <a:lnTo>
                  <a:pt x="63309" y="190"/>
                </a:lnTo>
                <a:lnTo>
                  <a:pt x="60718" y="190"/>
                </a:lnTo>
                <a:lnTo>
                  <a:pt x="61239" y="0"/>
                </a:lnTo>
                <a:close/>
              </a:path>
              <a:path w="68579" h="128270">
                <a:moveTo>
                  <a:pt x="63309" y="0"/>
                </a:moveTo>
                <a:lnTo>
                  <a:pt x="61925" y="0"/>
                </a:lnTo>
                <a:lnTo>
                  <a:pt x="60718" y="190"/>
                </a:lnTo>
                <a:lnTo>
                  <a:pt x="63309" y="190"/>
                </a:lnTo>
                <a:lnTo>
                  <a:pt x="63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5032" y="3216452"/>
            <a:ext cx="32384" cy="124460"/>
          </a:xfrm>
          <a:custGeom>
            <a:avLst/>
            <a:gdLst/>
            <a:ahLst/>
            <a:cxnLst/>
            <a:rect l="l" t="t" r="r" b="b"/>
            <a:pathLst>
              <a:path w="32384" h="124460">
                <a:moveTo>
                  <a:pt x="28371" y="40995"/>
                </a:moveTo>
                <a:lnTo>
                  <a:pt x="698" y="40995"/>
                </a:lnTo>
                <a:lnTo>
                  <a:pt x="0" y="41694"/>
                </a:lnTo>
                <a:lnTo>
                  <a:pt x="0" y="51015"/>
                </a:lnTo>
                <a:lnTo>
                  <a:pt x="698" y="51714"/>
                </a:lnTo>
                <a:lnTo>
                  <a:pt x="15570" y="51714"/>
                </a:lnTo>
                <a:lnTo>
                  <a:pt x="15570" y="123329"/>
                </a:lnTo>
                <a:lnTo>
                  <a:pt x="16268" y="124028"/>
                </a:lnTo>
                <a:lnTo>
                  <a:pt x="28041" y="124028"/>
                </a:lnTo>
                <a:lnTo>
                  <a:pt x="28727" y="123329"/>
                </a:lnTo>
                <a:lnTo>
                  <a:pt x="28610" y="41694"/>
                </a:lnTo>
                <a:lnTo>
                  <a:pt x="28371" y="40995"/>
                </a:lnTo>
                <a:close/>
              </a:path>
              <a:path w="32384" h="124460">
                <a:moveTo>
                  <a:pt x="27165" y="0"/>
                </a:moveTo>
                <a:lnTo>
                  <a:pt x="15405" y="0"/>
                </a:lnTo>
                <a:lnTo>
                  <a:pt x="10731" y="4673"/>
                </a:lnTo>
                <a:lnTo>
                  <a:pt x="10731" y="16446"/>
                </a:lnTo>
                <a:lnTo>
                  <a:pt x="15405" y="21120"/>
                </a:lnTo>
                <a:lnTo>
                  <a:pt x="27165" y="21120"/>
                </a:lnTo>
                <a:lnTo>
                  <a:pt x="31838" y="16255"/>
                </a:lnTo>
                <a:lnTo>
                  <a:pt x="31838" y="4851"/>
                </a:lnTo>
                <a:lnTo>
                  <a:pt x="271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64658" y="3215239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70">
                <a:moveTo>
                  <a:pt x="39611" y="39789"/>
                </a:moveTo>
                <a:lnTo>
                  <a:pt x="28905" y="39789"/>
                </a:lnTo>
                <a:lnTo>
                  <a:pt x="15918" y="43420"/>
                </a:lnTo>
                <a:lnTo>
                  <a:pt x="6923" y="53278"/>
                </a:lnTo>
                <a:lnTo>
                  <a:pt x="1692" y="67805"/>
                </a:lnTo>
                <a:lnTo>
                  <a:pt x="0" y="85445"/>
                </a:lnTo>
                <a:lnTo>
                  <a:pt x="1614" y="101096"/>
                </a:lnTo>
                <a:lnTo>
                  <a:pt x="6554" y="114601"/>
                </a:lnTo>
                <a:lnTo>
                  <a:pt x="14964" y="124082"/>
                </a:lnTo>
                <a:lnTo>
                  <a:pt x="26987" y="127660"/>
                </a:lnTo>
                <a:lnTo>
                  <a:pt x="35771" y="126479"/>
                </a:lnTo>
                <a:lnTo>
                  <a:pt x="42938" y="123659"/>
                </a:lnTo>
                <a:lnTo>
                  <a:pt x="48583" y="120218"/>
                </a:lnTo>
                <a:lnTo>
                  <a:pt x="52412" y="117449"/>
                </a:lnTo>
                <a:lnTo>
                  <a:pt x="66203" y="117449"/>
                </a:lnTo>
                <a:lnTo>
                  <a:pt x="66090" y="117284"/>
                </a:lnTo>
                <a:lnTo>
                  <a:pt x="65585" y="116065"/>
                </a:lnTo>
                <a:lnTo>
                  <a:pt x="29400" y="116065"/>
                </a:lnTo>
                <a:lnTo>
                  <a:pt x="21118" y="113270"/>
                </a:lnTo>
                <a:lnTo>
                  <a:pt x="16544" y="106032"/>
                </a:lnTo>
                <a:lnTo>
                  <a:pt x="14595" y="96069"/>
                </a:lnTo>
                <a:lnTo>
                  <a:pt x="14185" y="85102"/>
                </a:lnTo>
                <a:lnTo>
                  <a:pt x="14634" y="72759"/>
                </a:lnTo>
                <a:lnTo>
                  <a:pt x="16738" y="61950"/>
                </a:lnTo>
                <a:lnTo>
                  <a:pt x="21633" y="54284"/>
                </a:lnTo>
                <a:lnTo>
                  <a:pt x="30454" y="51371"/>
                </a:lnTo>
                <a:lnTo>
                  <a:pt x="63309" y="51371"/>
                </a:lnTo>
                <a:lnTo>
                  <a:pt x="63309" y="45669"/>
                </a:lnTo>
                <a:lnTo>
                  <a:pt x="50177" y="45669"/>
                </a:lnTo>
                <a:lnTo>
                  <a:pt x="45504" y="42722"/>
                </a:lnTo>
                <a:lnTo>
                  <a:pt x="39611" y="39789"/>
                </a:lnTo>
                <a:close/>
              </a:path>
              <a:path w="68579" h="128270">
                <a:moveTo>
                  <a:pt x="66203" y="117449"/>
                </a:moveTo>
                <a:lnTo>
                  <a:pt x="52412" y="117449"/>
                </a:lnTo>
                <a:lnTo>
                  <a:pt x="53128" y="120288"/>
                </a:lnTo>
                <a:lnTo>
                  <a:pt x="56222" y="127660"/>
                </a:lnTo>
                <a:lnTo>
                  <a:pt x="58991" y="127660"/>
                </a:lnTo>
                <a:lnTo>
                  <a:pt x="60020" y="127139"/>
                </a:lnTo>
                <a:lnTo>
                  <a:pt x="66776" y="122986"/>
                </a:lnTo>
                <a:lnTo>
                  <a:pt x="67462" y="122631"/>
                </a:lnTo>
                <a:lnTo>
                  <a:pt x="68338" y="122301"/>
                </a:lnTo>
                <a:lnTo>
                  <a:pt x="68338" y="120573"/>
                </a:lnTo>
                <a:lnTo>
                  <a:pt x="66203" y="117449"/>
                </a:lnTo>
                <a:close/>
              </a:path>
              <a:path w="68579" h="128270">
                <a:moveTo>
                  <a:pt x="63309" y="51371"/>
                </a:moveTo>
                <a:lnTo>
                  <a:pt x="39103" y="51371"/>
                </a:lnTo>
                <a:lnTo>
                  <a:pt x="44640" y="54152"/>
                </a:lnTo>
                <a:lnTo>
                  <a:pt x="50177" y="57099"/>
                </a:lnTo>
                <a:lnTo>
                  <a:pt x="50177" y="105854"/>
                </a:lnTo>
                <a:lnTo>
                  <a:pt x="46012" y="108470"/>
                </a:lnTo>
                <a:lnTo>
                  <a:pt x="38417" y="116065"/>
                </a:lnTo>
                <a:lnTo>
                  <a:pt x="65585" y="116065"/>
                </a:lnTo>
                <a:lnTo>
                  <a:pt x="65227" y="115201"/>
                </a:lnTo>
                <a:lnTo>
                  <a:pt x="63309" y="110883"/>
                </a:lnTo>
                <a:lnTo>
                  <a:pt x="63309" y="51371"/>
                </a:lnTo>
                <a:close/>
              </a:path>
              <a:path w="68579" h="128270">
                <a:moveTo>
                  <a:pt x="61252" y="0"/>
                </a:moveTo>
                <a:lnTo>
                  <a:pt x="59855" y="355"/>
                </a:lnTo>
                <a:lnTo>
                  <a:pt x="51384" y="2413"/>
                </a:lnTo>
                <a:lnTo>
                  <a:pt x="50685" y="2603"/>
                </a:lnTo>
                <a:lnTo>
                  <a:pt x="50177" y="3302"/>
                </a:lnTo>
                <a:lnTo>
                  <a:pt x="50177" y="45669"/>
                </a:lnTo>
                <a:lnTo>
                  <a:pt x="63309" y="45669"/>
                </a:lnTo>
                <a:lnTo>
                  <a:pt x="63309" y="190"/>
                </a:lnTo>
                <a:lnTo>
                  <a:pt x="60718" y="190"/>
                </a:lnTo>
                <a:lnTo>
                  <a:pt x="61252" y="0"/>
                </a:lnTo>
                <a:close/>
              </a:path>
              <a:path w="68579" h="128270">
                <a:moveTo>
                  <a:pt x="63309" y="0"/>
                </a:moveTo>
                <a:lnTo>
                  <a:pt x="61925" y="0"/>
                </a:lnTo>
                <a:lnTo>
                  <a:pt x="60718" y="190"/>
                </a:lnTo>
                <a:lnTo>
                  <a:pt x="63309" y="190"/>
                </a:lnTo>
                <a:lnTo>
                  <a:pt x="63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47158" y="3255029"/>
            <a:ext cx="64135" cy="88265"/>
          </a:xfrm>
          <a:custGeom>
            <a:avLst/>
            <a:gdLst/>
            <a:ahLst/>
            <a:cxnLst/>
            <a:rect l="l" t="t" r="r" b="b"/>
            <a:pathLst>
              <a:path w="64134" h="88264">
                <a:moveTo>
                  <a:pt x="55504" y="11582"/>
                </a:moveTo>
                <a:lnTo>
                  <a:pt x="42202" y="11582"/>
                </a:lnTo>
                <a:lnTo>
                  <a:pt x="45313" y="17119"/>
                </a:lnTo>
                <a:lnTo>
                  <a:pt x="45313" y="33388"/>
                </a:lnTo>
                <a:lnTo>
                  <a:pt x="33716" y="34119"/>
                </a:lnTo>
                <a:lnTo>
                  <a:pt x="18642" y="37596"/>
                </a:lnTo>
                <a:lnTo>
                  <a:pt x="5574" y="46491"/>
                </a:lnTo>
                <a:lnTo>
                  <a:pt x="0" y="63474"/>
                </a:lnTo>
                <a:lnTo>
                  <a:pt x="1592" y="73780"/>
                </a:lnTo>
                <a:lnTo>
                  <a:pt x="6122" y="81445"/>
                </a:lnTo>
                <a:lnTo>
                  <a:pt x="13217" y="86223"/>
                </a:lnTo>
                <a:lnTo>
                  <a:pt x="22504" y="87871"/>
                </a:lnTo>
                <a:lnTo>
                  <a:pt x="32155" y="86329"/>
                </a:lnTo>
                <a:lnTo>
                  <a:pt x="39550" y="82792"/>
                </a:lnTo>
                <a:lnTo>
                  <a:pt x="44646" y="78896"/>
                </a:lnTo>
                <a:lnTo>
                  <a:pt x="46490" y="77139"/>
                </a:lnTo>
                <a:lnTo>
                  <a:pt x="16776" y="77139"/>
                </a:lnTo>
                <a:lnTo>
                  <a:pt x="12966" y="69354"/>
                </a:lnTo>
                <a:lnTo>
                  <a:pt x="12966" y="62445"/>
                </a:lnTo>
                <a:lnTo>
                  <a:pt x="16952" y="51943"/>
                </a:lnTo>
                <a:lnTo>
                  <a:pt x="26292" y="46531"/>
                </a:lnTo>
                <a:lnTo>
                  <a:pt x="37055" y="44488"/>
                </a:lnTo>
                <a:lnTo>
                  <a:pt x="45313" y="44094"/>
                </a:lnTo>
                <a:lnTo>
                  <a:pt x="58470" y="44094"/>
                </a:lnTo>
                <a:lnTo>
                  <a:pt x="58470" y="24206"/>
                </a:lnTo>
                <a:lnTo>
                  <a:pt x="57104" y="14300"/>
                </a:lnTo>
                <a:lnTo>
                  <a:pt x="55504" y="11582"/>
                </a:lnTo>
                <a:close/>
              </a:path>
              <a:path w="64134" h="88264">
                <a:moveTo>
                  <a:pt x="60835" y="76276"/>
                </a:moveTo>
                <a:lnTo>
                  <a:pt x="47396" y="76276"/>
                </a:lnTo>
                <a:lnTo>
                  <a:pt x="48326" y="78896"/>
                </a:lnTo>
                <a:lnTo>
                  <a:pt x="51384" y="87871"/>
                </a:lnTo>
                <a:lnTo>
                  <a:pt x="54330" y="87871"/>
                </a:lnTo>
                <a:lnTo>
                  <a:pt x="55359" y="87350"/>
                </a:lnTo>
                <a:lnTo>
                  <a:pt x="62115" y="83197"/>
                </a:lnTo>
                <a:lnTo>
                  <a:pt x="62788" y="82842"/>
                </a:lnTo>
                <a:lnTo>
                  <a:pt x="63665" y="82511"/>
                </a:lnTo>
                <a:lnTo>
                  <a:pt x="63665" y="80784"/>
                </a:lnTo>
                <a:lnTo>
                  <a:pt x="61226" y="77495"/>
                </a:lnTo>
                <a:lnTo>
                  <a:pt x="60835" y="76276"/>
                </a:lnTo>
                <a:close/>
              </a:path>
              <a:path w="64134" h="88264">
                <a:moveTo>
                  <a:pt x="58470" y="44094"/>
                </a:moveTo>
                <a:lnTo>
                  <a:pt x="45313" y="44094"/>
                </a:lnTo>
                <a:lnTo>
                  <a:pt x="45313" y="66421"/>
                </a:lnTo>
                <a:lnTo>
                  <a:pt x="42557" y="68846"/>
                </a:lnTo>
                <a:lnTo>
                  <a:pt x="34607" y="77139"/>
                </a:lnTo>
                <a:lnTo>
                  <a:pt x="46490" y="77139"/>
                </a:lnTo>
                <a:lnTo>
                  <a:pt x="47396" y="76276"/>
                </a:lnTo>
                <a:lnTo>
                  <a:pt x="60835" y="76276"/>
                </a:lnTo>
                <a:lnTo>
                  <a:pt x="59004" y="70573"/>
                </a:lnTo>
                <a:lnTo>
                  <a:pt x="58587" y="69354"/>
                </a:lnTo>
                <a:lnTo>
                  <a:pt x="58470" y="44094"/>
                </a:lnTo>
                <a:close/>
              </a:path>
              <a:path w="64134" h="88264">
                <a:moveTo>
                  <a:pt x="31826" y="0"/>
                </a:moveTo>
                <a:lnTo>
                  <a:pt x="22944" y="829"/>
                </a:lnTo>
                <a:lnTo>
                  <a:pt x="14190" y="2876"/>
                </a:lnTo>
                <a:lnTo>
                  <a:pt x="7510" y="5475"/>
                </a:lnTo>
                <a:lnTo>
                  <a:pt x="4851" y="7962"/>
                </a:lnTo>
                <a:lnTo>
                  <a:pt x="4851" y="8826"/>
                </a:lnTo>
                <a:lnTo>
                  <a:pt x="5016" y="9347"/>
                </a:lnTo>
                <a:lnTo>
                  <a:pt x="5372" y="10210"/>
                </a:lnTo>
                <a:lnTo>
                  <a:pt x="7620" y="16256"/>
                </a:lnTo>
                <a:lnTo>
                  <a:pt x="7797" y="16776"/>
                </a:lnTo>
                <a:lnTo>
                  <a:pt x="8318" y="17119"/>
                </a:lnTo>
                <a:lnTo>
                  <a:pt x="10375" y="17119"/>
                </a:lnTo>
                <a:lnTo>
                  <a:pt x="18338" y="11582"/>
                </a:lnTo>
                <a:lnTo>
                  <a:pt x="55504" y="11582"/>
                </a:lnTo>
                <a:lnTo>
                  <a:pt x="52606" y="6659"/>
                </a:lnTo>
                <a:lnTo>
                  <a:pt x="44379" y="1740"/>
                </a:lnTo>
                <a:lnTo>
                  <a:pt x="3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5326" y="3255032"/>
            <a:ext cx="53975" cy="88265"/>
          </a:xfrm>
          <a:custGeom>
            <a:avLst/>
            <a:gdLst/>
            <a:ahLst/>
            <a:cxnLst/>
            <a:rect l="l" t="t" r="r" b="b"/>
            <a:pathLst>
              <a:path w="53975" h="88264">
                <a:moveTo>
                  <a:pt x="6235" y="70573"/>
                </a:moveTo>
                <a:lnTo>
                  <a:pt x="4152" y="70573"/>
                </a:lnTo>
                <a:lnTo>
                  <a:pt x="3619" y="70904"/>
                </a:lnTo>
                <a:lnTo>
                  <a:pt x="3124" y="72123"/>
                </a:lnTo>
                <a:lnTo>
                  <a:pt x="698" y="77495"/>
                </a:lnTo>
                <a:lnTo>
                  <a:pt x="342" y="78193"/>
                </a:lnTo>
                <a:lnTo>
                  <a:pt x="0" y="78689"/>
                </a:lnTo>
                <a:lnTo>
                  <a:pt x="0" y="79552"/>
                </a:lnTo>
                <a:lnTo>
                  <a:pt x="2939" y="82320"/>
                </a:lnTo>
                <a:lnTo>
                  <a:pt x="10029" y="85016"/>
                </a:lnTo>
                <a:lnTo>
                  <a:pt x="18677" y="87060"/>
                </a:lnTo>
                <a:lnTo>
                  <a:pt x="26289" y="87871"/>
                </a:lnTo>
                <a:lnTo>
                  <a:pt x="36892" y="86317"/>
                </a:lnTo>
                <a:lnTo>
                  <a:pt x="45707" y="81681"/>
                </a:lnTo>
                <a:lnTo>
                  <a:pt x="49667" y="76631"/>
                </a:lnTo>
                <a:lnTo>
                  <a:pt x="15227" y="76631"/>
                </a:lnTo>
                <a:lnTo>
                  <a:pt x="6235" y="70573"/>
                </a:lnTo>
                <a:close/>
              </a:path>
              <a:path w="53975" h="88264">
                <a:moveTo>
                  <a:pt x="34417" y="0"/>
                </a:moveTo>
                <a:lnTo>
                  <a:pt x="28536" y="0"/>
                </a:lnTo>
                <a:lnTo>
                  <a:pt x="18033" y="1784"/>
                </a:lnTo>
                <a:lnTo>
                  <a:pt x="9771" y="6762"/>
                </a:lnTo>
                <a:lnTo>
                  <a:pt x="4364" y="14369"/>
                </a:lnTo>
                <a:lnTo>
                  <a:pt x="2425" y="24041"/>
                </a:lnTo>
                <a:lnTo>
                  <a:pt x="8424" y="38796"/>
                </a:lnTo>
                <a:lnTo>
                  <a:pt x="21621" y="47150"/>
                </a:lnTo>
                <a:lnTo>
                  <a:pt x="34819" y="53982"/>
                </a:lnTo>
                <a:lnTo>
                  <a:pt x="40817" y="64173"/>
                </a:lnTo>
                <a:lnTo>
                  <a:pt x="40817" y="72466"/>
                </a:lnTo>
                <a:lnTo>
                  <a:pt x="34417" y="76631"/>
                </a:lnTo>
                <a:lnTo>
                  <a:pt x="49667" y="76631"/>
                </a:lnTo>
                <a:lnTo>
                  <a:pt x="51731" y="73999"/>
                </a:lnTo>
                <a:lnTo>
                  <a:pt x="53962" y="63309"/>
                </a:lnTo>
                <a:lnTo>
                  <a:pt x="47961" y="48250"/>
                </a:lnTo>
                <a:lnTo>
                  <a:pt x="34759" y="39995"/>
                </a:lnTo>
                <a:lnTo>
                  <a:pt x="21558" y="33230"/>
                </a:lnTo>
                <a:lnTo>
                  <a:pt x="15557" y="22644"/>
                </a:lnTo>
                <a:lnTo>
                  <a:pt x="15557" y="14693"/>
                </a:lnTo>
                <a:lnTo>
                  <a:pt x="21450" y="11239"/>
                </a:lnTo>
                <a:lnTo>
                  <a:pt x="49150" y="11239"/>
                </a:lnTo>
                <a:lnTo>
                  <a:pt x="50152" y="9156"/>
                </a:lnTo>
                <a:lnTo>
                  <a:pt x="50330" y="8458"/>
                </a:lnTo>
                <a:lnTo>
                  <a:pt x="50850" y="7962"/>
                </a:lnTo>
                <a:lnTo>
                  <a:pt x="50850" y="6565"/>
                </a:lnTo>
                <a:lnTo>
                  <a:pt x="50330" y="5880"/>
                </a:lnTo>
                <a:lnTo>
                  <a:pt x="48958" y="5181"/>
                </a:lnTo>
                <a:lnTo>
                  <a:pt x="44450" y="2755"/>
                </a:lnTo>
                <a:lnTo>
                  <a:pt x="34417" y="0"/>
                </a:lnTo>
                <a:close/>
              </a:path>
              <a:path w="53975" h="88264">
                <a:moveTo>
                  <a:pt x="49150" y="11239"/>
                </a:moveTo>
                <a:lnTo>
                  <a:pt x="37363" y="11239"/>
                </a:lnTo>
                <a:lnTo>
                  <a:pt x="44615" y="15913"/>
                </a:lnTo>
                <a:lnTo>
                  <a:pt x="46875" y="15913"/>
                </a:lnTo>
                <a:lnTo>
                  <a:pt x="47904" y="13830"/>
                </a:lnTo>
                <a:lnTo>
                  <a:pt x="49150" y="11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46506" y="3215239"/>
            <a:ext cx="1518949" cy="3730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32699" y="3422740"/>
            <a:ext cx="147523" cy="1276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44536" y="3423953"/>
            <a:ext cx="719692" cy="1603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29753" y="3422743"/>
            <a:ext cx="949697" cy="1655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44942" y="4778386"/>
            <a:ext cx="90170" cy="118745"/>
          </a:xfrm>
          <a:custGeom>
            <a:avLst/>
            <a:gdLst/>
            <a:ahLst/>
            <a:cxnLst/>
            <a:rect l="l" t="t" r="r" b="b"/>
            <a:pathLst>
              <a:path w="90170" h="118745">
                <a:moveTo>
                  <a:pt x="21272" y="0"/>
                </a:moveTo>
                <a:lnTo>
                  <a:pt x="7264" y="0"/>
                </a:lnTo>
                <a:lnTo>
                  <a:pt x="6565" y="711"/>
                </a:lnTo>
                <a:lnTo>
                  <a:pt x="6565" y="2095"/>
                </a:lnTo>
                <a:lnTo>
                  <a:pt x="0" y="116420"/>
                </a:lnTo>
                <a:lnTo>
                  <a:pt x="0" y="117792"/>
                </a:lnTo>
                <a:lnTo>
                  <a:pt x="698" y="118503"/>
                </a:lnTo>
                <a:lnTo>
                  <a:pt x="13487" y="118503"/>
                </a:lnTo>
                <a:lnTo>
                  <a:pt x="14185" y="117792"/>
                </a:lnTo>
                <a:lnTo>
                  <a:pt x="14185" y="116420"/>
                </a:lnTo>
                <a:lnTo>
                  <a:pt x="16776" y="27508"/>
                </a:lnTo>
                <a:lnTo>
                  <a:pt x="16967" y="24053"/>
                </a:lnTo>
                <a:lnTo>
                  <a:pt x="16776" y="19735"/>
                </a:lnTo>
                <a:lnTo>
                  <a:pt x="16598" y="16789"/>
                </a:lnTo>
                <a:lnTo>
                  <a:pt x="16967" y="16433"/>
                </a:lnTo>
                <a:lnTo>
                  <a:pt x="26829" y="16433"/>
                </a:lnTo>
                <a:lnTo>
                  <a:pt x="21805" y="1739"/>
                </a:lnTo>
                <a:lnTo>
                  <a:pt x="21272" y="355"/>
                </a:lnTo>
                <a:lnTo>
                  <a:pt x="21272" y="0"/>
                </a:lnTo>
                <a:close/>
              </a:path>
              <a:path w="90170" h="118745">
                <a:moveTo>
                  <a:pt x="83702" y="16433"/>
                </a:moveTo>
                <a:lnTo>
                  <a:pt x="72478" y="16433"/>
                </a:lnTo>
                <a:lnTo>
                  <a:pt x="72821" y="16789"/>
                </a:lnTo>
                <a:lnTo>
                  <a:pt x="72624" y="20243"/>
                </a:lnTo>
                <a:lnTo>
                  <a:pt x="72503" y="24574"/>
                </a:lnTo>
                <a:lnTo>
                  <a:pt x="72644" y="27508"/>
                </a:lnTo>
                <a:lnTo>
                  <a:pt x="75425" y="116420"/>
                </a:lnTo>
                <a:lnTo>
                  <a:pt x="75425" y="117792"/>
                </a:lnTo>
                <a:lnTo>
                  <a:pt x="76098" y="118503"/>
                </a:lnTo>
                <a:lnTo>
                  <a:pt x="88912" y="118503"/>
                </a:lnTo>
                <a:lnTo>
                  <a:pt x="89611" y="117792"/>
                </a:lnTo>
                <a:lnTo>
                  <a:pt x="89611" y="116420"/>
                </a:lnTo>
                <a:lnTo>
                  <a:pt x="83702" y="16433"/>
                </a:lnTo>
                <a:close/>
              </a:path>
              <a:path w="90170" h="118745">
                <a:moveTo>
                  <a:pt x="26829" y="16433"/>
                </a:moveTo>
                <a:lnTo>
                  <a:pt x="16967" y="16433"/>
                </a:lnTo>
                <a:lnTo>
                  <a:pt x="17132" y="20243"/>
                </a:lnTo>
                <a:lnTo>
                  <a:pt x="17640" y="24574"/>
                </a:lnTo>
                <a:lnTo>
                  <a:pt x="39611" y="90474"/>
                </a:lnTo>
                <a:lnTo>
                  <a:pt x="40132" y="90805"/>
                </a:lnTo>
                <a:lnTo>
                  <a:pt x="48425" y="90805"/>
                </a:lnTo>
                <a:lnTo>
                  <a:pt x="48780" y="90474"/>
                </a:lnTo>
                <a:lnTo>
                  <a:pt x="49479" y="88912"/>
                </a:lnTo>
                <a:lnTo>
                  <a:pt x="55309" y="72136"/>
                </a:lnTo>
                <a:lnTo>
                  <a:pt x="44450" y="72136"/>
                </a:lnTo>
                <a:lnTo>
                  <a:pt x="43776" y="68326"/>
                </a:lnTo>
                <a:lnTo>
                  <a:pt x="43078" y="64020"/>
                </a:lnTo>
                <a:lnTo>
                  <a:pt x="42214" y="61429"/>
                </a:lnTo>
                <a:lnTo>
                  <a:pt x="26829" y="16433"/>
                </a:lnTo>
                <a:close/>
              </a:path>
              <a:path w="90170" h="118745">
                <a:moveTo>
                  <a:pt x="82169" y="0"/>
                </a:moveTo>
                <a:lnTo>
                  <a:pt x="68148" y="0"/>
                </a:lnTo>
                <a:lnTo>
                  <a:pt x="68148" y="355"/>
                </a:lnTo>
                <a:lnTo>
                  <a:pt x="67518" y="2095"/>
                </a:lnTo>
                <a:lnTo>
                  <a:pt x="46355" y="64020"/>
                </a:lnTo>
                <a:lnTo>
                  <a:pt x="45669" y="68516"/>
                </a:lnTo>
                <a:lnTo>
                  <a:pt x="44805" y="72136"/>
                </a:lnTo>
                <a:lnTo>
                  <a:pt x="55309" y="72136"/>
                </a:lnTo>
                <a:lnTo>
                  <a:pt x="70396" y="28727"/>
                </a:lnTo>
                <a:lnTo>
                  <a:pt x="71780" y="24574"/>
                </a:lnTo>
                <a:lnTo>
                  <a:pt x="72313" y="20243"/>
                </a:lnTo>
                <a:lnTo>
                  <a:pt x="72478" y="16433"/>
                </a:lnTo>
                <a:lnTo>
                  <a:pt x="83702" y="16433"/>
                </a:lnTo>
                <a:lnTo>
                  <a:pt x="82854" y="2095"/>
                </a:lnTo>
                <a:lnTo>
                  <a:pt x="82854" y="711"/>
                </a:lnTo>
                <a:lnTo>
                  <a:pt x="82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1623" y="4811438"/>
            <a:ext cx="66040" cy="88265"/>
          </a:xfrm>
          <a:custGeom>
            <a:avLst/>
            <a:gdLst/>
            <a:ahLst/>
            <a:cxnLst/>
            <a:rect l="l" t="t" r="r" b="b"/>
            <a:pathLst>
              <a:path w="66040" h="88264">
                <a:moveTo>
                  <a:pt x="34264" y="0"/>
                </a:moveTo>
                <a:lnTo>
                  <a:pt x="19856" y="3288"/>
                </a:lnTo>
                <a:lnTo>
                  <a:pt x="9083" y="12430"/>
                </a:lnTo>
                <a:lnTo>
                  <a:pt x="2335" y="26339"/>
                </a:lnTo>
                <a:lnTo>
                  <a:pt x="0" y="43929"/>
                </a:lnTo>
                <a:lnTo>
                  <a:pt x="2468" y="61862"/>
                </a:lnTo>
                <a:lnTo>
                  <a:pt x="9625" y="75695"/>
                </a:lnTo>
                <a:lnTo>
                  <a:pt x="21093" y="84627"/>
                </a:lnTo>
                <a:lnTo>
                  <a:pt x="36499" y="87858"/>
                </a:lnTo>
                <a:lnTo>
                  <a:pt x="46178" y="86719"/>
                </a:lnTo>
                <a:lnTo>
                  <a:pt x="54976" y="84072"/>
                </a:lnTo>
                <a:lnTo>
                  <a:pt x="61372" y="81070"/>
                </a:lnTo>
                <a:lnTo>
                  <a:pt x="63842" y="78867"/>
                </a:lnTo>
                <a:lnTo>
                  <a:pt x="63842" y="78359"/>
                </a:lnTo>
                <a:lnTo>
                  <a:pt x="63474" y="78003"/>
                </a:lnTo>
                <a:lnTo>
                  <a:pt x="63309" y="77495"/>
                </a:lnTo>
                <a:lnTo>
                  <a:pt x="62820" y="76276"/>
                </a:lnTo>
                <a:lnTo>
                  <a:pt x="38049" y="76276"/>
                </a:lnTo>
                <a:lnTo>
                  <a:pt x="26005" y="73138"/>
                </a:lnTo>
                <a:lnTo>
                  <a:pt x="18726" y="65443"/>
                </a:lnTo>
                <a:lnTo>
                  <a:pt x="15142" y="55766"/>
                </a:lnTo>
                <a:lnTo>
                  <a:pt x="14185" y="46685"/>
                </a:lnTo>
                <a:lnTo>
                  <a:pt x="65735" y="46685"/>
                </a:lnTo>
                <a:lnTo>
                  <a:pt x="65735" y="42900"/>
                </a:lnTo>
                <a:lnTo>
                  <a:pt x="65278" y="35979"/>
                </a:lnTo>
                <a:lnTo>
                  <a:pt x="14185" y="35979"/>
                </a:lnTo>
                <a:lnTo>
                  <a:pt x="14974" y="28378"/>
                </a:lnTo>
                <a:lnTo>
                  <a:pt x="17903" y="20100"/>
                </a:lnTo>
                <a:lnTo>
                  <a:pt x="23819" y="13447"/>
                </a:lnTo>
                <a:lnTo>
                  <a:pt x="33566" y="10718"/>
                </a:lnTo>
                <a:lnTo>
                  <a:pt x="56500" y="10718"/>
                </a:lnTo>
                <a:lnTo>
                  <a:pt x="51365" y="4610"/>
                </a:lnTo>
                <a:lnTo>
                  <a:pt x="34264" y="0"/>
                </a:lnTo>
                <a:close/>
              </a:path>
              <a:path w="66040" h="88264">
                <a:moveTo>
                  <a:pt x="59855" y="69189"/>
                </a:moveTo>
                <a:lnTo>
                  <a:pt x="58305" y="69189"/>
                </a:lnTo>
                <a:lnTo>
                  <a:pt x="49314" y="76276"/>
                </a:lnTo>
                <a:lnTo>
                  <a:pt x="62820" y="76276"/>
                </a:lnTo>
                <a:lnTo>
                  <a:pt x="60388" y="70218"/>
                </a:lnTo>
                <a:lnTo>
                  <a:pt x="60020" y="69684"/>
                </a:lnTo>
                <a:lnTo>
                  <a:pt x="59855" y="69189"/>
                </a:lnTo>
                <a:close/>
              </a:path>
              <a:path w="66040" h="88264">
                <a:moveTo>
                  <a:pt x="56500" y="10718"/>
                </a:moveTo>
                <a:lnTo>
                  <a:pt x="33566" y="10718"/>
                </a:lnTo>
                <a:lnTo>
                  <a:pt x="42724" y="13401"/>
                </a:lnTo>
                <a:lnTo>
                  <a:pt x="48201" y="19977"/>
                </a:lnTo>
                <a:lnTo>
                  <a:pt x="50855" y="28238"/>
                </a:lnTo>
                <a:lnTo>
                  <a:pt x="51549" y="35979"/>
                </a:lnTo>
                <a:lnTo>
                  <a:pt x="65278" y="35979"/>
                </a:lnTo>
                <a:lnTo>
                  <a:pt x="64879" y="29918"/>
                </a:lnTo>
                <a:lnTo>
                  <a:pt x="60829" y="15868"/>
                </a:lnTo>
                <a:lnTo>
                  <a:pt x="56500" y="10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33244" y="4771647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70">
                <a:moveTo>
                  <a:pt x="39611" y="39789"/>
                </a:moveTo>
                <a:lnTo>
                  <a:pt x="28905" y="39789"/>
                </a:lnTo>
                <a:lnTo>
                  <a:pt x="15918" y="43422"/>
                </a:lnTo>
                <a:lnTo>
                  <a:pt x="6923" y="53282"/>
                </a:lnTo>
                <a:lnTo>
                  <a:pt x="1692" y="67810"/>
                </a:lnTo>
                <a:lnTo>
                  <a:pt x="0" y="85445"/>
                </a:lnTo>
                <a:lnTo>
                  <a:pt x="1614" y="101089"/>
                </a:lnTo>
                <a:lnTo>
                  <a:pt x="6554" y="114590"/>
                </a:lnTo>
                <a:lnTo>
                  <a:pt x="14964" y="124070"/>
                </a:lnTo>
                <a:lnTo>
                  <a:pt x="26987" y="127647"/>
                </a:lnTo>
                <a:lnTo>
                  <a:pt x="35771" y="126468"/>
                </a:lnTo>
                <a:lnTo>
                  <a:pt x="42938" y="123651"/>
                </a:lnTo>
                <a:lnTo>
                  <a:pt x="48572" y="120218"/>
                </a:lnTo>
                <a:lnTo>
                  <a:pt x="52412" y="117436"/>
                </a:lnTo>
                <a:lnTo>
                  <a:pt x="66195" y="117436"/>
                </a:lnTo>
                <a:lnTo>
                  <a:pt x="66090" y="117284"/>
                </a:lnTo>
                <a:lnTo>
                  <a:pt x="65585" y="116065"/>
                </a:lnTo>
                <a:lnTo>
                  <a:pt x="29400" y="116065"/>
                </a:lnTo>
                <a:lnTo>
                  <a:pt x="21118" y="113270"/>
                </a:lnTo>
                <a:lnTo>
                  <a:pt x="16544" y="106032"/>
                </a:lnTo>
                <a:lnTo>
                  <a:pt x="14595" y="96069"/>
                </a:lnTo>
                <a:lnTo>
                  <a:pt x="14185" y="85102"/>
                </a:lnTo>
                <a:lnTo>
                  <a:pt x="14634" y="72749"/>
                </a:lnTo>
                <a:lnTo>
                  <a:pt x="16738" y="61941"/>
                </a:lnTo>
                <a:lnTo>
                  <a:pt x="21633" y="54280"/>
                </a:lnTo>
                <a:lnTo>
                  <a:pt x="30454" y="51371"/>
                </a:lnTo>
                <a:lnTo>
                  <a:pt x="63309" y="51371"/>
                </a:lnTo>
                <a:lnTo>
                  <a:pt x="63309" y="45669"/>
                </a:lnTo>
                <a:lnTo>
                  <a:pt x="50177" y="45669"/>
                </a:lnTo>
                <a:lnTo>
                  <a:pt x="45504" y="42722"/>
                </a:lnTo>
                <a:lnTo>
                  <a:pt x="39611" y="39789"/>
                </a:lnTo>
                <a:close/>
              </a:path>
              <a:path w="68579" h="128270">
                <a:moveTo>
                  <a:pt x="66195" y="117436"/>
                </a:moveTo>
                <a:lnTo>
                  <a:pt x="52412" y="117436"/>
                </a:lnTo>
                <a:lnTo>
                  <a:pt x="53124" y="120280"/>
                </a:lnTo>
                <a:lnTo>
                  <a:pt x="56222" y="127647"/>
                </a:lnTo>
                <a:lnTo>
                  <a:pt x="58991" y="127647"/>
                </a:lnTo>
                <a:lnTo>
                  <a:pt x="59334" y="127495"/>
                </a:lnTo>
                <a:lnTo>
                  <a:pt x="60020" y="127139"/>
                </a:lnTo>
                <a:lnTo>
                  <a:pt x="66776" y="122986"/>
                </a:lnTo>
                <a:lnTo>
                  <a:pt x="67449" y="122631"/>
                </a:lnTo>
                <a:lnTo>
                  <a:pt x="68338" y="122301"/>
                </a:lnTo>
                <a:lnTo>
                  <a:pt x="68338" y="120548"/>
                </a:lnTo>
                <a:lnTo>
                  <a:pt x="66195" y="117436"/>
                </a:lnTo>
                <a:close/>
              </a:path>
              <a:path w="68579" h="128270">
                <a:moveTo>
                  <a:pt x="63309" y="51371"/>
                </a:moveTo>
                <a:lnTo>
                  <a:pt x="39103" y="51371"/>
                </a:lnTo>
                <a:lnTo>
                  <a:pt x="44640" y="54127"/>
                </a:lnTo>
                <a:lnTo>
                  <a:pt x="50177" y="57099"/>
                </a:lnTo>
                <a:lnTo>
                  <a:pt x="50177" y="105854"/>
                </a:lnTo>
                <a:lnTo>
                  <a:pt x="46012" y="108470"/>
                </a:lnTo>
                <a:lnTo>
                  <a:pt x="38417" y="116065"/>
                </a:lnTo>
                <a:lnTo>
                  <a:pt x="65585" y="116065"/>
                </a:lnTo>
                <a:lnTo>
                  <a:pt x="65227" y="115201"/>
                </a:lnTo>
                <a:lnTo>
                  <a:pt x="63309" y="110871"/>
                </a:lnTo>
                <a:lnTo>
                  <a:pt x="63309" y="51371"/>
                </a:lnTo>
                <a:close/>
              </a:path>
              <a:path w="68579" h="128270">
                <a:moveTo>
                  <a:pt x="63309" y="0"/>
                </a:moveTo>
                <a:lnTo>
                  <a:pt x="61925" y="0"/>
                </a:lnTo>
                <a:lnTo>
                  <a:pt x="60718" y="165"/>
                </a:lnTo>
                <a:lnTo>
                  <a:pt x="50685" y="2603"/>
                </a:lnTo>
                <a:lnTo>
                  <a:pt x="50177" y="3276"/>
                </a:lnTo>
                <a:lnTo>
                  <a:pt x="50177" y="45669"/>
                </a:lnTo>
                <a:lnTo>
                  <a:pt x="63309" y="45669"/>
                </a:lnTo>
                <a:lnTo>
                  <a:pt x="63309" y="0"/>
                </a:lnTo>
                <a:close/>
              </a:path>
              <a:path w="68579" h="128270">
                <a:moveTo>
                  <a:pt x="61239" y="0"/>
                </a:moveTo>
                <a:lnTo>
                  <a:pt x="60596" y="165"/>
                </a:lnTo>
                <a:lnTo>
                  <a:pt x="61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15032" y="4772861"/>
            <a:ext cx="32384" cy="124460"/>
          </a:xfrm>
          <a:custGeom>
            <a:avLst/>
            <a:gdLst/>
            <a:ahLst/>
            <a:cxnLst/>
            <a:rect l="l" t="t" r="r" b="b"/>
            <a:pathLst>
              <a:path w="32384" h="124460">
                <a:moveTo>
                  <a:pt x="28371" y="40982"/>
                </a:moveTo>
                <a:lnTo>
                  <a:pt x="698" y="40982"/>
                </a:lnTo>
                <a:lnTo>
                  <a:pt x="0" y="41694"/>
                </a:lnTo>
                <a:lnTo>
                  <a:pt x="0" y="51015"/>
                </a:lnTo>
                <a:lnTo>
                  <a:pt x="698" y="51714"/>
                </a:lnTo>
                <a:lnTo>
                  <a:pt x="15570" y="51714"/>
                </a:lnTo>
                <a:lnTo>
                  <a:pt x="15570" y="123317"/>
                </a:lnTo>
                <a:lnTo>
                  <a:pt x="16268" y="124028"/>
                </a:lnTo>
                <a:lnTo>
                  <a:pt x="28041" y="124028"/>
                </a:lnTo>
                <a:lnTo>
                  <a:pt x="28727" y="123317"/>
                </a:lnTo>
                <a:lnTo>
                  <a:pt x="28611" y="41694"/>
                </a:lnTo>
                <a:lnTo>
                  <a:pt x="28371" y="40982"/>
                </a:lnTo>
                <a:close/>
              </a:path>
              <a:path w="32384" h="124460">
                <a:moveTo>
                  <a:pt x="27165" y="0"/>
                </a:moveTo>
                <a:lnTo>
                  <a:pt x="15405" y="0"/>
                </a:lnTo>
                <a:lnTo>
                  <a:pt x="10731" y="4660"/>
                </a:lnTo>
                <a:lnTo>
                  <a:pt x="10731" y="16446"/>
                </a:lnTo>
                <a:lnTo>
                  <a:pt x="15405" y="21094"/>
                </a:lnTo>
                <a:lnTo>
                  <a:pt x="27165" y="21094"/>
                </a:lnTo>
                <a:lnTo>
                  <a:pt x="31838" y="16256"/>
                </a:lnTo>
                <a:lnTo>
                  <a:pt x="31838" y="4851"/>
                </a:lnTo>
                <a:lnTo>
                  <a:pt x="271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64658" y="4771647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70">
                <a:moveTo>
                  <a:pt x="39611" y="39789"/>
                </a:moveTo>
                <a:lnTo>
                  <a:pt x="28905" y="39789"/>
                </a:lnTo>
                <a:lnTo>
                  <a:pt x="15918" y="43422"/>
                </a:lnTo>
                <a:lnTo>
                  <a:pt x="6923" y="53282"/>
                </a:lnTo>
                <a:lnTo>
                  <a:pt x="1692" y="67810"/>
                </a:lnTo>
                <a:lnTo>
                  <a:pt x="0" y="85445"/>
                </a:lnTo>
                <a:lnTo>
                  <a:pt x="1614" y="101089"/>
                </a:lnTo>
                <a:lnTo>
                  <a:pt x="6554" y="114590"/>
                </a:lnTo>
                <a:lnTo>
                  <a:pt x="14964" y="124070"/>
                </a:lnTo>
                <a:lnTo>
                  <a:pt x="26987" y="127647"/>
                </a:lnTo>
                <a:lnTo>
                  <a:pt x="35771" y="126468"/>
                </a:lnTo>
                <a:lnTo>
                  <a:pt x="42938" y="123651"/>
                </a:lnTo>
                <a:lnTo>
                  <a:pt x="48572" y="120218"/>
                </a:lnTo>
                <a:lnTo>
                  <a:pt x="52412" y="117436"/>
                </a:lnTo>
                <a:lnTo>
                  <a:pt x="66195" y="117436"/>
                </a:lnTo>
                <a:lnTo>
                  <a:pt x="66090" y="117284"/>
                </a:lnTo>
                <a:lnTo>
                  <a:pt x="65585" y="116065"/>
                </a:lnTo>
                <a:lnTo>
                  <a:pt x="29400" y="116065"/>
                </a:lnTo>
                <a:lnTo>
                  <a:pt x="21118" y="113270"/>
                </a:lnTo>
                <a:lnTo>
                  <a:pt x="16544" y="106032"/>
                </a:lnTo>
                <a:lnTo>
                  <a:pt x="14595" y="96069"/>
                </a:lnTo>
                <a:lnTo>
                  <a:pt x="14185" y="85102"/>
                </a:lnTo>
                <a:lnTo>
                  <a:pt x="14634" y="72749"/>
                </a:lnTo>
                <a:lnTo>
                  <a:pt x="16738" y="61941"/>
                </a:lnTo>
                <a:lnTo>
                  <a:pt x="21633" y="54280"/>
                </a:lnTo>
                <a:lnTo>
                  <a:pt x="30454" y="51371"/>
                </a:lnTo>
                <a:lnTo>
                  <a:pt x="63309" y="51371"/>
                </a:lnTo>
                <a:lnTo>
                  <a:pt x="63309" y="45669"/>
                </a:lnTo>
                <a:lnTo>
                  <a:pt x="50177" y="45669"/>
                </a:lnTo>
                <a:lnTo>
                  <a:pt x="45504" y="42722"/>
                </a:lnTo>
                <a:lnTo>
                  <a:pt x="39611" y="39789"/>
                </a:lnTo>
                <a:close/>
              </a:path>
              <a:path w="68579" h="128270">
                <a:moveTo>
                  <a:pt x="66195" y="117436"/>
                </a:moveTo>
                <a:lnTo>
                  <a:pt x="52412" y="117436"/>
                </a:lnTo>
                <a:lnTo>
                  <a:pt x="53124" y="120280"/>
                </a:lnTo>
                <a:lnTo>
                  <a:pt x="56222" y="127647"/>
                </a:lnTo>
                <a:lnTo>
                  <a:pt x="58991" y="127647"/>
                </a:lnTo>
                <a:lnTo>
                  <a:pt x="59334" y="127495"/>
                </a:lnTo>
                <a:lnTo>
                  <a:pt x="60020" y="127139"/>
                </a:lnTo>
                <a:lnTo>
                  <a:pt x="66776" y="122986"/>
                </a:lnTo>
                <a:lnTo>
                  <a:pt x="67462" y="122631"/>
                </a:lnTo>
                <a:lnTo>
                  <a:pt x="68338" y="122301"/>
                </a:lnTo>
                <a:lnTo>
                  <a:pt x="68338" y="120548"/>
                </a:lnTo>
                <a:lnTo>
                  <a:pt x="66195" y="117436"/>
                </a:lnTo>
                <a:close/>
              </a:path>
              <a:path w="68579" h="128270">
                <a:moveTo>
                  <a:pt x="63309" y="51371"/>
                </a:moveTo>
                <a:lnTo>
                  <a:pt x="39103" y="51371"/>
                </a:lnTo>
                <a:lnTo>
                  <a:pt x="44640" y="54127"/>
                </a:lnTo>
                <a:lnTo>
                  <a:pt x="50177" y="57099"/>
                </a:lnTo>
                <a:lnTo>
                  <a:pt x="50177" y="105854"/>
                </a:lnTo>
                <a:lnTo>
                  <a:pt x="46012" y="108470"/>
                </a:lnTo>
                <a:lnTo>
                  <a:pt x="38417" y="116065"/>
                </a:lnTo>
                <a:lnTo>
                  <a:pt x="65585" y="116065"/>
                </a:lnTo>
                <a:lnTo>
                  <a:pt x="65227" y="115201"/>
                </a:lnTo>
                <a:lnTo>
                  <a:pt x="63309" y="110871"/>
                </a:lnTo>
                <a:lnTo>
                  <a:pt x="63309" y="51371"/>
                </a:lnTo>
                <a:close/>
              </a:path>
              <a:path w="68579" h="128270">
                <a:moveTo>
                  <a:pt x="61252" y="0"/>
                </a:moveTo>
                <a:lnTo>
                  <a:pt x="50685" y="2603"/>
                </a:lnTo>
                <a:lnTo>
                  <a:pt x="50177" y="3276"/>
                </a:lnTo>
                <a:lnTo>
                  <a:pt x="50177" y="45669"/>
                </a:lnTo>
                <a:lnTo>
                  <a:pt x="63309" y="45669"/>
                </a:lnTo>
                <a:lnTo>
                  <a:pt x="63309" y="165"/>
                </a:lnTo>
                <a:lnTo>
                  <a:pt x="60718" y="165"/>
                </a:lnTo>
                <a:lnTo>
                  <a:pt x="61252" y="0"/>
                </a:lnTo>
                <a:close/>
              </a:path>
              <a:path w="68579" h="128270">
                <a:moveTo>
                  <a:pt x="63309" y="0"/>
                </a:moveTo>
                <a:lnTo>
                  <a:pt x="61925" y="0"/>
                </a:lnTo>
                <a:lnTo>
                  <a:pt x="60718" y="165"/>
                </a:lnTo>
                <a:lnTo>
                  <a:pt x="63309" y="165"/>
                </a:lnTo>
                <a:lnTo>
                  <a:pt x="63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47158" y="4811436"/>
            <a:ext cx="64135" cy="88265"/>
          </a:xfrm>
          <a:custGeom>
            <a:avLst/>
            <a:gdLst/>
            <a:ahLst/>
            <a:cxnLst/>
            <a:rect l="l" t="t" r="r" b="b"/>
            <a:pathLst>
              <a:path w="64134" h="88264">
                <a:moveTo>
                  <a:pt x="55504" y="11582"/>
                </a:moveTo>
                <a:lnTo>
                  <a:pt x="42202" y="11582"/>
                </a:lnTo>
                <a:lnTo>
                  <a:pt x="45313" y="17119"/>
                </a:lnTo>
                <a:lnTo>
                  <a:pt x="45313" y="33362"/>
                </a:lnTo>
                <a:lnTo>
                  <a:pt x="33716" y="34108"/>
                </a:lnTo>
                <a:lnTo>
                  <a:pt x="18642" y="37592"/>
                </a:lnTo>
                <a:lnTo>
                  <a:pt x="5574" y="46485"/>
                </a:lnTo>
                <a:lnTo>
                  <a:pt x="0" y="63461"/>
                </a:lnTo>
                <a:lnTo>
                  <a:pt x="1592" y="73772"/>
                </a:lnTo>
                <a:lnTo>
                  <a:pt x="6122" y="81437"/>
                </a:lnTo>
                <a:lnTo>
                  <a:pt x="13217" y="86212"/>
                </a:lnTo>
                <a:lnTo>
                  <a:pt x="22504" y="87858"/>
                </a:lnTo>
                <a:lnTo>
                  <a:pt x="32155" y="86314"/>
                </a:lnTo>
                <a:lnTo>
                  <a:pt x="39550" y="82777"/>
                </a:lnTo>
                <a:lnTo>
                  <a:pt x="44646" y="78884"/>
                </a:lnTo>
                <a:lnTo>
                  <a:pt x="46485" y="77139"/>
                </a:lnTo>
                <a:lnTo>
                  <a:pt x="16776" y="77139"/>
                </a:lnTo>
                <a:lnTo>
                  <a:pt x="12966" y="69354"/>
                </a:lnTo>
                <a:lnTo>
                  <a:pt x="12966" y="62445"/>
                </a:lnTo>
                <a:lnTo>
                  <a:pt x="16952" y="51943"/>
                </a:lnTo>
                <a:lnTo>
                  <a:pt x="26292" y="46531"/>
                </a:lnTo>
                <a:lnTo>
                  <a:pt x="37055" y="44488"/>
                </a:lnTo>
                <a:lnTo>
                  <a:pt x="45313" y="44094"/>
                </a:lnTo>
                <a:lnTo>
                  <a:pt x="58470" y="44094"/>
                </a:lnTo>
                <a:lnTo>
                  <a:pt x="58470" y="24206"/>
                </a:lnTo>
                <a:lnTo>
                  <a:pt x="57104" y="14300"/>
                </a:lnTo>
                <a:lnTo>
                  <a:pt x="55504" y="11582"/>
                </a:lnTo>
                <a:close/>
              </a:path>
              <a:path w="64134" h="88264">
                <a:moveTo>
                  <a:pt x="60836" y="76276"/>
                </a:moveTo>
                <a:lnTo>
                  <a:pt x="47396" y="76276"/>
                </a:lnTo>
                <a:lnTo>
                  <a:pt x="48322" y="78884"/>
                </a:lnTo>
                <a:lnTo>
                  <a:pt x="51384" y="87858"/>
                </a:lnTo>
                <a:lnTo>
                  <a:pt x="54330" y="87858"/>
                </a:lnTo>
                <a:lnTo>
                  <a:pt x="55359" y="87350"/>
                </a:lnTo>
                <a:lnTo>
                  <a:pt x="62115" y="83197"/>
                </a:lnTo>
                <a:lnTo>
                  <a:pt x="62788" y="82842"/>
                </a:lnTo>
                <a:lnTo>
                  <a:pt x="63665" y="82511"/>
                </a:lnTo>
                <a:lnTo>
                  <a:pt x="63665" y="80759"/>
                </a:lnTo>
                <a:lnTo>
                  <a:pt x="61226" y="77495"/>
                </a:lnTo>
                <a:lnTo>
                  <a:pt x="60836" y="76276"/>
                </a:lnTo>
                <a:close/>
              </a:path>
              <a:path w="64134" h="88264">
                <a:moveTo>
                  <a:pt x="58470" y="44094"/>
                </a:moveTo>
                <a:lnTo>
                  <a:pt x="45313" y="44094"/>
                </a:lnTo>
                <a:lnTo>
                  <a:pt x="45313" y="66433"/>
                </a:lnTo>
                <a:lnTo>
                  <a:pt x="42557" y="68834"/>
                </a:lnTo>
                <a:lnTo>
                  <a:pt x="34607" y="77139"/>
                </a:lnTo>
                <a:lnTo>
                  <a:pt x="46485" y="77139"/>
                </a:lnTo>
                <a:lnTo>
                  <a:pt x="47396" y="76276"/>
                </a:lnTo>
                <a:lnTo>
                  <a:pt x="60836" y="76276"/>
                </a:lnTo>
                <a:lnTo>
                  <a:pt x="59004" y="70548"/>
                </a:lnTo>
                <a:lnTo>
                  <a:pt x="58589" y="69354"/>
                </a:lnTo>
                <a:lnTo>
                  <a:pt x="58470" y="44094"/>
                </a:lnTo>
                <a:close/>
              </a:path>
              <a:path w="64134" h="88264">
                <a:moveTo>
                  <a:pt x="31826" y="0"/>
                </a:moveTo>
                <a:lnTo>
                  <a:pt x="22944" y="829"/>
                </a:lnTo>
                <a:lnTo>
                  <a:pt x="14190" y="2876"/>
                </a:lnTo>
                <a:lnTo>
                  <a:pt x="7510" y="5475"/>
                </a:lnTo>
                <a:lnTo>
                  <a:pt x="4851" y="7962"/>
                </a:lnTo>
                <a:lnTo>
                  <a:pt x="4851" y="8826"/>
                </a:lnTo>
                <a:lnTo>
                  <a:pt x="5016" y="9334"/>
                </a:lnTo>
                <a:lnTo>
                  <a:pt x="5372" y="10210"/>
                </a:lnTo>
                <a:lnTo>
                  <a:pt x="7620" y="16256"/>
                </a:lnTo>
                <a:lnTo>
                  <a:pt x="7797" y="16776"/>
                </a:lnTo>
                <a:lnTo>
                  <a:pt x="8318" y="17119"/>
                </a:lnTo>
                <a:lnTo>
                  <a:pt x="10375" y="17119"/>
                </a:lnTo>
                <a:lnTo>
                  <a:pt x="18338" y="11582"/>
                </a:lnTo>
                <a:lnTo>
                  <a:pt x="55504" y="11582"/>
                </a:lnTo>
                <a:lnTo>
                  <a:pt x="52606" y="6659"/>
                </a:lnTo>
                <a:lnTo>
                  <a:pt x="44379" y="1740"/>
                </a:lnTo>
                <a:lnTo>
                  <a:pt x="3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25326" y="4811440"/>
            <a:ext cx="53975" cy="88265"/>
          </a:xfrm>
          <a:custGeom>
            <a:avLst/>
            <a:gdLst/>
            <a:ahLst/>
            <a:cxnLst/>
            <a:rect l="l" t="t" r="r" b="b"/>
            <a:pathLst>
              <a:path w="53975" h="88264">
                <a:moveTo>
                  <a:pt x="6235" y="70548"/>
                </a:moveTo>
                <a:lnTo>
                  <a:pt x="4152" y="70548"/>
                </a:lnTo>
                <a:lnTo>
                  <a:pt x="3619" y="70904"/>
                </a:lnTo>
                <a:lnTo>
                  <a:pt x="3124" y="72123"/>
                </a:lnTo>
                <a:lnTo>
                  <a:pt x="698" y="77495"/>
                </a:lnTo>
                <a:lnTo>
                  <a:pt x="342" y="78168"/>
                </a:lnTo>
                <a:lnTo>
                  <a:pt x="0" y="78689"/>
                </a:lnTo>
                <a:lnTo>
                  <a:pt x="0" y="79552"/>
                </a:lnTo>
                <a:lnTo>
                  <a:pt x="2939" y="82305"/>
                </a:lnTo>
                <a:lnTo>
                  <a:pt x="10029" y="84994"/>
                </a:lnTo>
                <a:lnTo>
                  <a:pt x="18677" y="87035"/>
                </a:lnTo>
                <a:lnTo>
                  <a:pt x="26289" y="87845"/>
                </a:lnTo>
                <a:lnTo>
                  <a:pt x="36892" y="86296"/>
                </a:lnTo>
                <a:lnTo>
                  <a:pt x="45707" y="81668"/>
                </a:lnTo>
                <a:lnTo>
                  <a:pt x="49662" y="76631"/>
                </a:lnTo>
                <a:lnTo>
                  <a:pt x="15227" y="76631"/>
                </a:lnTo>
                <a:lnTo>
                  <a:pt x="6235" y="70548"/>
                </a:lnTo>
                <a:close/>
              </a:path>
              <a:path w="53975" h="88264">
                <a:moveTo>
                  <a:pt x="34417" y="0"/>
                </a:moveTo>
                <a:lnTo>
                  <a:pt x="28536" y="0"/>
                </a:lnTo>
                <a:lnTo>
                  <a:pt x="18033" y="1784"/>
                </a:lnTo>
                <a:lnTo>
                  <a:pt x="9771" y="6762"/>
                </a:lnTo>
                <a:lnTo>
                  <a:pt x="4364" y="14369"/>
                </a:lnTo>
                <a:lnTo>
                  <a:pt x="2425" y="24041"/>
                </a:lnTo>
                <a:lnTo>
                  <a:pt x="8424" y="38796"/>
                </a:lnTo>
                <a:lnTo>
                  <a:pt x="21621" y="47150"/>
                </a:lnTo>
                <a:lnTo>
                  <a:pt x="34819" y="53982"/>
                </a:lnTo>
                <a:lnTo>
                  <a:pt x="40817" y="64173"/>
                </a:lnTo>
                <a:lnTo>
                  <a:pt x="40817" y="72466"/>
                </a:lnTo>
                <a:lnTo>
                  <a:pt x="34417" y="76631"/>
                </a:lnTo>
                <a:lnTo>
                  <a:pt x="49662" y="76631"/>
                </a:lnTo>
                <a:lnTo>
                  <a:pt x="51731" y="73995"/>
                </a:lnTo>
                <a:lnTo>
                  <a:pt x="53962" y="63309"/>
                </a:lnTo>
                <a:lnTo>
                  <a:pt x="47961" y="48245"/>
                </a:lnTo>
                <a:lnTo>
                  <a:pt x="34759" y="39990"/>
                </a:lnTo>
                <a:lnTo>
                  <a:pt x="21558" y="33228"/>
                </a:lnTo>
                <a:lnTo>
                  <a:pt x="15557" y="22644"/>
                </a:lnTo>
                <a:lnTo>
                  <a:pt x="15557" y="14693"/>
                </a:lnTo>
                <a:lnTo>
                  <a:pt x="21450" y="11226"/>
                </a:lnTo>
                <a:lnTo>
                  <a:pt x="49156" y="11226"/>
                </a:lnTo>
                <a:lnTo>
                  <a:pt x="50152" y="9156"/>
                </a:lnTo>
                <a:lnTo>
                  <a:pt x="50330" y="8458"/>
                </a:lnTo>
                <a:lnTo>
                  <a:pt x="50850" y="7962"/>
                </a:lnTo>
                <a:lnTo>
                  <a:pt x="50850" y="6565"/>
                </a:lnTo>
                <a:lnTo>
                  <a:pt x="50330" y="5880"/>
                </a:lnTo>
                <a:lnTo>
                  <a:pt x="48958" y="5181"/>
                </a:lnTo>
                <a:lnTo>
                  <a:pt x="44450" y="2755"/>
                </a:lnTo>
                <a:lnTo>
                  <a:pt x="34417" y="0"/>
                </a:lnTo>
                <a:close/>
              </a:path>
              <a:path w="53975" h="88264">
                <a:moveTo>
                  <a:pt x="49156" y="11226"/>
                </a:moveTo>
                <a:lnTo>
                  <a:pt x="37363" y="11226"/>
                </a:lnTo>
                <a:lnTo>
                  <a:pt x="44615" y="15913"/>
                </a:lnTo>
                <a:lnTo>
                  <a:pt x="46875" y="15913"/>
                </a:lnTo>
                <a:lnTo>
                  <a:pt x="47904" y="13830"/>
                </a:lnTo>
                <a:lnTo>
                  <a:pt x="49156" y="11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45670" y="4771647"/>
            <a:ext cx="1051538" cy="1276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42524" y="4979141"/>
            <a:ext cx="2595030" cy="3730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12255" y="5084676"/>
            <a:ext cx="29845" cy="41275"/>
          </a:xfrm>
          <a:custGeom>
            <a:avLst/>
            <a:gdLst/>
            <a:ahLst/>
            <a:cxnLst/>
            <a:rect l="l" t="t" r="r" b="b"/>
            <a:pathLst>
              <a:path w="29845" h="41275">
                <a:moveTo>
                  <a:pt x="29400" y="0"/>
                </a:moveTo>
                <a:lnTo>
                  <a:pt x="11734" y="0"/>
                </a:lnTo>
                <a:lnTo>
                  <a:pt x="10883" y="495"/>
                </a:lnTo>
                <a:lnTo>
                  <a:pt x="10540" y="1892"/>
                </a:lnTo>
                <a:lnTo>
                  <a:pt x="330" y="36321"/>
                </a:lnTo>
                <a:lnTo>
                  <a:pt x="0" y="37350"/>
                </a:lnTo>
                <a:lnTo>
                  <a:pt x="0" y="38722"/>
                </a:lnTo>
                <a:lnTo>
                  <a:pt x="673" y="38912"/>
                </a:lnTo>
                <a:lnTo>
                  <a:pt x="1892" y="39433"/>
                </a:lnTo>
                <a:lnTo>
                  <a:pt x="5702" y="40639"/>
                </a:lnTo>
                <a:lnTo>
                  <a:pt x="6210" y="40639"/>
                </a:lnTo>
                <a:lnTo>
                  <a:pt x="6730" y="40970"/>
                </a:lnTo>
                <a:lnTo>
                  <a:pt x="7950" y="40970"/>
                </a:lnTo>
                <a:lnTo>
                  <a:pt x="8293" y="40297"/>
                </a:lnTo>
                <a:lnTo>
                  <a:pt x="8813" y="39433"/>
                </a:lnTo>
                <a:lnTo>
                  <a:pt x="28701" y="2920"/>
                </a:lnTo>
                <a:lnTo>
                  <a:pt x="28867" y="2400"/>
                </a:lnTo>
                <a:lnTo>
                  <a:pt x="29400" y="1892"/>
                </a:lnTo>
                <a:lnTo>
                  <a:pt x="29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19968" y="4979141"/>
            <a:ext cx="491276" cy="1615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44942" y="5626601"/>
            <a:ext cx="457380" cy="12766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69571" y="5626601"/>
            <a:ext cx="147540" cy="1276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46506" y="5626606"/>
            <a:ext cx="2517040" cy="3730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44942" y="3894818"/>
            <a:ext cx="90170" cy="118745"/>
          </a:xfrm>
          <a:custGeom>
            <a:avLst/>
            <a:gdLst/>
            <a:ahLst/>
            <a:cxnLst/>
            <a:rect l="l" t="t" r="r" b="b"/>
            <a:pathLst>
              <a:path w="90170" h="118745">
                <a:moveTo>
                  <a:pt x="21272" y="0"/>
                </a:moveTo>
                <a:lnTo>
                  <a:pt x="7264" y="0"/>
                </a:lnTo>
                <a:lnTo>
                  <a:pt x="6565" y="685"/>
                </a:lnTo>
                <a:lnTo>
                  <a:pt x="6565" y="2082"/>
                </a:lnTo>
                <a:lnTo>
                  <a:pt x="0" y="116420"/>
                </a:lnTo>
                <a:lnTo>
                  <a:pt x="0" y="117792"/>
                </a:lnTo>
                <a:lnTo>
                  <a:pt x="698" y="118490"/>
                </a:lnTo>
                <a:lnTo>
                  <a:pt x="13487" y="118490"/>
                </a:lnTo>
                <a:lnTo>
                  <a:pt x="14185" y="117792"/>
                </a:lnTo>
                <a:lnTo>
                  <a:pt x="14185" y="116420"/>
                </a:lnTo>
                <a:lnTo>
                  <a:pt x="16776" y="27508"/>
                </a:lnTo>
                <a:lnTo>
                  <a:pt x="16967" y="24053"/>
                </a:lnTo>
                <a:lnTo>
                  <a:pt x="16776" y="19710"/>
                </a:lnTo>
                <a:lnTo>
                  <a:pt x="16598" y="16789"/>
                </a:lnTo>
                <a:lnTo>
                  <a:pt x="16967" y="16433"/>
                </a:lnTo>
                <a:lnTo>
                  <a:pt x="26832" y="16433"/>
                </a:lnTo>
                <a:lnTo>
                  <a:pt x="21805" y="1739"/>
                </a:lnTo>
                <a:lnTo>
                  <a:pt x="21272" y="355"/>
                </a:lnTo>
                <a:lnTo>
                  <a:pt x="21272" y="0"/>
                </a:lnTo>
                <a:close/>
              </a:path>
              <a:path w="90170" h="118745">
                <a:moveTo>
                  <a:pt x="83702" y="16433"/>
                </a:moveTo>
                <a:lnTo>
                  <a:pt x="72478" y="16433"/>
                </a:lnTo>
                <a:lnTo>
                  <a:pt x="72821" y="16789"/>
                </a:lnTo>
                <a:lnTo>
                  <a:pt x="72623" y="20243"/>
                </a:lnTo>
                <a:lnTo>
                  <a:pt x="72503" y="24561"/>
                </a:lnTo>
                <a:lnTo>
                  <a:pt x="72644" y="27508"/>
                </a:lnTo>
                <a:lnTo>
                  <a:pt x="75425" y="116420"/>
                </a:lnTo>
                <a:lnTo>
                  <a:pt x="75425" y="117792"/>
                </a:lnTo>
                <a:lnTo>
                  <a:pt x="76098" y="118490"/>
                </a:lnTo>
                <a:lnTo>
                  <a:pt x="88912" y="118490"/>
                </a:lnTo>
                <a:lnTo>
                  <a:pt x="89611" y="117792"/>
                </a:lnTo>
                <a:lnTo>
                  <a:pt x="89611" y="116420"/>
                </a:lnTo>
                <a:lnTo>
                  <a:pt x="83702" y="16433"/>
                </a:lnTo>
                <a:close/>
              </a:path>
              <a:path w="90170" h="118745">
                <a:moveTo>
                  <a:pt x="26832" y="16433"/>
                </a:moveTo>
                <a:lnTo>
                  <a:pt x="16967" y="16433"/>
                </a:lnTo>
                <a:lnTo>
                  <a:pt x="17132" y="20243"/>
                </a:lnTo>
                <a:lnTo>
                  <a:pt x="17640" y="24561"/>
                </a:lnTo>
                <a:lnTo>
                  <a:pt x="39611" y="90474"/>
                </a:lnTo>
                <a:lnTo>
                  <a:pt x="40132" y="90804"/>
                </a:lnTo>
                <a:lnTo>
                  <a:pt x="48425" y="90804"/>
                </a:lnTo>
                <a:lnTo>
                  <a:pt x="48780" y="90474"/>
                </a:lnTo>
                <a:lnTo>
                  <a:pt x="49479" y="88912"/>
                </a:lnTo>
                <a:lnTo>
                  <a:pt x="55309" y="72135"/>
                </a:lnTo>
                <a:lnTo>
                  <a:pt x="44450" y="72135"/>
                </a:lnTo>
                <a:lnTo>
                  <a:pt x="43776" y="68325"/>
                </a:lnTo>
                <a:lnTo>
                  <a:pt x="43078" y="63995"/>
                </a:lnTo>
                <a:lnTo>
                  <a:pt x="42214" y="61404"/>
                </a:lnTo>
                <a:lnTo>
                  <a:pt x="26832" y="16433"/>
                </a:lnTo>
                <a:close/>
              </a:path>
              <a:path w="90170" h="118745">
                <a:moveTo>
                  <a:pt x="82169" y="0"/>
                </a:moveTo>
                <a:lnTo>
                  <a:pt x="68148" y="0"/>
                </a:lnTo>
                <a:lnTo>
                  <a:pt x="68027" y="685"/>
                </a:lnTo>
                <a:lnTo>
                  <a:pt x="67522" y="2082"/>
                </a:lnTo>
                <a:lnTo>
                  <a:pt x="46355" y="63995"/>
                </a:lnTo>
                <a:lnTo>
                  <a:pt x="45669" y="68503"/>
                </a:lnTo>
                <a:lnTo>
                  <a:pt x="44805" y="72135"/>
                </a:lnTo>
                <a:lnTo>
                  <a:pt x="55309" y="72135"/>
                </a:lnTo>
                <a:lnTo>
                  <a:pt x="70396" y="28727"/>
                </a:lnTo>
                <a:lnTo>
                  <a:pt x="71780" y="24561"/>
                </a:lnTo>
                <a:lnTo>
                  <a:pt x="72313" y="20243"/>
                </a:lnTo>
                <a:lnTo>
                  <a:pt x="72478" y="16433"/>
                </a:lnTo>
                <a:lnTo>
                  <a:pt x="83702" y="16433"/>
                </a:lnTo>
                <a:lnTo>
                  <a:pt x="82854" y="2082"/>
                </a:lnTo>
                <a:lnTo>
                  <a:pt x="82854" y="685"/>
                </a:lnTo>
                <a:lnTo>
                  <a:pt x="82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51623" y="3927852"/>
            <a:ext cx="66040" cy="88265"/>
          </a:xfrm>
          <a:custGeom>
            <a:avLst/>
            <a:gdLst/>
            <a:ahLst/>
            <a:cxnLst/>
            <a:rect l="l" t="t" r="r" b="b"/>
            <a:pathLst>
              <a:path w="66040" h="88264">
                <a:moveTo>
                  <a:pt x="34264" y="0"/>
                </a:moveTo>
                <a:lnTo>
                  <a:pt x="19856" y="3292"/>
                </a:lnTo>
                <a:lnTo>
                  <a:pt x="9083" y="12441"/>
                </a:lnTo>
                <a:lnTo>
                  <a:pt x="2335" y="26355"/>
                </a:lnTo>
                <a:lnTo>
                  <a:pt x="0" y="43941"/>
                </a:lnTo>
                <a:lnTo>
                  <a:pt x="2468" y="61873"/>
                </a:lnTo>
                <a:lnTo>
                  <a:pt x="9625" y="75703"/>
                </a:lnTo>
                <a:lnTo>
                  <a:pt x="21093" y="84634"/>
                </a:lnTo>
                <a:lnTo>
                  <a:pt x="36499" y="87871"/>
                </a:lnTo>
                <a:lnTo>
                  <a:pt x="46178" y="86734"/>
                </a:lnTo>
                <a:lnTo>
                  <a:pt x="54976" y="84089"/>
                </a:lnTo>
                <a:lnTo>
                  <a:pt x="61372" y="81088"/>
                </a:lnTo>
                <a:lnTo>
                  <a:pt x="63842" y="78879"/>
                </a:lnTo>
                <a:lnTo>
                  <a:pt x="63842" y="78358"/>
                </a:lnTo>
                <a:lnTo>
                  <a:pt x="63474" y="78016"/>
                </a:lnTo>
                <a:lnTo>
                  <a:pt x="63309" y="77495"/>
                </a:lnTo>
                <a:lnTo>
                  <a:pt x="62824" y="76288"/>
                </a:lnTo>
                <a:lnTo>
                  <a:pt x="38049" y="76288"/>
                </a:lnTo>
                <a:lnTo>
                  <a:pt x="26005" y="73151"/>
                </a:lnTo>
                <a:lnTo>
                  <a:pt x="18726" y="65457"/>
                </a:lnTo>
                <a:lnTo>
                  <a:pt x="15142" y="55784"/>
                </a:lnTo>
                <a:lnTo>
                  <a:pt x="14185" y="46710"/>
                </a:lnTo>
                <a:lnTo>
                  <a:pt x="65735" y="46710"/>
                </a:lnTo>
                <a:lnTo>
                  <a:pt x="65735" y="42900"/>
                </a:lnTo>
                <a:lnTo>
                  <a:pt x="65279" y="35991"/>
                </a:lnTo>
                <a:lnTo>
                  <a:pt x="14185" y="35991"/>
                </a:lnTo>
                <a:lnTo>
                  <a:pt x="14974" y="28396"/>
                </a:lnTo>
                <a:lnTo>
                  <a:pt x="17903" y="20118"/>
                </a:lnTo>
                <a:lnTo>
                  <a:pt x="23819" y="13462"/>
                </a:lnTo>
                <a:lnTo>
                  <a:pt x="33566" y="10731"/>
                </a:lnTo>
                <a:lnTo>
                  <a:pt x="56505" y="10731"/>
                </a:lnTo>
                <a:lnTo>
                  <a:pt x="51365" y="4613"/>
                </a:lnTo>
                <a:lnTo>
                  <a:pt x="34264" y="0"/>
                </a:lnTo>
                <a:close/>
              </a:path>
              <a:path w="66040" h="88264">
                <a:moveTo>
                  <a:pt x="59855" y="69202"/>
                </a:moveTo>
                <a:lnTo>
                  <a:pt x="58305" y="69202"/>
                </a:lnTo>
                <a:lnTo>
                  <a:pt x="49314" y="76288"/>
                </a:lnTo>
                <a:lnTo>
                  <a:pt x="62824" y="76288"/>
                </a:lnTo>
                <a:lnTo>
                  <a:pt x="60388" y="70230"/>
                </a:lnTo>
                <a:lnTo>
                  <a:pt x="60020" y="69710"/>
                </a:lnTo>
                <a:lnTo>
                  <a:pt x="59855" y="69202"/>
                </a:lnTo>
                <a:close/>
              </a:path>
              <a:path w="66040" h="88264">
                <a:moveTo>
                  <a:pt x="56505" y="10731"/>
                </a:moveTo>
                <a:lnTo>
                  <a:pt x="33566" y="10731"/>
                </a:lnTo>
                <a:lnTo>
                  <a:pt x="42724" y="13412"/>
                </a:lnTo>
                <a:lnTo>
                  <a:pt x="48201" y="19985"/>
                </a:lnTo>
                <a:lnTo>
                  <a:pt x="50855" y="28246"/>
                </a:lnTo>
                <a:lnTo>
                  <a:pt x="51549" y="35991"/>
                </a:lnTo>
                <a:lnTo>
                  <a:pt x="65279" y="35991"/>
                </a:lnTo>
                <a:lnTo>
                  <a:pt x="64879" y="29928"/>
                </a:lnTo>
                <a:lnTo>
                  <a:pt x="60829" y="15878"/>
                </a:lnTo>
                <a:lnTo>
                  <a:pt x="56505" y="10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33244" y="3888079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70">
                <a:moveTo>
                  <a:pt x="39611" y="39776"/>
                </a:moveTo>
                <a:lnTo>
                  <a:pt x="28905" y="39776"/>
                </a:lnTo>
                <a:lnTo>
                  <a:pt x="15918" y="43408"/>
                </a:lnTo>
                <a:lnTo>
                  <a:pt x="6923" y="53266"/>
                </a:lnTo>
                <a:lnTo>
                  <a:pt x="1692" y="67797"/>
                </a:lnTo>
                <a:lnTo>
                  <a:pt x="0" y="85445"/>
                </a:lnTo>
                <a:lnTo>
                  <a:pt x="1614" y="101089"/>
                </a:lnTo>
                <a:lnTo>
                  <a:pt x="6554" y="114590"/>
                </a:lnTo>
                <a:lnTo>
                  <a:pt x="14964" y="124070"/>
                </a:lnTo>
                <a:lnTo>
                  <a:pt x="26987" y="127647"/>
                </a:lnTo>
                <a:lnTo>
                  <a:pt x="35771" y="126466"/>
                </a:lnTo>
                <a:lnTo>
                  <a:pt x="42938" y="123647"/>
                </a:lnTo>
                <a:lnTo>
                  <a:pt x="48565" y="120218"/>
                </a:lnTo>
                <a:lnTo>
                  <a:pt x="52412" y="117436"/>
                </a:lnTo>
                <a:lnTo>
                  <a:pt x="66204" y="117436"/>
                </a:lnTo>
                <a:lnTo>
                  <a:pt x="66090" y="117271"/>
                </a:lnTo>
                <a:lnTo>
                  <a:pt x="65587" y="116065"/>
                </a:lnTo>
                <a:lnTo>
                  <a:pt x="29400" y="116065"/>
                </a:lnTo>
                <a:lnTo>
                  <a:pt x="21118" y="113270"/>
                </a:lnTo>
                <a:lnTo>
                  <a:pt x="16544" y="106032"/>
                </a:lnTo>
                <a:lnTo>
                  <a:pt x="14595" y="96069"/>
                </a:lnTo>
                <a:lnTo>
                  <a:pt x="14185" y="85102"/>
                </a:lnTo>
                <a:lnTo>
                  <a:pt x="14634" y="72749"/>
                </a:lnTo>
                <a:lnTo>
                  <a:pt x="16738" y="61941"/>
                </a:lnTo>
                <a:lnTo>
                  <a:pt x="21633" y="54280"/>
                </a:lnTo>
                <a:lnTo>
                  <a:pt x="30454" y="51371"/>
                </a:lnTo>
                <a:lnTo>
                  <a:pt x="63309" y="51371"/>
                </a:lnTo>
                <a:lnTo>
                  <a:pt x="63309" y="45669"/>
                </a:lnTo>
                <a:lnTo>
                  <a:pt x="50177" y="45669"/>
                </a:lnTo>
                <a:lnTo>
                  <a:pt x="45504" y="42722"/>
                </a:lnTo>
                <a:lnTo>
                  <a:pt x="39611" y="39776"/>
                </a:lnTo>
                <a:close/>
              </a:path>
              <a:path w="68579" h="128270">
                <a:moveTo>
                  <a:pt x="66204" y="117436"/>
                </a:moveTo>
                <a:lnTo>
                  <a:pt x="52412" y="117436"/>
                </a:lnTo>
                <a:lnTo>
                  <a:pt x="53122" y="120275"/>
                </a:lnTo>
                <a:lnTo>
                  <a:pt x="56222" y="127647"/>
                </a:lnTo>
                <a:lnTo>
                  <a:pt x="58991" y="127647"/>
                </a:lnTo>
                <a:lnTo>
                  <a:pt x="60020" y="127139"/>
                </a:lnTo>
                <a:lnTo>
                  <a:pt x="66776" y="122974"/>
                </a:lnTo>
                <a:lnTo>
                  <a:pt x="67449" y="122631"/>
                </a:lnTo>
                <a:lnTo>
                  <a:pt x="68338" y="122301"/>
                </a:lnTo>
                <a:lnTo>
                  <a:pt x="68338" y="120548"/>
                </a:lnTo>
                <a:lnTo>
                  <a:pt x="66204" y="117436"/>
                </a:lnTo>
                <a:close/>
              </a:path>
              <a:path w="68579" h="128270">
                <a:moveTo>
                  <a:pt x="63309" y="51371"/>
                </a:moveTo>
                <a:lnTo>
                  <a:pt x="39103" y="51371"/>
                </a:lnTo>
                <a:lnTo>
                  <a:pt x="44640" y="54127"/>
                </a:lnTo>
                <a:lnTo>
                  <a:pt x="50177" y="57073"/>
                </a:lnTo>
                <a:lnTo>
                  <a:pt x="50177" y="105854"/>
                </a:lnTo>
                <a:lnTo>
                  <a:pt x="46012" y="108445"/>
                </a:lnTo>
                <a:lnTo>
                  <a:pt x="38417" y="116065"/>
                </a:lnTo>
                <a:lnTo>
                  <a:pt x="65587" y="116065"/>
                </a:lnTo>
                <a:lnTo>
                  <a:pt x="65227" y="115201"/>
                </a:lnTo>
                <a:lnTo>
                  <a:pt x="63309" y="110871"/>
                </a:lnTo>
                <a:lnTo>
                  <a:pt x="63309" y="51371"/>
                </a:lnTo>
                <a:close/>
              </a:path>
              <a:path w="68579" h="128270">
                <a:moveTo>
                  <a:pt x="61239" y="0"/>
                </a:moveTo>
                <a:lnTo>
                  <a:pt x="50685" y="2590"/>
                </a:lnTo>
                <a:lnTo>
                  <a:pt x="50177" y="3276"/>
                </a:lnTo>
                <a:lnTo>
                  <a:pt x="50177" y="45669"/>
                </a:lnTo>
                <a:lnTo>
                  <a:pt x="63309" y="45669"/>
                </a:lnTo>
                <a:lnTo>
                  <a:pt x="63309" y="165"/>
                </a:lnTo>
                <a:lnTo>
                  <a:pt x="60718" y="165"/>
                </a:lnTo>
                <a:lnTo>
                  <a:pt x="61239" y="0"/>
                </a:lnTo>
                <a:close/>
              </a:path>
              <a:path w="68579" h="128270">
                <a:moveTo>
                  <a:pt x="63309" y="0"/>
                </a:moveTo>
                <a:lnTo>
                  <a:pt x="61925" y="0"/>
                </a:lnTo>
                <a:lnTo>
                  <a:pt x="60718" y="165"/>
                </a:lnTo>
                <a:lnTo>
                  <a:pt x="63309" y="165"/>
                </a:lnTo>
                <a:lnTo>
                  <a:pt x="63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15032" y="3889281"/>
            <a:ext cx="32384" cy="124460"/>
          </a:xfrm>
          <a:custGeom>
            <a:avLst/>
            <a:gdLst/>
            <a:ahLst/>
            <a:cxnLst/>
            <a:rect l="l" t="t" r="r" b="b"/>
            <a:pathLst>
              <a:path w="32384" h="124460">
                <a:moveTo>
                  <a:pt x="28371" y="40995"/>
                </a:moveTo>
                <a:lnTo>
                  <a:pt x="698" y="40995"/>
                </a:lnTo>
                <a:lnTo>
                  <a:pt x="0" y="41694"/>
                </a:lnTo>
                <a:lnTo>
                  <a:pt x="0" y="51028"/>
                </a:lnTo>
                <a:lnTo>
                  <a:pt x="698" y="51727"/>
                </a:lnTo>
                <a:lnTo>
                  <a:pt x="15570" y="51727"/>
                </a:lnTo>
                <a:lnTo>
                  <a:pt x="15570" y="123329"/>
                </a:lnTo>
                <a:lnTo>
                  <a:pt x="16268" y="124028"/>
                </a:lnTo>
                <a:lnTo>
                  <a:pt x="28041" y="124028"/>
                </a:lnTo>
                <a:lnTo>
                  <a:pt x="28727" y="123329"/>
                </a:lnTo>
                <a:lnTo>
                  <a:pt x="28607" y="41694"/>
                </a:lnTo>
                <a:lnTo>
                  <a:pt x="28371" y="40995"/>
                </a:lnTo>
                <a:close/>
              </a:path>
              <a:path w="32384" h="124460">
                <a:moveTo>
                  <a:pt x="27165" y="0"/>
                </a:moveTo>
                <a:lnTo>
                  <a:pt x="15405" y="0"/>
                </a:lnTo>
                <a:lnTo>
                  <a:pt x="10731" y="4673"/>
                </a:lnTo>
                <a:lnTo>
                  <a:pt x="10731" y="16433"/>
                </a:lnTo>
                <a:lnTo>
                  <a:pt x="15405" y="21107"/>
                </a:lnTo>
                <a:lnTo>
                  <a:pt x="27165" y="21107"/>
                </a:lnTo>
                <a:lnTo>
                  <a:pt x="31838" y="16268"/>
                </a:lnTo>
                <a:lnTo>
                  <a:pt x="31838" y="4864"/>
                </a:lnTo>
                <a:lnTo>
                  <a:pt x="271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64658" y="3888079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70">
                <a:moveTo>
                  <a:pt x="39611" y="39776"/>
                </a:moveTo>
                <a:lnTo>
                  <a:pt x="28905" y="39776"/>
                </a:lnTo>
                <a:lnTo>
                  <a:pt x="15918" y="43408"/>
                </a:lnTo>
                <a:lnTo>
                  <a:pt x="6923" y="53266"/>
                </a:lnTo>
                <a:lnTo>
                  <a:pt x="1692" y="67797"/>
                </a:lnTo>
                <a:lnTo>
                  <a:pt x="0" y="85445"/>
                </a:lnTo>
                <a:lnTo>
                  <a:pt x="1614" y="101089"/>
                </a:lnTo>
                <a:lnTo>
                  <a:pt x="6554" y="114590"/>
                </a:lnTo>
                <a:lnTo>
                  <a:pt x="14964" y="124070"/>
                </a:lnTo>
                <a:lnTo>
                  <a:pt x="26987" y="127647"/>
                </a:lnTo>
                <a:lnTo>
                  <a:pt x="35771" y="126466"/>
                </a:lnTo>
                <a:lnTo>
                  <a:pt x="42938" y="123647"/>
                </a:lnTo>
                <a:lnTo>
                  <a:pt x="48565" y="120218"/>
                </a:lnTo>
                <a:lnTo>
                  <a:pt x="52412" y="117436"/>
                </a:lnTo>
                <a:lnTo>
                  <a:pt x="66204" y="117436"/>
                </a:lnTo>
                <a:lnTo>
                  <a:pt x="66090" y="117271"/>
                </a:lnTo>
                <a:lnTo>
                  <a:pt x="65587" y="116065"/>
                </a:lnTo>
                <a:lnTo>
                  <a:pt x="29400" y="116065"/>
                </a:lnTo>
                <a:lnTo>
                  <a:pt x="21118" y="113270"/>
                </a:lnTo>
                <a:lnTo>
                  <a:pt x="16544" y="106032"/>
                </a:lnTo>
                <a:lnTo>
                  <a:pt x="14595" y="96069"/>
                </a:lnTo>
                <a:lnTo>
                  <a:pt x="14185" y="85102"/>
                </a:lnTo>
                <a:lnTo>
                  <a:pt x="14634" y="72749"/>
                </a:lnTo>
                <a:lnTo>
                  <a:pt x="16738" y="61941"/>
                </a:lnTo>
                <a:lnTo>
                  <a:pt x="21633" y="54280"/>
                </a:lnTo>
                <a:lnTo>
                  <a:pt x="30454" y="51371"/>
                </a:lnTo>
                <a:lnTo>
                  <a:pt x="63309" y="51371"/>
                </a:lnTo>
                <a:lnTo>
                  <a:pt x="63309" y="45669"/>
                </a:lnTo>
                <a:lnTo>
                  <a:pt x="50177" y="45669"/>
                </a:lnTo>
                <a:lnTo>
                  <a:pt x="45504" y="42722"/>
                </a:lnTo>
                <a:lnTo>
                  <a:pt x="39611" y="39776"/>
                </a:lnTo>
                <a:close/>
              </a:path>
              <a:path w="68579" h="128270">
                <a:moveTo>
                  <a:pt x="66204" y="117436"/>
                </a:moveTo>
                <a:lnTo>
                  <a:pt x="52412" y="117436"/>
                </a:lnTo>
                <a:lnTo>
                  <a:pt x="53122" y="120275"/>
                </a:lnTo>
                <a:lnTo>
                  <a:pt x="56222" y="127647"/>
                </a:lnTo>
                <a:lnTo>
                  <a:pt x="58991" y="127647"/>
                </a:lnTo>
                <a:lnTo>
                  <a:pt x="60020" y="127139"/>
                </a:lnTo>
                <a:lnTo>
                  <a:pt x="66776" y="122974"/>
                </a:lnTo>
                <a:lnTo>
                  <a:pt x="67462" y="122631"/>
                </a:lnTo>
                <a:lnTo>
                  <a:pt x="68338" y="122301"/>
                </a:lnTo>
                <a:lnTo>
                  <a:pt x="68338" y="120548"/>
                </a:lnTo>
                <a:lnTo>
                  <a:pt x="66204" y="117436"/>
                </a:lnTo>
                <a:close/>
              </a:path>
              <a:path w="68579" h="128270">
                <a:moveTo>
                  <a:pt x="63309" y="51371"/>
                </a:moveTo>
                <a:lnTo>
                  <a:pt x="39103" y="51371"/>
                </a:lnTo>
                <a:lnTo>
                  <a:pt x="44640" y="54127"/>
                </a:lnTo>
                <a:lnTo>
                  <a:pt x="50177" y="57073"/>
                </a:lnTo>
                <a:lnTo>
                  <a:pt x="50177" y="105854"/>
                </a:lnTo>
                <a:lnTo>
                  <a:pt x="46012" y="108445"/>
                </a:lnTo>
                <a:lnTo>
                  <a:pt x="38417" y="116065"/>
                </a:lnTo>
                <a:lnTo>
                  <a:pt x="65587" y="116065"/>
                </a:lnTo>
                <a:lnTo>
                  <a:pt x="65227" y="115201"/>
                </a:lnTo>
                <a:lnTo>
                  <a:pt x="63309" y="110871"/>
                </a:lnTo>
                <a:lnTo>
                  <a:pt x="63309" y="51371"/>
                </a:lnTo>
                <a:close/>
              </a:path>
              <a:path w="68579" h="128270">
                <a:moveTo>
                  <a:pt x="61252" y="0"/>
                </a:moveTo>
                <a:lnTo>
                  <a:pt x="50685" y="2590"/>
                </a:lnTo>
                <a:lnTo>
                  <a:pt x="50177" y="3276"/>
                </a:lnTo>
                <a:lnTo>
                  <a:pt x="50177" y="45669"/>
                </a:lnTo>
                <a:lnTo>
                  <a:pt x="63309" y="45669"/>
                </a:lnTo>
                <a:lnTo>
                  <a:pt x="63309" y="165"/>
                </a:lnTo>
                <a:lnTo>
                  <a:pt x="60718" y="165"/>
                </a:lnTo>
                <a:lnTo>
                  <a:pt x="61252" y="0"/>
                </a:lnTo>
                <a:close/>
              </a:path>
              <a:path w="68579" h="128270">
                <a:moveTo>
                  <a:pt x="63309" y="0"/>
                </a:moveTo>
                <a:lnTo>
                  <a:pt x="61925" y="0"/>
                </a:lnTo>
                <a:lnTo>
                  <a:pt x="60718" y="165"/>
                </a:lnTo>
                <a:lnTo>
                  <a:pt x="63309" y="165"/>
                </a:lnTo>
                <a:lnTo>
                  <a:pt x="63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47158" y="3927855"/>
            <a:ext cx="64135" cy="88265"/>
          </a:xfrm>
          <a:custGeom>
            <a:avLst/>
            <a:gdLst/>
            <a:ahLst/>
            <a:cxnLst/>
            <a:rect l="l" t="t" r="r" b="b"/>
            <a:pathLst>
              <a:path w="64134" h="88264">
                <a:moveTo>
                  <a:pt x="55512" y="11595"/>
                </a:moveTo>
                <a:lnTo>
                  <a:pt x="42202" y="11595"/>
                </a:lnTo>
                <a:lnTo>
                  <a:pt x="45313" y="17132"/>
                </a:lnTo>
                <a:lnTo>
                  <a:pt x="45313" y="33375"/>
                </a:lnTo>
                <a:lnTo>
                  <a:pt x="33716" y="34120"/>
                </a:lnTo>
                <a:lnTo>
                  <a:pt x="18642" y="37604"/>
                </a:lnTo>
                <a:lnTo>
                  <a:pt x="5574" y="46498"/>
                </a:lnTo>
                <a:lnTo>
                  <a:pt x="0" y="63474"/>
                </a:lnTo>
                <a:lnTo>
                  <a:pt x="1592" y="73785"/>
                </a:lnTo>
                <a:lnTo>
                  <a:pt x="6122" y="81449"/>
                </a:lnTo>
                <a:lnTo>
                  <a:pt x="13217" y="86225"/>
                </a:lnTo>
                <a:lnTo>
                  <a:pt x="22504" y="87871"/>
                </a:lnTo>
                <a:lnTo>
                  <a:pt x="32155" y="86327"/>
                </a:lnTo>
                <a:lnTo>
                  <a:pt x="39550" y="82789"/>
                </a:lnTo>
                <a:lnTo>
                  <a:pt x="44646" y="78896"/>
                </a:lnTo>
                <a:lnTo>
                  <a:pt x="46485" y="77152"/>
                </a:lnTo>
                <a:lnTo>
                  <a:pt x="16776" y="77152"/>
                </a:lnTo>
                <a:lnTo>
                  <a:pt x="12966" y="69367"/>
                </a:lnTo>
                <a:lnTo>
                  <a:pt x="12966" y="62445"/>
                </a:lnTo>
                <a:lnTo>
                  <a:pt x="16952" y="51943"/>
                </a:lnTo>
                <a:lnTo>
                  <a:pt x="26292" y="46532"/>
                </a:lnTo>
                <a:lnTo>
                  <a:pt x="37055" y="44493"/>
                </a:lnTo>
                <a:lnTo>
                  <a:pt x="45313" y="44107"/>
                </a:lnTo>
                <a:lnTo>
                  <a:pt x="58470" y="44107"/>
                </a:lnTo>
                <a:lnTo>
                  <a:pt x="58470" y="24218"/>
                </a:lnTo>
                <a:lnTo>
                  <a:pt x="57104" y="14300"/>
                </a:lnTo>
                <a:lnTo>
                  <a:pt x="55512" y="11595"/>
                </a:lnTo>
                <a:close/>
              </a:path>
              <a:path w="64134" h="88264">
                <a:moveTo>
                  <a:pt x="60840" y="76288"/>
                </a:moveTo>
                <a:lnTo>
                  <a:pt x="47396" y="76288"/>
                </a:lnTo>
                <a:lnTo>
                  <a:pt x="48322" y="78896"/>
                </a:lnTo>
                <a:lnTo>
                  <a:pt x="51384" y="87871"/>
                </a:lnTo>
                <a:lnTo>
                  <a:pt x="54330" y="87871"/>
                </a:lnTo>
                <a:lnTo>
                  <a:pt x="54660" y="87693"/>
                </a:lnTo>
                <a:lnTo>
                  <a:pt x="55359" y="87363"/>
                </a:lnTo>
                <a:lnTo>
                  <a:pt x="62115" y="83197"/>
                </a:lnTo>
                <a:lnTo>
                  <a:pt x="62788" y="82854"/>
                </a:lnTo>
                <a:lnTo>
                  <a:pt x="63665" y="82524"/>
                </a:lnTo>
                <a:lnTo>
                  <a:pt x="63665" y="80771"/>
                </a:lnTo>
                <a:lnTo>
                  <a:pt x="61226" y="77495"/>
                </a:lnTo>
                <a:lnTo>
                  <a:pt x="60840" y="76288"/>
                </a:lnTo>
                <a:close/>
              </a:path>
              <a:path w="64134" h="88264">
                <a:moveTo>
                  <a:pt x="58470" y="44107"/>
                </a:moveTo>
                <a:lnTo>
                  <a:pt x="45313" y="44107"/>
                </a:lnTo>
                <a:lnTo>
                  <a:pt x="45313" y="66420"/>
                </a:lnTo>
                <a:lnTo>
                  <a:pt x="42557" y="68846"/>
                </a:lnTo>
                <a:lnTo>
                  <a:pt x="34607" y="77152"/>
                </a:lnTo>
                <a:lnTo>
                  <a:pt x="46485" y="77152"/>
                </a:lnTo>
                <a:lnTo>
                  <a:pt x="47396" y="76288"/>
                </a:lnTo>
                <a:lnTo>
                  <a:pt x="60840" y="76288"/>
                </a:lnTo>
                <a:lnTo>
                  <a:pt x="59004" y="70561"/>
                </a:lnTo>
                <a:lnTo>
                  <a:pt x="58593" y="69367"/>
                </a:lnTo>
                <a:lnTo>
                  <a:pt x="58470" y="44107"/>
                </a:lnTo>
                <a:close/>
              </a:path>
              <a:path w="64134" h="88264">
                <a:moveTo>
                  <a:pt x="31826" y="0"/>
                </a:moveTo>
                <a:lnTo>
                  <a:pt x="22944" y="831"/>
                </a:lnTo>
                <a:lnTo>
                  <a:pt x="14190" y="2881"/>
                </a:lnTo>
                <a:lnTo>
                  <a:pt x="7510" y="5481"/>
                </a:lnTo>
                <a:lnTo>
                  <a:pt x="4851" y="7962"/>
                </a:lnTo>
                <a:lnTo>
                  <a:pt x="4851" y="8813"/>
                </a:lnTo>
                <a:lnTo>
                  <a:pt x="5016" y="9347"/>
                </a:lnTo>
                <a:lnTo>
                  <a:pt x="5372" y="10210"/>
                </a:lnTo>
                <a:lnTo>
                  <a:pt x="7797" y="16776"/>
                </a:lnTo>
                <a:lnTo>
                  <a:pt x="8318" y="17132"/>
                </a:lnTo>
                <a:lnTo>
                  <a:pt x="10375" y="17132"/>
                </a:lnTo>
                <a:lnTo>
                  <a:pt x="18338" y="11595"/>
                </a:lnTo>
                <a:lnTo>
                  <a:pt x="55512" y="11595"/>
                </a:lnTo>
                <a:lnTo>
                  <a:pt x="52606" y="6656"/>
                </a:lnTo>
                <a:lnTo>
                  <a:pt x="44379" y="1739"/>
                </a:lnTo>
                <a:lnTo>
                  <a:pt x="3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25326" y="3927861"/>
            <a:ext cx="53975" cy="88265"/>
          </a:xfrm>
          <a:custGeom>
            <a:avLst/>
            <a:gdLst/>
            <a:ahLst/>
            <a:cxnLst/>
            <a:rect l="l" t="t" r="r" b="b"/>
            <a:pathLst>
              <a:path w="53975" h="88264">
                <a:moveTo>
                  <a:pt x="6235" y="70561"/>
                </a:moveTo>
                <a:lnTo>
                  <a:pt x="4152" y="70561"/>
                </a:lnTo>
                <a:lnTo>
                  <a:pt x="3619" y="70916"/>
                </a:lnTo>
                <a:lnTo>
                  <a:pt x="3124" y="72123"/>
                </a:lnTo>
                <a:lnTo>
                  <a:pt x="698" y="77482"/>
                </a:lnTo>
                <a:lnTo>
                  <a:pt x="342" y="78181"/>
                </a:lnTo>
                <a:lnTo>
                  <a:pt x="0" y="78701"/>
                </a:lnTo>
                <a:lnTo>
                  <a:pt x="0" y="79565"/>
                </a:lnTo>
                <a:lnTo>
                  <a:pt x="2939" y="82318"/>
                </a:lnTo>
                <a:lnTo>
                  <a:pt x="10029" y="85007"/>
                </a:lnTo>
                <a:lnTo>
                  <a:pt x="18677" y="87048"/>
                </a:lnTo>
                <a:lnTo>
                  <a:pt x="26289" y="87858"/>
                </a:lnTo>
                <a:lnTo>
                  <a:pt x="36892" y="86308"/>
                </a:lnTo>
                <a:lnTo>
                  <a:pt x="45707" y="81678"/>
                </a:lnTo>
                <a:lnTo>
                  <a:pt x="49675" y="76619"/>
                </a:lnTo>
                <a:lnTo>
                  <a:pt x="15227" y="76619"/>
                </a:lnTo>
                <a:lnTo>
                  <a:pt x="6235" y="70561"/>
                </a:lnTo>
                <a:close/>
              </a:path>
              <a:path w="53975" h="88264">
                <a:moveTo>
                  <a:pt x="34417" y="0"/>
                </a:moveTo>
                <a:lnTo>
                  <a:pt x="28536" y="0"/>
                </a:lnTo>
                <a:lnTo>
                  <a:pt x="18033" y="1786"/>
                </a:lnTo>
                <a:lnTo>
                  <a:pt x="9771" y="6769"/>
                </a:lnTo>
                <a:lnTo>
                  <a:pt x="4364" y="14380"/>
                </a:lnTo>
                <a:lnTo>
                  <a:pt x="2425" y="24053"/>
                </a:lnTo>
                <a:lnTo>
                  <a:pt x="8424" y="38809"/>
                </a:lnTo>
                <a:lnTo>
                  <a:pt x="21621" y="47159"/>
                </a:lnTo>
                <a:lnTo>
                  <a:pt x="34819" y="53984"/>
                </a:lnTo>
                <a:lnTo>
                  <a:pt x="40817" y="64160"/>
                </a:lnTo>
                <a:lnTo>
                  <a:pt x="40817" y="72478"/>
                </a:lnTo>
                <a:lnTo>
                  <a:pt x="34417" y="76619"/>
                </a:lnTo>
                <a:lnTo>
                  <a:pt x="49675" y="76619"/>
                </a:lnTo>
                <a:lnTo>
                  <a:pt x="51731" y="73997"/>
                </a:lnTo>
                <a:lnTo>
                  <a:pt x="53962" y="63296"/>
                </a:lnTo>
                <a:lnTo>
                  <a:pt x="47961" y="48242"/>
                </a:lnTo>
                <a:lnTo>
                  <a:pt x="34759" y="39995"/>
                </a:lnTo>
                <a:lnTo>
                  <a:pt x="21558" y="33239"/>
                </a:lnTo>
                <a:lnTo>
                  <a:pt x="15557" y="22656"/>
                </a:lnTo>
                <a:lnTo>
                  <a:pt x="15557" y="14706"/>
                </a:lnTo>
                <a:lnTo>
                  <a:pt x="21450" y="11239"/>
                </a:lnTo>
                <a:lnTo>
                  <a:pt x="49156" y="11239"/>
                </a:lnTo>
                <a:lnTo>
                  <a:pt x="50152" y="9169"/>
                </a:lnTo>
                <a:lnTo>
                  <a:pt x="50330" y="8470"/>
                </a:lnTo>
                <a:lnTo>
                  <a:pt x="50850" y="7950"/>
                </a:lnTo>
                <a:lnTo>
                  <a:pt x="50850" y="6578"/>
                </a:lnTo>
                <a:lnTo>
                  <a:pt x="50330" y="5892"/>
                </a:lnTo>
                <a:lnTo>
                  <a:pt x="48958" y="5194"/>
                </a:lnTo>
                <a:lnTo>
                  <a:pt x="44450" y="2768"/>
                </a:lnTo>
                <a:lnTo>
                  <a:pt x="34417" y="0"/>
                </a:lnTo>
                <a:close/>
              </a:path>
              <a:path w="53975" h="88264">
                <a:moveTo>
                  <a:pt x="49156" y="11239"/>
                </a:moveTo>
                <a:lnTo>
                  <a:pt x="37363" y="11239"/>
                </a:lnTo>
                <a:lnTo>
                  <a:pt x="44615" y="15913"/>
                </a:lnTo>
                <a:lnTo>
                  <a:pt x="46875" y="15913"/>
                </a:lnTo>
                <a:lnTo>
                  <a:pt x="47904" y="13842"/>
                </a:lnTo>
                <a:lnTo>
                  <a:pt x="49156" y="11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49090" y="4095579"/>
            <a:ext cx="147509" cy="1276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867826" y="4095578"/>
            <a:ext cx="103441" cy="1276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45106" y="3889281"/>
            <a:ext cx="2371116" cy="5753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72661" y="4095579"/>
            <a:ext cx="147509" cy="1276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040214" y="4095578"/>
            <a:ext cx="33655" cy="128270"/>
          </a:xfrm>
          <a:custGeom>
            <a:avLst/>
            <a:gdLst/>
            <a:ahLst/>
            <a:cxnLst/>
            <a:rect l="l" t="t" r="r" b="b"/>
            <a:pathLst>
              <a:path w="33654" h="128270">
                <a:moveTo>
                  <a:pt x="11264" y="0"/>
                </a:moveTo>
                <a:lnTo>
                  <a:pt x="533" y="2590"/>
                </a:lnTo>
                <a:lnTo>
                  <a:pt x="0" y="3289"/>
                </a:lnTo>
                <a:lnTo>
                  <a:pt x="0" y="113652"/>
                </a:lnTo>
                <a:lnTo>
                  <a:pt x="4508" y="124193"/>
                </a:lnTo>
                <a:lnTo>
                  <a:pt x="10210" y="127647"/>
                </a:lnTo>
                <a:lnTo>
                  <a:pt x="25095" y="127647"/>
                </a:lnTo>
                <a:lnTo>
                  <a:pt x="33400" y="125222"/>
                </a:lnTo>
                <a:lnTo>
                  <a:pt x="33400" y="122974"/>
                </a:lnTo>
                <a:lnTo>
                  <a:pt x="33210" y="122466"/>
                </a:lnTo>
                <a:lnTo>
                  <a:pt x="33045" y="122110"/>
                </a:lnTo>
                <a:lnTo>
                  <a:pt x="31226" y="116928"/>
                </a:lnTo>
                <a:lnTo>
                  <a:pt x="15582" y="116928"/>
                </a:lnTo>
                <a:lnTo>
                  <a:pt x="14020" y="112788"/>
                </a:lnTo>
                <a:lnTo>
                  <a:pt x="13322" y="108788"/>
                </a:lnTo>
                <a:lnTo>
                  <a:pt x="13157" y="99974"/>
                </a:lnTo>
                <a:lnTo>
                  <a:pt x="13157" y="165"/>
                </a:lnTo>
                <a:lnTo>
                  <a:pt x="10731" y="165"/>
                </a:lnTo>
                <a:lnTo>
                  <a:pt x="11264" y="0"/>
                </a:lnTo>
                <a:close/>
              </a:path>
              <a:path w="33654" h="128270">
                <a:moveTo>
                  <a:pt x="30619" y="114681"/>
                </a:moveTo>
                <a:lnTo>
                  <a:pt x="28371" y="114681"/>
                </a:lnTo>
                <a:lnTo>
                  <a:pt x="25095" y="116928"/>
                </a:lnTo>
                <a:lnTo>
                  <a:pt x="31226" y="116928"/>
                </a:lnTo>
                <a:lnTo>
                  <a:pt x="30619" y="115201"/>
                </a:lnTo>
                <a:lnTo>
                  <a:pt x="30619" y="114681"/>
                </a:lnTo>
                <a:close/>
              </a:path>
              <a:path w="33654" h="128270">
                <a:moveTo>
                  <a:pt x="13157" y="0"/>
                </a:moveTo>
                <a:lnTo>
                  <a:pt x="11937" y="0"/>
                </a:lnTo>
                <a:lnTo>
                  <a:pt x="10731" y="165"/>
                </a:lnTo>
                <a:lnTo>
                  <a:pt x="13157" y="165"/>
                </a:lnTo>
                <a:lnTo>
                  <a:pt x="13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39714" y="4095579"/>
            <a:ext cx="848197" cy="3730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94114" y="2567263"/>
            <a:ext cx="99479" cy="13154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13450" y="2562852"/>
            <a:ext cx="146742" cy="1386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33239" y="2603938"/>
            <a:ext cx="73025" cy="97790"/>
          </a:xfrm>
          <a:custGeom>
            <a:avLst/>
            <a:gdLst/>
            <a:ahLst/>
            <a:cxnLst/>
            <a:rect l="l" t="t" r="r" b="b"/>
            <a:pathLst>
              <a:path w="73025" h="97789">
                <a:moveTo>
                  <a:pt x="38011" y="0"/>
                </a:moveTo>
                <a:lnTo>
                  <a:pt x="22025" y="3651"/>
                </a:lnTo>
                <a:lnTo>
                  <a:pt x="10075" y="13803"/>
                </a:lnTo>
                <a:lnTo>
                  <a:pt x="2590" y="29248"/>
                </a:lnTo>
                <a:lnTo>
                  <a:pt x="0" y="48780"/>
                </a:lnTo>
                <a:lnTo>
                  <a:pt x="2738" y="68686"/>
                </a:lnTo>
                <a:lnTo>
                  <a:pt x="10677" y="84037"/>
                </a:lnTo>
                <a:lnTo>
                  <a:pt x="23402" y="93952"/>
                </a:lnTo>
                <a:lnTo>
                  <a:pt x="40500" y="97548"/>
                </a:lnTo>
                <a:lnTo>
                  <a:pt x="51241" y="96285"/>
                </a:lnTo>
                <a:lnTo>
                  <a:pt x="61004" y="93348"/>
                </a:lnTo>
                <a:lnTo>
                  <a:pt x="68100" y="90015"/>
                </a:lnTo>
                <a:lnTo>
                  <a:pt x="70840" y="87566"/>
                </a:lnTo>
                <a:lnTo>
                  <a:pt x="70840" y="86982"/>
                </a:lnTo>
                <a:lnTo>
                  <a:pt x="70472" y="86614"/>
                </a:lnTo>
                <a:lnTo>
                  <a:pt x="70281" y="86029"/>
                </a:lnTo>
                <a:lnTo>
                  <a:pt x="69736" y="84683"/>
                </a:lnTo>
                <a:lnTo>
                  <a:pt x="42227" y="84683"/>
                </a:lnTo>
                <a:lnTo>
                  <a:pt x="28861" y="81202"/>
                </a:lnTo>
                <a:lnTo>
                  <a:pt x="20780" y="72663"/>
                </a:lnTo>
                <a:lnTo>
                  <a:pt x="16799" y="61923"/>
                </a:lnTo>
                <a:lnTo>
                  <a:pt x="15735" y="51841"/>
                </a:lnTo>
                <a:lnTo>
                  <a:pt x="72961" y="51841"/>
                </a:lnTo>
                <a:lnTo>
                  <a:pt x="72961" y="47625"/>
                </a:lnTo>
                <a:lnTo>
                  <a:pt x="72454" y="39941"/>
                </a:lnTo>
                <a:lnTo>
                  <a:pt x="15735" y="39941"/>
                </a:lnTo>
                <a:lnTo>
                  <a:pt x="16612" y="31511"/>
                </a:lnTo>
                <a:lnTo>
                  <a:pt x="19865" y="22326"/>
                </a:lnTo>
                <a:lnTo>
                  <a:pt x="26429" y="14941"/>
                </a:lnTo>
                <a:lnTo>
                  <a:pt x="37236" y="11912"/>
                </a:lnTo>
                <a:lnTo>
                  <a:pt x="62711" y="11912"/>
                </a:lnTo>
                <a:lnTo>
                  <a:pt x="57000" y="5119"/>
                </a:lnTo>
                <a:lnTo>
                  <a:pt x="38011" y="0"/>
                </a:lnTo>
                <a:close/>
              </a:path>
              <a:path w="73025" h="97789">
                <a:moveTo>
                  <a:pt x="66433" y="76822"/>
                </a:moveTo>
                <a:lnTo>
                  <a:pt x="64706" y="76822"/>
                </a:lnTo>
                <a:lnTo>
                  <a:pt x="54724" y="84683"/>
                </a:lnTo>
                <a:lnTo>
                  <a:pt x="69736" y="84683"/>
                </a:lnTo>
                <a:lnTo>
                  <a:pt x="67017" y="77965"/>
                </a:lnTo>
                <a:lnTo>
                  <a:pt x="66624" y="77381"/>
                </a:lnTo>
                <a:lnTo>
                  <a:pt x="66433" y="76822"/>
                </a:lnTo>
                <a:close/>
              </a:path>
              <a:path w="73025" h="97789">
                <a:moveTo>
                  <a:pt x="62711" y="11912"/>
                </a:moveTo>
                <a:lnTo>
                  <a:pt x="37236" y="11912"/>
                </a:lnTo>
                <a:lnTo>
                  <a:pt x="47416" y="14890"/>
                </a:lnTo>
                <a:lnTo>
                  <a:pt x="53503" y="22188"/>
                </a:lnTo>
                <a:lnTo>
                  <a:pt x="56454" y="31356"/>
                </a:lnTo>
                <a:lnTo>
                  <a:pt x="57226" y="39941"/>
                </a:lnTo>
                <a:lnTo>
                  <a:pt x="72454" y="39941"/>
                </a:lnTo>
                <a:lnTo>
                  <a:pt x="72009" y="33218"/>
                </a:lnTo>
                <a:lnTo>
                  <a:pt x="67511" y="17621"/>
                </a:lnTo>
                <a:lnTo>
                  <a:pt x="62711" y="11912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8921" y="2559770"/>
            <a:ext cx="62865" cy="139065"/>
          </a:xfrm>
          <a:custGeom>
            <a:avLst/>
            <a:gdLst/>
            <a:ahLst/>
            <a:cxnLst/>
            <a:rect l="l" t="t" r="r" b="b"/>
            <a:pathLst>
              <a:path w="62864" h="139064">
                <a:moveTo>
                  <a:pt x="29387" y="58762"/>
                </a:moveTo>
                <a:lnTo>
                  <a:pt x="14795" y="58762"/>
                </a:lnTo>
                <a:lnTo>
                  <a:pt x="14795" y="138264"/>
                </a:lnTo>
                <a:lnTo>
                  <a:pt x="15557" y="139039"/>
                </a:lnTo>
                <a:lnTo>
                  <a:pt x="28613" y="139039"/>
                </a:lnTo>
                <a:lnTo>
                  <a:pt x="29387" y="138264"/>
                </a:lnTo>
                <a:lnTo>
                  <a:pt x="29387" y="58762"/>
                </a:lnTo>
                <a:close/>
              </a:path>
              <a:path w="62864" h="139064">
                <a:moveTo>
                  <a:pt x="58191" y="46850"/>
                </a:moveTo>
                <a:lnTo>
                  <a:pt x="0" y="46850"/>
                </a:lnTo>
                <a:lnTo>
                  <a:pt x="0" y="58762"/>
                </a:lnTo>
                <a:lnTo>
                  <a:pt x="55105" y="58762"/>
                </a:lnTo>
                <a:lnTo>
                  <a:pt x="56070" y="58000"/>
                </a:lnTo>
                <a:lnTo>
                  <a:pt x="56464" y="57035"/>
                </a:lnTo>
                <a:lnTo>
                  <a:pt x="58953" y="49555"/>
                </a:lnTo>
                <a:lnTo>
                  <a:pt x="58953" y="48971"/>
                </a:lnTo>
                <a:lnTo>
                  <a:pt x="59143" y="48577"/>
                </a:lnTo>
                <a:lnTo>
                  <a:pt x="59143" y="47040"/>
                </a:lnTo>
                <a:lnTo>
                  <a:pt x="58191" y="46850"/>
                </a:lnTo>
                <a:close/>
              </a:path>
              <a:path w="62864" h="139064">
                <a:moveTo>
                  <a:pt x="50304" y="0"/>
                </a:moveTo>
                <a:lnTo>
                  <a:pt x="41465" y="0"/>
                </a:lnTo>
                <a:lnTo>
                  <a:pt x="27257" y="2955"/>
                </a:lnTo>
                <a:lnTo>
                  <a:pt x="19205" y="10537"/>
                </a:lnTo>
                <a:lnTo>
                  <a:pt x="15615" y="20820"/>
                </a:lnTo>
                <a:lnTo>
                  <a:pt x="14795" y="31877"/>
                </a:lnTo>
                <a:lnTo>
                  <a:pt x="14795" y="46850"/>
                </a:lnTo>
                <a:lnTo>
                  <a:pt x="29387" y="46850"/>
                </a:lnTo>
                <a:lnTo>
                  <a:pt x="29399" y="20820"/>
                </a:lnTo>
                <a:lnTo>
                  <a:pt x="30162" y="12877"/>
                </a:lnTo>
                <a:lnTo>
                  <a:pt x="60175" y="12877"/>
                </a:lnTo>
                <a:lnTo>
                  <a:pt x="61645" y="9423"/>
                </a:lnTo>
                <a:lnTo>
                  <a:pt x="62039" y="8064"/>
                </a:lnTo>
                <a:lnTo>
                  <a:pt x="62598" y="7302"/>
                </a:lnTo>
                <a:lnTo>
                  <a:pt x="62598" y="3848"/>
                </a:lnTo>
                <a:lnTo>
                  <a:pt x="50304" y="0"/>
                </a:lnTo>
                <a:close/>
              </a:path>
              <a:path w="62864" h="139064">
                <a:moveTo>
                  <a:pt x="60175" y="12877"/>
                </a:moveTo>
                <a:lnTo>
                  <a:pt x="48971" y="12877"/>
                </a:lnTo>
                <a:lnTo>
                  <a:pt x="54343" y="16903"/>
                </a:lnTo>
                <a:lnTo>
                  <a:pt x="58191" y="16903"/>
                </a:lnTo>
                <a:lnTo>
                  <a:pt x="58953" y="15748"/>
                </a:lnTo>
                <a:lnTo>
                  <a:pt x="60175" y="12877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82707" y="2603938"/>
            <a:ext cx="73025" cy="97790"/>
          </a:xfrm>
          <a:custGeom>
            <a:avLst/>
            <a:gdLst/>
            <a:ahLst/>
            <a:cxnLst/>
            <a:rect l="l" t="t" r="r" b="b"/>
            <a:pathLst>
              <a:path w="73025" h="97789">
                <a:moveTo>
                  <a:pt x="38011" y="0"/>
                </a:moveTo>
                <a:lnTo>
                  <a:pt x="22025" y="3651"/>
                </a:lnTo>
                <a:lnTo>
                  <a:pt x="10075" y="13803"/>
                </a:lnTo>
                <a:lnTo>
                  <a:pt x="2590" y="29248"/>
                </a:lnTo>
                <a:lnTo>
                  <a:pt x="0" y="48780"/>
                </a:lnTo>
                <a:lnTo>
                  <a:pt x="2738" y="68686"/>
                </a:lnTo>
                <a:lnTo>
                  <a:pt x="10677" y="84037"/>
                </a:lnTo>
                <a:lnTo>
                  <a:pt x="23402" y="93952"/>
                </a:lnTo>
                <a:lnTo>
                  <a:pt x="40500" y="97548"/>
                </a:lnTo>
                <a:lnTo>
                  <a:pt x="51241" y="96285"/>
                </a:lnTo>
                <a:lnTo>
                  <a:pt x="61004" y="93348"/>
                </a:lnTo>
                <a:lnTo>
                  <a:pt x="68100" y="90015"/>
                </a:lnTo>
                <a:lnTo>
                  <a:pt x="70840" y="87566"/>
                </a:lnTo>
                <a:lnTo>
                  <a:pt x="70840" y="86982"/>
                </a:lnTo>
                <a:lnTo>
                  <a:pt x="70472" y="86614"/>
                </a:lnTo>
                <a:lnTo>
                  <a:pt x="70281" y="86029"/>
                </a:lnTo>
                <a:lnTo>
                  <a:pt x="69736" y="84683"/>
                </a:lnTo>
                <a:lnTo>
                  <a:pt x="42227" y="84683"/>
                </a:lnTo>
                <a:lnTo>
                  <a:pt x="28861" y="81202"/>
                </a:lnTo>
                <a:lnTo>
                  <a:pt x="20780" y="72663"/>
                </a:lnTo>
                <a:lnTo>
                  <a:pt x="16799" y="61923"/>
                </a:lnTo>
                <a:lnTo>
                  <a:pt x="15735" y="51841"/>
                </a:lnTo>
                <a:lnTo>
                  <a:pt x="72961" y="51841"/>
                </a:lnTo>
                <a:lnTo>
                  <a:pt x="72961" y="47625"/>
                </a:lnTo>
                <a:lnTo>
                  <a:pt x="72454" y="39941"/>
                </a:lnTo>
                <a:lnTo>
                  <a:pt x="15735" y="39941"/>
                </a:lnTo>
                <a:lnTo>
                  <a:pt x="16612" y="31511"/>
                </a:lnTo>
                <a:lnTo>
                  <a:pt x="19865" y="22326"/>
                </a:lnTo>
                <a:lnTo>
                  <a:pt x="26429" y="14941"/>
                </a:lnTo>
                <a:lnTo>
                  <a:pt x="37236" y="11912"/>
                </a:lnTo>
                <a:lnTo>
                  <a:pt x="62711" y="11912"/>
                </a:lnTo>
                <a:lnTo>
                  <a:pt x="57000" y="5119"/>
                </a:lnTo>
                <a:lnTo>
                  <a:pt x="38011" y="0"/>
                </a:lnTo>
                <a:close/>
              </a:path>
              <a:path w="73025" h="97789">
                <a:moveTo>
                  <a:pt x="66433" y="76822"/>
                </a:moveTo>
                <a:lnTo>
                  <a:pt x="64706" y="76822"/>
                </a:lnTo>
                <a:lnTo>
                  <a:pt x="54724" y="84683"/>
                </a:lnTo>
                <a:lnTo>
                  <a:pt x="69736" y="84683"/>
                </a:lnTo>
                <a:lnTo>
                  <a:pt x="67017" y="77965"/>
                </a:lnTo>
                <a:lnTo>
                  <a:pt x="66624" y="77381"/>
                </a:lnTo>
                <a:lnTo>
                  <a:pt x="66433" y="76822"/>
                </a:lnTo>
                <a:close/>
              </a:path>
              <a:path w="73025" h="97789">
                <a:moveTo>
                  <a:pt x="62711" y="11912"/>
                </a:moveTo>
                <a:lnTo>
                  <a:pt x="37236" y="11912"/>
                </a:lnTo>
                <a:lnTo>
                  <a:pt x="47416" y="14890"/>
                </a:lnTo>
                <a:lnTo>
                  <a:pt x="53503" y="22188"/>
                </a:lnTo>
                <a:lnTo>
                  <a:pt x="56454" y="31356"/>
                </a:lnTo>
                <a:lnTo>
                  <a:pt x="57226" y="39941"/>
                </a:lnTo>
                <a:lnTo>
                  <a:pt x="72454" y="39941"/>
                </a:lnTo>
                <a:lnTo>
                  <a:pt x="72009" y="33218"/>
                </a:lnTo>
                <a:lnTo>
                  <a:pt x="67511" y="17621"/>
                </a:lnTo>
                <a:lnTo>
                  <a:pt x="62711" y="11912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74147" y="2603938"/>
            <a:ext cx="66675" cy="97790"/>
          </a:xfrm>
          <a:custGeom>
            <a:avLst/>
            <a:gdLst/>
            <a:ahLst/>
            <a:cxnLst/>
            <a:rect l="l" t="t" r="r" b="b"/>
            <a:pathLst>
              <a:path w="66675" h="97789">
                <a:moveTo>
                  <a:pt x="38976" y="0"/>
                </a:moveTo>
                <a:lnTo>
                  <a:pt x="22926" y="3562"/>
                </a:lnTo>
                <a:lnTo>
                  <a:pt x="10634" y="13804"/>
                </a:lnTo>
                <a:lnTo>
                  <a:pt x="2769" y="30057"/>
                </a:lnTo>
                <a:lnTo>
                  <a:pt x="0" y="51650"/>
                </a:lnTo>
                <a:lnTo>
                  <a:pt x="2426" y="70652"/>
                </a:lnTo>
                <a:lnTo>
                  <a:pt x="9480" y="85115"/>
                </a:lnTo>
                <a:lnTo>
                  <a:pt x="20820" y="94320"/>
                </a:lnTo>
                <a:lnTo>
                  <a:pt x="36106" y="97548"/>
                </a:lnTo>
                <a:lnTo>
                  <a:pt x="46836" y="96285"/>
                </a:lnTo>
                <a:lnTo>
                  <a:pt x="56600" y="93348"/>
                </a:lnTo>
                <a:lnTo>
                  <a:pt x="63702" y="90015"/>
                </a:lnTo>
                <a:lnTo>
                  <a:pt x="66446" y="87566"/>
                </a:lnTo>
                <a:lnTo>
                  <a:pt x="66446" y="86982"/>
                </a:lnTo>
                <a:lnTo>
                  <a:pt x="66065" y="86614"/>
                </a:lnTo>
                <a:lnTo>
                  <a:pt x="65862" y="86029"/>
                </a:lnTo>
                <a:lnTo>
                  <a:pt x="65317" y="84683"/>
                </a:lnTo>
                <a:lnTo>
                  <a:pt x="37833" y="84683"/>
                </a:lnTo>
                <a:lnTo>
                  <a:pt x="26522" y="81531"/>
                </a:lnTo>
                <a:lnTo>
                  <a:pt x="19804" y="73285"/>
                </a:lnTo>
                <a:lnTo>
                  <a:pt x="16578" y="61762"/>
                </a:lnTo>
                <a:lnTo>
                  <a:pt x="15748" y="48780"/>
                </a:lnTo>
                <a:lnTo>
                  <a:pt x="16913" y="33934"/>
                </a:lnTo>
                <a:lnTo>
                  <a:pt x="20888" y="22618"/>
                </a:lnTo>
                <a:lnTo>
                  <a:pt x="28392" y="15408"/>
                </a:lnTo>
                <a:lnTo>
                  <a:pt x="40144" y="12877"/>
                </a:lnTo>
                <a:lnTo>
                  <a:pt x="66255" y="12877"/>
                </a:lnTo>
                <a:lnTo>
                  <a:pt x="66636" y="12484"/>
                </a:lnTo>
                <a:lnTo>
                  <a:pt x="66636" y="11912"/>
                </a:lnTo>
                <a:lnTo>
                  <a:pt x="64124" y="8835"/>
                </a:lnTo>
                <a:lnTo>
                  <a:pt x="57631" y="4875"/>
                </a:lnTo>
                <a:lnTo>
                  <a:pt x="48725" y="1455"/>
                </a:lnTo>
                <a:lnTo>
                  <a:pt x="38976" y="0"/>
                </a:lnTo>
                <a:close/>
              </a:path>
              <a:path w="66675" h="97789">
                <a:moveTo>
                  <a:pt x="62039" y="76822"/>
                </a:moveTo>
                <a:lnTo>
                  <a:pt x="60286" y="76822"/>
                </a:lnTo>
                <a:lnTo>
                  <a:pt x="50304" y="84683"/>
                </a:lnTo>
                <a:lnTo>
                  <a:pt x="65317" y="84683"/>
                </a:lnTo>
                <a:lnTo>
                  <a:pt x="62598" y="77965"/>
                </a:lnTo>
                <a:lnTo>
                  <a:pt x="62217" y="77381"/>
                </a:lnTo>
                <a:lnTo>
                  <a:pt x="62039" y="76822"/>
                </a:lnTo>
                <a:close/>
              </a:path>
              <a:path w="66675" h="97789">
                <a:moveTo>
                  <a:pt x="66255" y="12877"/>
                </a:moveTo>
                <a:lnTo>
                  <a:pt x="51473" y="12877"/>
                </a:lnTo>
                <a:lnTo>
                  <a:pt x="59728" y="22669"/>
                </a:lnTo>
                <a:lnTo>
                  <a:pt x="61061" y="22669"/>
                </a:lnTo>
                <a:lnTo>
                  <a:pt x="61264" y="22085"/>
                </a:lnTo>
                <a:lnTo>
                  <a:pt x="61645" y="21501"/>
                </a:lnTo>
                <a:lnTo>
                  <a:pt x="66065" y="13436"/>
                </a:lnTo>
                <a:lnTo>
                  <a:pt x="66255" y="12877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48701" y="2574956"/>
            <a:ext cx="64135" cy="127000"/>
          </a:xfrm>
          <a:custGeom>
            <a:avLst/>
            <a:gdLst/>
            <a:ahLst/>
            <a:cxnLst/>
            <a:rect l="l" t="t" r="r" b="b"/>
            <a:pathLst>
              <a:path w="64135" h="127000">
                <a:moveTo>
                  <a:pt x="30340" y="43586"/>
                </a:moveTo>
                <a:lnTo>
                  <a:pt x="15735" y="43586"/>
                </a:lnTo>
                <a:lnTo>
                  <a:pt x="15735" y="113868"/>
                </a:lnTo>
                <a:lnTo>
                  <a:pt x="21310" y="119811"/>
                </a:lnTo>
                <a:lnTo>
                  <a:pt x="24193" y="123456"/>
                </a:lnTo>
                <a:lnTo>
                  <a:pt x="31102" y="126530"/>
                </a:lnTo>
                <a:lnTo>
                  <a:pt x="39357" y="126530"/>
                </a:lnTo>
                <a:lnTo>
                  <a:pt x="47606" y="125649"/>
                </a:lnTo>
                <a:lnTo>
                  <a:pt x="55637" y="123526"/>
                </a:lnTo>
                <a:lnTo>
                  <a:pt x="61722" y="120936"/>
                </a:lnTo>
                <a:lnTo>
                  <a:pt x="64135" y="118656"/>
                </a:lnTo>
                <a:lnTo>
                  <a:pt x="64135" y="118084"/>
                </a:lnTo>
                <a:lnTo>
                  <a:pt x="63944" y="117513"/>
                </a:lnTo>
                <a:lnTo>
                  <a:pt x="63754" y="116738"/>
                </a:lnTo>
                <a:lnTo>
                  <a:pt x="62837" y="113665"/>
                </a:lnTo>
                <a:lnTo>
                  <a:pt x="30340" y="113665"/>
                </a:lnTo>
                <a:lnTo>
                  <a:pt x="30340" y="43586"/>
                </a:lnTo>
                <a:close/>
              </a:path>
              <a:path w="64135" h="127000">
                <a:moveTo>
                  <a:pt x="61074" y="108483"/>
                </a:moveTo>
                <a:lnTo>
                  <a:pt x="58559" y="108483"/>
                </a:lnTo>
                <a:lnTo>
                  <a:pt x="50888" y="113665"/>
                </a:lnTo>
                <a:lnTo>
                  <a:pt x="62837" y="113665"/>
                </a:lnTo>
                <a:lnTo>
                  <a:pt x="61633" y="109626"/>
                </a:lnTo>
                <a:lnTo>
                  <a:pt x="61633" y="109067"/>
                </a:lnTo>
                <a:lnTo>
                  <a:pt x="61074" y="108483"/>
                </a:lnTo>
                <a:close/>
              </a:path>
              <a:path w="64135" h="127000">
                <a:moveTo>
                  <a:pt x="59905" y="31661"/>
                </a:moveTo>
                <a:lnTo>
                  <a:pt x="0" y="31661"/>
                </a:lnTo>
                <a:lnTo>
                  <a:pt x="0" y="43586"/>
                </a:lnTo>
                <a:lnTo>
                  <a:pt x="56832" y="43586"/>
                </a:lnTo>
                <a:lnTo>
                  <a:pt x="57810" y="42811"/>
                </a:lnTo>
                <a:lnTo>
                  <a:pt x="58178" y="41859"/>
                </a:lnTo>
                <a:lnTo>
                  <a:pt x="60680" y="34366"/>
                </a:lnTo>
                <a:lnTo>
                  <a:pt x="60680" y="33782"/>
                </a:lnTo>
                <a:lnTo>
                  <a:pt x="60858" y="33388"/>
                </a:lnTo>
                <a:lnTo>
                  <a:pt x="60858" y="31851"/>
                </a:lnTo>
                <a:lnTo>
                  <a:pt x="59905" y="31661"/>
                </a:lnTo>
                <a:close/>
              </a:path>
              <a:path w="64135" h="127000">
                <a:moveTo>
                  <a:pt x="30340" y="0"/>
                </a:moveTo>
                <a:lnTo>
                  <a:pt x="28981" y="0"/>
                </a:lnTo>
                <a:lnTo>
                  <a:pt x="28613" y="177"/>
                </a:lnTo>
                <a:lnTo>
                  <a:pt x="28028" y="177"/>
                </a:lnTo>
                <a:lnTo>
                  <a:pt x="16510" y="3441"/>
                </a:lnTo>
                <a:lnTo>
                  <a:pt x="15735" y="4216"/>
                </a:lnTo>
                <a:lnTo>
                  <a:pt x="15735" y="31661"/>
                </a:lnTo>
                <a:lnTo>
                  <a:pt x="30340" y="31661"/>
                </a:lnTo>
                <a:lnTo>
                  <a:pt x="30340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17673" y="2561128"/>
            <a:ext cx="35560" cy="137795"/>
          </a:xfrm>
          <a:custGeom>
            <a:avLst/>
            <a:gdLst/>
            <a:ahLst/>
            <a:cxnLst/>
            <a:rect l="l" t="t" r="r" b="b"/>
            <a:pathLst>
              <a:path w="35560" h="137794">
                <a:moveTo>
                  <a:pt x="31483" y="45491"/>
                </a:moveTo>
                <a:lnTo>
                  <a:pt x="761" y="45491"/>
                </a:lnTo>
                <a:lnTo>
                  <a:pt x="0" y="46266"/>
                </a:lnTo>
                <a:lnTo>
                  <a:pt x="0" y="56641"/>
                </a:lnTo>
                <a:lnTo>
                  <a:pt x="761" y="57403"/>
                </a:lnTo>
                <a:lnTo>
                  <a:pt x="17284" y="57403"/>
                </a:lnTo>
                <a:lnTo>
                  <a:pt x="17284" y="136905"/>
                </a:lnTo>
                <a:lnTo>
                  <a:pt x="18046" y="137680"/>
                </a:lnTo>
                <a:lnTo>
                  <a:pt x="31102" y="137680"/>
                </a:lnTo>
                <a:lnTo>
                  <a:pt x="31876" y="136905"/>
                </a:lnTo>
                <a:lnTo>
                  <a:pt x="31876" y="46659"/>
                </a:lnTo>
                <a:lnTo>
                  <a:pt x="31483" y="45491"/>
                </a:lnTo>
                <a:close/>
              </a:path>
              <a:path w="35560" h="137794">
                <a:moveTo>
                  <a:pt x="30137" y="0"/>
                </a:moveTo>
                <a:lnTo>
                  <a:pt x="17068" y="0"/>
                </a:lnTo>
                <a:lnTo>
                  <a:pt x="11899" y="5168"/>
                </a:lnTo>
                <a:lnTo>
                  <a:pt x="11899" y="18224"/>
                </a:lnTo>
                <a:lnTo>
                  <a:pt x="17068" y="23406"/>
                </a:lnTo>
                <a:lnTo>
                  <a:pt x="30137" y="23406"/>
                </a:lnTo>
                <a:lnTo>
                  <a:pt x="35331" y="18046"/>
                </a:lnTo>
                <a:lnTo>
                  <a:pt x="35331" y="5359"/>
                </a:lnTo>
                <a:lnTo>
                  <a:pt x="30137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70312" y="2605295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4" h="95250">
                <a:moveTo>
                  <a:pt x="13830" y="0"/>
                </a:moveTo>
                <a:lnTo>
                  <a:pt x="12293" y="0"/>
                </a:lnTo>
                <a:lnTo>
                  <a:pt x="11722" y="368"/>
                </a:lnTo>
                <a:lnTo>
                  <a:pt x="11137" y="368"/>
                </a:lnTo>
                <a:lnTo>
                  <a:pt x="1727" y="2870"/>
                </a:lnTo>
                <a:lnTo>
                  <a:pt x="380" y="3263"/>
                </a:lnTo>
                <a:lnTo>
                  <a:pt x="0" y="3441"/>
                </a:lnTo>
                <a:lnTo>
                  <a:pt x="0" y="4775"/>
                </a:lnTo>
                <a:lnTo>
                  <a:pt x="380" y="5168"/>
                </a:lnTo>
                <a:lnTo>
                  <a:pt x="380" y="5549"/>
                </a:lnTo>
                <a:lnTo>
                  <a:pt x="32651" y="93116"/>
                </a:lnTo>
                <a:lnTo>
                  <a:pt x="33032" y="94068"/>
                </a:lnTo>
                <a:lnTo>
                  <a:pt x="33223" y="94843"/>
                </a:lnTo>
                <a:lnTo>
                  <a:pt x="44170" y="94843"/>
                </a:lnTo>
                <a:lnTo>
                  <a:pt x="44361" y="94462"/>
                </a:lnTo>
                <a:lnTo>
                  <a:pt x="44945" y="93116"/>
                </a:lnTo>
                <a:lnTo>
                  <a:pt x="51728" y="76022"/>
                </a:lnTo>
                <a:lnTo>
                  <a:pt x="39179" y="76022"/>
                </a:lnTo>
                <a:lnTo>
                  <a:pt x="38201" y="72377"/>
                </a:lnTo>
                <a:lnTo>
                  <a:pt x="37058" y="67970"/>
                </a:lnTo>
                <a:lnTo>
                  <a:pt x="35712" y="63944"/>
                </a:lnTo>
                <a:lnTo>
                  <a:pt x="14401" y="1511"/>
                </a:lnTo>
                <a:lnTo>
                  <a:pt x="13830" y="761"/>
                </a:lnTo>
                <a:lnTo>
                  <a:pt x="13830" y="0"/>
                </a:lnTo>
                <a:close/>
              </a:path>
              <a:path w="80644" h="95250">
                <a:moveTo>
                  <a:pt x="67779" y="0"/>
                </a:moveTo>
                <a:lnTo>
                  <a:pt x="66255" y="0"/>
                </a:lnTo>
                <a:lnTo>
                  <a:pt x="66255" y="761"/>
                </a:lnTo>
                <a:lnTo>
                  <a:pt x="65684" y="1511"/>
                </a:lnTo>
                <a:lnTo>
                  <a:pt x="43014" y="64122"/>
                </a:lnTo>
                <a:lnTo>
                  <a:pt x="41287" y="68745"/>
                </a:lnTo>
                <a:lnTo>
                  <a:pt x="40512" y="71424"/>
                </a:lnTo>
                <a:lnTo>
                  <a:pt x="39560" y="76022"/>
                </a:lnTo>
                <a:lnTo>
                  <a:pt x="51728" y="76022"/>
                </a:lnTo>
                <a:lnTo>
                  <a:pt x="79692" y="5549"/>
                </a:lnTo>
                <a:lnTo>
                  <a:pt x="79692" y="5168"/>
                </a:lnTo>
                <a:lnTo>
                  <a:pt x="80073" y="4775"/>
                </a:lnTo>
                <a:lnTo>
                  <a:pt x="80073" y="3441"/>
                </a:lnTo>
                <a:lnTo>
                  <a:pt x="79692" y="3263"/>
                </a:lnTo>
                <a:lnTo>
                  <a:pt x="78346" y="2870"/>
                </a:lnTo>
                <a:lnTo>
                  <a:pt x="68935" y="368"/>
                </a:lnTo>
                <a:lnTo>
                  <a:pt x="68364" y="368"/>
                </a:lnTo>
                <a:lnTo>
                  <a:pt x="67779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60612" y="2603936"/>
            <a:ext cx="71120" cy="97790"/>
          </a:xfrm>
          <a:custGeom>
            <a:avLst/>
            <a:gdLst/>
            <a:ahLst/>
            <a:cxnLst/>
            <a:rect l="l" t="t" r="r" b="b"/>
            <a:pathLst>
              <a:path w="71119" h="97789">
                <a:moveTo>
                  <a:pt x="61613" y="12877"/>
                </a:moveTo>
                <a:lnTo>
                  <a:pt x="46850" y="12877"/>
                </a:lnTo>
                <a:lnTo>
                  <a:pt x="50304" y="19011"/>
                </a:lnTo>
                <a:lnTo>
                  <a:pt x="50304" y="37058"/>
                </a:lnTo>
                <a:lnTo>
                  <a:pt x="37424" y="37882"/>
                </a:lnTo>
                <a:lnTo>
                  <a:pt x="20689" y="41744"/>
                </a:lnTo>
                <a:lnTo>
                  <a:pt x="6186" y="51617"/>
                </a:lnTo>
                <a:lnTo>
                  <a:pt x="0" y="70472"/>
                </a:lnTo>
                <a:lnTo>
                  <a:pt x="1766" y="81914"/>
                </a:lnTo>
                <a:lnTo>
                  <a:pt x="6789" y="90420"/>
                </a:lnTo>
                <a:lnTo>
                  <a:pt x="14653" y="95721"/>
                </a:lnTo>
                <a:lnTo>
                  <a:pt x="24942" y="97548"/>
                </a:lnTo>
                <a:lnTo>
                  <a:pt x="35670" y="95836"/>
                </a:lnTo>
                <a:lnTo>
                  <a:pt x="43892" y="91911"/>
                </a:lnTo>
                <a:lnTo>
                  <a:pt x="49554" y="87588"/>
                </a:lnTo>
                <a:lnTo>
                  <a:pt x="51577" y="85661"/>
                </a:lnTo>
                <a:lnTo>
                  <a:pt x="18630" y="85661"/>
                </a:lnTo>
                <a:lnTo>
                  <a:pt x="14389" y="77012"/>
                </a:lnTo>
                <a:lnTo>
                  <a:pt x="14389" y="69329"/>
                </a:lnTo>
                <a:lnTo>
                  <a:pt x="18813" y="57666"/>
                </a:lnTo>
                <a:lnTo>
                  <a:pt x="29179" y="51658"/>
                </a:lnTo>
                <a:lnTo>
                  <a:pt x="41129" y="49396"/>
                </a:lnTo>
                <a:lnTo>
                  <a:pt x="50304" y="48971"/>
                </a:lnTo>
                <a:lnTo>
                  <a:pt x="64897" y="48971"/>
                </a:lnTo>
                <a:lnTo>
                  <a:pt x="64897" y="26898"/>
                </a:lnTo>
                <a:lnTo>
                  <a:pt x="63381" y="15885"/>
                </a:lnTo>
                <a:lnTo>
                  <a:pt x="61613" y="12877"/>
                </a:lnTo>
                <a:close/>
              </a:path>
              <a:path w="71119" h="97789">
                <a:moveTo>
                  <a:pt x="67531" y="84683"/>
                </a:moveTo>
                <a:lnTo>
                  <a:pt x="52603" y="84683"/>
                </a:lnTo>
                <a:lnTo>
                  <a:pt x="53636" y="87588"/>
                </a:lnTo>
                <a:lnTo>
                  <a:pt x="57010" y="97548"/>
                </a:lnTo>
                <a:lnTo>
                  <a:pt x="60274" y="97548"/>
                </a:lnTo>
                <a:lnTo>
                  <a:pt x="60667" y="97370"/>
                </a:lnTo>
                <a:lnTo>
                  <a:pt x="61442" y="96977"/>
                </a:lnTo>
                <a:lnTo>
                  <a:pt x="68935" y="92379"/>
                </a:lnTo>
                <a:lnTo>
                  <a:pt x="69697" y="91986"/>
                </a:lnTo>
                <a:lnTo>
                  <a:pt x="70662" y="91605"/>
                </a:lnTo>
                <a:lnTo>
                  <a:pt x="70662" y="89674"/>
                </a:lnTo>
                <a:lnTo>
                  <a:pt x="67970" y="86029"/>
                </a:lnTo>
                <a:lnTo>
                  <a:pt x="67531" y="84683"/>
                </a:lnTo>
                <a:close/>
              </a:path>
              <a:path w="71119" h="97789">
                <a:moveTo>
                  <a:pt x="64897" y="48971"/>
                </a:moveTo>
                <a:lnTo>
                  <a:pt x="50304" y="48971"/>
                </a:lnTo>
                <a:lnTo>
                  <a:pt x="50304" y="73736"/>
                </a:lnTo>
                <a:lnTo>
                  <a:pt x="47218" y="76428"/>
                </a:lnTo>
                <a:lnTo>
                  <a:pt x="38404" y="85661"/>
                </a:lnTo>
                <a:lnTo>
                  <a:pt x="51577" y="85661"/>
                </a:lnTo>
                <a:lnTo>
                  <a:pt x="52603" y="84683"/>
                </a:lnTo>
                <a:lnTo>
                  <a:pt x="67531" y="84683"/>
                </a:lnTo>
                <a:lnTo>
                  <a:pt x="64897" y="76606"/>
                </a:lnTo>
                <a:lnTo>
                  <a:pt x="64897" y="48971"/>
                </a:lnTo>
                <a:close/>
              </a:path>
              <a:path w="71119" h="97789">
                <a:moveTo>
                  <a:pt x="35331" y="0"/>
                </a:moveTo>
                <a:lnTo>
                  <a:pt x="25461" y="922"/>
                </a:lnTo>
                <a:lnTo>
                  <a:pt x="15735" y="3195"/>
                </a:lnTo>
                <a:lnTo>
                  <a:pt x="8313" y="6081"/>
                </a:lnTo>
                <a:lnTo>
                  <a:pt x="5359" y="8839"/>
                </a:lnTo>
                <a:lnTo>
                  <a:pt x="5359" y="9804"/>
                </a:lnTo>
                <a:lnTo>
                  <a:pt x="5562" y="10375"/>
                </a:lnTo>
                <a:lnTo>
                  <a:pt x="5943" y="11341"/>
                </a:lnTo>
                <a:lnTo>
                  <a:pt x="8432" y="18059"/>
                </a:lnTo>
                <a:lnTo>
                  <a:pt x="8623" y="18630"/>
                </a:lnTo>
                <a:lnTo>
                  <a:pt x="9207" y="19011"/>
                </a:lnTo>
                <a:lnTo>
                  <a:pt x="11518" y="19011"/>
                </a:lnTo>
                <a:lnTo>
                  <a:pt x="20358" y="12877"/>
                </a:lnTo>
                <a:lnTo>
                  <a:pt x="61613" y="12877"/>
                </a:lnTo>
                <a:lnTo>
                  <a:pt x="58391" y="7396"/>
                </a:lnTo>
                <a:lnTo>
                  <a:pt x="49262" y="1932"/>
                </a:lnTo>
                <a:lnTo>
                  <a:pt x="35331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47448" y="2603939"/>
            <a:ext cx="60325" cy="97790"/>
          </a:xfrm>
          <a:custGeom>
            <a:avLst/>
            <a:gdLst/>
            <a:ahLst/>
            <a:cxnLst/>
            <a:rect l="l" t="t" r="r" b="b"/>
            <a:pathLst>
              <a:path w="60325" h="97789">
                <a:moveTo>
                  <a:pt x="5194" y="78358"/>
                </a:moveTo>
                <a:lnTo>
                  <a:pt x="4610" y="78358"/>
                </a:lnTo>
                <a:lnTo>
                  <a:pt x="4025" y="78727"/>
                </a:lnTo>
                <a:lnTo>
                  <a:pt x="3441" y="80086"/>
                </a:lnTo>
                <a:lnTo>
                  <a:pt x="761" y="86029"/>
                </a:lnTo>
                <a:lnTo>
                  <a:pt x="393" y="86804"/>
                </a:lnTo>
                <a:lnTo>
                  <a:pt x="0" y="87375"/>
                </a:lnTo>
                <a:lnTo>
                  <a:pt x="0" y="88341"/>
                </a:lnTo>
                <a:lnTo>
                  <a:pt x="3265" y="91392"/>
                </a:lnTo>
                <a:lnTo>
                  <a:pt x="11139" y="94378"/>
                </a:lnTo>
                <a:lnTo>
                  <a:pt x="20740" y="96647"/>
                </a:lnTo>
                <a:lnTo>
                  <a:pt x="29184" y="97548"/>
                </a:lnTo>
                <a:lnTo>
                  <a:pt x="40949" y="95827"/>
                </a:lnTo>
                <a:lnTo>
                  <a:pt x="50736" y="90687"/>
                </a:lnTo>
                <a:lnTo>
                  <a:pt x="55138" y="85077"/>
                </a:lnTo>
                <a:lnTo>
                  <a:pt x="29959" y="85077"/>
                </a:lnTo>
                <a:lnTo>
                  <a:pt x="20824" y="84027"/>
                </a:lnTo>
                <a:lnTo>
                  <a:pt x="13328" y="81718"/>
                </a:lnTo>
                <a:lnTo>
                  <a:pt x="7956" y="79408"/>
                </a:lnTo>
                <a:lnTo>
                  <a:pt x="5194" y="78358"/>
                </a:lnTo>
                <a:close/>
              </a:path>
              <a:path w="60325" h="97789">
                <a:moveTo>
                  <a:pt x="38214" y="0"/>
                </a:moveTo>
                <a:lnTo>
                  <a:pt x="31686" y="0"/>
                </a:lnTo>
                <a:lnTo>
                  <a:pt x="20022" y="1985"/>
                </a:lnTo>
                <a:lnTo>
                  <a:pt x="10844" y="7518"/>
                </a:lnTo>
                <a:lnTo>
                  <a:pt x="4834" y="15966"/>
                </a:lnTo>
                <a:lnTo>
                  <a:pt x="2679" y="26695"/>
                </a:lnTo>
                <a:lnTo>
                  <a:pt x="9343" y="43080"/>
                </a:lnTo>
                <a:lnTo>
                  <a:pt x="24002" y="52357"/>
                </a:lnTo>
                <a:lnTo>
                  <a:pt x="38662" y="59940"/>
                </a:lnTo>
                <a:lnTo>
                  <a:pt x="45326" y="71246"/>
                </a:lnTo>
                <a:lnTo>
                  <a:pt x="45326" y="80454"/>
                </a:lnTo>
                <a:lnTo>
                  <a:pt x="38214" y="85077"/>
                </a:lnTo>
                <a:lnTo>
                  <a:pt x="55138" y="85077"/>
                </a:lnTo>
                <a:lnTo>
                  <a:pt x="57427" y="82161"/>
                </a:lnTo>
                <a:lnTo>
                  <a:pt x="59905" y="70281"/>
                </a:lnTo>
                <a:lnTo>
                  <a:pt x="53244" y="53560"/>
                </a:lnTo>
                <a:lnTo>
                  <a:pt x="38588" y="44400"/>
                </a:lnTo>
                <a:lnTo>
                  <a:pt x="23933" y="36900"/>
                </a:lnTo>
                <a:lnTo>
                  <a:pt x="17271" y="25158"/>
                </a:lnTo>
                <a:lnTo>
                  <a:pt x="17271" y="16332"/>
                </a:lnTo>
                <a:lnTo>
                  <a:pt x="23799" y="12484"/>
                </a:lnTo>
                <a:lnTo>
                  <a:pt x="54576" y="12484"/>
                </a:lnTo>
                <a:lnTo>
                  <a:pt x="55689" y="10172"/>
                </a:lnTo>
                <a:lnTo>
                  <a:pt x="55867" y="9397"/>
                </a:lnTo>
                <a:lnTo>
                  <a:pt x="56451" y="8839"/>
                </a:lnTo>
                <a:lnTo>
                  <a:pt x="56451" y="7302"/>
                </a:lnTo>
                <a:lnTo>
                  <a:pt x="55867" y="6527"/>
                </a:lnTo>
                <a:lnTo>
                  <a:pt x="54355" y="5765"/>
                </a:lnTo>
                <a:lnTo>
                  <a:pt x="49339" y="3073"/>
                </a:lnTo>
                <a:lnTo>
                  <a:pt x="38214" y="0"/>
                </a:lnTo>
                <a:close/>
              </a:path>
              <a:path w="60325" h="97789">
                <a:moveTo>
                  <a:pt x="54576" y="12484"/>
                </a:moveTo>
                <a:lnTo>
                  <a:pt x="41478" y="12484"/>
                </a:lnTo>
                <a:lnTo>
                  <a:pt x="49542" y="17678"/>
                </a:lnTo>
                <a:lnTo>
                  <a:pt x="52044" y="17678"/>
                </a:lnTo>
                <a:lnTo>
                  <a:pt x="52412" y="16903"/>
                </a:lnTo>
                <a:lnTo>
                  <a:pt x="53187" y="15366"/>
                </a:lnTo>
                <a:lnTo>
                  <a:pt x="54576" y="12484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97936" y="5808718"/>
            <a:ext cx="99479" cy="13154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16502" y="5845394"/>
            <a:ext cx="72961" cy="975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10250" y="5845395"/>
            <a:ext cx="70853" cy="948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03449" y="5845395"/>
            <a:ext cx="152902" cy="975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29401" y="5845394"/>
            <a:ext cx="73025" cy="97790"/>
          </a:xfrm>
          <a:custGeom>
            <a:avLst/>
            <a:gdLst/>
            <a:ahLst/>
            <a:cxnLst/>
            <a:rect l="l" t="t" r="r" b="b"/>
            <a:pathLst>
              <a:path w="73025" h="97789">
                <a:moveTo>
                  <a:pt x="38011" y="0"/>
                </a:moveTo>
                <a:lnTo>
                  <a:pt x="22025" y="3651"/>
                </a:lnTo>
                <a:lnTo>
                  <a:pt x="10075" y="13803"/>
                </a:lnTo>
                <a:lnTo>
                  <a:pt x="2590" y="29248"/>
                </a:lnTo>
                <a:lnTo>
                  <a:pt x="0" y="48780"/>
                </a:lnTo>
                <a:lnTo>
                  <a:pt x="2738" y="68686"/>
                </a:lnTo>
                <a:lnTo>
                  <a:pt x="10677" y="84037"/>
                </a:lnTo>
                <a:lnTo>
                  <a:pt x="23402" y="93952"/>
                </a:lnTo>
                <a:lnTo>
                  <a:pt x="40500" y="97548"/>
                </a:lnTo>
                <a:lnTo>
                  <a:pt x="51241" y="96285"/>
                </a:lnTo>
                <a:lnTo>
                  <a:pt x="61004" y="93348"/>
                </a:lnTo>
                <a:lnTo>
                  <a:pt x="68100" y="90015"/>
                </a:lnTo>
                <a:lnTo>
                  <a:pt x="70840" y="87566"/>
                </a:lnTo>
                <a:lnTo>
                  <a:pt x="70840" y="86982"/>
                </a:lnTo>
                <a:lnTo>
                  <a:pt x="70472" y="86614"/>
                </a:lnTo>
                <a:lnTo>
                  <a:pt x="70281" y="86029"/>
                </a:lnTo>
                <a:lnTo>
                  <a:pt x="69736" y="84683"/>
                </a:lnTo>
                <a:lnTo>
                  <a:pt x="42227" y="84683"/>
                </a:lnTo>
                <a:lnTo>
                  <a:pt x="28861" y="81202"/>
                </a:lnTo>
                <a:lnTo>
                  <a:pt x="20780" y="72663"/>
                </a:lnTo>
                <a:lnTo>
                  <a:pt x="16799" y="61923"/>
                </a:lnTo>
                <a:lnTo>
                  <a:pt x="15735" y="51841"/>
                </a:lnTo>
                <a:lnTo>
                  <a:pt x="72961" y="51841"/>
                </a:lnTo>
                <a:lnTo>
                  <a:pt x="72961" y="47625"/>
                </a:lnTo>
                <a:lnTo>
                  <a:pt x="72454" y="39954"/>
                </a:lnTo>
                <a:lnTo>
                  <a:pt x="15735" y="39954"/>
                </a:lnTo>
                <a:lnTo>
                  <a:pt x="16612" y="31516"/>
                </a:lnTo>
                <a:lnTo>
                  <a:pt x="19865" y="22328"/>
                </a:lnTo>
                <a:lnTo>
                  <a:pt x="26429" y="14942"/>
                </a:lnTo>
                <a:lnTo>
                  <a:pt x="37236" y="11912"/>
                </a:lnTo>
                <a:lnTo>
                  <a:pt x="62711" y="11912"/>
                </a:lnTo>
                <a:lnTo>
                  <a:pt x="57000" y="5119"/>
                </a:lnTo>
                <a:lnTo>
                  <a:pt x="38011" y="0"/>
                </a:lnTo>
                <a:close/>
              </a:path>
              <a:path w="73025" h="97789">
                <a:moveTo>
                  <a:pt x="66433" y="76822"/>
                </a:moveTo>
                <a:lnTo>
                  <a:pt x="64706" y="76822"/>
                </a:lnTo>
                <a:lnTo>
                  <a:pt x="54724" y="84683"/>
                </a:lnTo>
                <a:lnTo>
                  <a:pt x="69736" y="84683"/>
                </a:lnTo>
                <a:lnTo>
                  <a:pt x="67017" y="77965"/>
                </a:lnTo>
                <a:lnTo>
                  <a:pt x="66624" y="77381"/>
                </a:lnTo>
                <a:lnTo>
                  <a:pt x="66433" y="76822"/>
                </a:lnTo>
                <a:close/>
              </a:path>
              <a:path w="73025" h="97789">
                <a:moveTo>
                  <a:pt x="62711" y="11912"/>
                </a:moveTo>
                <a:lnTo>
                  <a:pt x="37236" y="11912"/>
                </a:lnTo>
                <a:lnTo>
                  <a:pt x="47416" y="14890"/>
                </a:lnTo>
                <a:lnTo>
                  <a:pt x="53503" y="22190"/>
                </a:lnTo>
                <a:lnTo>
                  <a:pt x="56454" y="31361"/>
                </a:lnTo>
                <a:lnTo>
                  <a:pt x="57226" y="39954"/>
                </a:lnTo>
                <a:lnTo>
                  <a:pt x="72454" y="39954"/>
                </a:lnTo>
                <a:lnTo>
                  <a:pt x="72009" y="33218"/>
                </a:lnTo>
                <a:lnTo>
                  <a:pt x="67511" y="17621"/>
                </a:lnTo>
                <a:lnTo>
                  <a:pt x="62711" y="11912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5093" y="5801225"/>
            <a:ext cx="62865" cy="139065"/>
          </a:xfrm>
          <a:custGeom>
            <a:avLst/>
            <a:gdLst/>
            <a:ahLst/>
            <a:cxnLst/>
            <a:rect l="l" t="t" r="r" b="b"/>
            <a:pathLst>
              <a:path w="62864" h="139064">
                <a:moveTo>
                  <a:pt x="29375" y="58762"/>
                </a:moveTo>
                <a:lnTo>
                  <a:pt x="14782" y="58762"/>
                </a:lnTo>
                <a:lnTo>
                  <a:pt x="14782" y="138264"/>
                </a:lnTo>
                <a:lnTo>
                  <a:pt x="15544" y="139039"/>
                </a:lnTo>
                <a:lnTo>
                  <a:pt x="28600" y="139039"/>
                </a:lnTo>
                <a:lnTo>
                  <a:pt x="29375" y="138264"/>
                </a:lnTo>
                <a:lnTo>
                  <a:pt x="29375" y="58762"/>
                </a:lnTo>
                <a:close/>
              </a:path>
              <a:path w="62864" h="139064">
                <a:moveTo>
                  <a:pt x="58178" y="46850"/>
                </a:moveTo>
                <a:lnTo>
                  <a:pt x="0" y="46850"/>
                </a:lnTo>
                <a:lnTo>
                  <a:pt x="0" y="58762"/>
                </a:lnTo>
                <a:lnTo>
                  <a:pt x="55105" y="58762"/>
                </a:lnTo>
                <a:lnTo>
                  <a:pt x="56057" y="58000"/>
                </a:lnTo>
                <a:lnTo>
                  <a:pt x="56451" y="57035"/>
                </a:lnTo>
                <a:lnTo>
                  <a:pt x="58940" y="49555"/>
                </a:lnTo>
                <a:lnTo>
                  <a:pt x="58940" y="48971"/>
                </a:lnTo>
                <a:lnTo>
                  <a:pt x="59131" y="48577"/>
                </a:lnTo>
                <a:lnTo>
                  <a:pt x="59131" y="47040"/>
                </a:lnTo>
                <a:lnTo>
                  <a:pt x="58178" y="46850"/>
                </a:lnTo>
                <a:close/>
              </a:path>
              <a:path w="62864" h="139064">
                <a:moveTo>
                  <a:pt x="50291" y="0"/>
                </a:moveTo>
                <a:lnTo>
                  <a:pt x="41465" y="0"/>
                </a:lnTo>
                <a:lnTo>
                  <a:pt x="27250" y="2955"/>
                </a:lnTo>
                <a:lnTo>
                  <a:pt x="19194" y="10537"/>
                </a:lnTo>
                <a:lnTo>
                  <a:pt x="15603" y="20820"/>
                </a:lnTo>
                <a:lnTo>
                  <a:pt x="14782" y="31877"/>
                </a:lnTo>
                <a:lnTo>
                  <a:pt x="14782" y="46850"/>
                </a:lnTo>
                <a:lnTo>
                  <a:pt x="29375" y="46850"/>
                </a:lnTo>
                <a:lnTo>
                  <a:pt x="29386" y="20820"/>
                </a:lnTo>
                <a:lnTo>
                  <a:pt x="30149" y="12877"/>
                </a:lnTo>
                <a:lnTo>
                  <a:pt x="60162" y="12877"/>
                </a:lnTo>
                <a:lnTo>
                  <a:pt x="61633" y="9423"/>
                </a:lnTo>
                <a:lnTo>
                  <a:pt x="62026" y="8064"/>
                </a:lnTo>
                <a:lnTo>
                  <a:pt x="62585" y="7302"/>
                </a:lnTo>
                <a:lnTo>
                  <a:pt x="62585" y="3848"/>
                </a:lnTo>
                <a:lnTo>
                  <a:pt x="50291" y="0"/>
                </a:lnTo>
                <a:close/>
              </a:path>
              <a:path w="62864" h="139064">
                <a:moveTo>
                  <a:pt x="60162" y="12877"/>
                </a:moveTo>
                <a:lnTo>
                  <a:pt x="48958" y="12877"/>
                </a:lnTo>
                <a:lnTo>
                  <a:pt x="54330" y="16903"/>
                </a:lnTo>
                <a:lnTo>
                  <a:pt x="58178" y="16903"/>
                </a:lnTo>
                <a:lnTo>
                  <a:pt x="58940" y="15748"/>
                </a:lnTo>
                <a:lnTo>
                  <a:pt x="60162" y="12877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78865" y="5845394"/>
            <a:ext cx="73025" cy="97790"/>
          </a:xfrm>
          <a:custGeom>
            <a:avLst/>
            <a:gdLst/>
            <a:ahLst/>
            <a:cxnLst/>
            <a:rect l="l" t="t" r="r" b="b"/>
            <a:pathLst>
              <a:path w="73025" h="97789">
                <a:moveTo>
                  <a:pt x="38011" y="0"/>
                </a:moveTo>
                <a:lnTo>
                  <a:pt x="22025" y="3651"/>
                </a:lnTo>
                <a:lnTo>
                  <a:pt x="10075" y="13803"/>
                </a:lnTo>
                <a:lnTo>
                  <a:pt x="2590" y="29248"/>
                </a:lnTo>
                <a:lnTo>
                  <a:pt x="0" y="48780"/>
                </a:lnTo>
                <a:lnTo>
                  <a:pt x="2738" y="68686"/>
                </a:lnTo>
                <a:lnTo>
                  <a:pt x="10679" y="84037"/>
                </a:lnTo>
                <a:lnTo>
                  <a:pt x="23408" y="93952"/>
                </a:lnTo>
                <a:lnTo>
                  <a:pt x="40512" y="97548"/>
                </a:lnTo>
                <a:lnTo>
                  <a:pt x="51247" y="96285"/>
                </a:lnTo>
                <a:lnTo>
                  <a:pt x="61006" y="93348"/>
                </a:lnTo>
                <a:lnTo>
                  <a:pt x="68100" y="90015"/>
                </a:lnTo>
                <a:lnTo>
                  <a:pt x="70840" y="87566"/>
                </a:lnTo>
                <a:lnTo>
                  <a:pt x="70840" y="86982"/>
                </a:lnTo>
                <a:lnTo>
                  <a:pt x="70472" y="86614"/>
                </a:lnTo>
                <a:lnTo>
                  <a:pt x="70281" y="86029"/>
                </a:lnTo>
                <a:lnTo>
                  <a:pt x="69736" y="84683"/>
                </a:lnTo>
                <a:lnTo>
                  <a:pt x="42227" y="84683"/>
                </a:lnTo>
                <a:lnTo>
                  <a:pt x="28861" y="81202"/>
                </a:lnTo>
                <a:lnTo>
                  <a:pt x="20780" y="72663"/>
                </a:lnTo>
                <a:lnTo>
                  <a:pt x="16799" y="61923"/>
                </a:lnTo>
                <a:lnTo>
                  <a:pt x="15735" y="51841"/>
                </a:lnTo>
                <a:lnTo>
                  <a:pt x="72961" y="51841"/>
                </a:lnTo>
                <a:lnTo>
                  <a:pt x="72961" y="47625"/>
                </a:lnTo>
                <a:lnTo>
                  <a:pt x="72454" y="39954"/>
                </a:lnTo>
                <a:lnTo>
                  <a:pt x="15735" y="39954"/>
                </a:lnTo>
                <a:lnTo>
                  <a:pt x="16612" y="31516"/>
                </a:lnTo>
                <a:lnTo>
                  <a:pt x="19865" y="22328"/>
                </a:lnTo>
                <a:lnTo>
                  <a:pt x="26429" y="14942"/>
                </a:lnTo>
                <a:lnTo>
                  <a:pt x="37236" y="11912"/>
                </a:lnTo>
                <a:lnTo>
                  <a:pt x="62711" y="11912"/>
                </a:lnTo>
                <a:lnTo>
                  <a:pt x="57000" y="5119"/>
                </a:lnTo>
                <a:lnTo>
                  <a:pt x="38011" y="0"/>
                </a:lnTo>
                <a:close/>
              </a:path>
              <a:path w="73025" h="97789">
                <a:moveTo>
                  <a:pt x="66433" y="76822"/>
                </a:moveTo>
                <a:lnTo>
                  <a:pt x="64706" y="76822"/>
                </a:lnTo>
                <a:lnTo>
                  <a:pt x="54724" y="84683"/>
                </a:lnTo>
                <a:lnTo>
                  <a:pt x="69736" y="84683"/>
                </a:lnTo>
                <a:lnTo>
                  <a:pt x="67017" y="77965"/>
                </a:lnTo>
                <a:lnTo>
                  <a:pt x="66624" y="77381"/>
                </a:lnTo>
                <a:lnTo>
                  <a:pt x="66433" y="76822"/>
                </a:lnTo>
                <a:close/>
              </a:path>
              <a:path w="73025" h="97789">
                <a:moveTo>
                  <a:pt x="62711" y="11912"/>
                </a:moveTo>
                <a:lnTo>
                  <a:pt x="37236" y="11912"/>
                </a:lnTo>
                <a:lnTo>
                  <a:pt x="47416" y="14890"/>
                </a:lnTo>
                <a:lnTo>
                  <a:pt x="53503" y="22190"/>
                </a:lnTo>
                <a:lnTo>
                  <a:pt x="56454" y="31361"/>
                </a:lnTo>
                <a:lnTo>
                  <a:pt x="57226" y="39954"/>
                </a:lnTo>
                <a:lnTo>
                  <a:pt x="72454" y="39954"/>
                </a:lnTo>
                <a:lnTo>
                  <a:pt x="72009" y="33218"/>
                </a:lnTo>
                <a:lnTo>
                  <a:pt x="67511" y="17621"/>
                </a:lnTo>
                <a:lnTo>
                  <a:pt x="62711" y="11912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70309" y="5845394"/>
            <a:ext cx="66675" cy="97790"/>
          </a:xfrm>
          <a:custGeom>
            <a:avLst/>
            <a:gdLst/>
            <a:ahLst/>
            <a:cxnLst/>
            <a:rect l="l" t="t" r="r" b="b"/>
            <a:pathLst>
              <a:path w="66675" h="97789">
                <a:moveTo>
                  <a:pt x="38976" y="0"/>
                </a:moveTo>
                <a:lnTo>
                  <a:pt x="22926" y="3562"/>
                </a:lnTo>
                <a:lnTo>
                  <a:pt x="10634" y="13804"/>
                </a:lnTo>
                <a:lnTo>
                  <a:pt x="2769" y="30057"/>
                </a:lnTo>
                <a:lnTo>
                  <a:pt x="0" y="51650"/>
                </a:lnTo>
                <a:lnTo>
                  <a:pt x="2426" y="70652"/>
                </a:lnTo>
                <a:lnTo>
                  <a:pt x="9480" y="85115"/>
                </a:lnTo>
                <a:lnTo>
                  <a:pt x="20820" y="94320"/>
                </a:lnTo>
                <a:lnTo>
                  <a:pt x="36106" y="97548"/>
                </a:lnTo>
                <a:lnTo>
                  <a:pt x="46836" y="96285"/>
                </a:lnTo>
                <a:lnTo>
                  <a:pt x="56600" y="93348"/>
                </a:lnTo>
                <a:lnTo>
                  <a:pt x="63702" y="90015"/>
                </a:lnTo>
                <a:lnTo>
                  <a:pt x="66446" y="87566"/>
                </a:lnTo>
                <a:lnTo>
                  <a:pt x="66446" y="86982"/>
                </a:lnTo>
                <a:lnTo>
                  <a:pt x="66065" y="86614"/>
                </a:lnTo>
                <a:lnTo>
                  <a:pt x="65862" y="86029"/>
                </a:lnTo>
                <a:lnTo>
                  <a:pt x="65317" y="84683"/>
                </a:lnTo>
                <a:lnTo>
                  <a:pt x="37833" y="84683"/>
                </a:lnTo>
                <a:lnTo>
                  <a:pt x="26522" y="81531"/>
                </a:lnTo>
                <a:lnTo>
                  <a:pt x="19804" y="73285"/>
                </a:lnTo>
                <a:lnTo>
                  <a:pt x="16578" y="61762"/>
                </a:lnTo>
                <a:lnTo>
                  <a:pt x="15748" y="48780"/>
                </a:lnTo>
                <a:lnTo>
                  <a:pt x="16913" y="33934"/>
                </a:lnTo>
                <a:lnTo>
                  <a:pt x="20886" y="22618"/>
                </a:lnTo>
                <a:lnTo>
                  <a:pt x="28387" y="15408"/>
                </a:lnTo>
                <a:lnTo>
                  <a:pt x="40132" y="12877"/>
                </a:lnTo>
                <a:lnTo>
                  <a:pt x="66255" y="12877"/>
                </a:lnTo>
                <a:lnTo>
                  <a:pt x="66636" y="12484"/>
                </a:lnTo>
                <a:lnTo>
                  <a:pt x="66636" y="11912"/>
                </a:lnTo>
                <a:lnTo>
                  <a:pt x="64124" y="8835"/>
                </a:lnTo>
                <a:lnTo>
                  <a:pt x="57631" y="4875"/>
                </a:lnTo>
                <a:lnTo>
                  <a:pt x="48725" y="1455"/>
                </a:lnTo>
                <a:lnTo>
                  <a:pt x="38976" y="0"/>
                </a:lnTo>
                <a:close/>
              </a:path>
              <a:path w="66675" h="97789">
                <a:moveTo>
                  <a:pt x="62026" y="76822"/>
                </a:moveTo>
                <a:lnTo>
                  <a:pt x="60286" y="76822"/>
                </a:lnTo>
                <a:lnTo>
                  <a:pt x="50304" y="84683"/>
                </a:lnTo>
                <a:lnTo>
                  <a:pt x="65317" y="84683"/>
                </a:lnTo>
                <a:lnTo>
                  <a:pt x="62598" y="77965"/>
                </a:lnTo>
                <a:lnTo>
                  <a:pt x="62217" y="77381"/>
                </a:lnTo>
                <a:lnTo>
                  <a:pt x="62026" y="76822"/>
                </a:lnTo>
                <a:close/>
              </a:path>
              <a:path w="66675" h="97789">
                <a:moveTo>
                  <a:pt x="66255" y="12877"/>
                </a:moveTo>
                <a:lnTo>
                  <a:pt x="51473" y="12877"/>
                </a:lnTo>
                <a:lnTo>
                  <a:pt x="59728" y="22669"/>
                </a:lnTo>
                <a:lnTo>
                  <a:pt x="61061" y="22669"/>
                </a:lnTo>
                <a:lnTo>
                  <a:pt x="61264" y="22085"/>
                </a:lnTo>
                <a:lnTo>
                  <a:pt x="61633" y="21501"/>
                </a:lnTo>
                <a:lnTo>
                  <a:pt x="66065" y="13436"/>
                </a:lnTo>
                <a:lnTo>
                  <a:pt x="66255" y="12877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44859" y="5816412"/>
            <a:ext cx="64135" cy="127000"/>
          </a:xfrm>
          <a:custGeom>
            <a:avLst/>
            <a:gdLst/>
            <a:ahLst/>
            <a:cxnLst/>
            <a:rect l="l" t="t" r="r" b="b"/>
            <a:pathLst>
              <a:path w="64135" h="127000">
                <a:moveTo>
                  <a:pt x="30340" y="43586"/>
                </a:moveTo>
                <a:lnTo>
                  <a:pt x="15735" y="43586"/>
                </a:lnTo>
                <a:lnTo>
                  <a:pt x="15735" y="113868"/>
                </a:lnTo>
                <a:lnTo>
                  <a:pt x="21310" y="119811"/>
                </a:lnTo>
                <a:lnTo>
                  <a:pt x="24206" y="123456"/>
                </a:lnTo>
                <a:lnTo>
                  <a:pt x="31102" y="126530"/>
                </a:lnTo>
                <a:lnTo>
                  <a:pt x="39370" y="126530"/>
                </a:lnTo>
                <a:lnTo>
                  <a:pt x="47611" y="125649"/>
                </a:lnTo>
                <a:lnTo>
                  <a:pt x="55638" y="123526"/>
                </a:lnTo>
                <a:lnTo>
                  <a:pt x="61722" y="120936"/>
                </a:lnTo>
                <a:lnTo>
                  <a:pt x="64135" y="118656"/>
                </a:lnTo>
                <a:lnTo>
                  <a:pt x="64135" y="118084"/>
                </a:lnTo>
                <a:lnTo>
                  <a:pt x="63944" y="117500"/>
                </a:lnTo>
                <a:lnTo>
                  <a:pt x="63754" y="116738"/>
                </a:lnTo>
                <a:lnTo>
                  <a:pt x="62837" y="113665"/>
                </a:lnTo>
                <a:lnTo>
                  <a:pt x="30340" y="113665"/>
                </a:lnTo>
                <a:lnTo>
                  <a:pt x="30340" y="43586"/>
                </a:lnTo>
                <a:close/>
              </a:path>
              <a:path w="64135" h="127000">
                <a:moveTo>
                  <a:pt x="61074" y="108483"/>
                </a:moveTo>
                <a:lnTo>
                  <a:pt x="58559" y="108483"/>
                </a:lnTo>
                <a:lnTo>
                  <a:pt x="50888" y="113665"/>
                </a:lnTo>
                <a:lnTo>
                  <a:pt x="62837" y="113665"/>
                </a:lnTo>
                <a:lnTo>
                  <a:pt x="61633" y="109626"/>
                </a:lnTo>
                <a:lnTo>
                  <a:pt x="61633" y="109067"/>
                </a:lnTo>
                <a:lnTo>
                  <a:pt x="61074" y="108483"/>
                </a:lnTo>
                <a:close/>
              </a:path>
              <a:path w="64135" h="127000">
                <a:moveTo>
                  <a:pt x="59905" y="31661"/>
                </a:moveTo>
                <a:lnTo>
                  <a:pt x="0" y="31661"/>
                </a:lnTo>
                <a:lnTo>
                  <a:pt x="0" y="43586"/>
                </a:lnTo>
                <a:lnTo>
                  <a:pt x="56832" y="43586"/>
                </a:lnTo>
                <a:lnTo>
                  <a:pt x="57810" y="42811"/>
                </a:lnTo>
                <a:lnTo>
                  <a:pt x="58178" y="41859"/>
                </a:lnTo>
                <a:lnTo>
                  <a:pt x="60680" y="34366"/>
                </a:lnTo>
                <a:lnTo>
                  <a:pt x="60680" y="33782"/>
                </a:lnTo>
                <a:lnTo>
                  <a:pt x="60871" y="33388"/>
                </a:lnTo>
                <a:lnTo>
                  <a:pt x="60871" y="31851"/>
                </a:lnTo>
                <a:lnTo>
                  <a:pt x="59905" y="31661"/>
                </a:lnTo>
                <a:close/>
              </a:path>
              <a:path w="64135" h="127000">
                <a:moveTo>
                  <a:pt x="30340" y="0"/>
                </a:moveTo>
                <a:lnTo>
                  <a:pt x="28981" y="0"/>
                </a:lnTo>
                <a:lnTo>
                  <a:pt x="28613" y="177"/>
                </a:lnTo>
                <a:lnTo>
                  <a:pt x="28028" y="177"/>
                </a:lnTo>
                <a:lnTo>
                  <a:pt x="16510" y="3441"/>
                </a:lnTo>
                <a:lnTo>
                  <a:pt x="15735" y="4216"/>
                </a:lnTo>
                <a:lnTo>
                  <a:pt x="15735" y="31661"/>
                </a:lnTo>
                <a:lnTo>
                  <a:pt x="30340" y="31661"/>
                </a:lnTo>
                <a:lnTo>
                  <a:pt x="30340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13831" y="5802584"/>
            <a:ext cx="35560" cy="137795"/>
          </a:xfrm>
          <a:custGeom>
            <a:avLst/>
            <a:gdLst/>
            <a:ahLst/>
            <a:cxnLst/>
            <a:rect l="l" t="t" r="r" b="b"/>
            <a:pathLst>
              <a:path w="35560" h="137795">
                <a:moveTo>
                  <a:pt x="31483" y="45491"/>
                </a:moveTo>
                <a:lnTo>
                  <a:pt x="774" y="45491"/>
                </a:lnTo>
                <a:lnTo>
                  <a:pt x="0" y="46266"/>
                </a:lnTo>
                <a:lnTo>
                  <a:pt x="0" y="56642"/>
                </a:lnTo>
                <a:lnTo>
                  <a:pt x="774" y="57404"/>
                </a:lnTo>
                <a:lnTo>
                  <a:pt x="17284" y="57404"/>
                </a:lnTo>
                <a:lnTo>
                  <a:pt x="17284" y="136906"/>
                </a:lnTo>
                <a:lnTo>
                  <a:pt x="18046" y="137680"/>
                </a:lnTo>
                <a:lnTo>
                  <a:pt x="31102" y="137680"/>
                </a:lnTo>
                <a:lnTo>
                  <a:pt x="31876" y="136906"/>
                </a:lnTo>
                <a:lnTo>
                  <a:pt x="31876" y="46659"/>
                </a:lnTo>
                <a:lnTo>
                  <a:pt x="31483" y="45491"/>
                </a:lnTo>
                <a:close/>
              </a:path>
              <a:path w="35560" h="137795">
                <a:moveTo>
                  <a:pt x="30137" y="0"/>
                </a:moveTo>
                <a:lnTo>
                  <a:pt x="17068" y="0"/>
                </a:lnTo>
                <a:lnTo>
                  <a:pt x="11899" y="5168"/>
                </a:lnTo>
                <a:lnTo>
                  <a:pt x="11899" y="18237"/>
                </a:lnTo>
                <a:lnTo>
                  <a:pt x="17068" y="23406"/>
                </a:lnTo>
                <a:lnTo>
                  <a:pt x="30137" y="23406"/>
                </a:lnTo>
                <a:lnTo>
                  <a:pt x="35331" y="18046"/>
                </a:lnTo>
                <a:lnTo>
                  <a:pt x="35331" y="5359"/>
                </a:lnTo>
                <a:lnTo>
                  <a:pt x="30137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66483" y="5846751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4" h="95250">
                <a:moveTo>
                  <a:pt x="13830" y="0"/>
                </a:moveTo>
                <a:lnTo>
                  <a:pt x="12280" y="0"/>
                </a:lnTo>
                <a:lnTo>
                  <a:pt x="11709" y="368"/>
                </a:lnTo>
                <a:lnTo>
                  <a:pt x="11125" y="368"/>
                </a:lnTo>
                <a:lnTo>
                  <a:pt x="1727" y="2870"/>
                </a:lnTo>
                <a:lnTo>
                  <a:pt x="368" y="3263"/>
                </a:lnTo>
                <a:lnTo>
                  <a:pt x="0" y="3454"/>
                </a:lnTo>
                <a:lnTo>
                  <a:pt x="0" y="4775"/>
                </a:lnTo>
                <a:lnTo>
                  <a:pt x="368" y="5168"/>
                </a:lnTo>
                <a:lnTo>
                  <a:pt x="368" y="5549"/>
                </a:lnTo>
                <a:lnTo>
                  <a:pt x="32639" y="93116"/>
                </a:lnTo>
                <a:lnTo>
                  <a:pt x="33020" y="94068"/>
                </a:lnTo>
                <a:lnTo>
                  <a:pt x="33210" y="94843"/>
                </a:lnTo>
                <a:lnTo>
                  <a:pt x="44157" y="94843"/>
                </a:lnTo>
                <a:lnTo>
                  <a:pt x="44348" y="94462"/>
                </a:lnTo>
                <a:lnTo>
                  <a:pt x="44932" y="93116"/>
                </a:lnTo>
                <a:lnTo>
                  <a:pt x="51715" y="76022"/>
                </a:lnTo>
                <a:lnTo>
                  <a:pt x="39154" y="76022"/>
                </a:lnTo>
                <a:lnTo>
                  <a:pt x="37058" y="67970"/>
                </a:lnTo>
                <a:lnTo>
                  <a:pt x="35699" y="63944"/>
                </a:lnTo>
                <a:lnTo>
                  <a:pt x="14389" y="1511"/>
                </a:lnTo>
                <a:lnTo>
                  <a:pt x="13830" y="762"/>
                </a:lnTo>
                <a:lnTo>
                  <a:pt x="13830" y="0"/>
                </a:lnTo>
                <a:close/>
              </a:path>
              <a:path w="80644" h="95250">
                <a:moveTo>
                  <a:pt x="67767" y="0"/>
                </a:moveTo>
                <a:lnTo>
                  <a:pt x="66243" y="0"/>
                </a:lnTo>
                <a:lnTo>
                  <a:pt x="66243" y="762"/>
                </a:lnTo>
                <a:lnTo>
                  <a:pt x="65671" y="1511"/>
                </a:lnTo>
                <a:lnTo>
                  <a:pt x="43002" y="64122"/>
                </a:lnTo>
                <a:lnTo>
                  <a:pt x="41275" y="68745"/>
                </a:lnTo>
                <a:lnTo>
                  <a:pt x="40500" y="71424"/>
                </a:lnTo>
                <a:lnTo>
                  <a:pt x="39547" y="76022"/>
                </a:lnTo>
                <a:lnTo>
                  <a:pt x="51715" y="76022"/>
                </a:lnTo>
                <a:lnTo>
                  <a:pt x="79679" y="5549"/>
                </a:lnTo>
                <a:lnTo>
                  <a:pt x="79679" y="5168"/>
                </a:lnTo>
                <a:lnTo>
                  <a:pt x="80060" y="4775"/>
                </a:lnTo>
                <a:lnTo>
                  <a:pt x="80060" y="3454"/>
                </a:lnTo>
                <a:lnTo>
                  <a:pt x="79679" y="3263"/>
                </a:lnTo>
                <a:lnTo>
                  <a:pt x="78333" y="2870"/>
                </a:lnTo>
                <a:lnTo>
                  <a:pt x="68935" y="368"/>
                </a:lnTo>
                <a:lnTo>
                  <a:pt x="68351" y="368"/>
                </a:lnTo>
                <a:lnTo>
                  <a:pt x="67767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56770" y="5845393"/>
            <a:ext cx="71120" cy="97790"/>
          </a:xfrm>
          <a:custGeom>
            <a:avLst/>
            <a:gdLst/>
            <a:ahLst/>
            <a:cxnLst/>
            <a:rect l="l" t="t" r="r" b="b"/>
            <a:pathLst>
              <a:path w="71120" h="97789">
                <a:moveTo>
                  <a:pt x="61618" y="12877"/>
                </a:moveTo>
                <a:lnTo>
                  <a:pt x="46850" y="12877"/>
                </a:lnTo>
                <a:lnTo>
                  <a:pt x="50304" y="19011"/>
                </a:lnTo>
                <a:lnTo>
                  <a:pt x="50304" y="37058"/>
                </a:lnTo>
                <a:lnTo>
                  <a:pt x="37424" y="37880"/>
                </a:lnTo>
                <a:lnTo>
                  <a:pt x="20689" y="41740"/>
                </a:lnTo>
                <a:lnTo>
                  <a:pt x="6186" y="51612"/>
                </a:lnTo>
                <a:lnTo>
                  <a:pt x="0" y="70472"/>
                </a:lnTo>
                <a:lnTo>
                  <a:pt x="1766" y="81914"/>
                </a:lnTo>
                <a:lnTo>
                  <a:pt x="6791" y="90420"/>
                </a:lnTo>
                <a:lnTo>
                  <a:pt x="14658" y="95721"/>
                </a:lnTo>
                <a:lnTo>
                  <a:pt x="24955" y="97548"/>
                </a:lnTo>
                <a:lnTo>
                  <a:pt x="35681" y="95836"/>
                </a:lnTo>
                <a:lnTo>
                  <a:pt x="43899" y="91911"/>
                </a:lnTo>
                <a:lnTo>
                  <a:pt x="49556" y="87588"/>
                </a:lnTo>
                <a:lnTo>
                  <a:pt x="51577" y="85661"/>
                </a:lnTo>
                <a:lnTo>
                  <a:pt x="18630" y="85661"/>
                </a:lnTo>
                <a:lnTo>
                  <a:pt x="14389" y="77000"/>
                </a:lnTo>
                <a:lnTo>
                  <a:pt x="14389" y="69329"/>
                </a:lnTo>
                <a:lnTo>
                  <a:pt x="18813" y="57666"/>
                </a:lnTo>
                <a:lnTo>
                  <a:pt x="29179" y="51658"/>
                </a:lnTo>
                <a:lnTo>
                  <a:pt x="41129" y="49396"/>
                </a:lnTo>
                <a:lnTo>
                  <a:pt x="50304" y="48971"/>
                </a:lnTo>
                <a:lnTo>
                  <a:pt x="64897" y="48971"/>
                </a:lnTo>
                <a:lnTo>
                  <a:pt x="64897" y="26885"/>
                </a:lnTo>
                <a:lnTo>
                  <a:pt x="63383" y="15880"/>
                </a:lnTo>
                <a:lnTo>
                  <a:pt x="61618" y="12877"/>
                </a:lnTo>
                <a:close/>
              </a:path>
              <a:path w="71120" h="97789">
                <a:moveTo>
                  <a:pt x="67531" y="84683"/>
                </a:moveTo>
                <a:lnTo>
                  <a:pt x="52603" y="84683"/>
                </a:lnTo>
                <a:lnTo>
                  <a:pt x="53640" y="87588"/>
                </a:lnTo>
                <a:lnTo>
                  <a:pt x="57023" y="97548"/>
                </a:lnTo>
                <a:lnTo>
                  <a:pt x="60286" y="97548"/>
                </a:lnTo>
                <a:lnTo>
                  <a:pt x="61442" y="96964"/>
                </a:lnTo>
                <a:lnTo>
                  <a:pt x="68935" y="92367"/>
                </a:lnTo>
                <a:lnTo>
                  <a:pt x="69697" y="91973"/>
                </a:lnTo>
                <a:lnTo>
                  <a:pt x="70662" y="91605"/>
                </a:lnTo>
                <a:lnTo>
                  <a:pt x="70662" y="89674"/>
                </a:lnTo>
                <a:lnTo>
                  <a:pt x="67970" y="86029"/>
                </a:lnTo>
                <a:lnTo>
                  <a:pt x="67531" y="84683"/>
                </a:lnTo>
                <a:close/>
              </a:path>
              <a:path w="71120" h="97789">
                <a:moveTo>
                  <a:pt x="64897" y="48971"/>
                </a:moveTo>
                <a:lnTo>
                  <a:pt x="50304" y="48971"/>
                </a:lnTo>
                <a:lnTo>
                  <a:pt x="50304" y="73736"/>
                </a:lnTo>
                <a:lnTo>
                  <a:pt x="47218" y="76428"/>
                </a:lnTo>
                <a:lnTo>
                  <a:pt x="38404" y="85661"/>
                </a:lnTo>
                <a:lnTo>
                  <a:pt x="51577" y="85661"/>
                </a:lnTo>
                <a:lnTo>
                  <a:pt x="52603" y="84683"/>
                </a:lnTo>
                <a:lnTo>
                  <a:pt x="67531" y="84683"/>
                </a:lnTo>
                <a:lnTo>
                  <a:pt x="64897" y="76606"/>
                </a:lnTo>
                <a:lnTo>
                  <a:pt x="64897" y="48971"/>
                </a:lnTo>
                <a:close/>
              </a:path>
              <a:path w="71120" h="97789">
                <a:moveTo>
                  <a:pt x="35331" y="0"/>
                </a:moveTo>
                <a:lnTo>
                  <a:pt x="25461" y="922"/>
                </a:lnTo>
                <a:lnTo>
                  <a:pt x="15735" y="3195"/>
                </a:lnTo>
                <a:lnTo>
                  <a:pt x="8313" y="6081"/>
                </a:lnTo>
                <a:lnTo>
                  <a:pt x="5359" y="8839"/>
                </a:lnTo>
                <a:lnTo>
                  <a:pt x="5359" y="9791"/>
                </a:lnTo>
                <a:lnTo>
                  <a:pt x="8445" y="18046"/>
                </a:lnTo>
                <a:lnTo>
                  <a:pt x="8623" y="18630"/>
                </a:lnTo>
                <a:lnTo>
                  <a:pt x="9207" y="19011"/>
                </a:lnTo>
                <a:lnTo>
                  <a:pt x="11518" y="19011"/>
                </a:lnTo>
                <a:lnTo>
                  <a:pt x="20358" y="12877"/>
                </a:lnTo>
                <a:lnTo>
                  <a:pt x="61618" y="12877"/>
                </a:lnTo>
                <a:lnTo>
                  <a:pt x="58396" y="7394"/>
                </a:lnTo>
                <a:lnTo>
                  <a:pt x="49268" y="1932"/>
                </a:lnTo>
                <a:lnTo>
                  <a:pt x="35331" y="0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43606" y="5845395"/>
            <a:ext cx="60325" cy="97790"/>
          </a:xfrm>
          <a:custGeom>
            <a:avLst/>
            <a:gdLst/>
            <a:ahLst/>
            <a:cxnLst/>
            <a:rect l="l" t="t" r="r" b="b"/>
            <a:pathLst>
              <a:path w="60325" h="97789">
                <a:moveTo>
                  <a:pt x="5194" y="78358"/>
                </a:moveTo>
                <a:lnTo>
                  <a:pt x="4610" y="78358"/>
                </a:lnTo>
                <a:lnTo>
                  <a:pt x="4025" y="78727"/>
                </a:lnTo>
                <a:lnTo>
                  <a:pt x="3441" y="80086"/>
                </a:lnTo>
                <a:lnTo>
                  <a:pt x="761" y="86029"/>
                </a:lnTo>
                <a:lnTo>
                  <a:pt x="393" y="86791"/>
                </a:lnTo>
                <a:lnTo>
                  <a:pt x="0" y="87375"/>
                </a:lnTo>
                <a:lnTo>
                  <a:pt x="0" y="88341"/>
                </a:lnTo>
                <a:lnTo>
                  <a:pt x="3265" y="91392"/>
                </a:lnTo>
                <a:lnTo>
                  <a:pt x="11141" y="94378"/>
                </a:lnTo>
                <a:lnTo>
                  <a:pt x="20745" y="96647"/>
                </a:lnTo>
                <a:lnTo>
                  <a:pt x="29197" y="97548"/>
                </a:lnTo>
                <a:lnTo>
                  <a:pt x="40960" y="95827"/>
                </a:lnTo>
                <a:lnTo>
                  <a:pt x="50742" y="90687"/>
                </a:lnTo>
                <a:lnTo>
                  <a:pt x="55142" y="85077"/>
                </a:lnTo>
                <a:lnTo>
                  <a:pt x="29959" y="85077"/>
                </a:lnTo>
                <a:lnTo>
                  <a:pt x="20824" y="84027"/>
                </a:lnTo>
                <a:lnTo>
                  <a:pt x="13328" y="81718"/>
                </a:lnTo>
                <a:lnTo>
                  <a:pt x="7956" y="79408"/>
                </a:lnTo>
                <a:lnTo>
                  <a:pt x="5194" y="78358"/>
                </a:lnTo>
                <a:close/>
              </a:path>
              <a:path w="60325" h="97789">
                <a:moveTo>
                  <a:pt x="38214" y="0"/>
                </a:moveTo>
                <a:lnTo>
                  <a:pt x="31686" y="0"/>
                </a:lnTo>
                <a:lnTo>
                  <a:pt x="20022" y="1985"/>
                </a:lnTo>
                <a:lnTo>
                  <a:pt x="10844" y="7518"/>
                </a:lnTo>
                <a:lnTo>
                  <a:pt x="4834" y="15966"/>
                </a:lnTo>
                <a:lnTo>
                  <a:pt x="2679" y="26695"/>
                </a:lnTo>
                <a:lnTo>
                  <a:pt x="9343" y="43080"/>
                </a:lnTo>
                <a:lnTo>
                  <a:pt x="24002" y="52357"/>
                </a:lnTo>
                <a:lnTo>
                  <a:pt x="38662" y="59940"/>
                </a:lnTo>
                <a:lnTo>
                  <a:pt x="45326" y="71246"/>
                </a:lnTo>
                <a:lnTo>
                  <a:pt x="45326" y="80454"/>
                </a:lnTo>
                <a:lnTo>
                  <a:pt x="38214" y="85077"/>
                </a:lnTo>
                <a:lnTo>
                  <a:pt x="55142" y="85077"/>
                </a:lnTo>
                <a:lnTo>
                  <a:pt x="57429" y="82161"/>
                </a:lnTo>
                <a:lnTo>
                  <a:pt x="59905" y="70281"/>
                </a:lnTo>
                <a:lnTo>
                  <a:pt x="53244" y="53560"/>
                </a:lnTo>
                <a:lnTo>
                  <a:pt x="38588" y="44400"/>
                </a:lnTo>
                <a:lnTo>
                  <a:pt x="23933" y="36900"/>
                </a:lnTo>
                <a:lnTo>
                  <a:pt x="17271" y="25158"/>
                </a:lnTo>
                <a:lnTo>
                  <a:pt x="17271" y="16319"/>
                </a:lnTo>
                <a:lnTo>
                  <a:pt x="23812" y="12471"/>
                </a:lnTo>
                <a:lnTo>
                  <a:pt x="54582" y="12471"/>
                </a:lnTo>
                <a:lnTo>
                  <a:pt x="55689" y="10172"/>
                </a:lnTo>
                <a:lnTo>
                  <a:pt x="55867" y="9397"/>
                </a:lnTo>
                <a:lnTo>
                  <a:pt x="56451" y="8839"/>
                </a:lnTo>
                <a:lnTo>
                  <a:pt x="56451" y="7302"/>
                </a:lnTo>
                <a:lnTo>
                  <a:pt x="55867" y="6527"/>
                </a:lnTo>
                <a:lnTo>
                  <a:pt x="54355" y="5765"/>
                </a:lnTo>
                <a:lnTo>
                  <a:pt x="49339" y="3073"/>
                </a:lnTo>
                <a:lnTo>
                  <a:pt x="38214" y="0"/>
                </a:lnTo>
                <a:close/>
              </a:path>
              <a:path w="60325" h="97789">
                <a:moveTo>
                  <a:pt x="54582" y="12471"/>
                </a:moveTo>
                <a:lnTo>
                  <a:pt x="41478" y="12471"/>
                </a:lnTo>
                <a:lnTo>
                  <a:pt x="49542" y="17678"/>
                </a:lnTo>
                <a:lnTo>
                  <a:pt x="52044" y="17678"/>
                </a:lnTo>
                <a:lnTo>
                  <a:pt x="52412" y="16903"/>
                </a:lnTo>
                <a:lnTo>
                  <a:pt x="53187" y="15366"/>
                </a:lnTo>
                <a:lnTo>
                  <a:pt x="54582" y="12471"/>
                </a:lnTo>
                <a:close/>
              </a:path>
            </a:pathLst>
          </a:custGeom>
          <a:solidFill>
            <a:srgbClr val="3A7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841500" y="1214605"/>
            <a:ext cx="4438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3C73"/>
                </a:solidFill>
                <a:latin typeface="Calibri"/>
                <a:cs typeface="Calibri"/>
              </a:rPr>
              <a:t>IMPLEMENTACIÓN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003C73"/>
                </a:solidFill>
                <a:latin typeface="Calibri"/>
                <a:cs typeface="Calibri"/>
              </a:rPr>
              <a:t>MEDIDAS</a:t>
            </a:r>
            <a:r>
              <a:rPr sz="1800" b="1" spc="34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SANITARIAS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790700" y="6376027"/>
            <a:ext cx="9063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5" dirty="0">
                <a:solidFill>
                  <a:srgbClr val="3A7AAF"/>
                </a:solidFill>
                <a:latin typeface="Calibri"/>
                <a:cs typeface="Calibri"/>
              </a:rPr>
              <a:t>Fuente:</a:t>
            </a:r>
            <a:r>
              <a:rPr sz="1400" i="1" spc="9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5" dirty="0">
                <a:solidFill>
                  <a:srgbClr val="3A7AAF"/>
                </a:solidFill>
                <a:latin typeface="Calibri"/>
                <a:cs typeface="Calibri"/>
              </a:rPr>
              <a:t>Comisión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40" dirty="0">
                <a:solidFill>
                  <a:srgbClr val="3A7AAF"/>
                </a:solidFill>
                <a:latin typeface="Calibri"/>
                <a:cs typeface="Calibri"/>
              </a:rPr>
              <a:t>Económica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5" dirty="0">
                <a:solidFill>
                  <a:srgbClr val="3A7AAF"/>
                </a:solidFill>
                <a:latin typeface="Calibri"/>
                <a:cs typeface="Calibri"/>
              </a:rPr>
              <a:t>para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45" dirty="0">
                <a:solidFill>
                  <a:srgbClr val="3A7AAF"/>
                </a:solidFill>
                <a:latin typeface="Calibri"/>
                <a:cs typeface="Calibri"/>
              </a:rPr>
              <a:t>América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15" dirty="0">
                <a:solidFill>
                  <a:srgbClr val="3A7AAF"/>
                </a:solidFill>
                <a:latin typeface="Calibri"/>
                <a:cs typeface="Calibri"/>
              </a:rPr>
              <a:t>Latina</a:t>
            </a:r>
            <a:r>
              <a:rPr sz="1400" i="1" spc="9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0" dirty="0">
                <a:solidFill>
                  <a:srgbClr val="3A7AAF"/>
                </a:solidFill>
                <a:latin typeface="Calibri"/>
                <a:cs typeface="Calibri"/>
              </a:rPr>
              <a:t>y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3A7AAF"/>
                </a:solidFill>
                <a:latin typeface="Calibri"/>
                <a:cs typeface="Calibri"/>
              </a:rPr>
              <a:t>el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3A7AAF"/>
                </a:solidFill>
                <a:latin typeface="Calibri"/>
                <a:cs typeface="Calibri"/>
              </a:rPr>
              <a:t>Caribe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3A7AAF"/>
                </a:solidFill>
                <a:latin typeface="Calibri"/>
                <a:cs typeface="Calibri"/>
              </a:rPr>
              <a:t>(CEPAL)</a:t>
            </a:r>
            <a:r>
              <a:rPr sz="1400" i="1" spc="9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0" dirty="0">
                <a:solidFill>
                  <a:srgbClr val="3A7AAF"/>
                </a:solidFill>
                <a:latin typeface="Calibri"/>
                <a:cs typeface="Calibri"/>
              </a:rPr>
              <a:t>y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5" dirty="0">
                <a:solidFill>
                  <a:srgbClr val="3A7AAF"/>
                </a:solidFill>
                <a:latin typeface="Calibri"/>
                <a:cs typeface="Calibri"/>
              </a:rPr>
              <a:t>Organización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A7AAF"/>
                </a:solidFill>
                <a:latin typeface="Calibri"/>
                <a:cs typeface="Calibri"/>
              </a:rPr>
              <a:t>Internacional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0" dirty="0">
                <a:solidFill>
                  <a:srgbClr val="3A7AAF"/>
                </a:solidFill>
                <a:latin typeface="Calibri"/>
                <a:cs typeface="Calibri"/>
              </a:rPr>
              <a:t>del</a:t>
            </a:r>
            <a:r>
              <a:rPr sz="1400" i="1" spc="10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3A7AAF"/>
                </a:solidFill>
                <a:latin typeface="Calibri"/>
                <a:cs typeface="Calibri"/>
              </a:rPr>
              <a:t>Trabajo</a:t>
            </a:r>
            <a:r>
              <a:rPr sz="1400" i="1" spc="9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(OIT),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i="1" spc="-75" dirty="0">
                <a:solidFill>
                  <a:srgbClr val="3A7AAF"/>
                </a:solidFill>
                <a:latin typeface="Calibri"/>
                <a:cs typeface="Calibri"/>
              </a:rPr>
              <a:t>sobre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5" dirty="0">
                <a:solidFill>
                  <a:srgbClr val="3A7AAF"/>
                </a:solidFill>
                <a:latin typeface="Calibri"/>
                <a:cs typeface="Calibri"/>
              </a:rPr>
              <a:t>la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A7AAF"/>
                </a:solidFill>
                <a:latin typeface="Calibri"/>
                <a:cs typeface="Calibri"/>
              </a:rPr>
              <a:t>base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A7AAF"/>
                </a:solidFill>
                <a:latin typeface="Calibri"/>
                <a:cs typeface="Calibri"/>
              </a:rPr>
              <a:t>de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3A7AAF"/>
                </a:solidFill>
                <a:latin typeface="Calibri"/>
                <a:cs typeface="Calibri"/>
              </a:rPr>
              <a:t>OIT.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0" dirty="0">
                <a:solidFill>
                  <a:srgbClr val="3A7AAF"/>
                </a:solidFill>
                <a:latin typeface="Calibri"/>
                <a:cs typeface="Calibri"/>
              </a:rPr>
              <a:t>Directrices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5" dirty="0">
                <a:solidFill>
                  <a:srgbClr val="3A7AAF"/>
                </a:solidFill>
                <a:latin typeface="Calibri"/>
                <a:cs typeface="Calibri"/>
              </a:rPr>
              <a:t>relativas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3A7AAF"/>
                </a:solidFill>
                <a:latin typeface="Calibri"/>
                <a:cs typeface="Calibri"/>
              </a:rPr>
              <a:t>a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40" dirty="0">
                <a:solidFill>
                  <a:srgbClr val="3A7AAF"/>
                </a:solidFill>
                <a:latin typeface="Calibri"/>
                <a:cs typeface="Calibri"/>
              </a:rPr>
              <a:t>los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0" dirty="0">
                <a:solidFill>
                  <a:srgbClr val="3A7AAF"/>
                </a:solidFill>
                <a:latin typeface="Calibri"/>
                <a:cs typeface="Calibri"/>
              </a:rPr>
              <a:t>sistemas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A7AAF"/>
                </a:solidFill>
                <a:latin typeface="Calibri"/>
                <a:cs typeface="Calibri"/>
              </a:rPr>
              <a:t>de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5" dirty="0">
                <a:solidFill>
                  <a:srgbClr val="3A7AAF"/>
                </a:solidFill>
                <a:latin typeface="Calibri"/>
                <a:cs typeface="Calibri"/>
              </a:rPr>
              <a:t>gestión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A7AAF"/>
                </a:solidFill>
                <a:latin typeface="Calibri"/>
                <a:cs typeface="Calibri"/>
              </a:rPr>
              <a:t>de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5" dirty="0">
                <a:solidFill>
                  <a:srgbClr val="3A7AAF"/>
                </a:solidFill>
                <a:latin typeface="Calibri"/>
                <a:cs typeface="Calibri"/>
              </a:rPr>
              <a:t>la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A7AAF"/>
                </a:solidFill>
                <a:latin typeface="Calibri"/>
                <a:cs typeface="Calibri"/>
              </a:rPr>
              <a:t>seguridad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0" dirty="0">
                <a:solidFill>
                  <a:srgbClr val="3A7AAF"/>
                </a:solidFill>
                <a:latin typeface="Calibri"/>
                <a:cs typeface="Calibri"/>
              </a:rPr>
              <a:t>y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5" dirty="0">
                <a:solidFill>
                  <a:srgbClr val="3A7AAF"/>
                </a:solidFill>
                <a:latin typeface="Calibri"/>
                <a:cs typeface="Calibri"/>
              </a:rPr>
              <a:t>la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3A7AAF"/>
                </a:solidFill>
                <a:latin typeface="Calibri"/>
                <a:cs typeface="Calibri"/>
              </a:rPr>
              <a:t>salud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3A7AAF"/>
                </a:solidFill>
                <a:latin typeface="Calibri"/>
                <a:cs typeface="Calibri"/>
              </a:rPr>
              <a:t>del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0" dirty="0">
                <a:solidFill>
                  <a:srgbClr val="3A7AAF"/>
                </a:solidFill>
                <a:latin typeface="Calibri"/>
                <a:cs typeface="Calibri"/>
              </a:rPr>
              <a:t>trabajo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0" dirty="0">
                <a:solidFill>
                  <a:srgbClr val="3A7AAF"/>
                </a:solidFill>
                <a:latin typeface="Calibri"/>
                <a:cs typeface="Calibri"/>
              </a:rPr>
              <a:t>ILO-OSH</a:t>
            </a:r>
            <a:r>
              <a:rPr sz="1400" i="1" spc="45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3A7AAF"/>
                </a:solidFill>
                <a:latin typeface="Calibri"/>
                <a:cs typeface="Calibri"/>
              </a:rPr>
              <a:t>2001,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65" dirty="0">
                <a:solidFill>
                  <a:srgbClr val="3A7AAF"/>
                </a:solidFill>
                <a:latin typeface="Calibri"/>
                <a:cs typeface="Calibri"/>
              </a:rPr>
              <a:t>Ginebra,</a:t>
            </a:r>
            <a:r>
              <a:rPr sz="1400" i="1" spc="50" dirty="0">
                <a:solidFill>
                  <a:srgbClr val="3A7AAF"/>
                </a:solidFill>
                <a:latin typeface="Calibri"/>
                <a:cs typeface="Calibri"/>
              </a:rPr>
              <a:t> </a:t>
            </a:r>
            <a:r>
              <a:rPr sz="1400" i="1" spc="-30" dirty="0">
                <a:solidFill>
                  <a:srgbClr val="3A7AAF"/>
                </a:solidFill>
                <a:latin typeface="Calibri"/>
                <a:cs typeface="Calibri"/>
              </a:rPr>
              <a:t>2002.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100" y="1574604"/>
            <a:ext cx="7501255" cy="517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3C73"/>
                </a:solidFill>
                <a:latin typeface="Calibri"/>
                <a:cs typeface="Calibri"/>
              </a:rPr>
              <a:t>MEDIDAS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PARA </a:t>
            </a:r>
            <a:r>
              <a:rPr sz="1800" b="1" spc="12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VIABILIDAD </a:t>
            </a:r>
            <a:r>
              <a:rPr sz="1800" b="1" spc="-25" dirty="0">
                <a:solidFill>
                  <a:srgbClr val="003C73"/>
                </a:solidFill>
                <a:latin typeface="Calibri"/>
                <a:cs typeface="Calibri"/>
              </a:rPr>
              <a:t>ECONÓMICA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(DEPENDIENDO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DEL</a:t>
            </a:r>
            <a:r>
              <a:rPr sz="1800" b="1" spc="-13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RUBRO)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Operación </a:t>
            </a: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Sanitaria</a:t>
            </a:r>
            <a:r>
              <a:rPr sz="1800" b="1" spc="2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Segura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Ajustes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modalidad</a:t>
            </a:r>
            <a:r>
              <a:rPr sz="1800" b="1" spc="31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laboral</a:t>
            </a:r>
            <a:endParaRPr sz="1800">
              <a:latin typeface="Calibri"/>
              <a:cs typeface="Calibri"/>
            </a:endParaRPr>
          </a:p>
          <a:p>
            <a:pPr marL="215265">
              <a:lnSpc>
                <a:spcPct val="100000"/>
              </a:lnSpc>
              <a:spcBef>
                <a:spcPts val="240"/>
              </a:spcBef>
            </a:pP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(ajuste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jornadas,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teletrabajo,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disposición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física,</a:t>
            </a:r>
            <a:r>
              <a:rPr sz="1800" b="1" spc="2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003C73"/>
                </a:solidFill>
                <a:latin typeface="Calibri"/>
                <a:cs typeface="Calibri"/>
              </a:rPr>
              <a:t>multifuncionalidad)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Aumentar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caja.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Deuda,</a:t>
            </a:r>
            <a:r>
              <a:rPr sz="1800" b="1" spc="1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control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gastos,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dividendos,</a:t>
            </a:r>
            <a:r>
              <a:rPr sz="1800" b="1" spc="1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Protección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los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equipos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trabajo</a:t>
            </a:r>
            <a:r>
              <a:rPr sz="1800" b="1" spc="20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claves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dirty="0">
                <a:solidFill>
                  <a:srgbClr val="003C73"/>
                </a:solidFill>
                <a:latin typeface="Calibri"/>
                <a:cs typeface="Calibri"/>
              </a:rPr>
              <a:t>Uso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instrumentos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extraordinarios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(Creditos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Prot.</a:t>
            </a:r>
            <a:r>
              <a:rPr sz="1800" b="1" spc="229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Empleo)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Identificar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oportunidades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creadas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por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</a:t>
            </a:r>
            <a:r>
              <a:rPr sz="1800" b="1" spc="46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pandemia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3C73"/>
              </a:buClr>
              <a:buFont typeface="Calibri"/>
              <a:buChar char="·"/>
            </a:pPr>
            <a:endParaRPr sz="2050">
              <a:latin typeface="Times New Roman"/>
              <a:cs typeface="Times New Roman"/>
            </a:endParaRPr>
          </a:p>
          <a:p>
            <a:pPr marL="215265" marR="2476500" indent="-203200">
              <a:lnSpc>
                <a:spcPct val="111100"/>
              </a:lnSpc>
              <a:spcBef>
                <a:spcPts val="5"/>
              </a:spcBef>
              <a:buChar char="·"/>
              <a:tabLst>
                <a:tab pos="207645" algn="l"/>
              </a:tabLst>
            </a:pPr>
            <a:r>
              <a:rPr sz="1800" b="1" spc="15" dirty="0">
                <a:solidFill>
                  <a:srgbClr val="003C73"/>
                </a:solidFill>
                <a:latin typeface="Calibri"/>
                <a:cs typeface="Calibri"/>
              </a:rPr>
              <a:t>Mantener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un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control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con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luces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cortas  </a:t>
            </a: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(liderazgo, </a:t>
            </a:r>
            <a:r>
              <a:rPr sz="1800" b="1" spc="75" dirty="0">
                <a:solidFill>
                  <a:srgbClr val="003C73"/>
                </a:solidFill>
                <a:latin typeface="Calibri"/>
                <a:cs typeface="Calibri"/>
              </a:rPr>
              <a:t>análisis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prudencia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en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el</a:t>
            </a:r>
            <a:r>
              <a:rPr sz="1800" b="1" spc="44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accionar)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597" y="359994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775"/>
              </a:spcBef>
            </a:pPr>
            <a:r>
              <a:rPr spc="30" dirty="0"/>
              <a:t>DESAFÍOS </a:t>
            </a:r>
            <a:r>
              <a:rPr spc="100" dirty="0"/>
              <a:t>Y </a:t>
            </a:r>
            <a:r>
              <a:rPr spc="-5" dirty="0"/>
              <a:t>ACCIONES </a:t>
            </a:r>
            <a:r>
              <a:rPr spc="25" dirty="0"/>
              <a:t>DE </a:t>
            </a:r>
            <a:r>
              <a:rPr spc="20" dirty="0"/>
              <a:t>EMPRESAS </a:t>
            </a:r>
            <a:r>
              <a:rPr spc="10" dirty="0"/>
              <a:t>PARA </a:t>
            </a:r>
            <a:r>
              <a:rPr spc="75" dirty="0"/>
              <a:t>SUPERAR </a:t>
            </a:r>
            <a:r>
              <a:rPr spc="175" dirty="0"/>
              <a:t>LA</a:t>
            </a:r>
            <a:r>
              <a:rPr spc="830" dirty="0"/>
              <a:t> </a:t>
            </a:r>
            <a:r>
              <a:rPr spc="105" dirty="0"/>
              <a:t>CRISIS</a:t>
            </a:r>
          </a:p>
        </p:txBody>
      </p:sp>
      <p:sp>
        <p:nvSpPr>
          <p:cNvPr id="4" name="object 4"/>
          <p:cNvSpPr/>
          <p:nvPr/>
        </p:nvSpPr>
        <p:spPr>
          <a:xfrm>
            <a:off x="2511403" y="3256342"/>
            <a:ext cx="582726" cy="58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1605" y="2118800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373" y="0"/>
                </a:moveTo>
                <a:lnTo>
                  <a:pt x="195182" y="4973"/>
                </a:lnTo>
                <a:lnTo>
                  <a:pt x="149338" y="19232"/>
                </a:lnTo>
                <a:lnTo>
                  <a:pt x="107831" y="41788"/>
                </a:lnTo>
                <a:lnTo>
                  <a:pt x="71651" y="71651"/>
                </a:lnTo>
                <a:lnTo>
                  <a:pt x="41788" y="107831"/>
                </a:lnTo>
                <a:lnTo>
                  <a:pt x="19232" y="149338"/>
                </a:lnTo>
                <a:lnTo>
                  <a:pt x="4973" y="195182"/>
                </a:lnTo>
                <a:lnTo>
                  <a:pt x="0" y="244373"/>
                </a:lnTo>
                <a:lnTo>
                  <a:pt x="4973" y="293569"/>
                </a:lnTo>
                <a:lnTo>
                  <a:pt x="19232" y="339417"/>
                </a:lnTo>
                <a:lnTo>
                  <a:pt x="41788" y="380928"/>
                </a:lnTo>
                <a:lnTo>
                  <a:pt x="71651" y="417112"/>
                </a:lnTo>
                <a:lnTo>
                  <a:pt x="107831" y="446978"/>
                </a:lnTo>
                <a:lnTo>
                  <a:pt x="149338" y="469537"/>
                </a:lnTo>
                <a:lnTo>
                  <a:pt x="195182" y="483798"/>
                </a:lnTo>
                <a:lnTo>
                  <a:pt x="244373" y="488772"/>
                </a:lnTo>
                <a:lnTo>
                  <a:pt x="293565" y="483798"/>
                </a:lnTo>
                <a:lnTo>
                  <a:pt x="330897" y="472186"/>
                </a:lnTo>
                <a:lnTo>
                  <a:pt x="244373" y="472186"/>
                </a:lnTo>
                <a:lnTo>
                  <a:pt x="198522" y="467549"/>
                </a:lnTo>
                <a:lnTo>
                  <a:pt x="155786" y="454254"/>
                </a:lnTo>
                <a:lnTo>
                  <a:pt x="117091" y="433225"/>
                </a:lnTo>
                <a:lnTo>
                  <a:pt x="83359" y="405385"/>
                </a:lnTo>
                <a:lnTo>
                  <a:pt x="55515" y="371656"/>
                </a:lnTo>
                <a:lnTo>
                  <a:pt x="34482" y="332963"/>
                </a:lnTo>
                <a:lnTo>
                  <a:pt x="21185" y="290227"/>
                </a:lnTo>
                <a:lnTo>
                  <a:pt x="16548" y="244373"/>
                </a:lnTo>
                <a:lnTo>
                  <a:pt x="21185" y="198522"/>
                </a:lnTo>
                <a:lnTo>
                  <a:pt x="34482" y="155786"/>
                </a:lnTo>
                <a:lnTo>
                  <a:pt x="55515" y="117091"/>
                </a:lnTo>
                <a:lnTo>
                  <a:pt x="83359" y="83359"/>
                </a:lnTo>
                <a:lnTo>
                  <a:pt x="117091" y="55515"/>
                </a:lnTo>
                <a:lnTo>
                  <a:pt x="155786" y="34482"/>
                </a:lnTo>
                <a:lnTo>
                  <a:pt x="198522" y="21185"/>
                </a:lnTo>
                <a:lnTo>
                  <a:pt x="244373" y="16548"/>
                </a:lnTo>
                <a:lnTo>
                  <a:pt x="330780" y="16548"/>
                </a:lnTo>
                <a:lnTo>
                  <a:pt x="293565" y="4973"/>
                </a:lnTo>
                <a:lnTo>
                  <a:pt x="244373" y="0"/>
                </a:lnTo>
                <a:close/>
              </a:path>
              <a:path w="488950" h="488950">
                <a:moveTo>
                  <a:pt x="330780" y="16548"/>
                </a:moveTo>
                <a:lnTo>
                  <a:pt x="244373" y="16548"/>
                </a:lnTo>
                <a:lnTo>
                  <a:pt x="290224" y="21185"/>
                </a:lnTo>
                <a:lnTo>
                  <a:pt x="332957" y="34482"/>
                </a:lnTo>
                <a:lnTo>
                  <a:pt x="371651" y="55515"/>
                </a:lnTo>
                <a:lnTo>
                  <a:pt x="405380" y="83359"/>
                </a:lnTo>
                <a:lnTo>
                  <a:pt x="433222" y="117091"/>
                </a:lnTo>
                <a:lnTo>
                  <a:pt x="454253" y="155786"/>
                </a:lnTo>
                <a:lnTo>
                  <a:pt x="467548" y="198522"/>
                </a:lnTo>
                <a:lnTo>
                  <a:pt x="472185" y="244373"/>
                </a:lnTo>
                <a:lnTo>
                  <a:pt x="467548" y="290227"/>
                </a:lnTo>
                <a:lnTo>
                  <a:pt x="454253" y="332963"/>
                </a:lnTo>
                <a:lnTo>
                  <a:pt x="433222" y="371656"/>
                </a:lnTo>
                <a:lnTo>
                  <a:pt x="405380" y="405385"/>
                </a:lnTo>
                <a:lnTo>
                  <a:pt x="371651" y="433225"/>
                </a:lnTo>
                <a:lnTo>
                  <a:pt x="332957" y="454254"/>
                </a:lnTo>
                <a:lnTo>
                  <a:pt x="290224" y="467549"/>
                </a:lnTo>
                <a:lnTo>
                  <a:pt x="244373" y="472186"/>
                </a:lnTo>
                <a:lnTo>
                  <a:pt x="330897" y="472186"/>
                </a:lnTo>
                <a:lnTo>
                  <a:pt x="380923" y="446978"/>
                </a:lnTo>
                <a:lnTo>
                  <a:pt x="417107" y="417112"/>
                </a:lnTo>
                <a:lnTo>
                  <a:pt x="446975" y="380928"/>
                </a:lnTo>
                <a:lnTo>
                  <a:pt x="469535" y="339417"/>
                </a:lnTo>
                <a:lnTo>
                  <a:pt x="483797" y="293569"/>
                </a:lnTo>
                <a:lnTo>
                  <a:pt x="488772" y="244373"/>
                </a:lnTo>
                <a:lnTo>
                  <a:pt x="483797" y="195182"/>
                </a:lnTo>
                <a:lnTo>
                  <a:pt x="469535" y="149338"/>
                </a:lnTo>
                <a:lnTo>
                  <a:pt x="446975" y="107831"/>
                </a:lnTo>
                <a:lnTo>
                  <a:pt x="417107" y="71651"/>
                </a:lnTo>
                <a:lnTo>
                  <a:pt x="380923" y="41788"/>
                </a:lnTo>
                <a:lnTo>
                  <a:pt x="339412" y="19232"/>
                </a:lnTo>
                <a:lnTo>
                  <a:pt x="330780" y="16548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7271" y="2208245"/>
            <a:ext cx="138430" cy="184785"/>
          </a:xfrm>
          <a:custGeom>
            <a:avLst/>
            <a:gdLst/>
            <a:ahLst/>
            <a:cxnLst/>
            <a:rect l="l" t="t" r="r" b="b"/>
            <a:pathLst>
              <a:path w="138430" h="184785">
                <a:moveTo>
                  <a:pt x="113283" y="0"/>
                </a:moveTo>
                <a:lnTo>
                  <a:pt x="104127" y="0"/>
                </a:lnTo>
                <a:lnTo>
                  <a:pt x="100418" y="3708"/>
                </a:lnTo>
                <a:lnTo>
                  <a:pt x="100418" y="126555"/>
                </a:lnTo>
                <a:lnTo>
                  <a:pt x="93591" y="129523"/>
                </a:lnTo>
                <a:lnTo>
                  <a:pt x="87806" y="134019"/>
                </a:lnTo>
                <a:lnTo>
                  <a:pt x="83304" y="139807"/>
                </a:lnTo>
                <a:lnTo>
                  <a:pt x="80327" y="146646"/>
                </a:lnTo>
                <a:lnTo>
                  <a:pt x="3708" y="146646"/>
                </a:lnTo>
                <a:lnTo>
                  <a:pt x="0" y="150355"/>
                </a:lnTo>
                <a:lnTo>
                  <a:pt x="0" y="159511"/>
                </a:lnTo>
                <a:lnTo>
                  <a:pt x="3708" y="163220"/>
                </a:lnTo>
                <a:lnTo>
                  <a:pt x="80352" y="163220"/>
                </a:lnTo>
                <a:lnTo>
                  <a:pt x="84405" y="171773"/>
                </a:lnTo>
                <a:lnTo>
                  <a:pt x="90819" y="178555"/>
                </a:lnTo>
                <a:lnTo>
                  <a:pt x="99092" y="183022"/>
                </a:lnTo>
                <a:lnTo>
                  <a:pt x="108724" y="184632"/>
                </a:lnTo>
                <a:lnTo>
                  <a:pt x="120288" y="182298"/>
                </a:lnTo>
                <a:lnTo>
                  <a:pt x="129730" y="175933"/>
                </a:lnTo>
                <a:lnTo>
                  <a:pt x="136095" y="166491"/>
                </a:lnTo>
                <a:lnTo>
                  <a:pt x="138429" y="154927"/>
                </a:lnTo>
                <a:lnTo>
                  <a:pt x="136805" y="145306"/>
                </a:lnTo>
                <a:lnTo>
                  <a:pt x="132330" y="137031"/>
                </a:lnTo>
                <a:lnTo>
                  <a:pt x="125546" y="130611"/>
                </a:lnTo>
                <a:lnTo>
                  <a:pt x="116992" y="126555"/>
                </a:lnTo>
                <a:lnTo>
                  <a:pt x="116992" y="3708"/>
                </a:lnTo>
                <a:lnTo>
                  <a:pt x="113283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7698" y="2150941"/>
            <a:ext cx="17145" cy="36195"/>
          </a:xfrm>
          <a:custGeom>
            <a:avLst/>
            <a:gdLst/>
            <a:ahLst/>
            <a:cxnLst/>
            <a:rect l="l" t="t" r="r" b="b"/>
            <a:pathLst>
              <a:path w="17144" h="36194">
                <a:moveTo>
                  <a:pt x="12852" y="0"/>
                </a:moveTo>
                <a:lnTo>
                  <a:pt x="3708" y="0"/>
                </a:lnTo>
                <a:lnTo>
                  <a:pt x="0" y="3708"/>
                </a:lnTo>
                <a:lnTo>
                  <a:pt x="25" y="31965"/>
                </a:lnTo>
                <a:lnTo>
                  <a:pt x="3708" y="35674"/>
                </a:lnTo>
                <a:lnTo>
                  <a:pt x="12852" y="35674"/>
                </a:lnTo>
                <a:lnTo>
                  <a:pt x="16560" y="31965"/>
                </a:lnTo>
                <a:lnTo>
                  <a:pt x="16560" y="3708"/>
                </a:lnTo>
                <a:lnTo>
                  <a:pt x="12852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7698" y="2539720"/>
            <a:ext cx="17145" cy="36195"/>
          </a:xfrm>
          <a:custGeom>
            <a:avLst/>
            <a:gdLst/>
            <a:ahLst/>
            <a:cxnLst/>
            <a:rect l="l" t="t" r="r" b="b"/>
            <a:pathLst>
              <a:path w="17144" h="36194">
                <a:moveTo>
                  <a:pt x="12852" y="0"/>
                </a:moveTo>
                <a:lnTo>
                  <a:pt x="3708" y="0"/>
                </a:lnTo>
                <a:lnTo>
                  <a:pt x="0" y="3733"/>
                </a:lnTo>
                <a:lnTo>
                  <a:pt x="0" y="31965"/>
                </a:lnTo>
                <a:lnTo>
                  <a:pt x="3708" y="35674"/>
                </a:lnTo>
                <a:lnTo>
                  <a:pt x="12852" y="35674"/>
                </a:lnTo>
                <a:lnTo>
                  <a:pt x="16535" y="31965"/>
                </a:lnTo>
                <a:lnTo>
                  <a:pt x="16560" y="3733"/>
                </a:lnTo>
                <a:lnTo>
                  <a:pt x="12852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2542" y="2354893"/>
            <a:ext cx="36195" cy="17145"/>
          </a:xfrm>
          <a:custGeom>
            <a:avLst/>
            <a:gdLst/>
            <a:ahLst/>
            <a:cxnLst/>
            <a:rect l="l" t="t" r="r" b="b"/>
            <a:pathLst>
              <a:path w="36194" h="17144">
                <a:moveTo>
                  <a:pt x="31940" y="0"/>
                </a:moveTo>
                <a:lnTo>
                  <a:pt x="3708" y="0"/>
                </a:lnTo>
                <a:lnTo>
                  <a:pt x="0" y="3708"/>
                </a:lnTo>
                <a:lnTo>
                  <a:pt x="0" y="12865"/>
                </a:lnTo>
                <a:lnTo>
                  <a:pt x="3721" y="16573"/>
                </a:lnTo>
                <a:lnTo>
                  <a:pt x="31953" y="16573"/>
                </a:lnTo>
                <a:lnTo>
                  <a:pt x="35661" y="12865"/>
                </a:lnTo>
                <a:lnTo>
                  <a:pt x="35661" y="3708"/>
                </a:lnTo>
                <a:lnTo>
                  <a:pt x="31940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3742" y="2354898"/>
            <a:ext cx="36195" cy="17145"/>
          </a:xfrm>
          <a:custGeom>
            <a:avLst/>
            <a:gdLst/>
            <a:ahLst/>
            <a:cxnLst/>
            <a:rect l="l" t="t" r="r" b="b"/>
            <a:pathLst>
              <a:path w="36194" h="17144">
                <a:moveTo>
                  <a:pt x="31965" y="0"/>
                </a:moveTo>
                <a:lnTo>
                  <a:pt x="3708" y="0"/>
                </a:lnTo>
                <a:lnTo>
                  <a:pt x="0" y="3708"/>
                </a:lnTo>
                <a:lnTo>
                  <a:pt x="0" y="12852"/>
                </a:lnTo>
                <a:lnTo>
                  <a:pt x="3708" y="16560"/>
                </a:lnTo>
                <a:lnTo>
                  <a:pt x="31940" y="16560"/>
                </a:lnTo>
                <a:lnTo>
                  <a:pt x="35674" y="12852"/>
                </a:lnTo>
                <a:lnTo>
                  <a:pt x="35674" y="3708"/>
                </a:lnTo>
                <a:lnTo>
                  <a:pt x="31965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2000" y="2179142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19761" y="0"/>
                </a:moveTo>
                <a:lnTo>
                  <a:pt x="14630" y="1193"/>
                </a:lnTo>
                <a:lnTo>
                  <a:pt x="0" y="25387"/>
                </a:lnTo>
                <a:lnTo>
                  <a:pt x="1269" y="30492"/>
                </a:lnTo>
                <a:lnTo>
                  <a:pt x="6502" y="33655"/>
                </a:lnTo>
                <a:lnTo>
                  <a:pt x="8000" y="34048"/>
                </a:lnTo>
                <a:lnTo>
                  <a:pt x="12268" y="34048"/>
                </a:lnTo>
                <a:lnTo>
                  <a:pt x="15011" y="32626"/>
                </a:lnTo>
                <a:lnTo>
                  <a:pt x="28816" y="9791"/>
                </a:lnTo>
                <a:lnTo>
                  <a:pt x="27533" y="4699"/>
                </a:lnTo>
                <a:lnTo>
                  <a:pt x="19761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1159" y="2512030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19697" y="0"/>
                </a:moveTo>
                <a:lnTo>
                  <a:pt x="14592" y="1244"/>
                </a:lnTo>
                <a:lnTo>
                  <a:pt x="0" y="25412"/>
                </a:lnTo>
                <a:lnTo>
                  <a:pt x="1244" y="30530"/>
                </a:lnTo>
                <a:lnTo>
                  <a:pt x="6502" y="33693"/>
                </a:lnTo>
                <a:lnTo>
                  <a:pt x="8001" y="34086"/>
                </a:lnTo>
                <a:lnTo>
                  <a:pt x="12268" y="34086"/>
                </a:lnTo>
                <a:lnTo>
                  <a:pt x="14998" y="32664"/>
                </a:lnTo>
                <a:lnTo>
                  <a:pt x="26416" y="13754"/>
                </a:lnTo>
                <a:lnTo>
                  <a:pt x="28778" y="9791"/>
                </a:lnTo>
                <a:lnTo>
                  <a:pt x="27533" y="4699"/>
                </a:lnTo>
                <a:lnTo>
                  <a:pt x="19697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4802" y="2449187"/>
            <a:ext cx="35560" cy="27940"/>
          </a:xfrm>
          <a:custGeom>
            <a:avLst/>
            <a:gdLst/>
            <a:ahLst/>
            <a:cxnLst/>
            <a:rect l="l" t="t" r="r" b="b"/>
            <a:pathLst>
              <a:path w="35560" h="27939">
                <a:moveTo>
                  <a:pt x="9867" y="0"/>
                </a:moveTo>
                <a:lnTo>
                  <a:pt x="4699" y="1282"/>
                </a:lnTo>
                <a:lnTo>
                  <a:pt x="0" y="9105"/>
                </a:lnTo>
                <a:lnTo>
                  <a:pt x="1270" y="14223"/>
                </a:lnTo>
                <a:lnTo>
                  <a:pt x="22847" y="27266"/>
                </a:lnTo>
                <a:lnTo>
                  <a:pt x="24358" y="27673"/>
                </a:lnTo>
                <a:lnTo>
                  <a:pt x="28613" y="27673"/>
                </a:lnTo>
                <a:lnTo>
                  <a:pt x="31369" y="26238"/>
                </a:lnTo>
                <a:lnTo>
                  <a:pt x="35280" y="19710"/>
                </a:lnTo>
                <a:lnTo>
                  <a:pt x="33997" y="14617"/>
                </a:lnTo>
                <a:lnTo>
                  <a:pt x="9867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1912" y="2248367"/>
            <a:ext cx="35560" cy="27940"/>
          </a:xfrm>
          <a:custGeom>
            <a:avLst/>
            <a:gdLst/>
            <a:ahLst/>
            <a:cxnLst/>
            <a:rect l="l" t="t" r="r" b="b"/>
            <a:pathLst>
              <a:path w="35560" h="27939">
                <a:moveTo>
                  <a:pt x="9829" y="0"/>
                </a:moveTo>
                <a:lnTo>
                  <a:pt x="4749" y="1257"/>
                </a:lnTo>
                <a:lnTo>
                  <a:pt x="2362" y="5168"/>
                </a:lnTo>
                <a:lnTo>
                  <a:pt x="0" y="9093"/>
                </a:lnTo>
                <a:lnTo>
                  <a:pt x="1244" y="14185"/>
                </a:lnTo>
                <a:lnTo>
                  <a:pt x="21526" y="26403"/>
                </a:lnTo>
                <a:lnTo>
                  <a:pt x="22847" y="27216"/>
                </a:lnTo>
                <a:lnTo>
                  <a:pt x="24320" y="27609"/>
                </a:lnTo>
                <a:lnTo>
                  <a:pt x="28587" y="27609"/>
                </a:lnTo>
                <a:lnTo>
                  <a:pt x="31318" y="26174"/>
                </a:lnTo>
                <a:lnTo>
                  <a:pt x="35242" y="19672"/>
                </a:lnTo>
                <a:lnTo>
                  <a:pt x="33997" y="14604"/>
                </a:lnTo>
                <a:lnTo>
                  <a:pt x="9829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9672" y="2257929"/>
            <a:ext cx="36195" cy="27305"/>
          </a:xfrm>
          <a:custGeom>
            <a:avLst/>
            <a:gdLst/>
            <a:ahLst/>
            <a:cxnLst/>
            <a:rect l="l" t="t" r="r" b="b"/>
            <a:pathLst>
              <a:path w="36194" h="27305">
                <a:moveTo>
                  <a:pt x="26492" y="0"/>
                </a:moveTo>
                <a:lnTo>
                  <a:pt x="1549" y="13233"/>
                </a:lnTo>
                <a:lnTo>
                  <a:pt x="0" y="18249"/>
                </a:lnTo>
                <a:lnTo>
                  <a:pt x="3670" y="25082"/>
                </a:lnTo>
                <a:lnTo>
                  <a:pt x="6527" y="26682"/>
                </a:lnTo>
                <a:lnTo>
                  <a:pt x="10795" y="26682"/>
                </a:lnTo>
                <a:lnTo>
                  <a:pt x="12141" y="26377"/>
                </a:lnTo>
                <a:lnTo>
                  <a:pt x="34277" y="14630"/>
                </a:lnTo>
                <a:lnTo>
                  <a:pt x="35839" y="9613"/>
                </a:lnTo>
                <a:lnTo>
                  <a:pt x="31521" y="1536"/>
                </a:lnTo>
                <a:lnTo>
                  <a:pt x="26492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6470" y="2440564"/>
            <a:ext cx="36195" cy="27305"/>
          </a:xfrm>
          <a:custGeom>
            <a:avLst/>
            <a:gdLst/>
            <a:ahLst/>
            <a:cxnLst/>
            <a:rect l="l" t="t" r="r" b="b"/>
            <a:pathLst>
              <a:path w="36194" h="27305">
                <a:moveTo>
                  <a:pt x="26492" y="0"/>
                </a:moveTo>
                <a:lnTo>
                  <a:pt x="1549" y="13258"/>
                </a:lnTo>
                <a:lnTo>
                  <a:pt x="0" y="18275"/>
                </a:lnTo>
                <a:lnTo>
                  <a:pt x="3644" y="25120"/>
                </a:lnTo>
                <a:lnTo>
                  <a:pt x="6502" y="26720"/>
                </a:lnTo>
                <a:lnTo>
                  <a:pt x="10795" y="26720"/>
                </a:lnTo>
                <a:lnTo>
                  <a:pt x="12115" y="26390"/>
                </a:lnTo>
                <a:lnTo>
                  <a:pt x="34264" y="14617"/>
                </a:lnTo>
                <a:lnTo>
                  <a:pt x="35814" y="9613"/>
                </a:lnTo>
                <a:lnTo>
                  <a:pt x="31508" y="1536"/>
                </a:lnTo>
                <a:lnTo>
                  <a:pt x="26492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3339" y="2516941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9613" y="0"/>
                </a:moveTo>
                <a:lnTo>
                  <a:pt x="5600" y="2082"/>
                </a:lnTo>
                <a:lnTo>
                  <a:pt x="1562" y="4241"/>
                </a:lnTo>
                <a:lnTo>
                  <a:pt x="0" y="9258"/>
                </a:lnTo>
                <a:lnTo>
                  <a:pt x="12623" y="32969"/>
                </a:lnTo>
                <a:lnTo>
                  <a:pt x="15494" y="34569"/>
                </a:lnTo>
                <a:lnTo>
                  <a:pt x="19761" y="34569"/>
                </a:lnTo>
                <a:lnTo>
                  <a:pt x="21107" y="34239"/>
                </a:lnTo>
                <a:lnTo>
                  <a:pt x="26390" y="31432"/>
                </a:lnTo>
                <a:lnTo>
                  <a:pt x="27940" y="26428"/>
                </a:lnTo>
                <a:lnTo>
                  <a:pt x="14643" y="1460"/>
                </a:lnTo>
                <a:lnTo>
                  <a:pt x="9613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0709" y="2173631"/>
            <a:ext cx="27940" cy="34925"/>
          </a:xfrm>
          <a:custGeom>
            <a:avLst/>
            <a:gdLst/>
            <a:ahLst/>
            <a:cxnLst/>
            <a:rect l="l" t="t" r="r" b="b"/>
            <a:pathLst>
              <a:path w="27939" h="34925">
                <a:moveTo>
                  <a:pt x="9639" y="0"/>
                </a:moveTo>
                <a:lnTo>
                  <a:pt x="5600" y="2197"/>
                </a:lnTo>
                <a:lnTo>
                  <a:pt x="1562" y="4343"/>
                </a:lnTo>
                <a:lnTo>
                  <a:pt x="0" y="9359"/>
                </a:lnTo>
                <a:lnTo>
                  <a:pt x="12611" y="33032"/>
                </a:lnTo>
                <a:lnTo>
                  <a:pt x="15481" y="34632"/>
                </a:lnTo>
                <a:lnTo>
                  <a:pt x="19761" y="34632"/>
                </a:lnTo>
                <a:lnTo>
                  <a:pt x="21094" y="34315"/>
                </a:lnTo>
                <a:lnTo>
                  <a:pt x="26365" y="31495"/>
                </a:lnTo>
                <a:lnTo>
                  <a:pt x="27927" y="26492"/>
                </a:lnTo>
                <a:lnTo>
                  <a:pt x="14643" y="1587"/>
                </a:lnTo>
                <a:lnTo>
                  <a:pt x="9639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3601" y="4504402"/>
            <a:ext cx="532765" cy="535305"/>
          </a:xfrm>
          <a:custGeom>
            <a:avLst/>
            <a:gdLst/>
            <a:ahLst/>
            <a:cxnLst/>
            <a:rect l="l" t="t" r="r" b="b"/>
            <a:pathLst>
              <a:path w="532764" h="535304">
                <a:moveTo>
                  <a:pt x="193725" y="345516"/>
                </a:moveTo>
                <a:lnTo>
                  <a:pt x="164020" y="345516"/>
                </a:lnTo>
                <a:lnTo>
                  <a:pt x="164020" y="528142"/>
                </a:lnTo>
                <a:lnTo>
                  <a:pt x="170662" y="534796"/>
                </a:lnTo>
                <a:lnTo>
                  <a:pt x="227380" y="534796"/>
                </a:lnTo>
                <a:lnTo>
                  <a:pt x="234022" y="528142"/>
                </a:lnTo>
                <a:lnTo>
                  <a:pt x="234022" y="511733"/>
                </a:lnTo>
                <a:lnTo>
                  <a:pt x="227380" y="505091"/>
                </a:lnTo>
                <a:lnTo>
                  <a:pt x="193725" y="505091"/>
                </a:lnTo>
                <a:lnTo>
                  <a:pt x="193725" y="345516"/>
                </a:lnTo>
                <a:close/>
              </a:path>
              <a:path w="532764" h="535304">
                <a:moveTo>
                  <a:pt x="128943" y="222237"/>
                </a:moveTo>
                <a:lnTo>
                  <a:pt x="99237" y="222237"/>
                </a:lnTo>
                <a:lnTo>
                  <a:pt x="99237" y="252018"/>
                </a:lnTo>
                <a:lnTo>
                  <a:pt x="105879" y="258660"/>
                </a:lnTo>
                <a:lnTo>
                  <a:pt x="185216" y="258673"/>
                </a:lnTo>
                <a:lnTo>
                  <a:pt x="210713" y="263843"/>
                </a:lnTo>
                <a:lnTo>
                  <a:pt x="231580" y="277933"/>
                </a:lnTo>
                <a:lnTo>
                  <a:pt x="245659" y="298814"/>
                </a:lnTo>
                <a:lnTo>
                  <a:pt x="250825" y="324345"/>
                </a:lnTo>
                <a:lnTo>
                  <a:pt x="250825" y="528142"/>
                </a:lnTo>
                <a:lnTo>
                  <a:pt x="257479" y="534796"/>
                </a:lnTo>
                <a:lnTo>
                  <a:pt x="265823" y="534796"/>
                </a:lnTo>
                <a:lnTo>
                  <a:pt x="314629" y="534758"/>
                </a:lnTo>
                <a:lnTo>
                  <a:pt x="321233" y="528142"/>
                </a:lnTo>
                <a:lnTo>
                  <a:pt x="321233" y="511733"/>
                </a:lnTo>
                <a:lnTo>
                  <a:pt x="314591" y="505078"/>
                </a:lnTo>
                <a:lnTo>
                  <a:pt x="281635" y="505078"/>
                </a:lnTo>
                <a:lnTo>
                  <a:pt x="281637" y="324345"/>
                </a:lnTo>
                <a:lnTo>
                  <a:pt x="286813" y="298801"/>
                </a:lnTo>
                <a:lnTo>
                  <a:pt x="300894" y="277933"/>
                </a:lnTo>
                <a:lnTo>
                  <a:pt x="306192" y="274358"/>
                </a:lnTo>
                <a:lnTo>
                  <a:pt x="266242" y="274358"/>
                </a:lnTo>
                <a:lnTo>
                  <a:pt x="259924" y="265351"/>
                </a:lnTo>
                <a:lnTo>
                  <a:pt x="252641" y="257148"/>
                </a:lnTo>
                <a:lnTo>
                  <a:pt x="244472" y="249828"/>
                </a:lnTo>
                <a:lnTo>
                  <a:pt x="235496" y="243471"/>
                </a:lnTo>
                <a:lnTo>
                  <a:pt x="235496" y="231266"/>
                </a:lnTo>
                <a:lnTo>
                  <a:pt x="205790" y="231266"/>
                </a:lnTo>
                <a:lnTo>
                  <a:pt x="199136" y="229793"/>
                </a:lnTo>
                <a:lnTo>
                  <a:pt x="192239" y="228955"/>
                </a:lnTo>
                <a:lnTo>
                  <a:pt x="128943" y="228955"/>
                </a:lnTo>
                <a:lnTo>
                  <a:pt x="128943" y="222237"/>
                </a:lnTo>
                <a:close/>
              </a:path>
              <a:path w="532764" h="535304">
                <a:moveTo>
                  <a:pt x="314629" y="534758"/>
                </a:moveTo>
                <a:lnTo>
                  <a:pt x="265938" y="534758"/>
                </a:lnTo>
                <a:lnTo>
                  <a:pt x="266509" y="534796"/>
                </a:lnTo>
                <a:lnTo>
                  <a:pt x="314591" y="534796"/>
                </a:lnTo>
                <a:close/>
              </a:path>
              <a:path w="532764" h="535304">
                <a:moveTo>
                  <a:pt x="426593" y="315798"/>
                </a:moveTo>
                <a:lnTo>
                  <a:pt x="345427" y="315798"/>
                </a:lnTo>
                <a:lnTo>
                  <a:pt x="338772" y="322452"/>
                </a:lnTo>
                <a:lnTo>
                  <a:pt x="338772" y="528142"/>
                </a:lnTo>
                <a:lnTo>
                  <a:pt x="345427" y="534796"/>
                </a:lnTo>
                <a:lnTo>
                  <a:pt x="361835" y="534796"/>
                </a:lnTo>
                <a:lnTo>
                  <a:pt x="368490" y="528142"/>
                </a:lnTo>
                <a:lnTo>
                  <a:pt x="368490" y="345516"/>
                </a:lnTo>
                <a:lnTo>
                  <a:pt x="433247" y="345516"/>
                </a:lnTo>
                <a:lnTo>
                  <a:pt x="433247" y="322452"/>
                </a:lnTo>
                <a:lnTo>
                  <a:pt x="426593" y="315798"/>
                </a:lnTo>
                <a:close/>
              </a:path>
              <a:path w="532764" h="535304">
                <a:moveTo>
                  <a:pt x="114223" y="170357"/>
                </a:moveTo>
                <a:lnTo>
                  <a:pt x="107823" y="171640"/>
                </a:lnTo>
                <a:lnTo>
                  <a:pt x="1549" y="277901"/>
                </a:lnTo>
                <a:lnTo>
                  <a:pt x="0" y="281673"/>
                </a:lnTo>
                <a:lnTo>
                  <a:pt x="0" y="289547"/>
                </a:lnTo>
                <a:lnTo>
                  <a:pt x="1574" y="293344"/>
                </a:lnTo>
                <a:lnTo>
                  <a:pt x="107835" y="399580"/>
                </a:lnTo>
                <a:lnTo>
                  <a:pt x="114223" y="400850"/>
                </a:lnTo>
                <a:lnTo>
                  <a:pt x="125323" y="396252"/>
                </a:lnTo>
                <a:lnTo>
                  <a:pt x="128943" y="390842"/>
                </a:lnTo>
                <a:lnTo>
                  <a:pt x="128943" y="348983"/>
                </a:lnTo>
                <a:lnTo>
                  <a:pt x="99237" y="348983"/>
                </a:lnTo>
                <a:lnTo>
                  <a:pt x="35852" y="285610"/>
                </a:lnTo>
                <a:lnTo>
                  <a:pt x="99237" y="222237"/>
                </a:lnTo>
                <a:lnTo>
                  <a:pt x="128943" y="222237"/>
                </a:lnTo>
                <a:lnTo>
                  <a:pt x="128943" y="180378"/>
                </a:lnTo>
                <a:lnTo>
                  <a:pt x="125323" y="174955"/>
                </a:lnTo>
                <a:lnTo>
                  <a:pt x="114223" y="170357"/>
                </a:lnTo>
                <a:close/>
              </a:path>
              <a:path w="532764" h="535304">
                <a:moveTo>
                  <a:pt x="433247" y="345516"/>
                </a:moveTo>
                <a:lnTo>
                  <a:pt x="403542" y="345516"/>
                </a:lnTo>
                <a:lnTo>
                  <a:pt x="403542" y="390842"/>
                </a:lnTo>
                <a:lnTo>
                  <a:pt x="407162" y="396252"/>
                </a:lnTo>
                <a:lnTo>
                  <a:pt x="418261" y="400850"/>
                </a:lnTo>
                <a:lnTo>
                  <a:pt x="424649" y="399580"/>
                </a:lnTo>
                <a:lnTo>
                  <a:pt x="475252" y="348983"/>
                </a:lnTo>
                <a:lnTo>
                  <a:pt x="433247" y="348983"/>
                </a:lnTo>
                <a:lnTo>
                  <a:pt x="433247" y="345516"/>
                </a:lnTo>
                <a:close/>
              </a:path>
              <a:path w="532764" h="535304">
                <a:moveTo>
                  <a:pt x="187071" y="315798"/>
                </a:moveTo>
                <a:lnTo>
                  <a:pt x="105879" y="315798"/>
                </a:lnTo>
                <a:lnTo>
                  <a:pt x="99237" y="322452"/>
                </a:lnTo>
                <a:lnTo>
                  <a:pt x="99237" y="348983"/>
                </a:lnTo>
                <a:lnTo>
                  <a:pt x="128943" y="348983"/>
                </a:lnTo>
                <a:lnTo>
                  <a:pt x="128943" y="345516"/>
                </a:lnTo>
                <a:lnTo>
                  <a:pt x="193725" y="345516"/>
                </a:lnTo>
                <a:lnTo>
                  <a:pt x="193725" y="322452"/>
                </a:lnTo>
                <a:lnTo>
                  <a:pt x="187071" y="315798"/>
                </a:lnTo>
                <a:close/>
              </a:path>
              <a:path w="532764" h="535304">
                <a:moveTo>
                  <a:pt x="475259" y="222249"/>
                </a:moveTo>
                <a:lnTo>
                  <a:pt x="433235" y="222249"/>
                </a:lnTo>
                <a:lnTo>
                  <a:pt x="496608" y="285622"/>
                </a:lnTo>
                <a:lnTo>
                  <a:pt x="433247" y="348983"/>
                </a:lnTo>
                <a:lnTo>
                  <a:pt x="475252" y="348983"/>
                </a:lnTo>
                <a:lnTo>
                  <a:pt x="530910" y="293331"/>
                </a:lnTo>
                <a:lnTo>
                  <a:pt x="532472" y="289547"/>
                </a:lnTo>
                <a:lnTo>
                  <a:pt x="532472" y="281673"/>
                </a:lnTo>
                <a:lnTo>
                  <a:pt x="530910" y="277901"/>
                </a:lnTo>
                <a:lnTo>
                  <a:pt x="475259" y="222249"/>
                </a:lnTo>
                <a:close/>
              </a:path>
              <a:path w="532764" h="535304">
                <a:moveTo>
                  <a:pt x="307687" y="37083"/>
                </a:moveTo>
                <a:lnTo>
                  <a:pt x="265671" y="37083"/>
                </a:lnTo>
                <a:lnTo>
                  <a:pt x="329057" y="100456"/>
                </a:lnTo>
                <a:lnTo>
                  <a:pt x="299275" y="100456"/>
                </a:lnTo>
                <a:lnTo>
                  <a:pt x="292646" y="107099"/>
                </a:lnTo>
                <a:lnTo>
                  <a:pt x="292633" y="246316"/>
                </a:lnTo>
                <a:lnTo>
                  <a:pt x="284995" y="252285"/>
                </a:lnTo>
                <a:lnTo>
                  <a:pt x="278018" y="258989"/>
                </a:lnTo>
                <a:lnTo>
                  <a:pt x="271752" y="266367"/>
                </a:lnTo>
                <a:lnTo>
                  <a:pt x="266242" y="274358"/>
                </a:lnTo>
                <a:lnTo>
                  <a:pt x="306192" y="274358"/>
                </a:lnTo>
                <a:lnTo>
                  <a:pt x="321775" y="263843"/>
                </a:lnTo>
                <a:lnTo>
                  <a:pt x="347319" y="258673"/>
                </a:lnTo>
                <a:lnTo>
                  <a:pt x="426593" y="258660"/>
                </a:lnTo>
                <a:lnTo>
                  <a:pt x="433235" y="252018"/>
                </a:lnTo>
                <a:lnTo>
                  <a:pt x="433235" y="232384"/>
                </a:lnTo>
                <a:lnTo>
                  <a:pt x="322338" y="232384"/>
                </a:lnTo>
                <a:lnTo>
                  <a:pt x="322338" y="130162"/>
                </a:lnTo>
                <a:lnTo>
                  <a:pt x="370928" y="130162"/>
                </a:lnTo>
                <a:lnTo>
                  <a:pt x="376344" y="126542"/>
                </a:lnTo>
                <a:lnTo>
                  <a:pt x="380923" y="115442"/>
                </a:lnTo>
                <a:lnTo>
                  <a:pt x="379666" y="109054"/>
                </a:lnTo>
                <a:lnTo>
                  <a:pt x="307687" y="37083"/>
                </a:lnTo>
                <a:close/>
              </a:path>
              <a:path w="532764" h="535304">
                <a:moveTo>
                  <a:pt x="418261" y="170345"/>
                </a:moveTo>
                <a:lnTo>
                  <a:pt x="407162" y="174955"/>
                </a:lnTo>
                <a:lnTo>
                  <a:pt x="403542" y="180378"/>
                </a:lnTo>
                <a:lnTo>
                  <a:pt x="403542" y="228955"/>
                </a:lnTo>
                <a:lnTo>
                  <a:pt x="338658" y="228955"/>
                </a:lnTo>
                <a:lnTo>
                  <a:pt x="330314" y="230212"/>
                </a:lnTo>
                <a:lnTo>
                  <a:pt x="322338" y="232384"/>
                </a:lnTo>
                <a:lnTo>
                  <a:pt x="433235" y="232384"/>
                </a:lnTo>
                <a:lnTo>
                  <a:pt x="433235" y="222249"/>
                </a:lnTo>
                <a:lnTo>
                  <a:pt x="475259" y="222249"/>
                </a:lnTo>
                <a:lnTo>
                  <a:pt x="424637" y="171627"/>
                </a:lnTo>
                <a:lnTo>
                  <a:pt x="418261" y="170345"/>
                </a:lnTo>
                <a:close/>
              </a:path>
              <a:path w="532764" h="535304">
                <a:moveTo>
                  <a:pt x="270598" y="0"/>
                </a:moveTo>
                <a:lnTo>
                  <a:pt x="260743" y="12"/>
                </a:lnTo>
                <a:lnTo>
                  <a:pt x="151701" y="109054"/>
                </a:lnTo>
                <a:lnTo>
                  <a:pt x="150431" y="115455"/>
                </a:lnTo>
                <a:lnTo>
                  <a:pt x="155060" y="126555"/>
                </a:lnTo>
                <a:lnTo>
                  <a:pt x="160451" y="130162"/>
                </a:lnTo>
                <a:lnTo>
                  <a:pt x="205790" y="130162"/>
                </a:lnTo>
                <a:lnTo>
                  <a:pt x="205790" y="231266"/>
                </a:lnTo>
                <a:lnTo>
                  <a:pt x="235496" y="231266"/>
                </a:lnTo>
                <a:lnTo>
                  <a:pt x="235496" y="107099"/>
                </a:lnTo>
                <a:lnTo>
                  <a:pt x="228841" y="100456"/>
                </a:lnTo>
                <a:lnTo>
                  <a:pt x="202311" y="100456"/>
                </a:lnTo>
                <a:lnTo>
                  <a:pt x="265671" y="37083"/>
                </a:lnTo>
                <a:lnTo>
                  <a:pt x="307687" y="37083"/>
                </a:lnTo>
                <a:lnTo>
                  <a:pt x="270598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1790" y="5765877"/>
            <a:ext cx="527984" cy="524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100" y="1175124"/>
            <a:ext cx="8407400" cy="581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667000" indent="-203200">
              <a:lnSpc>
                <a:spcPct val="111100"/>
              </a:lnSpc>
              <a:spcBef>
                <a:spcPts val="100"/>
              </a:spcBef>
              <a:buChar char="·"/>
              <a:tabLst>
                <a:tab pos="207645" algn="l"/>
              </a:tabLst>
            </a:pPr>
            <a:r>
              <a:rPr sz="1800" b="1" spc="15" dirty="0">
                <a:solidFill>
                  <a:srgbClr val="003C73"/>
                </a:solidFill>
                <a:latin typeface="Calibri"/>
                <a:cs typeface="Calibri"/>
              </a:rPr>
              <a:t>Clave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es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el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comportamiento </a:t>
            </a: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Sanitario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comunidad  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(definirá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longitud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</a:t>
            </a:r>
            <a:r>
              <a:rPr sz="1800" b="1" spc="409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05" dirty="0">
                <a:solidFill>
                  <a:srgbClr val="003C73"/>
                </a:solidFill>
                <a:latin typeface="Calibri"/>
                <a:cs typeface="Calibri"/>
              </a:rPr>
              <a:t>crisis)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Comportamiento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consumo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post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pandemia</a:t>
            </a:r>
            <a:r>
              <a:rPr sz="1800" b="1" spc="8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(sectores)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Chile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tiene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una situación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excepcional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frente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a</a:t>
            </a:r>
            <a:r>
              <a:rPr sz="1800" b="1" spc="21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países </a:t>
            </a:r>
            <a:r>
              <a:rPr sz="1800" b="1" spc="-30" dirty="0">
                <a:solidFill>
                  <a:srgbClr val="003C73"/>
                </a:solidFill>
                <a:latin typeface="Calibri"/>
                <a:cs typeface="Calibri"/>
              </a:rPr>
              <a:t>LATAM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Indispensable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trabajo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conjunto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(Gobierno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Congreso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Sociedad</a:t>
            </a:r>
            <a:r>
              <a:rPr sz="1800" b="1" spc="1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3C73"/>
                </a:solidFill>
                <a:latin typeface="Calibri"/>
                <a:cs typeface="Calibri"/>
              </a:rPr>
              <a:t>Civil)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C73"/>
              </a:buClr>
              <a:buFont typeface="Calibri"/>
              <a:buChar char="·"/>
            </a:pPr>
            <a:endParaRPr sz="2050">
              <a:latin typeface="Times New Roman"/>
              <a:cs typeface="Times New Roman"/>
            </a:endParaRPr>
          </a:p>
          <a:p>
            <a:pPr marL="215265" marR="5080" indent="-203200">
              <a:lnSpc>
                <a:spcPct val="111100"/>
              </a:lnSpc>
              <a:buChar char="·"/>
              <a:tabLst>
                <a:tab pos="203200" algn="l"/>
              </a:tabLst>
            </a:pP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Los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emprendedores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empresas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son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claves </a:t>
            </a:r>
            <a:r>
              <a:rPr sz="1800" b="1" spc="-5" dirty="0">
                <a:solidFill>
                  <a:srgbClr val="003C73"/>
                </a:solidFill>
                <a:latin typeface="Calibri"/>
                <a:cs typeface="Calibri"/>
              </a:rPr>
              <a:t>como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fuente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reactivación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empleo.  Se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requerirán </a:t>
            </a:r>
            <a:r>
              <a:rPr sz="1800" b="1" spc="55" dirty="0">
                <a:solidFill>
                  <a:srgbClr val="003C73"/>
                </a:solidFill>
                <a:latin typeface="Calibri"/>
                <a:cs typeface="Calibri"/>
              </a:rPr>
              <a:t>incentivos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a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la </a:t>
            </a:r>
            <a:r>
              <a:rPr sz="1800" b="1" spc="65" dirty="0">
                <a:solidFill>
                  <a:srgbClr val="003C73"/>
                </a:solidFill>
                <a:latin typeface="Calibri"/>
                <a:cs typeface="Calibri"/>
              </a:rPr>
              <a:t>inversión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</a:t>
            </a:r>
            <a:r>
              <a:rPr sz="1800" b="1" spc="13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empleo.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spcBef>
                <a:spcPts val="5"/>
              </a:spcBef>
              <a:buChar char="·"/>
              <a:tabLst>
                <a:tab pos="207645" algn="l"/>
              </a:tabLst>
            </a:pP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Indispensable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trabajo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conjunto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(Gobierno </a:t>
            </a:r>
            <a:r>
              <a:rPr sz="1800" b="1" spc="110" dirty="0">
                <a:solidFill>
                  <a:srgbClr val="003C73"/>
                </a:solidFill>
                <a:latin typeface="Calibri"/>
                <a:cs typeface="Calibri"/>
              </a:rPr>
              <a:t>-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Congreso </a:t>
            </a:r>
            <a:r>
              <a:rPr sz="1800" b="1" spc="110" dirty="0">
                <a:solidFill>
                  <a:srgbClr val="003C73"/>
                </a:solidFill>
                <a:latin typeface="Calibri"/>
                <a:cs typeface="Calibri"/>
              </a:rPr>
              <a:t>-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Sociedad</a:t>
            </a:r>
            <a:r>
              <a:rPr sz="1800" b="1" spc="17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3C73"/>
                </a:solidFill>
                <a:latin typeface="Calibri"/>
                <a:cs typeface="Calibri"/>
              </a:rPr>
              <a:t>Civil)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Establecer Hoja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de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Ruta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(Económica,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Social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y</a:t>
            </a:r>
            <a:r>
              <a:rPr sz="1800" b="1" spc="15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Política)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spcBef>
                <a:spcPts val="5"/>
              </a:spcBef>
              <a:buChar char="·"/>
              <a:tabLst>
                <a:tab pos="207645" algn="l"/>
              </a:tabLst>
            </a:pP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Países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están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saliendo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3C73"/>
                </a:solidFill>
                <a:latin typeface="Calibri"/>
                <a:cs typeface="Calibri"/>
              </a:rPr>
              <a:t>adelante,</a:t>
            </a:r>
            <a:r>
              <a:rPr sz="1800" b="1" spc="1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03C73"/>
                </a:solidFill>
                <a:latin typeface="Calibri"/>
                <a:cs typeface="Calibri"/>
              </a:rPr>
              <a:t>pero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03C73"/>
                </a:solidFill>
                <a:latin typeface="Calibri"/>
                <a:cs typeface="Calibri"/>
              </a:rPr>
              <a:t>hay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3C73"/>
                </a:solidFill>
                <a:latin typeface="Calibri"/>
                <a:cs typeface="Calibri"/>
              </a:rPr>
              <a:t>un</a:t>
            </a:r>
            <a:r>
              <a:rPr sz="1800" b="1" spc="130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peligro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en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3C73"/>
                </a:solidFill>
                <a:latin typeface="Calibri"/>
                <a:cs typeface="Calibri"/>
              </a:rPr>
              <a:t>los</a:t>
            </a:r>
            <a:r>
              <a:rPr sz="1800" b="1" spc="125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rebrotes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C73"/>
              </a:buClr>
              <a:buFont typeface="Calibri"/>
              <a:buChar char="·"/>
            </a:pPr>
            <a:endParaRPr sz="2250">
              <a:latin typeface="Times New Roman"/>
              <a:cs typeface="Times New Roman"/>
            </a:endParaRPr>
          </a:p>
          <a:p>
            <a:pPr marL="207010" indent="-194945">
              <a:lnSpc>
                <a:spcPct val="100000"/>
              </a:lnSpc>
              <a:buChar char="·"/>
              <a:tabLst>
                <a:tab pos="207645" algn="l"/>
              </a:tabLst>
            </a:pPr>
            <a:r>
              <a:rPr sz="1800" b="1" spc="50" dirty="0">
                <a:solidFill>
                  <a:srgbClr val="003C73"/>
                </a:solidFill>
                <a:latin typeface="Calibri"/>
                <a:cs typeface="Calibri"/>
              </a:rPr>
              <a:t>Solución </a:t>
            </a:r>
            <a:r>
              <a:rPr sz="1800" b="1" spc="70" dirty="0">
                <a:solidFill>
                  <a:srgbClr val="003C73"/>
                </a:solidFill>
                <a:latin typeface="Calibri"/>
                <a:cs typeface="Calibri"/>
              </a:rPr>
              <a:t>definitiva </a:t>
            </a:r>
            <a:r>
              <a:rPr sz="1800" b="1" spc="20" dirty="0">
                <a:solidFill>
                  <a:srgbClr val="003C73"/>
                </a:solidFill>
                <a:latin typeface="Calibri"/>
                <a:cs typeface="Calibri"/>
              </a:rPr>
              <a:t>Vacuna </a:t>
            </a:r>
            <a:r>
              <a:rPr sz="1800" b="1" spc="-35" dirty="0">
                <a:solidFill>
                  <a:srgbClr val="003C73"/>
                </a:solidFill>
                <a:latin typeface="Calibri"/>
                <a:cs typeface="Calibri"/>
              </a:rPr>
              <a:t>o </a:t>
            </a:r>
            <a:r>
              <a:rPr sz="1800" b="1" spc="40" dirty="0">
                <a:solidFill>
                  <a:srgbClr val="003C73"/>
                </a:solidFill>
                <a:latin typeface="Calibri"/>
                <a:cs typeface="Calibri"/>
              </a:rPr>
              <a:t>tratamiento </a:t>
            </a:r>
            <a:r>
              <a:rPr sz="1800" b="1" spc="25" dirty="0">
                <a:solidFill>
                  <a:srgbClr val="003C73"/>
                </a:solidFill>
                <a:latin typeface="Calibri"/>
                <a:cs typeface="Calibri"/>
              </a:rPr>
              <a:t>para</a:t>
            </a:r>
            <a:r>
              <a:rPr sz="1800" b="1" spc="229" dirty="0">
                <a:solidFill>
                  <a:srgbClr val="003C7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003C73"/>
                </a:solidFill>
                <a:latin typeface="Calibri"/>
                <a:cs typeface="Calibri"/>
              </a:rPr>
              <a:t>Covid19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597" y="359994"/>
            <a:ext cx="10160000" cy="647700"/>
          </a:xfrm>
          <a:prstGeom prst="rect">
            <a:avLst/>
          </a:prstGeom>
          <a:solidFill>
            <a:srgbClr val="003C73"/>
          </a:solidFill>
        </p:spPr>
        <p:txBody>
          <a:bodyPr vert="horz" wrap="square" lIns="0" tIns="98425" rIns="0" bIns="0" rtlCol="0">
            <a:spAutoFit/>
          </a:bodyPr>
          <a:lstStyle/>
          <a:p>
            <a:pPr marL="787400">
              <a:lnSpc>
                <a:spcPct val="100000"/>
              </a:lnSpc>
              <a:spcBef>
                <a:spcPts val="775"/>
              </a:spcBef>
            </a:pPr>
            <a:r>
              <a:rPr spc="-229" dirty="0"/>
              <a:t>COMO </a:t>
            </a:r>
            <a:r>
              <a:rPr spc="90" dirty="0"/>
              <a:t>SE </a:t>
            </a:r>
            <a:r>
              <a:rPr spc="80" dirty="0"/>
              <a:t>VE </a:t>
            </a:r>
            <a:r>
              <a:rPr spc="175" dirty="0"/>
              <a:t>LA </a:t>
            </a:r>
            <a:r>
              <a:rPr spc="90" dirty="0"/>
              <a:t>SALIDA </a:t>
            </a:r>
            <a:r>
              <a:rPr spc="65" dirty="0"/>
              <a:t>EN </a:t>
            </a:r>
            <a:r>
              <a:rPr spc="210" dirty="0"/>
              <a:t>EL </a:t>
            </a:r>
            <a:r>
              <a:rPr spc="-105" dirty="0"/>
              <a:t>CORTO </a:t>
            </a:r>
            <a:r>
              <a:rPr spc="100" dirty="0"/>
              <a:t>Y </a:t>
            </a:r>
            <a:r>
              <a:rPr spc="-40" dirty="0"/>
              <a:t>MEDIANO</a:t>
            </a:r>
            <a:r>
              <a:rPr spc="-60" dirty="0"/>
              <a:t> </a:t>
            </a:r>
            <a:r>
              <a:rPr spc="35" dirty="0"/>
              <a:t>PLAZO</a:t>
            </a:r>
          </a:p>
        </p:txBody>
      </p:sp>
      <p:sp>
        <p:nvSpPr>
          <p:cNvPr id="4" name="object 4"/>
          <p:cNvSpPr/>
          <p:nvPr/>
        </p:nvSpPr>
        <p:spPr>
          <a:xfrm>
            <a:off x="2461596" y="1626332"/>
            <a:ext cx="622490" cy="588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9306" y="2950604"/>
            <a:ext cx="660396" cy="66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4753" y="4702595"/>
            <a:ext cx="163829" cy="163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2684" y="4558032"/>
            <a:ext cx="163829" cy="1638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0616" y="4394194"/>
            <a:ext cx="163829" cy="163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6200" y="4466480"/>
            <a:ext cx="617220" cy="544830"/>
          </a:xfrm>
          <a:custGeom>
            <a:avLst/>
            <a:gdLst/>
            <a:ahLst/>
            <a:cxnLst/>
            <a:rect l="l" t="t" r="r" b="b"/>
            <a:pathLst>
              <a:path w="617219" h="544829">
                <a:moveTo>
                  <a:pt x="564299" y="525246"/>
                </a:moveTo>
                <a:lnTo>
                  <a:pt x="52501" y="525246"/>
                </a:lnTo>
                <a:lnTo>
                  <a:pt x="48183" y="529564"/>
                </a:lnTo>
                <a:lnTo>
                  <a:pt x="48183" y="540207"/>
                </a:lnTo>
                <a:lnTo>
                  <a:pt x="52501" y="544512"/>
                </a:lnTo>
                <a:lnTo>
                  <a:pt x="564299" y="544512"/>
                </a:lnTo>
                <a:lnTo>
                  <a:pt x="568617" y="540207"/>
                </a:lnTo>
                <a:lnTo>
                  <a:pt x="568617" y="529564"/>
                </a:lnTo>
                <a:lnTo>
                  <a:pt x="564299" y="525246"/>
                </a:lnTo>
                <a:close/>
              </a:path>
              <a:path w="617219" h="544829">
                <a:moveTo>
                  <a:pt x="14960" y="308394"/>
                </a:moveTo>
                <a:lnTo>
                  <a:pt x="4317" y="308394"/>
                </a:lnTo>
                <a:lnTo>
                  <a:pt x="0" y="312712"/>
                </a:lnTo>
                <a:lnTo>
                  <a:pt x="0" y="318033"/>
                </a:lnTo>
                <a:lnTo>
                  <a:pt x="8529" y="362566"/>
                </a:lnTo>
                <a:lnTo>
                  <a:pt x="31961" y="399708"/>
                </a:lnTo>
                <a:lnTo>
                  <a:pt x="67120" y="426023"/>
                </a:lnTo>
                <a:lnTo>
                  <a:pt x="110832" y="438073"/>
                </a:lnTo>
                <a:lnTo>
                  <a:pt x="110832" y="525246"/>
                </a:lnTo>
                <a:lnTo>
                  <a:pt x="130111" y="525246"/>
                </a:lnTo>
                <a:lnTo>
                  <a:pt x="130111" y="438073"/>
                </a:lnTo>
                <a:lnTo>
                  <a:pt x="173821" y="426023"/>
                </a:lnTo>
                <a:lnTo>
                  <a:pt x="182901" y="419227"/>
                </a:lnTo>
                <a:lnTo>
                  <a:pt x="120472" y="419227"/>
                </a:lnTo>
                <a:lnTo>
                  <a:pt x="81080" y="411275"/>
                </a:lnTo>
                <a:lnTo>
                  <a:pt x="48915" y="389589"/>
                </a:lnTo>
                <a:lnTo>
                  <a:pt x="27230" y="357424"/>
                </a:lnTo>
                <a:lnTo>
                  <a:pt x="19278" y="318033"/>
                </a:lnTo>
                <a:lnTo>
                  <a:pt x="19278" y="312712"/>
                </a:lnTo>
                <a:lnTo>
                  <a:pt x="14960" y="308394"/>
                </a:lnTo>
                <a:close/>
              </a:path>
              <a:path w="617219" h="544829">
                <a:moveTo>
                  <a:pt x="202895" y="163842"/>
                </a:moveTo>
                <a:lnTo>
                  <a:pt x="192239" y="163842"/>
                </a:lnTo>
                <a:lnTo>
                  <a:pt x="187934" y="168148"/>
                </a:lnTo>
                <a:lnTo>
                  <a:pt x="187934" y="173469"/>
                </a:lnTo>
                <a:lnTo>
                  <a:pt x="196461" y="218009"/>
                </a:lnTo>
                <a:lnTo>
                  <a:pt x="219890" y="255154"/>
                </a:lnTo>
                <a:lnTo>
                  <a:pt x="255050" y="281466"/>
                </a:lnTo>
                <a:lnTo>
                  <a:pt x="298767" y="293509"/>
                </a:lnTo>
                <a:lnTo>
                  <a:pt x="298767" y="525246"/>
                </a:lnTo>
                <a:lnTo>
                  <a:pt x="318033" y="525246"/>
                </a:lnTo>
                <a:lnTo>
                  <a:pt x="318033" y="293509"/>
                </a:lnTo>
                <a:lnTo>
                  <a:pt x="361750" y="281466"/>
                </a:lnTo>
                <a:lnTo>
                  <a:pt x="370842" y="274662"/>
                </a:lnTo>
                <a:lnTo>
                  <a:pt x="308394" y="274662"/>
                </a:lnTo>
                <a:lnTo>
                  <a:pt x="269008" y="266711"/>
                </a:lnTo>
                <a:lnTo>
                  <a:pt x="236842" y="245025"/>
                </a:lnTo>
                <a:lnTo>
                  <a:pt x="215153" y="212860"/>
                </a:lnTo>
                <a:lnTo>
                  <a:pt x="207200" y="173469"/>
                </a:lnTo>
                <a:lnTo>
                  <a:pt x="207200" y="168148"/>
                </a:lnTo>
                <a:lnTo>
                  <a:pt x="202895" y="163842"/>
                </a:lnTo>
                <a:close/>
              </a:path>
              <a:path w="617219" h="544829">
                <a:moveTo>
                  <a:pt x="390817" y="0"/>
                </a:moveTo>
                <a:lnTo>
                  <a:pt x="380174" y="0"/>
                </a:lnTo>
                <a:lnTo>
                  <a:pt x="375856" y="4318"/>
                </a:lnTo>
                <a:lnTo>
                  <a:pt x="375856" y="9639"/>
                </a:lnTo>
                <a:lnTo>
                  <a:pt x="384385" y="54171"/>
                </a:lnTo>
                <a:lnTo>
                  <a:pt x="407817" y="91313"/>
                </a:lnTo>
                <a:lnTo>
                  <a:pt x="442977" y="117624"/>
                </a:lnTo>
                <a:lnTo>
                  <a:pt x="486689" y="129667"/>
                </a:lnTo>
                <a:lnTo>
                  <a:pt x="486689" y="525246"/>
                </a:lnTo>
                <a:lnTo>
                  <a:pt x="505967" y="525246"/>
                </a:lnTo>
                <a:lnTo>
                  <a:pt x="505967" y="129667"/>
                </a:lnTo>
                <a:lnTo>
                  <a:pt x="549680" y="117624"/>
                </a:lnTo>
                <a:lnTo>
                  <a:pt x="558755" y="110832"/>
                </a:lnTo>
                <a:lnTo>
                  <a:pt x="496328" y="110832"/>
                </a:lnTo>
                <a:lnTo>
                  <a:pt x="456942" y="102879"/>
                </a:lnTo>
                <a:lnTo>
                  <a:pt x="424776" y="81191"/>
                </a:lnTo>
                <a:lnTo>
                  <a:pt x="403088" y="49025"/>
                </a:lnTo>
                <a:lnTo>
                  <a:pt x="395135" y="9639"/>
                </a:lnTo>
                <a:lnTo>
                  <a:pt x="395135" y="4318"/>
                </a:lnTo>
                <a:lnTo>
                  <a:pt x="390817" y="0"/>
                </a:lnTo>
                <a:close/>
              </a:path>
              <a:path w="617219" h="544829">
                <a:moveTo>
                  <a:pt x="236626" y="308394"/>
                </a:moveTo>
                <a:lnTo>
                  <a:pt x="225971" y="308394"/>
                </a:lnTo>
                <a:lnTo>
                  <a:pt x="221665" y="312712"/>
                </a:lnTo>
                <a:lnTo>
                  <a:pt x="221665" y="318033"/>
                </a:lnTo>
                <a:lnTo>
                  <a:pt x="213712" y="357424"/>
                </a:lnTo>
                <a:lnTo>
                  <a:pt x="192023" y="389589"/>
                </a:lnTo>
                <a:lnTo>
                  <a:pt x="159858" y="411275"/>
                </a:lnTo>
                <a:lnTo>
                  <a:pt x="120472" y="419227"/>
                </a:lnTo>
                <a:lnTo>
                  <a:pt x="182901" y="419227"/>
                </a:lnTo>
                <a:lnTo>
                  <a:pt x="208976" y="399708"/>
                </a:lnTo>
                <a:lnTo>
                  <a:pt x="232404" y="362566"/>
                </a:lnTo>
                <a:lnTo>
                  <a:pt x="240931" y="318033"/>
                </a:lnTo>
                <a:lnTo>
                  <a:pt x="240931" y="312712"/>
                </a:lnTo>
                <a:lnTo>
                  <a:pt x="236626" y="308394"/>
                </a:lnTo>
                <a:close/>
              </a:path>
              <a:path w="617219" h="544829">
                <a:moveTo>
                  <a:pt x="424548" y="163842"/>
                </a:moveTo>
                <a:lnTo>
                  <a:pt x="413905" y="163842"/>
                </a:lnTo>
                <a:lnTo>
                  <a:pt x="409587" y="168148"/>
                </a:lnTo>
                <a:lnTo>
                  <a:pt x="409587" y="173469"/>
                </a:lnTo>
                <a:lnTo>
                  <a:pt x="401636" y="212860"/>
                </a:lnTo>
                <a:lnTo>
                  <a:pt x="379950" y="245025"/>
                </a:lnTo>
                <a:lnTo>
                  <a:pt x="347785" y="266711"/>
                </a:lnTo>
                <a:lnTo>
                  <a:pt x="308394" y="274662"/>
                </a:lnTo>
                <a:lnTo>
                  <a:pt x="370842" y="274662"/>
                </a:lnTo>
                <a:lnTo>
                  <a:pt x="396909" y="255154"/>
                </a:lnTo>
                <a:lnTo>
                  <a:pt x="420339" y="218009"/>
                </a:lnTo>
                <a:lnTo>
                  <a:pt x="428866" y="173469"/>
                </a:lnTo>
                <a:lnTo>
                  <a:pt x="428866" y="168148"/>
                </a:lnTo>
                <a:lnTo>
                  <a:pt x="424548" y="163842"/>
                </a:lnTo>
                <a:close/>
              </a:path>
              <a:path w="617219" h="544829">
                <a:moveTo>
                  <a:pt x="612482" y="0"/>
                </a:moveTo>
                <a:lnTo>
                  <a:pt x="601840" y="0"/>
                </a:lnTo>
                <a:lnTo>
                  <a:pt x="597522" y="4318"/>
                </a:lnTo>
                <a:lnTo>
                  <a:pt x="597522" y="9639"/>
                </a:lnTo>
                <a:lnTo>
                  <a:pt x="589570" y="49025"/>
                </a:lnTo>
                <a:lnTo>
                  <a:pt x="567885" y="81191"/>
                </a:lnTo>
                <a:lnTo>
                  <a:pt x="535719" y="102879"/>
                </a:lnTo>
                <a:lnTo>
                  <a:pt x="496328" y="110832"/>
                </a:lnTo>
                <a:lnTo>
                  <a:pt x="558755" y="110832"/>
                </a:lnTo>
                <a:lnTo>
                  <a:pt x="584839" y="91313"/>
                </a:lnTo>
                <a:lnTo>
                  <a:pt x="608271" y="54171"/>
                </a:lnTo>
                <a:lnTo>
                  <a:pt x="616800" y="9639"/>
                </a:lnTo>
                <a:lnTo>
                  <a:pt x="616800" y="4318"/>
                </a:lnTo>
                <a:lnTo>
                  <a:pt x="612482" y="0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9384" y="5842390"/>
            <a:ext cx="643255" cy="676910"/>
          </a:xfrm>
          <a:custGeom>
            <a:avLst/>
            <a:gdLst/>
            <a:ahLst/>
            <a:cxnLst/>
            <a:rect l="l" t="t" r="r" b="b"/>
            <a:pathLst>
              <a:path w="643255" h="676909">
                <a:moveTo>
                  <a:pt x="112966" y="223519"/>
                </a:moveTo>
                <a:lnTo>
                  <a:pt x="83273" y="223519"/>
                </a:lnTo>
                <a:lnTo>
                  <a:pt x="416902" y="633730"/>
                </a:lnTo>
                <a:lnTo>
                  <a:pt x="417576" y="633730"/>
                </a:lnTo>
                <a:lnTo>
                  <a:pt x="417944" y="635000"/>
                </a:lnTo>
                <a:lnTo>
                  <a:pt x="456709" y="668019"/>
                </a:lnTo>
                <a:lnTo>
                  <a:pt x="494580" y="676910"/>
                </a:lnTo>
                <a:lnTo>
                  <a:pt x="516796" y="674369"/>
                </a:lnTo>
                <a:lnTo>
                  <a:pt x="540548" y="665480"/>
                </a:lnTo>
                <a:lnTo>
                  <a:pt x="557808" y="654050"/>
                </a:lnTo>
                <a:lnTo>
                  <a:pt x="494975" y="654050"/>
                </a:lnTo>
                <a:lnTo>
                  <a:pt x="480491" y="651510"/>
                </a:lnTo>
                <a:lnTo>
                  <a:pt x="469975" y="647700"/>
                </a:lnTo>
                <a:lnTo>
                  <a:pt x="460184" y="642619"/>
                </a:lnTo>
                <a:lnTo>
                  <a:pt x="451155" y="635000"/>
                </a:lnTo>
                <a:lnTo>
                  <a:pt x="442925" y="627380"/>
                </a:lnTo>
                <a:lnTo>
                  <a:pt x="464796" y="609600"/>
                </a:lnTo>
                <a:lnTo>
                  <a:pt x="427685" y="609600"/>
                </a:lnTo>
                <a:lnTo>
                  <a:pt x="190423" y="318770"/>
                </a:lnTo>
                <a:lnTo>
                  <a:pt x="213718" y="299720"/>
                </a:lnTo>
                <a:lnTo>
                  <a:pt x="175590" y="299720"/>
                </a:lnTo>
                <a:lnTo>
                  <a:pt x="112966" y="223519"/>
                </a:lnTo>
                <a:close/>
              </a:path>
              <a:path w="643255" h="676909">
                <a:moveTo>
                  <a:pt x="597353" y="524510"/>
                </a:moveTo>
                <a:lnTo>
                  <a:pt x="569468" y="524510"/>
                </a:lnTo>
                <a:lnTo>
                  <a:pt x="575606" y="533400"/>
                </a:lnTo>
                <a:lnTo>
                  <a:pt x="580740" y="543560"/>
                </a:lnTo>
                <a:lnTo>
                  <a:pt x="584439" y="554990"/>
                </a:lnTo>
                <a:lnTo>
                  <a:pt x="586270" y="566419"/>
                </a:lnTo>
                <a:lnTo>
                  <a:pt x="585431" y="580390"/>
                </a:lnTo>
                <a:lnTo>
                  <a:pt x="550672" y="629919"/>
                </a:lnTo>
                <a:lnTo>
                  <a:pt x="511257" y="652780"/>
                </a:lnTo>
                <a:lnTo>
                  <a:pt x="494975" y="654050"/>
                </a:lnTo>
                <a:lnTo>
                  <a:pt x="557808" y="654050"/>
                </a:lnTo>
                <a:lnTo>
                  <a:pt x="586923" y="627380"/>
                </a:lnTo>
                <a:lnTo>
                  <a:pt x="608278" y="585469"/>
                </a:lnTo>
                <a:lnTo>
                  <a:pt x="609676" y="563880"/>
                </a:lnTo>
                <a:lnTo>
                  <a:pt x="606336" y="546100"/>
                </a:lnTo>
                <a:lnTo>
                  <a:pt x="599724" y="528319"/>
                </a:lnTo>
                <a:lnTo>
                  <a:pt x="597353" y="524510"/>
                </a:lnTo>
                <a:close/>
              </a:path>
              <a:path w="643255" h="676909">
                <a:moveTo>
                  <a:pt x="95846" y="425450"/>
                </a:moveTo>
                <a:lnTo>
                  <a:pt x="35826" y="441959"/>
                </a:lnTo>
                <a:lnTo>
                  <a:pt x="19799" y="501650"/>
                </a:lnTo>
                <a:lnTo>
                  <a:pt x="53149" y="535940"/>
                </a:lnTo>
                <a:lnTo>
                  <a:pt x="40335" y="582930"/>
                </a:lnTo>
                <a:lnTo>
                  <a:pt x="84340" y="627380"/>
                </a:lnTo>
                <a:lnTo>
                  <a:pt x="144284" y="610869"/>
                </a:lnTo>
                <a:lnTo>
                  <a:pt x="146100" y="604519"/>
                </a:lnTo>
                <a:lnTo>
                  <a:pt x="147127" y="600710"/>
                </a:lnTo>
                <a:lnTo>
                  <a:pt x="91363" y="600710"/>
                </a:lnTo>
                <a:lnTo>
                  <a:pt x="66497" y="576580"/>
                </a:lnTo>
                <a:lnTo>
                  <a:pt x="75425" y="542290"/>
                </a:lnTo>
                <a:lnTo>
                  <a:pt x="109880" y="533400"/>
                </a:lnTo>
                <a:lnTo>
                  <a:pt x="142419" y="533400"/>
                </a:lnTo>
                <a:lnTo>
                  <a:pt x="128331" y="519430"/>
                </a:lnTo>
                <a:lnTo>
                  <a:pt x="70319" y="519430"/>
                </a:lnTo>
                <a:lnTo>
                  <a:pt x="45948" y="495300"/>
                </a:lnTo>
                <a:lnTo>
                  <a:pt x="54965" y="461009"/>
                </a:lnTo>
                <a:lnTo>
                  <a:pt x="88836" y="452119"/>
                </a:lnTo>
                <a:lnTo>
                  <a:pt x="121735" y="452119"/>
                </a:lnTo>
                <a:lnTo>
                  <a:pt x="95846" y="425450"/>
                </a:lnTo>
                <a:close/>
              </a:path>
              <a:path w="643255" h="676909">
                <a:moveTo>
                  <a:pt x="348018" y="214630"/>
                </a:moveTo>
                <a:lnTo>
                  <a:pt x="317766" y="214629"/>
                </a:lnTo>
                <a:lnTo>
                  <a:pt x="555028" y="505459"/>
                </a:lnTo>
                <a:lnTo>
                  <a:pt x="427685" y="609600"/>
                </a:lnTo>
                <a:lnTo>
                  <a:pt x="464796" y="609600"/>
                </a:lnTo>
                <a:lnTo>
                  <a:pt x="569468" y="524510"/>
                </a:lnTo>
                <a:lnTo>
                  <a:pt x="597353" y="524510"/>
                </a:lnTo>
                <a:lnTo>
                  <a:pt x="591032" y="514350"/>
                </a:lnTo>
                <a:lnTo>
                  <a:pt x="581456" y="500380"/>
                </a:lnTo>
                <a:lnTo>
                  <a:pt x="580682" y="500380"/>
                </a:lnTo>
                <a:lnTo>
                  <a:pt x="348018" y="214630"/>
                </a:lnTo>
                <a:close/>
              </a:path>
              <a:path w="643255" h="676909">
                <a:moveTo>
                  <a:pt x="142419" y="533400"/>
                </a:moveTo>
                <a:lnTo>
                  <a:pt x="109880" y="533400"/>
                </a:lnTo>
                <a:lnTo>
                  <a:pt x="134239" y="557530"/>
                </a:lnTo>
                <a:lnTo>
                  <a:pt x="125145" y="591819"/>
                </a:lnTo>
                <a:lnTo>
                  <a:pt x="91363" y="600710"/>
                </a:lnTo>
                <a:lnTo>
                  <a:pt x="147127" y="600710"/>
                </a:lnTo>
                <a:lnTo>
                  <a:pt x="156705" y="565150"/>
                </a:lnTo>
                <a:lnTo>
                  <a:pt x="204406" y="552450"/>
                </a:lnTo>
                <a:lnTo>
                  <a:pt x="206209" y="546100"/>
                </a:lnTo>
                <a:lnTo>
                  <a:pt x="207208" y="542290"/>
                </a:lnTo>
                <a:lnTo>
                  <a:pt x="151384" y="542290"/>
                </a:lnTo>
                <a:lnTo>
                  <a:pt x="142419" y="533400"/>
                </a:lnTo>
                <a:close/>
              </a:path>
              <a:path w="643255" h="676909">
                <a:moveTo>
                  <a:pt x="461073" y="467359"/>
                </a:moveTo>
                <a:lnTo>
                  <a:pt x="454850" y="467359"/>
                </a:lnTo>
                <a:lnTo>
                  <a:pt x="452285" y="468630"/>
                </a:lnTo>
                <a:lnTo>
                  <a:pt x="413905" y="499109"/>
                </a:lnTo>
                <a:lnTo>
                  <a:pt x="413258" y="500380"/>
                </a:lnTo>
                <a:lnTo>
                  <a:pt x="412965" y="500380"/>
                </a:lnTo>
                <a:lnTo>
                  <a:pt x="408686" y="504189"/>
                </a:lnTo>
                <a:lnTo>
                  <a:pt x="408330" y="511809"/>
                </a:lnTo>
                <a:lnTo>
                  <a:pt x="441820" y="552450"/>
                </a:lnTo>
                <a:lnTo>
                  <a:pt x="445935" y="557530"/>
                </a:lnTo>
                <a:lnTo>
                  <a:pt x="453326" y="558800"/>
                </a:lnTo>
                <a:lnTo>
                  <a:pt x="490083" y="528319"/>
                </a:lnTo>
                <a:lnTo>
                  <a:pt x="452589" y="528319"/>
                </a:lnTo>
                <a:lnTo>
                  <a:pt x="437807" y="510539"/>
                </a:lnTo>
                <a:lnTo>
                  <a:pt x="456006" y="495300"/>
                </a:lnTo>
                <a:lnTo>
                  <a:pt x="486118" y="495300"/>
                </a:lnTo>
                <a:lnTo>
                  <a:pt x="464489" y="468630"/>
                </a:lnTo>
                <a:lnTo>
                  <a:pt x="461073" y="467359"/>
                </a:lnTo>
                <a:close/>
              </a:path>
              <a:path w="643255" h="676909">
                <a:moveTo>
                  <a:pt x="202439" y="473709"/>
                </a:moveTo>
                <a:lnTo>
                  <a:pt x="169583" y="473709"/>
                </a:lnTo>
                <a:lnTo>
                  <a:pt x="194360" y="499109"/>
                </a:lnTo>
                <a:lnTo>
                  <a:pt x="185267" y="533400"/>
                </a:lnTo>
                <a:lnTo>
                  <a:pt x="151384" y="542290"/>
                </a:lnTo>
                <a:lnTo>
                  <a:pt x="207208" y="542290"/>
                </a:lnTo>
                <a:lnTo>
                  <a:pt x="220522" y="491489"/>
                </a:lnTo>
                <a:lnTo>
                  <a:pt x="202439" y="473709"/>
                </a:lnTo>
                <a:close/>
              </a:path>
              <a:path w="643255" h="676909">
                <a:moveTo>
                  <a:pt x="486118" y="495300"/>
                </a:moveTo>
                <a:lnTo>
                  <a:pt x="456006" y="495300"/>
                </a:lnTo>
                <a:lnTo>
                  <a:pt x="470789" y="513080"/>
                </a:lnTo>
                <a:lnTo>
                  <a:pt x="452589" y="528319"/>
                </a:lnTo>
                <a:lnTo>
                  <a:pt x="490083" y="528319"/>
                </a:lnTo>
                <a:lnTo>
                  <a:pt x="494677" y="524510"/>
                </a:lnTo>
                <a:lnTo>
                  <a:pt x="499706" y="520700"/>
                </a:lnTo>
                <a:lnTo>
                  <a:pt x="500494" y="513080"/>
                </a:lnTo>
                <a:lnTo>
                  <a:pt x="496417" y="508000"/>
                </a:lnTo>
                <a:lnTo>
                  <a:pt x="486118" y="495300"/>
                </a:lnTo>
                <a:close/>
              </a:path>
              <a:path w="643255" h="676909">
                <a:moveTo>
                  <a:pt x="121735" y="452119"/>
                </a:moveTo>
                <a:lnTo>
                  <a:pt x="88836" y="452119"/>
                </a:lnTo>
                <a:lnTo>
                  <a:pt x="113245" y="476250"/>
                </a:lnTo>
                <a:lnTo>
                  <a:pt x="104178" y="510539"/>
                </a:lnTo>
                <a:lnTo>
                  <a:pt x="70319" y="519430"/>
                </a:lnTo>
                <a:lnTo>
                  <a:pt x="128331" y="519430"/>
                </a:lnTo>
                <a:lnTo>
                  <a:pt x="127050" y="518159"/>
                </a:lnTo>
                <a:lnTo>
                  <a:pt x="136220" y="482600"/>
                </a:lnTo>
                <a:lnTo>
                  <a:pt x="169583" y="473709"/>
                </a:lnTo>
                <a:lnTo>
                  <a:pt x="202439" y="473709"/>
                </a:lnTo>
                <a:lnTo>
                  <a:pt x="189522" y="461009"/>
                </a:lnTo>
                <a:lnTo>
                  <a:pt x="130365" y="461009"/>
                </a:lnTo>
                <a:lnTo>
                  <a:pt x="121735" y="452119"/>
                </a:lnTo>
                <a:close/>
              </a:path>
              <a:path w="643255" h="676909">
                <a:moveTo>
                  <a:pt x="418768" y="464819"/>
                </a:moveTo>
                <a:lnTo>
                  <a:pt x="400697" y="464819"/>
                </a:lnTo>
                <a:lnTo>
                  <a:pt x="408152" y="473709"/>
                </a:lnTo>
                <a:lnTo>
                  <a:pt x="418768" y="464819"/>
                </a:lnTo>
                <a:close/>
              </a:path>
              <a:path w="643255" h="676909">
                <a:moveTo>
                  <a:pt x="396646" y="422909"/>
                </a:moveTo>
                <a:lnTo>
                  <a:pt x="378447" y="438150"/>
                </a:lnTo>
                <a:lnTo>
                  <a:pt x="385864" y="447039"/>
                </a:lnTo>
                <a:lnTo>
                  <a:pt x="376796" y="454659"/>
                </a:lnTo>
                <a:lnTo>
                  <a:pt x="391617" y="472439"/>
                </a:lnTo>
                <a:lnTo>
                  <a:pt x="400697" y="464819"/>
                </a:lnTo>
                <a:lnTo>
                  <a:pt x="418768" y="464819"/>
                </a:lnTo>
                <a:lnTo>
                  <a:pt x="426351" y="458469"/>
                </a:lnTo>
                <a:lnTo>
                  <a:pt x="418947" y="449580"/>
                </a:lnTo>
                <a:lnTo>
                  <a:pt x="428002" y="443230"/>
                </a:lnTo>
                <a:lnTo>
                  <a:pt x="419117" y="431800"/>
                </a:lnTo>
                <a:lnTo>
                  <a:pt x="404114" y="431800"/>
                </a:lnTo>
                <a:lnTo>
                  <a:pt x="396646" y="422909"/>
                </a:lnTo>
                <a:close/>
              </a:path>
              <a:path w="643255" h="676909">
                <a:moveTo>
                  <a:pt x="176606" y="448309"/>
                </a:moveTo>
                <a:lnTo>
                  <a:pt x="130365" y="461009"/>
                </a:lnTo>
                <a:lnTo>
                  <a:pt x="189522" y="461009"/>
                </a:lnTo>
                <a:lnTo>
                  <a:pt x="176606" y="448309"/>
                </a:lnTo>
                <a:close/>
              </a:path>
              <a:path w="643255" h="676909">
                <a:moveTo>
                  <a:pt x="413194" y="424180"/>
                </a:moveTo>
                <a:lnTo>
                  <a:pt x="404114" y="431800"/>
                </a:lnTo>
                <a:lnTo>
                  <a:pt x="419117" y="431800"/>
                </a:lnTo>
                <a:lnTo>
                  <a:pt x="413194" y="424180"/>
                </a:lnTo>
                <a:close/>
              </a:path>
              <a:path w="643255" h="676909">
                <a:moveTo>
                  <a:pt x="342506" y="321309"/>
                </a:moveTo>
                <a:lnTo>
                  <a:pt x="336257" y="321309"/>
                </a:lnTo>
                <a:lnTo>
                  <a:pt x="333667" y="322580"/>
                </a:lnTo>
                <a:lnTo>
                  <a:pt x="295262" y="354330"/>
                </a:lnTo>
                <a:lnTo>
                  <a:pt x="290220" y="358139"/>
                </a:lnTo>
                <a:lnTo>
                  <a:pt x="289445" y="365759"/>
                </a:lnTo>
                <a:lnTo>
                  <a:pt x="293573" y="370839"/>
                </a:lnTo>
                <a:lnTo>
                  <a:pt x="323176" y="406400"/>
                </a:lnTo>
                <a:lnTo>
                  <a:pt x="327253" y="411480"/>
                </a:lnTo>
                <a:lnTo>
                  <a:pt x="334645" y="412750"/>
                </a:lnTo>
                <a:lnTo>
                  <a:pt x="339750" y="408939"/>
                </a:lnTo>
                <a:lnTo>
                  <a:pt x="370029" y="383539"/>
                </a:lnTo>
                <a:lnTo>
                  <a:pt x="333997" y="383539"/>
                </a:lnTo>
                <a:lnTo>
                  <a:pt x="319151" y="364489"/>
                </a:lnTo>
                <a:lnTo>
                  <a:pt x="337350" y="350520"/>
                </a:lnTo>
                <a:lnTo>
                  <a:pt x="368214" y="350520"/>
                </a:lnTo>
                <a:lnTo>
                  <a:pt x="345909" y="323849"/>
                </a:lnTo>
                <a:lnTo>
                  <a:pt x="342506" y="321309"/>
                </a:lnTo>
                <a:close/>
              </a:path>
              <a:path w="643255" h="676909">
                <a:moveTo>
                  <a:pt x="368214" y="350520"/>
                </a:moveTo>
                <a:lnTo>
                  <a:pt x="337350" y="350520"/>
                </a:lnTo>
                <a:lnTo>
                  <a:pt x="352196" y="368299"/>
                </a:lnTo>
                <a:lnTo>
                  <a:pt x="333997" y="383539"/>
                </a:lnTo>
                <a:lnTo>
                  <a:pt x="370029" y="383539"/>
                </a:lnTo>
                <a:lnTo>
                  <a:pt x="376085" y="378459"/>
                </a:lnTo>
                <a:lnTo>
                  <a:pt x="381127" y="374649"/>
                </a:lnTo>
                <a:lnTo>
                  <a:pt x="381914" y="367030"/>
                </a:lnTo>
                <a:lnTo>
                  <a:pt x="377774" y="361949"/>
                </a:lnTo>
                <a:lnTo>
                  <a:pt x="368214" y="350520"/>
                </a:lnTo>
                <a:close/>
              </a:path>
              <a:path w="643255" h="676909">
                <a:moveTo>
                  <a:pt x="278053" y="276859"/>
                </a:moveTo>
                <a:lnTo>
                  <a:pt x="259854" y="292099"/>
                </a:lnTo>
                <a:lnTo>
                  <a:pt x="289483" y="328930"/>
                </a:lnTo>
                <a:lnTo>
                  <a:pt x="307670" y="313689"/>
                </a:lnTo>
                <a:lnTo>
                  <a:pt x="278053" y="276859"/>
                </a:lnTo>
                <a:close/>
              </a:path>
              <a:path w="643255" h="676909">
                <a:moveTo>
                  <a:pt x="259449" y="105409"/>
                </a:moveTo>
                <a:lnTo>
                  <a:pt x="228841" y="105409"/>
                </a:lnTo>
                <a:lnTo>
                  <a:pt x="302945" y="196850"/>
                </a:lnTo>
                <a:lnTo>
                  <a:pt x="175590" y="299720"/>
                </a:lnTo>
                <a:lnTo>
                  <a:pt x="213718" y="299720"/>
                </a:lnTo>
                <a:lnTo>
                  <a:pt x="317766" y="214629"/>
                </a:lnTo>
                <a:lnTo>
                  <a:pt x="348018" y="214630"/>
                </a:lnTo>
                <a:lnTo>
                  <a:pt x="328371" y="190500"/>
                </a:lnTo>
                <a:lnTo>
                  <a:pt x="327837" y="189229"/>
                </a:lnTo>
                <a:lnTo>
                  <a:pt x="259449" y="105409"/>
                </a:lnTo>
                <a:close/>
              </a:path>
              <a:path w="643255" h="676909">
                <a:moveTo>
                  <a:pt x="216789" y="0"/>
                </a:moveTo>
                <a:lnTo>
                  <a:pt x="210566" y="0"/>
                </a:lnTo>
                <a:lnTo>
                  <a:pt x="208000" y="1269"/>
                </a:lnTo>
                <a:lnTo>
                  <a:pt x="5753" y="166369"/>
                </a:lnTo>
                <a:lnTo>
                  <a:pt x="736" y="170179"/>
                </a:lnTo>
                <a:lnTo>
                  <a:pt x="0" y="177800"/>
                </a:lnTo>
                <a:lnTo>
                  <a:pt x="48564" y="237489"/>
                </a:lnTo>
                <a:lnTo>
                  <a:pt x="52641" y="242569"/>
                </a:lnTo>
                <a:lnTo>
                  <a:pt x="60032" y="242569"/>
                </a:lnTo>
                <a:lnTo>
                  <a:pt x="65074" y="238759"/>
                </a:lnTo>
                <a:lnTo>
                  <a:pt x="83273" y="223519"/>
                </a:lnTo>
                <a:lnTo>
                  <a:pt x="112966" y="223519"/>
                </a:lnTo>
                <a:lnTo>
                  <a:pt x="104616" y="213359"/>
                </a:lnTo>
                <a:lnTo>
                  <a:pt x="59385" y="213359"/>
                </a:lnTo>
                <a:lnTo>
                  <a:pt x="29730" y="176529"/>
                </a:lnTo>
                <a:lnTo>
                  <a:pt x="211620" y="27939"/>
                </a:lnTo>
                <a:lnTo>
                  <a:pt x="241047" y="27939"/>
                </a:lnTo>
                <a:lnTo>
                  <a:pt x="222440" y="5079"/>
                </a:lnTo>
                <a:lnTo>
                  <a:pt x="220192" y="1269"/>
                </a:lnTo>
                <a:lnTo>
                  <a:pt x="216789" y="0"/>
                </a:lnTo>
                <a:close/>
              </a:path>
              <a:path w="643255" h="676909">
                <a:moveTo>
                  <a:pt x="465797" y="158750"/>
                </a:moveTo>
                <a:lnTo>
                  <a:pt x="461606" y="158750"/>
                </a:lnTo>
                <a:lnTo>
                  <a:pt x="449142" y="161289"/>
                </a:lnTo>
                <a:lnTo>
                  <a:pt x="438919" y="168909"/>
                </a:lnTo>
                <a:lnTo>
                  <a:pt x="432004" y="179069"/>
                </a:lnTo>
                <a:lnTo>
                  <a:pt x="429463" y="191769"/>
                </a:lnTo>
                <a:lnTo>
                  <a:pt x="432004" y="204469"/>
                </a:lnTo>
                <a:lnTo>
                  <a:pt x="438919" y="214629"/>
                </a:lnTo>
                <a:lnTo>
                  <a:pt x="449142" y="220979"/>
                </a:lnTo>
                <a:lnTo>
                  <a:pt x="461606" y="223519"/>
                </a:lnTo>
                <a:lnTo>
                  <a:pt x="474077" y="220979"/>
                </a:lnTo>
                <a:lnTo>
                  <a:pt x="484327" y="214629"/>
                </a:lnTo>
                <a:lnTo>
                  <a:pt x="491271" y="204469"/>
                </a:lnTo>
                <a:lnTo>
                  <a:pt x="492037" y="200659"/>
                </a:lnTo>
                <a:lnTo>
                  <a:pt x="456653" y="200659"/>
                </a:lnTo>
                <a:lnTo>
                  <a:pt x="452932" y="196850"/>
                </a:lnTo>
                <a:lnTo>
                  <a:pt x="452932" y="186689"/>
                </a:lnTo>
                <a:lnTo>
                  <a:pt x="456653" y="182879"/>
                </a:lnTo>
                <a:lnTo>
                  <a:pt x="492912" y="182879"/>
                </a:lnTo>
                <a:lnTo>
                  <a:pt x="492607" y="181609"/>
                </a:lnTo>
                <a:lnTo>
                  <a:pt x="490601" y="177800"/>
                </a:lnTo>
                <a:lnTo>
                  <a:pt x="507301" y="161289"/>
                </a:lnTo>
                <a:lnTo>
                  <a:pt x="473519" y="161289"/>
                </a:lnTo>
                <a:lnTo>
                  <a:pt x="469823" y="160019"/>
                </a:lnTo>
                <a:lnTo>
                  <a:pt x="465797" y="158750"/>
                </a:lnTo>
                <a:close/>
              </a:path>
              <a:path w="643255" h="676909">
                <a:moveTo>
                  <a:pt x="241047" y="27939"/>
                </a:moveTo>
                <a:lnTo>
                  <a:pt x="211620" y="27939"/>
                </a:lnTo>
                <a:lnTo>
                  <a:pt x="241312" y="64769"/>
                </a:lnTo>
                <a:lnTo>
                  <a:pt x="223545" y="80009"/>
                </a:lnTo>
                <a:lnTo>
                  <a:pt x="223113" y="80009"/>
                </a:lnTo>
                <a:lnTo>
                  <a:pt x="59385" y="213359"/>
                </a:lnTo>
                <a:lnTo>
                  <a:pt x="104616" y="213359"/>
                </a:lnTo>
                <a:lnTo>
                  <a:pt x="101485" y="209550"/>
                </a:lnTo>
                <a:lnTo>
                  <a:pt x="228841" y="105409"/>
                </a:lnTo>
                <a:lnTo>
                  <a:pt x="259449" y="105409"/>
                </a:lnTo>
                <a:lnTo>
                  <a:pt x="247015" y="90169"/>
                </a:lnTo>
                <a:lnTo>
                  <a:pt x="265264" y="76200"/>
                </a:lnTo>
                <a:lnTo>
                  <a:pt x="270268" y="71119"/>
                </a:lnTo>
                <a:lnTo>
                  <a:pt x="271005" y="64769"/>
                </a:lnTo>
                <a:lnTo>
                  <a:pt x="241047" y="27939"/>
                </a:lnTo>
                <a:close/>
              </a:path>
              <a:path w="643255" h="676909">
                <a:moveTo>
                  <a:pt x="492912" y="182879"/>
                </a:moveTo>
                <a:lnTo>
                  <a:pt x="466547" y="182879"/>
                </a:lnTo>
                <a:lnTo>
                  <a:pt x="470357" y="186689"/>
                </a:lnTo>
                <a:lnTo>
                  <a:pt x="470357" y="196850"/>
                </a:lnTo>
                <a:lnTo>
                  <a:pt x="466547" y="200659"/>
                </a:lnTo>
                <a:lnTo>
                  <a:pt x="492037" y="200659"/>
                </a:lnTo>
                <a:lnTo>
                  <a:pt x="493826" y="191769"/>
                </a:lnTo>
                <a:lnTo>
                  <a:pt x="493826" y="186689"/>
                </a:lnTo>
                <a:lnTo>
                  <a:pt x="492912" y="182879"/>
                </a:lnTo>
                <a:close/>
              </a:path>
              <a:path w="643255" h="676909">
                <a:moveTo>
                  <a:pt x="576740" y="95250"/>
                </a:moveTo>
                <a:lnTo>
                  <a:pt x="444804" y="95250"/>
                </a:lnTo>
                <a:lnTo>
                  <a:pt x="488378" y="106679"/>
                </a:lnTo>
                <a:lnTo>
                  <a:pt x="486575" y="111759"/>
                </a:lnTo>
                <a:lnTo>
                  <a:pt x="485432" y="116839"/>
                </a:lnTo>
                <a:lnTo>
                  <a:pt x="485432" y="130809"/>
                </a:lnTo>
                <a:lnTo>
                  <a:pt x="487705" y="138429"/>
                </a:lnTo>
                <a:lnTo>
                  <a:pt x="491350" y="144779"/>
                </a:lnTo>
                <a:lnTo>
                  <a:pt x="473519" y="161289"/>
                </a:lnTo>
                <a:lnTo>
                  <a:pt x="507301" y="161289"/>
                </a:lnTo>
                <a:lnTo>
                  <a:pt x="512959" y="165100"/>
                </a:lnTo>
                <a:lnTo>
                  <a:pt x="519036" y="167639"/>
                </a:lnTo>
                <a:lnTo>
                  <a:pt x="525475" y="168909"/>
                </a:lnTo>
                <a:lnTo>
                  <a:pt x="532218" y="168909"/>
                </a:lnTo>
                <a:lnTo>
                  <a:pt x="550394" y="165100"/>
                </a:lnTo>
                <a:lnTo>
                  <a:pt x="565292" y="154939"/>
                </a:lnTo>
                <a:lnTo>
                  <a:pt x="571703" y="146050"/>
                </a:lnTo>
                <a:lnTo>
                  <a:pt x="532218" y="146050"/>
                </a:lnTo>
                <a:lnTo>
                  <a:pt x="523080" y="143509"/>
                </a:lnTo>
                <a:lnTo>
                  <a:pt x="515680" y="138429"/>
                </a:lnTo>
                <a:lnTo>
                  <a:pt x="510723" y="132079"/>
                </a:lnTo>
                <a:lnTo>
                  <a:pt x="508914" y="121919"/>
                </a:lnTo>
                <a:lnTo>
                  <a:pt x="510723" y="113029"/>
                </a:lnTo>
                <a:lnTo>
                  <a:pt x="515680" y="105409"/>
                </a:lnTo>
                <a:lnTo>
                  <a:pt x="523080" y="100329"/>
                </a:lnTo>
                <a:lnTo>
                  <a:pt x="532218" y="99059"/>
                </a:lnTo>
                <a:lnTo>
                  <a:pt x="572744" y="99059"/>
                </a:lnTo>
                <a:lnTo>
                  <a:pt x="576740" y="95250"/>
                </a:lnTo>
                <a:close/>
              </a:path>
              <a:path w="643255" h="676909">
                <a:moveTo>
                  <a:pt x="572744" y="99059"/>
                </a:moveTo>
                <a:lnTo>
                  <a:pt x="532218" y="99059"/>
                </a:lnTo>
                <a:lnTo>
                  <a:pt x="541374" y="100329"/>
                </a:lnTo>
                <a:lnTo>
                  <a:pt x="548800" y="105409"/>
                </a:lnTo>
                <a:lnTo>
                  <a:pt x="553780" y="113029"/>
                </a:lnTo>
                <a:lnTo>
                  <a:pt x="555599" y="121919"/>
                </a:lnTo>
                <a:lnTo>
                  <a:pt x="553780" y="132079"/>
                </a:lnTo>
                <a:lnTo>
                  <a:pt x="548800" y="138429"/>
                </a:lnTo>
                <a:lnTo>
                  <a:pt x="541374" y="143509"/>
                </a:lnTo>
                <a:lnTo>
                  <a:pt x="532218" y="146050"/>
                </a:lnTo>
                <a:lnTo>
                  <a:pt x="571703" y="146050"/>
                </a:lnTo>
                <a:lnTo>
                  <a:pt x="575367" y="140969"/>
                </a:lnTo>
                <a:lnTo>
                  <a:pt x="579069" y="121919"/>
                </a:lnTo>
                <a:lnTo>
                  <a:pt x="579069" y="114300"/>
                </a:lnTo>
                <a:lnTo>
                  <a:pt x="576656" y="106679"/>
                </a:lnTo>
                <a:lnTo>
                  <a:pt x="572744" y="99059"/>
                </a:lnTo>
                <a:close/>
              </a:path>
              <a:path w="643255" h="676909">
                <a:moveTo>
                  <a:pt x="420636" y="43179"/>
                </a:moveTo>
                <a:lnTo>
                  <a:pt x="408165" y="45719"/>
                </a:lnTo>
                <a:lnTo>
                  <a:pt x="397916" y="52069"/>
                </a:lnTo>
                <a:lnTo>
                  <a:pt x="390972" y="62229"/>
                </a:lnTo>
                <a:lnTo>
                  <a:pt x="388416" y="74929"/>
                </a:lnTo>
                <a:lnTo>
                  <a:pt x="390972" y="87629"/>
                </a:lnTo>
                <a:lnTo>
                  <a:pt x="397916" y="97789"/>
                </a:lnTo>
                <a:lnTo>
                  <a:pt x="408165" y="104139"/>
                </a:lnTo>
                <a:lnTo>
                  <a:pt x="420636" y="106679"/>
                </a:lnTo>
                <a:lnTo>
                  <a:pt x="427652" y="106679"/>
                </a:lnTo>
                <a:lnTo>
                  <a:pt x="434120" y="104139"/>
                </a:lnTo>
                <a:lnTo>
                  <a:pt x="439889" y="100329"/>
                </a:lnTo>
                <a:lnTo>
                  <a:pt x="444804" y="95250"/>
                </a:lnTo>
                <a:lnTo>
                  <a:pt x="576740" y="95250"/>
                </a:lnTo>
                <a:lnTo>
                  <a:pt x="586065" y="86359"/>
                </a:lnTo>
                <a:lnTo>
                  <a:pt x="503059" y="86359"/>
                </a:lnTo>
                <a:lnTo>
                  <a:pt x="492975" y="83819"/>
                </a:lnTo>
                <a:lnTo>
                  <a:pt x="415696" y="83819"/>
                </a:lnTo>
                <a:lnTo>
                  <a:pt x="411886" y="80009"/>
                </a:lnTo>
                <a:lnTo>
                  <a:pt x="411886" y="69850"/>
                </a:lnTo>
                <a:lnTo>
                  <a:pt x="415696" y="66039"/>
                </a:lnTo>
                <a:lnTo>
                  <a:pt x="450898" y="66039"/>
                </a:lnTo>
                <a:lnTo>
                  <a:pt x="449736" y="60959"/>
                </a:lnTo>
                <a:lnTo>
                  <a:pt x="442791" y="52069"/>
                </a:lnTo>
                <a:lnTo>
                  <a:pt x="432770" y="44450"/>
                </a:lnTo>
                <a:lnTo>
                  <a:pt x="420636" y="43179"/>
                </a:lnTo>
                <a:close/>
              </a:path>
              <a:path w="643255" h="676909">
                <a:moveTo>
                  <a:pt x="541083" y="74929"/>
                </a:moveTo>
                <a:lnTo>
                  <a:pt x="532218" y="74929"/>
                </a:lnTo>
                <a:lnTo>
                  <a:pt x="524131" y="76200"/>
                </a:lnTo>
                <a:lnTo>
                  <a:pt x="516510" y="78739"/>
                </a:lnTo>
                <a:lnTo>
                  <a:pt x="509453" y="81279"/>
                </a:lnTo>
                <a:lnTo>
                  <a:pt x="503059" y="86359"/>
                </a:lnTo>
                <a:lnTo>
                  <a:pt x="586065" y="86359"/>
                </a:lnTo>
                <a:lnTo>
                  <a:pt x="590061" y="82550"/>
                </a:lnTo>
                <a:lnTo>
                  <a:pt x="556425" y="82550"/>
                </a:lnTo>
                <a:lnTo>
                  <a:pt x="549325" y="78739"/>
                </a:lnTo>
                <a:lnTo>
                  <a:pt x="541083" y="74929"/>
                </a:lnTo>
                <a:close/>
              </a:path>
              <a:path w="643255" h="676909">
                <a:moveTo>
                  <a:pt x="450898" y="66039"/>
                </a:moveTo>
                <a:lnTo>
                  <a:pt x="425589" y="66039"/>
                </a:lnTo>
                <a:lnTo>
                  <a:pt x="429310" y="69850"/>
                </a:lnTo>
                <a:lnTo>
                  <a:pt x="429310" y="80009"/>
                </a:lnTo>
                <a:lnTo>
                  <a:pt x="425589" y="83819"/>
                </a:lnTo>
                <a:lnTo>
                  <a:pt x="492975" y="83819"/>
                </a:lnTo>
                <a:lnTo>
                  <a:pt x="452640" y="73659"/>
                </a:lnTo>
                <a:lnTo>
                  <a:pt x="450898" y="66039"/>
                </a:lnTo>
                <a:close/>
              </a:path>
              <a:path w="643255" h="676909">
                <a:moveTo>
                  <a:pt x="610704" y="15239"/>
                </a:moveTo>
                <a:lnTo>
                  <a:pt x="598231" y="17779"/>
                </a:lnTo>
                <a:lnTo>
                  <a:pt x="587978" y="25400"/>
                </a:lnTo>
                <a:lnTo>
                  <a:pt x="581029" y="35559"/>
                </a:lnTo>
                <a:lnTo>
                  <a:pt x="578472" y="46989"/>
                </a:lnTo>
                <a:lnTo>
                  <a:pt x="578472" y="52069"/>
                </a:lnTo>
                <a:lnTo>
                  <a:pt x="579348" y="55879"/>
                </a:lnTo>
                <a:lnTo>
                  <a:pt x="580796" y="59689"/>
                </a:lnTo>
                <a:lnTo>
                  <a:pt x="556425" y="82550"/>
                </a:lnTo>
                <a:lnTo>
                  <a:pt x="590061" y="82550"/>
                </a:lnTo>
                <a:lnTo>
                  <a:pt x="596722" y="76200"/>
                </a:lnTo>
                <a:lnTo>
                  <a:pt x="624865" y="76200"/>
                </a:lnTo>
                <a:lnTo>
                  <a:pt x="633380" y="69850"/>
                </a:lnTo>
                <a:lnTo>
                  <a:pt x="640294" y="59689"/>
                </a:lnTo>
                <a:lnTo>
                  <a:pt x="641056" y="55879"/>
                </a:lnTo>
                <a:lnTo>
                  <a:pt x="605764" y="55879"/>
                </a:lnTo>
                <a:lnTo>
                  <a:pt x="601941" y="52069"/>
                </a:lnTo>
                <a:lnTo>
                  <a:pt x="601941" y="43179"/>
                </a:lnTo>
                <a:lnTo>
                  <a:pt x="605764" y="39369"/>
                </a:lnTo>
                <a:lnTo>
                  <a:pt x="641141" y="39369"/>
                </a:lnTo>
                <a:lnTo>
                  <a:pt x="640294" y="35559"/>
                </a:lnTo>
                <a:lnTo>
                  <a:pt x="633380" y="25400"/>
                </a:lnTo>
                <a:lnTo>
                  <a:pt x="623162" y="17779"/>
                </a:lnTo>
                <a:lnTo>
                  <a:pt x="610704" y="15239"/>
                </a:lnTo>
                <a:close/>
              </a:path>
              <a:path w="643255" h="676909">
                <a:moveTo>
                  <a:pt x="624865" y="76200"/>
                </a:moveTo>
                <a:lnTo>
                  <a:pt x="596722" y="76200"/>
                </a:lnTo>
                <a:lnTo>
                  <a:pt x="600976" y="78739"/>
                </a:lnTo>
                <a:lnTo>
                  <a:pt x="605688" y="80009"/>
                </a:lnTo>
                <a:lnTo>
                  <a:pt x="610704" y="80009"/>
                </a:lnTo>
                <a:lnTo>
                  <a:pt x="623162" y="77469"/>
                </a:lnTo>
                <a:lnTo>
                  <a:pt x="624865" y="76200"/>
                </a:lnTo>
                <a:close/>
              </a:path>
              <a:path w="643255" h="676909">
                <a:moveTo>
                  <a:pt x="641141" y="39369"/>
                </a:moveTo>
                <a:lnTo>
                  <a:pt x="615645" y="39369"/>
                </a:lnTo>
                <a:lnTo>
                  <a:pt x="619366" y="43179"/>
                </a:lnTo>
                <a:lnTo>
                  <a:pt x="619366" y="52069"/>
                </a:lnTo>
                <a:lnTo>
                  <a:pt x="615645" y="55879"/>
                </a:lnTo>
                <a:lnTo>
                  <a:pt x="641056" y="55879"/>
                </a:lnTo>
                <a:lnTo>
                  <a:pt x="642835" y="46989"/>
                </a:lnTo>
                <a:lnTo>
                  <a:pt x="641141" y="39369"/>
                </a:lnTo>
                <a:close/>
              </a:path>
            </a:pathLst>
          </a:custGeom>
          <a:solidFill>
            <a:srgbClr val="003C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673</Words>
  <Application>Microsoft Office PowerPoint</Application>
  <PresentationFormat>Personalizado</PresentationFormat>
  <Paragraphs>108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Trebuchet MS</vt:lpstr>
      <vt:lpstr>Office Theme</vt:lpstr>
      <vt:lpstr>Presentación de PowerPoint</vt:lpstr>
      <vt:lpstr>CRISIS COVID-19: UN SHOCK SIN PRECEDENTES</vt:lpstr>
      <vt:lpstr>SITUACION CRITICA PARA LAS EMPRESAS COMO AGENTE ECONOMICO QUE PROVEE  BS Y SERVICIOS Y DEMANDA TRABAJO DE LAS FAMILIAS</vt:lpstr>
      <vt:lpstr>LAS CIFRAS SON MUY PREOCUPANTES</vt:lpstr>
      <vt:lpstr>EN CHILE LA SITUACIÓN NO ES DISTINTA</vt:lpstr>
      <vt:lpstr>ACCIONES DE LA AUTORIDAD</vt:lpstr>
      <vt:lpstr>DESAFÍOS Y ACCIONES DE EMPRESAS PARA SUPERAR LA CRISIS</vt:lpstr>
      <vt:lpstr>DESAFÍOS Y ACCIONES DE EMPRESAS PARA SUPERAR LA CRISIS</vt:lpstr>
      <vt:lpstr>COMO SE VE LA SALIDA EN EL CORTO Y MEDIANO PLAZO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2020-06-24T19:36:23Z</dcterms:created>
  <dcterms:modified xsi:type="dcterms:W3CDTF">2020-06-24T19:39:27Z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2020-06-24T00:00:00Z</vt:filetime>
  </property>
</Properties>
</file>