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9" r:id="rId2"/>
    <p:sldId id="260" r:id="rId3"/>
    <p:sldId id="318" r:id="rId4"/>
    <p:sldId id="312" r:id="rId5"/>
    <p:sldId id="268" r:id="rId6"/>
    <p:sldId id="274" r:id="rId7"/>
    <p:sldId id="278" r:id="rId8"/>
    <p:sldId id="282" r:id="rId9"/>
    <p:sldId id="283" r:id="rId10"/>
    <p:sldId id="289" r:id="rId11"/>
    <p:sldId id="272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Francisca Brahm García" initials="MFBG" lastIdx="5" clrIdx="0">
    <p:extLst>
      <p:ext uri="{19B8F6BF-5375-455C-9EA6-DF929625EA0E}">
        <p15:presenceInfo xmlns:p15="http://schemas.microsoft.com/office/powerpoint/2012/main" userId="María Francisca Brahm Garcí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38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3123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31E88F-B3EB-F34B-A99D-72E185BD32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57A62E-A485-BE4A-BB93-3B7C4445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3F6C3-4503-8A40-8F6D-F243312BFC0E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F8ADEC-D0B8-2340-A748-BDE14F550A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B428CF-2215-224F-8C8E-BF22E1DE2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955BC-7C27-764E-B766-305F37950A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92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4104D-6DAA-CF40-B27B-C1FE8493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820E3D-A20B-2245-901F-A1CEC0684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D197F-6FE1-D94F-8055-429737A2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2D4FF-CC2A-0549-A214-DDDBE395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5555E7-B9E6-2D46-9A17-2EF8FC27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416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C1000-D454-024C-8584-8A9F09AC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98F6D-489B-AB49-B7CE-96FDA1C6E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9702B5-2968-C24D-8BF2-5B83FED2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0535D-D61D-BC4D-9C94-765D5EA4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24729-DB30-A940-8FB1-DE90476D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48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35D017-9E54-7C47-8D0E-A8E99F957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885CF-537D-874E-BAE4-595A2BAC9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3E001-2239-4544-95C1-0BFB57CE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B28481-5138-F548-B0F4-60F31091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A5323-0702-C245-B33E-85F71C05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085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62B6D-E74B-674B-B6F2-1BDCBE5A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C14680-EAA7-CF47-9F5B-BD873B0B5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EDF25-7F54-2342-BCE7-EF2D202A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C6C84-3B0C-2D46-9246-A182FB8A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466C1-0984-2642-B122-008BD2C7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66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14BBA-4D06-9940-9A5B-00E75E50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A5C4C-B3BD-4348-8E34-94B66850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1E853-7F2F-DA4E-8E7F-6D9A8AE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A47265-8BB3-1B4B-B9F3-5B853364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514DF-AFFF-484C-A157-A5C85CDD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4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136BD-553C-3440-B4A9-9F2FCB9D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65D6DE-0BB2-914C-970F-F39D241B7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59CC32-14EA-8B48-9BF5-2B1AB3C2C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0309C-AF6F-8E4F-A673-92386F44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CE236-4DAB-1B41-9699-B1E21537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3CCE26-2D21-1945-9D9A-CBCD7A16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9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75947-8FA5-5446-B90E-D3E045C1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83B055-D9CD-2141-8840-284A5C410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5D6E75-C7B1-464F-9FCC-1270D1D50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72F6B2-502B-0941-BC08-62C7E804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0D3E6E-F7F4-2E45-967B-A74A27D0C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C8096A-A3CA-0343-9EE3-549E9073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08980B-338F-9C41-8452-0F693148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01AB66-F689-4C4B-874A-6EB2B00E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8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612D8-18B0-9E4D-9702-B91DE3D0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C59410-904D-2F43-AF2D-55CFE981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D6BB06-31C0-C949-BDE6-20627A3C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909B4A-BD2F-7340-A754-7A5D22D7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43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792EC7-81EB-D94B-82BF-441E887B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60CC55-8B18-874A-A051-4EB75B2D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E6808F-62A2-F747-8A4E-FE205FA6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53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C8964-9369-DB44-9969-36404BD4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C58EA0-906C-3D49-9BF5-1B2D619D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09D858-A6F7-E341-8F39-3B5EBED85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84169-6E84-6D48-9623-D0B325A8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850B6-5D28-284A-8457-6C27CD79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4CC21-8498-3F46-A4E6-B6DED91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90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9781B-BDE6-5D45-A87C-1EF23A73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7C59EA-B0D6-C442-9ED7-9A975825C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0E1EDE-A4BD-F740-A16D-373DFD4B3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57EE6-6A1A-A846-9CC8-40767325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2FC050-C133-DE47-A54E-D856FFE0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F3C210-129F-014D-9E1E-F7D7F239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131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6644E7-69F8-A647-835C-60F74C5C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4AAB41-A70E-DA4A-BC30-9718FB3F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B0CEE-0BDC-3840-BFC4-C7E187D6F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3E7B-C5F5-1E4D-B359-35466E1A974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ACFE83-BFFE-2842-B33A-8DDE2D8E7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EC7C6-B8BA-2B41-9746-8F6B5E6F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877D-6523-5045-8013-F765113D34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2258150"/>
            <a:ext cx="5486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LA MAYOR TRANSFORMACIÓN DE LA EDUCACIÓN SUPERIOR EN SU HISTORIA: </a:t>
            </a:r>
            <a:b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¿CÓMO SE PROYECTA EL FUTURO?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3D6C3A-45D2-4747-8A4D-04753397AA22}"/>
              </a:ext>
            </a:extLst>
          </p:cNvPr>
          <p:cNvSpPr txBox="1"/>
          <p:nvPr/>
        </p:nvSpPr>
        <p:spPr>
          <a:xfrm>
            <a:off x="6096000" y="5169922"/>
            <a:ext cx="321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38454A"/>
                </a:solidFill>
                <a:latin typeface="+mj-lt"/>
                <a:cs typeface="Arial" panose="020B0604020202020204" pitchFamily="34" charset="0"/>
              </a:rPr>
              <a:t>José Antonio Guzmán</a:t>
            </a:r>
          </a:p>
          <a:p>
            <a:r>
              <a:rPr lang="es-ES_tradnl" dirty="0">
                <a:solidFill>
                  <a:srgbClr val="38454A"/>
                </a:solidFill>
                <a:latin typeface="+mj-lt"/>
                <a:cs typeface="Arial" panose="020B0604020202020204" pitchFamily="34" charset="0"/>
              </a:rPr>
              <a:t>Universidad de los Andes</a:t>
            </a:r>
          </a:p>
          <a:p>
            <a:r>
              <a:rPr lang="es-ES_tradnl" dirty="0">
                <a:solidFill>
                  <a:srgbClr val="38454A"/>
                </a:solidFill>
                <a:latin typeface="+mj-lt"/>
                <a:cs typeface="Arial" panose="020B0604020202020204" pitchFamily="34" charset="0"/>
              </a:rPr>
              <a:t>Julio, 2020</a:t>
            </a:r>
          </a:p>
          <a:p>
            <a:endParaRPr lang="es-ES_tradnl" dirty="0">
              <a:solidFill>
                <a:srgbClr val="38454A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4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1C02A5-3FD9-7E4B-9608-8514E582B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36" y="675290"/>
            <a:ext cx="10861128" cy="52446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4555568-ED5A-704C-8887-CF789436E78C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1EB35D-F071-654D-81AF-E21F8007A112}"/>
              </a:ext>
            </a:extLst>
          </p:cNvPr>
          <p:cNvSpPr txBox="1"/>
          <p:nvPr/>
        </p:nvSpPr>
        <p:spPr>
          <a:xfrm>
            <a:off x="2654072" y="2912900"/>
            <a:ext cx="7861528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ENCUENTRO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1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0C81442-CCEC-374A-9969-E1FCA9235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49" y="566670"/>
            <a:ext cx="11087902" cy="56151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FBBAEE-4207-C442-B502-2C159D5756C2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ECC539-7283-4343-9008-A730BFE74746}"/>
              </a:ext>
            </a:extLst>
          </p:cNvPr>
          <p:cNvSpPr txBox="1"/>
          <p:nvPr/>
        </p:nvSpPr>
        <p:spPr>
          <a:xfrm>
            <a:off x="2833604" y="3429000"/>
            <a:ext cx="7861528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6EA7A2-9F15-AD4E-A18F-A3F2AA5F0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49" y="6959308"/>
            <a:ext cx="11070730" cy="57242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8FAD727-7C8C-9341-99C3-4DC71934A57B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A77A700-5A17-1C42-A103-24C9BD05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275271"/>
            <a:ext cx="12549658" cy="775202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406BEB7-38B6-F04A-BC84-3CA9BCC76CF2}"/>
              </a:ext>
            </a:extLst>
          </p:cNvPr>
          <p:cNvSpPr/>
          <p:nvPr/>
        </p:nvSpPr>
        <p:spPr>
          <a:xfrm>
            <a:off x="1556099" y="2300551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83B9544-2F94-EA40-BAAB-6F7AD61D005F}"/>
              </a:ext>
            </a:extLst>
          </p:cNvPr>
          <p:cNvSpPr/>
          <p:nvPr/>
        </p:nvSpPr>
        <p:spPr>
          <a:xfrm>
            <a:off x="5021262" y="2300552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34A1610-B32E-A64A-9A81-B844537ED020}"/>
              </a:ext>
            </a:extLst>
          </p:cNvPr>
          <p:cNvSpPr/>
          <p:nvPr/>
        </p:nvSpPr>
        <p:spPr>
          <a:xfrm>
            <a:off x="8519318" y="2300551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6B3609-1A05-B643-B934-F73C06DD462F}"/>
              </a:ext>
            </a:extLst>
          </p:cNvPr>
          <p:cNvSpPr txBox="1"/>
          <p:nvPr/>
        </p:nvSpPr>
        <p:spPr>
          <a:xfrm>
            <a:off x="1946625" y="3169855"/>
            <a:ext cx="189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2C474D-DCA5-6642-A845-92C23F4B7C2E}"/>
              </a:ext>
            </a:extLst>
          </p:cNvPr>
          <p:cNvSpPr txBox="1"/>
          <p:nvPr/>
        </p:nvSpPr>
        <p:spPr>
          <a:xfrm>
            <a:off x="5137498" y="3200633"/>
            <a:ext cx="259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EAECE6-AA47-FB4B-9726-E2DCEC151902}"/>
              </a:ext>
            </a:extLst>
          </p:cNvPr>
          <p:cNvSpPr txBox="1"/>
          <p:nvPr/>
        </p:nvSpPr>
        <p:spPr>
          <a:xfrm>
            <a:off x="8604054" y="3169855"/>
            <a:ext cx="259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DEMOGRAFIA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6F0EA0-7A3C-4749-B3BE-9560CF67A1F8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9D3AB4-7767-9648-AAB7-53473BCE9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67" y="500743"/>
            <a:ext cx="11157162" cy="56025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C4C373-587D-3B4C-9CBD-3F1B3ED68EC2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07AA60-FA5B-5249-878F-64B7F926FD0D}"/>
              </a:ext>
            </a:extLst>
          </p:cNvPr>
          <p:cNvSpPr/>
          <p:nvPr/>
        </p:nvSpPr>
        <p:spPr>
          <a:xfrm>
            <a:off x="606667" y="500743"/>
            <a:ext cx="11151296" cy="5602514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DD8E0-D8CF-6542-98D7-A06C2AEC66CA}"/>
              </a:ext>
            </a:extLst>
          </p:cNvPr>
          <p:cNvSpPr/>
          <p:nvPr/>
        </p:nvSpPr>
        <p:spPr>
          <a:xfrm>
            <a:off x="3380014" y="1203953"/>
            <a:ext cx="5780315" cy="513418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2142055" y="5464244"/>
            <a:ext cx="494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Estadísticas de Chile, Censo 2017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5A4E95-C823-C442-8789-534285C3A9AF}"/>
              </a:ext>
            </a:extLst>
          </p:cNvPr>
          <p:cNvSpPr txBox="1"/>
          <p:nvPr/>
        </p:nvSpPr>
        <p:spPr>
          <a:xfrm>
            <a:off x="5405740" y="1268776"/>
            <a:ext cx="884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INMIGRACION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EF547D-FC29-FB4C-84BC-9DBE844BF014}"/>
              </a:ext>
            </a:extLst>
          </p:cNvPr>
          <p:cNvSpPr txBox="1"/>
          <p:nvPr/>
        </p:nvSpPr>
        <p:spPr>
          <a:xfrm>
            <a:off x="3785847" y="1867147"/>
            <a:ext cx="694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inmigrantes</a:t>
            </a:r>
            <a:r>
              <a:rPr lang="e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llegada</a:t>
            </a:r>
            <a:endParaRPr lang="e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0E5311-2747-B441-A761-121D1A4B01C0}"/>
              </a:ext>
            </a:extLst>
          </p:cNvPr>
          <p:cNvSpPr txBox="1"/>
          <p:nvPr/>
        </p:nvSpPr>
        <p:spPr>
          <a:xfrm rot="16200000">
            <a:off x="2767433" y="3435467"/>
            <a:ext cx="1868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de inmigrantes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90BB56-C387-AA42-9EAC-2BE18A0CCC9D}"/>
              </a:ext>
            </a:extLst>
          </p:cNvPr>
          <p:cNvSpPr txBox="1"/>
          <p:nvPr/>
        </p:nvSpPr>
        <p:spPr>
          <a:xfrm>
            <a:off x="5557633" y="5136605"/>
            <a:ext cx="1868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de llegada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9582BD-ABA7-AD43-9C01-B01C7E6FE12D}"/>
              </a:ext>
            </a:extLst>
          </p:cNvPr>
          <p:cNvSpPr txBox="1"/>
          <p:nvPr/>
        </p:nvSpPr>
        <p:spPr>
          <a:xfrm>
            <a:off x="3951286" y="4498702"/>
            <a:ext cx="513066" cy="215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996D1CB-2B81-5648-804E-3F259D126B7E}"/>
              </a:ext>
            </a:extLst>
          </p:cNvPr>
          <p:cNvCxnSpPr>
            <a:cxnSpLocks/>
          </p:cNvCxnSpPr>
          <p:nvPr/>
        </p:nvCxnSpPr>
        <p:spPr>
          <a:xfrm>
            <a:off x="4538693" y="2615395"/>
            <a:ext cx="7434" cy="22889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D555122-7EAB-1145-8946-A3CE034541E1}"/>
              </a:ext>
            </a:extLst>
          </p:cNvPr>
          <p:cNvCxnSpPr/>
          <p:nvPr/>
        </p:nvCxnSpPr>
        <p:spPr>
          <a:xfrm>
            <a:off x="4412314" y="3836228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D52AB50-F9EE-AF4A-868B-96D16473F4F2}"/>
              </a:ext>
            </a:extLst>
          </p:cNvPr>
          <p:cNvCxnSpPr/>
          <p:nvPr/>
        </p:nvCxnSpPr>
        <p:spPr>
          <a:xfrm>
            <a:off x="4416030" y="4038723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8444282-F43A-824E-A95A-41BF9D0D92F6}"/>
              </a:ext>
            </a:extLst>
          </p:cNvPr>
          <p:cNvCxnSpPr/>
          <p:nvPr/>
        </p:nvCxnSpPr>
        <p:spPr>
          <a:xfrm>
            <a:off x="4412313" y="4226420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ABD4EA0-7FD4-0D4E-ACCF-F18BDFB53914}"/>
              </a:ext>
            </a:extLst>
          </p:cNvPr>
          <p:cNvCxnSpPr/>
          <p:nvPr/>
        </p:nvCxnSpPr>
        <p:spPr>
          <a:xfrm>
            <a:off x="4412313" y="4442950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8230F4C-8143-844C-9336-257726DD68DC}"/>
              </a:ext>
            </a:extLst>
          </p:cNvPr>
          <p:cNvCxnSpPr/>
          <p:nvPr/>
        </p:nvCxnSpPr>
        <p:spPr>
          <a:xfrm>
            <a:off x="4412313" y="4637206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408F4F7-7C4B-5440-B21A-BB7DD28B3387}"/>
              </a:ext>
            </a:extLst>
          </p:cNvPr>
          <p:cNvCxnSpPr/>
          <p:nvPr/>
        </p:nvCxnSpPr>
        <p:spPr>
          <a:xfrm>
            <a:off x="4416031" y="2851204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2261B82-1FB1-894B-BC96-1DE7AE2AEB96}"/>
              </a:ext>
            </a:extLst>
          </p:cNvPr>
          <p:cNvCxnSpPr/>
          <p:nvPr/>
        </p:nvCxnSpPr>
        <p:spPr>
          <a:xfrm>
            <a:off x="4412313" y="3074577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C142CCD-1C2B-374C-BE5B-E1075E0712AD}"/>
              </a:ext>
            </a:extLst>
          </p:cNvPr>
          <p:cNvCxnSpPr/>
          <p:nvPr/>
        </p:nvCxnSpPr>
        <p:spPr>
          <a:xfrm>
            <a:off x="4416030" y="3241396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5F8D4A0-0A55-9A4C-A396-E9C50ABC63DA}"/>
              </a:ext>
            </a:extLst>
          </p:cNvPr>
          <p:cNvCxnSpPr/>
          <p:nvPr/>
        </p:nvCxnSpPr>
        <p:spPr>
          <a:xfrm>
            <a:off x="4416030" y="3457926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3F12BF6-C778-CD46-B821-E8C816D5086B}"/>
              </a:ext>
            </a:extLst>
          </p:cNvPr>
          <p:cNvCxnSpPr/>
          <p:nvPr/>
        </p:nvCxnSpPr>
        <p:spPr>
          <a:xfrm>
            <a:off x="4416030" y="3652182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194DB01-A594-D347-A294-1BA41F38F159}"/>
              </a:ext>
            </a:extLst>
          </p:cNvPr>
          <p:cNvSpPr txBox="1"/>
          <p:nvPr/>
        </p:nvSpPr>
        <p:spPr>
          <a:xfrm>
            <a:off x="3869510" y="4302153"/>
            <a:ext cx="602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100.000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E610F6C-EBF6-8743-8005-E2CCE2E00354}"/>
              </a:ext>
            </a:extLst>
          </p:cNvPr>
          <p:cNvSpPr txBox="1"/>
          <p:nvPr/>
        </p:nvSpPr>
        <p:spPr>
          <a:xfrm>
            <a:off x="3895383" y="4115037"/>
            <a:ext cx="572831" cy="21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150.000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23ED18B-9FFD-6745-8730-6C3F6C945CAE}"/>
              </a:ext>
            </a:extLst>
          </p:cNvPr>
          <p:cNvSpPr txBox="1"/>
          <p:nvPr/>
        </p:nvSpPr>
        <p:spPr>
          <a:xfrm>
            <a:off x="3886057" y="3933356"/>
            <a:ext cx="589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200.000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FED0442-02E7-2142-97FF-692B84BAE562}"/>
              </a:ext>
            </a:extLst>
          </p:cNvPr>
          <p:cNvSpPr txBox="1"/>
          <p:nvPr/>
        </p:nvSpPr>
        <p:spPr>
          <a:xfrm>
            <a:off x="3847208" y="3724662"/>
            <a:ext cx="624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250.000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3862F77-A2F4-2F47-8ACC-CC7A5E3DE780}"/>
              </a:ext>
            </a:extLst>
          </p:cNvPr>
          <p:cNvSpPr txBox="1"/>
          <p:nvPr/>
        </p:nvSpPr>
        <p:spPr>
          <a:xfrm>
            <a:off x="3769258" y="3542980"/>
            <a:ext cx="709962" cy="21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300.000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E6D4991-9EAE-E34C-9530-0288C32763A0}"/>
              </a:ext>
            </a:extLst>
          </p:cNvPr>
          <p:cNvSpPr txBox="1"/>
          <p:nvPr/>
        </p:nvSpPr>
        <p:spPr>
          <a:xfrm>
            <a:off x="3895384" y="3326564"/>
            <a:ext cx="589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350.000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3928A8C-B9B2-D14E-AA5C-76C46BD1047D}"/>
              </a:ext>
            </a:extLst>
          </p:cNvPr>
          <p:cNvSpPr txBox="1"/>
          <p:nvPr/>
        </p:nvSpPr>
        <p:spPr>
          <a:xfrm>
            <a:off x="3213514" y="3144883"/>
            <a:ext cx="1278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400.000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88F23F4-65A6-D440-9882-07332ED2BAD9}"/>
              </a:ext>
            </a:extLst>
          </p:cNvPr>
          <p:cNvSpPr txBox="1"/>
          <p:nvPr/>
        </p:nvSpPr>
        <p:spPr>
          <a:xfrm>
            <a:off x="3871190" y="2964481"/>
            <a:ext cx="60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450.000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6A8E7E6-6340-684F-8785-F4CB198ACE08}"/>
              </a:ext>
            </a:extLst>
          </p:cNvPr>
          <p:cNvSpPr txBox="1"/>
          <p:nvPr/>
        </p:nvSpPr>
        <p:spPr>
          <a:xfrm>
            <a:off x="3878624" y="2761921"/>
            <a:ext cx="603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500.000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9AA395A-B21B-EC48-BEEB-C7AA8D444DB4}"/>
              </a:ext>
            </a:extLst>
          </p:cNvPr>
          <p:cNvCxnSpPr>
            <a:cxnSpLocks/>
          </p:cNvCxnSpPr>
          <p:nvPr/>
        </p:nvCxnSpPr>
        <p:spPr>
          <a:xfrm>
            <a:off x="5337863" y="4883501"/>
            <a:ext cx="0" cy="103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04CADCC-F96D-2642-8F53-C5A01CAF2D3E}"/>
              </a:ext>
            </a:extLst>
          </p:cNvPr>
          <p:cNvCxnSpPr>
            <a:cxnSpLocks/>
          </p:cNvCxnSpPr>
          <p:nvPr/>
        </p:nvCxnSpPr>
        <p:spPr>
          <a:xfrm>
            <a:off x="6189521" y="4883501"/>
            <a:ext cx="0" cy="103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05A15DAB-9BEC-6940-9191-8BDD7433E482}"/>
              </a:ext>
            </a:extLst>
          </p:cNvPr>
          <p:cNvCxnSpPr>
            <a:cxnSpLocks/>
          </p:cNvCxnSpPr>
          <p:nvPr/>
        </p:nvCxnSpPr>
        <p:spPr>
          <a:xfrm>
            <a:off x="7096038" y="4883501"/>
            <a:ext cx="0" cy="103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8B19495-1C6F-4145-BD42-D436F3811BCA}"/>
              </a:ext>
            </a:extLst>
          </p:cNvPr>
          <p:cNvCxnSpPr>
            <a:cxnSpLocks/>
          </p:cNvCxnSpPr>
          <p:nvPr/>
        </p:nvCxnSpPr>
        <p:spPr>
          <a:xfrm>
            <a:off x="8081511" y="4883501"/>
            <a:ext cx="0" cy="103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8B6328-4D3A-854F-A36F-4FEBF4A4975E}"/>
              </a:ext>
            </a:extLst>
          </p:cNvPr>
          <p:cNvSpPr txBox="1"/>
          <p:nvPr/>
        </p:nvSpPr>
        <p:spPr>
          <a:xfrm>
            <a:off x="3971905" y="4951011"/>
            <a:ext cx="1278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1990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1E24593-4C3A-F84F-9C49-4326A8CCC9DF}"/>
              </a:ext>
            </a:extLst>
          </p:cNvPr>
          <p:cNvSpPr txBox="1"/>
          <p:nvPr/>
        </p:nvSpPr>
        <p:spPr>
          <a:xfrm>
            <a:off x="4814509" y="4942127"/>
            <a:ext cx="1278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1990- 1999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7B2B0BC-C9CC-5846-99EB-099112618173}"/>
              </a:ext>
            </a:extLst>
          </p:cNvPr>
          <p:cNvSpPr txBox="1"/>
          <p:nvPr/>
        </p:nvSpPr>
        <p:spPr>
          <a:xfrm>
            <a:off x="5707680" y="4953417"/>
            <a:ext cx="1278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2000-2009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39DDAC3-71AA-9A40-BEC7-7F9CFAB8E64A}"/>
              </a:ext>
            </a:extLst>
          </p:cNvPr>
          <p:cNvSpPr txBox="1"/>
          <p:nvPr/>
        </p:nvSpPr>
        <p:spPr>
          <a:xfrm>
            <a:off x="6616757" y="4942127"/>
            <a:ext cx="1278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2010-2017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9FCCA59-AF4C-A143-9BF6-7752519F4EB3}"/>
              </a:ext>
            </a:extLst>
          </p:cNvPr>
          <p:cNvSpPr/>
          <p:nvPr/>
        </p:nvSpPr>
        <p:spPr>
          <a:xfrm>
            <a:off x="4810151" y="4635454"/>
            <a:ext cx="252503" cy="240988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52FCDC9-C904-9447-B100-29D42DD59EE9}"/>
              </a:ext>
            </a:extLst>
          </p:cNvPr>
          <p:cNvSpPr/>
          <p:nvPr/>
        </p:nvSpPr>
        <p:spPr>
          <a:xfrm>
            <a:off x="5646731" y="4598437"/>
            <a:ext cx="252503" cy="281452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F8F83A33-A77A-4440-87FF-147679079D2C}"/>
              </a:ext>
            </a:extLst>
          </p:cNvPr>
          <p:cNvSpPr/>
          <p:nvPr/>
        </p:nvSpPr>
        <p:spPr>
          <a:xfrm>
            <a:off x="6565588" y="4330481"/>
            <a:ext cx="252503" cy="547582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3DF5648-3730-9246-A314-BB09E203AA87}"/>
              </a:ext>
            </a:extLst>
          </p:cNvPr>
          <p:cNvSpPr/>
          <p:nvPr/>
        </p:nvSpPr>
        <p:spPr>
          <a:xfrm>
            <a:off x="7449633" y="2984800"/>
            <a:ext cx="252503" cy="1888868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5D8667-0E2E-1744-98F6-B105BA4D3547}"/>
              </a:ext>
            </a:extLst>
          </p:cNvPr>
          <p:cNvCxnSpPr>
            <a:cxnSpLocks/>
          </p:cNvCxnSpPr>
          <p:nvPr/>
        </p:nvCxnSpPr>
        <p:spPr>
          <a:xfrm flipH="1">
            <a:off x="4538694" y="4887732"/>
            <a:ext cx="37949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7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443904-AB1F-7441-B72D-617CA6AF3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54" y="554736"/>
            <a:ext cx="10972800" cy="55900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D0ADEF-B693-0B40-B8D9-F7497A1E8CF8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03CF8B-7785-EB46-91FB-F2379CDAB4C1}"/>
              </a:ext>
            </a:extLst>
          </p:cNvPr>
          <p:cNvSpPr/>
          <p:nvPr/>
        </p:nvSpPr>
        <p:spPr>
          <a:xfrm>
            <a:off x="632155" y="566569"/>
            <a:ext cx="10972800" cy="55782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22DAB4-BDEB-2C47-99E5-A85BA32878D8}"/>
              </a:ext>
            </a:extLst>
          </p:cNvPr>
          <p:cNvSpPr txBox="1"/>
          <p:nvPr/>
        </p:nvSpPr>
        <p:spPr>
          <a:xfrm>
            <a:off x="2167467" y="5442907"/>
            <a:ext cx="2615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www.classcentral.com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2406BF-03B1-3742-B70B-D21B033F4C31}"/>
              </a:ext>
            </a:extLst>
          </p:cNvPr>
          <p:cNvSpPr txBox="1"/>
          <p:nvPr/>
        </p:nvSpPr>
        <p:spPr>
          <a:xfrm>
            <a:off x="3583756" y="2461774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CE037A-C92C-144D-B9C4-3828676913D2}"/>
              </a:ext>
            </a:extLst>
          </p:cNvPr>
          <p:cNvSpPr txBox="1"/>
          <p:nvPr/>
        </p:nvSpPr>
        <p:spPr>
          <a:xfrm>
            <a:off x="3568888" y="2813562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6k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95EE945-7956-A14C-82B2-C3501FB0795F}"/>
              </a:ext>
            </a:extLst>
          </p:cNvPr>
          <p:cNvSpPr txBox="1"/>
          <p:nvPr/>
        </p:nvSpPr>
        <p:spPr>
          <a:xfrm>
            <a:off x="3561454" y="3166301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CFFDE8-E048-6947-A62B-0A04FF749F7F}"/>
              </a:ext>
            </a:extLst>
          </p:cNvPr>
          <p:cNvSpPr txBox="1"/>
          <p:nvPr/>
        </p:nvSpPr>
        <p:spPr>
          <a:xfrm>
            <a:off x="3554019" y="3464630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67E178-2499-0540-A934-49B831F0869F}"/>
              </a:ext>
            </a:extLst>
          </p:cNvPr>
          <p:cNvSpPr txBox="1"/>
          <p:nvPr/>
        </p:nvSpPr>
        <p:spPr>
          <a:xfrm>
            <a:off x="3554019" y="3806021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BBDF067-AA02-1347-9A16-3F01E815A44F}"/>
              </a:ext>
            </a:extLst>
          </p:cNvPr>
          <p:cNvSpPr txBox="1"/>
          <p:nvPr/>
        </p:nvSpPr>
        <p:spPr>
          <a:xfrm>
            <a:off x="4171363" y="4215924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768CC6-081F-2649-AC85-7AE16E25A808}"/>
              </a:ext>
            </a:extLst>
          </p:cNvPr>
          <p:cNvSpPr txBox="1"/>
          <p:nvPr/>
        </p:nvSpPr>
        <p:spPr>
          <a:xfrm>
            <a:off x="4843073" y="4206766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5265022-FA68-C94F-99EF-B2AAB026D164}"/>
              </a:ext>
            </a:extLst>
          </p:cNvPr>
          <p:cNvSpPr txBox="1"/>
          <p:nvPr/>
        </p:nvSpPr>
        <p:spPr>
          <a:xfrm>
            <a:off x="5487993" y="4199332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9968C8F-0FBA-DA4D-A81B-E020FF5A47EE}"/>
              </a:ext>
            </a:extLst>
          </p:cNvPr>
          <p:cNvSpPr txBox="1"/>
          <p:nvPr/>
        </p:nvSpPr>
        <p:spPr>
          <a:xfrm>
            <a:off x="6131047" y="4199332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77A8383-3AFC-0D41-BDED-9DD609B31012}"/>
              </a:ext>
            </a:extLst>
          </p:cNvPr>
          <p:cNvSpPr txBox="1"/>
          <p:nvPr/>
        </p:nvSpPr>
        <p:spPr>
          <a:xfrm>
            <a:off x="6774101" y="4215924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36B43AB-273B-564E-8686-CBEFFA158E64}"/>
              </a:ext>
            </a:extLst>
          </p:cNvPr>
          <p:cNvSpPr txBox="1"/>
          <p:nvPr/>
        </p:nvSpPr>
        <p:spPr>
          <a:xfrm>
            <a:off x="7443190" y="4191898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1071F84-67FD-2F4C-8428-FCB7D69BF0EB}"/>
              </a:ext>
            </a:extLst>
          </p:cNvPr>
          <p:cNvSpPr txBox="1"/>
          <p:nvPr/>
        </p:nvSpPr>
        <p:spPr>
          <a:xfrm>
            <a:off x="8058102" y="4190174"/>
            <a:ext cx="5942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13C1D63E-7483-1D4B-9975-2717048A7014}"/>
              </a:ext>
            </a:extLst>
          </p:cNvPr>
          <p:cNvSpPr/>
          <p:nvPr/>
        </p:nvSpPr>
        <p:spPr>
          <a:xfrm>
            <a:off x="5140190" y="3935529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4A4ABF1-55D7-5943-85D9-27873436A61D}"/>
              </a:ext>
            </a:extLst>
          </p:cNvPr>
          <p:cNvSpPr/>
          <p:nvPr/>
        </p:nvSpPr>
        <p:spPr>
          <a:xfrm>
            <a:off x="5785110" y="3840058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78BBB6E-5B04-4E4D-AB3C-ED61EA2F98BA}"/>
              </a:ext>
            </a:extLst>
          </p:cNvPr>
          <p:cNvSpPr/>
          <p:nvPr/>
        </p:nvSpPr>
        <p:spPr>
          <a:xfrm>
            <a:off x="6461916" y="3662258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57D7351-BB6A-8044-9693-8FCACED91BFF}"/>
              </a:ext>
            </a:extLst>
          </p:cNvPr>
          <p:cNvSpPr/>
          <p:nvPr/>
        </p:nvSpPr>
        <p:spPr>
          <a:xfrm>
            <a:off x="7092092" y="3350928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DDEAA29-3C92-2B46-BD3F-FE6001F56BC5}"/>
              </a:ext>
            </a:extLst>
          </p:cNvPr>
          <p:cNvSpPr/>
          <p:nvPr/>
        </p:nvSpPr>
        <p:spPr>
          <a:xfrm>
            <a:off x="7744586" y="2944598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EB75EAA0-4E29-3242-956E-9CA4C642B70B}"/>
              </a:ext>
            </a:extLst>
          </p:cNvPr>
          <p:cNvSpPr/>
          <p:nvPr/>
        </p:nvSpPr>
        <p:spPr>
          <a:xfrm>
            <a:off x="8432244" y="2570474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25ECE012-C97B-AB4A-8EB6-D4453575AB96}"/>
              </a:ext>
            </a:extLst>
          </p:cNvPr>
          <p:cNvCxnSpPr>
            <a:cxnSpLocks/>
          </p:cNvCxnSpPr>
          <p:nvPr/>
        </p:nvCxnSpPr>
        <p:spPr>
          <a:xfrm>
            <a:off x="4177990" y="2461774"/>
            <a:ext cx="0" cy="172904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7871025-34BB-D242-9E41-DEC72DCCBD8A}"/>
              </a:ext>
            </a:extLst>
          </p:cNvPr>
          <p:cNvCxnSpPr/>
          <p:nvPr/>
        </p:nvCxnSpPr>
        <p:spPr>
          <a:xfrm flipH="1">
            <a:off x="4170556" y="4195051"/>
            <a:ext cx="46909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id="{B384CBB3-7E36-804D-B985-8365940D742B}"/>
              </a:ext>
            </a:extLst>
          </p:cNvPr>
          <p:cNvSpPr/>
          <p:nvPr/>
        </p:nvSpPr>
        <p:spPr>
          <a:xfrm>
            <a:off x="4400881" y="4011757"/>
            <a:ext cx="74987" cy="74987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315D444C-4E80-9146-88B8-3AC142AE1DD9}"/>
              </a:ext>
            </a:extLst>
          </p:cNvPr>
          <p:cNvCxnSpPr/>
          <p:nvPr/>
        </p:nvCxnSpPr>
        <p:spPr>
          <a:xfrm>
            <a:off x="4111083" y="2615725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ABDD619-6FA6-914B-B831-0743A2BEE017}"/>
              </a:ext>
            </a:extLst>
          </p:cNvPr>
          <p:cNvCxnSpPr/>
          <p:nvPr/>
        </p:nvCxnSpPr>
        <p:spPr>
          <a:xfrm>
            <a:off x="4114799" y="2966900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208B105A-9EE4-E943-9237-422394E72CDC}"/>
              </a:ext>
            </a:extLst>
          </p:cNvPr>
          <p:cNvCxnSpPr/>
          <p:nvPr/>
        </p:nvCxnSpPr>
        <p:spPr>
          <a:xfrm>
            <a:off x="4111082" y="3318150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D63020A-DDC5-9D4D-92F9-F6C67BCF4791}"/>
              </a:ext>
            </a:extLst>
          </p:cNvPr>
          <p:cNvCxnSpPr/>
          <p:nvPr/>
        </p:nvCxnSpPr>
        <p:spPr>
          <a:xfrm>
            <a:off x="4111082" y="3609023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>
            <a:extLst>
              <a:ext uri="{FF2B5EF4-FFF2-40B4-BE49-F238E27FC236}">
                <a16:creationId xmlns:a16="http://schemas.microsoft.com/office/drawing/2014/main" id="{5D07FDEC-C1CD-5F4B-9F6F-28837A105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838" y="2020871"/>
            <a:ext cx="5200392" cy="2092482"/>
          </a:xfrm>
          <a:prstGeom prst="rect">
            <a:avLst/>
          </a:prstGeom>
        </p:spPr>
      </p:pic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6E7E7C0-305A-1F43-B36A-FD1ADB703167}"/>
              </a:ext>
            </a:extLst>
          </p:cNvPr>
          <p:cNvCxnSpPr/>
          <p:nvPr/>
        </p:nvCxnSpPr>
        <p:spPr>
          <a:xfrm>
            <a:off x="4111082" y="3944525"/>
            <a:ext cx="1338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297A7404-1CA4-0C49-A4A4-D3B8FF0C1D9E}"/>
              </a:ext>
            </a:extLst>
          </p:cNvPr>
          <p:cNvCxnSpPr>
            <a:cxnSpLocks/>
          </p:cNvCxnSpPr>
          <p:nvPr/>
        </p:nvCxnSpPr>
        <p:spPr>
          <a:xfrm flipV="1">
            <a:off x="4449524" y="4128222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C6529455-1736-D64E-93EE-C59DBE5E56E5}"/>
              </a:ext>
            </a:extLst>
          </p:cNvPr>
          <p:cNvCxnSpPr>
            <a:cxnSpLocks/>
          </p:cNvCxnSpPr>
          <p:nvPr/>
        </p:nvCxnSpPr>
        <p:spPr>
          <a:xfrm flipV="1">
            <a:off x="5177683" y="4128222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C3938E4E-4623-294A-92A7-077AC6E29F02}"/>
              </a:ext>
            </a:extLst>
          </p:cNvPr>
          <p:cNvCxnSpPr>
            <a:cxnSpLocks/>
          </p:cNvCxnSpPr>
          <p:nvPr/>
        </p:nvCxnSpPr>
        <p:spPr>
          <a:xfrm flipV="1">
            <a:off x="5822603" y="4121819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4293ED2C-5405-9840-834F-D9D7A2B7000D}"/>
              </a:ext>
            </a:extLst>
          </p:cNvPr>
          <p:cNvCxnSpPr>
            <a:cxnSpLocks/>
          </p:cNvCxnSpPr>
          <p:nvPr/>
        </p:nvCxnSpPr>
        <p:spPr>
          <a:xfrm flipV="1">
            <a:off x="6428164" y="4123881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9FD82C2B-390A-BA4D-8703-67205F243D25}"/>
              </a:ext>
            </a:extLst>
          </p:cNvPr>
          <p:cNvCxnSpPr>
            <a:cxnSpLocks/>
          </p:cNvCxnSpPr>
          <p:nvPr/>
        </p:nvCxnSpPr>
        <p:spPr>
          <a:xfrm flipV="1">
            <a:off x="7071218" y="4134071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C15F3C9-8A0C-1346-A4D1-0A9B33D3CCA8}"/>
              </a:ext>
            </a:extLst>
          </p:cNvPr>
          <p:cNvCxnSpPr>
            <a:cxnSpLocks/>
          </p:cNvCxnSpPr>
          <p:nvPr/>
        </p:nvCxnSpPr>
        <p:spPr>
          <a:xfrm flipV="1">
            <a:off x="7749273" y="4122512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61F13C69-5247-A440-825D-BBCD080BD1A4}"/>
              </a:ext>
            </a:extLst>
          </p:cNvPr>
          <p:cNvCxnSpPr>
            <a:cxnSpLocks/>
          </p:cNvCxnSpPr>
          <p:nvPr/>
        </p:nvCxnSpPr>
        <p:spPr>
          <a:xfrm flipV="1">
            <a:off x="8355219" y="4121818"/>
            <a:ext cx="0" cy="1239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5C16FF9-ACD5-BE4B-B6E5-EBDEEC335AFE}"/>
              </a:ext>
            </a:extLst>
          </p:cNvPr>
          <p:cNvSpPr/>
          <p:nvPr/>
        </p:nvSpPr>
        <p:spPr>
          <a:xfrm>
            <a:off x="4111083" y="1083054"/>
            <a:ext cx="4396148" cy="497712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8F6A0C03-DD94-F542-851C-04E339AB98CA}"/>
              </a:ext>
            </a:extLst>
          </p:cNvPr>
          <p:cNvSpPr txBox="1"/>
          <p:nvPr/>
        </p:nvSpPr>
        <p:spPr>
          <a:xfrm>
            <a:off x="4348599" y="1125955"/>
            <a:ext cx="496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 LOS MOOCs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01249C5-7B87-144C-8BA3-9DAC4F1B92D3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0C790F-0A4C-5F45-8BC2-92A89D304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7467" y="1330240"/>
            <a:ext cx="8713695" cy="43353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CADACFE-D976-CF4A-B10E-F6C795E42F74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7B5F37-BADD-E940-A843-597EFE841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3"/>
          <a:stretch/>
        </p:blipFill>
        <p:spPr>
          <a:xfrm>
            <a:off x="601133" y="486833"/>
            <a:ext cx="10989733" cy="570145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1544988-187C-1148-952D-6580918326A1}"/>
              </a:ext>
            </a:extLst>
          </p:cNvPr>
          <p:cNvSpPr/>
          <p:nvPr/>
        </p:nvSpPr>
        <p:spPr>
          <a:xfrm>
            <a:off x="844852" y="1258626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B45A769-F9A4-2845-9487-0D5D91BA3992}"/>
              </a:ext>
            </a:extLst>
          </p:cNvPr>
          <p:cNvSpPr/>
          <p:nvPr/>
        </p:nvSpPr>
        <p:spPr>
          <a:xfrm>
            <a:off x="2909759" y="3581667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1B871FD-ABFB-8542-9ECB-D231E2002FB2}"/>
              </a:ext>
            </a:extLst>
          </p:cNvPr>
          <p:cNvSpPr/>
          <p:nvPr/>
        </p:nvSpPr>
        <p:spPr>
          <a:xfrm>
            <a:off x="4843154" y="1276113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5254D6-273F-0447-B682-7738F55300BA}"/>
              </a:ext>
            </a:extLst>
          </p:cNvPr>
          <p:cNvSpPr txBox="1"/>
          <p:nvPr/>
        </p:nvSpPr>
        <p:spPr>
          <a:xfrm>
            <a:off x="996682" y="1868418"/>
            <a:ext cx="1894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SOBRE LA SOCIEDAD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494A63-ADD9-604A-98A6-ADA4991E10E1}"/>
              </a:ext>
            </a:extLst>
          </p:cNvPr>
          <p:cNvSpPr txBox="1"/>
          <p:nvPr/>
        </p:nvSpPr>
        <p:spPr>
          <a:xfrm>
            <a:off x="2909759" y="4481749"/>
            <a:ext cx="259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DC90FC3-7287-F94D-BB3C-75077989266D}"/>
              </a:ext>
            </a:extLst>
          </p:cNvPr>
          <p:cNvSpPr/>
          <p:nvPr/>
        </p:nvSpPr>
        <p:spPr>
          <a:xfrm>
            <a:off x="7022281" y="3476388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5B720B-8F66-2A43-B82C-1CA167154ABC}"/>
              </a:ext>
            </a:extLst>
          </p:cNvPr>
          <p:cNvSpPr txBox="1"/>
          <p:nvPr/>
        </p:nvSpPr>
        <p:spPr>
          <a:xfrm>
            <a:off x="6824091" y="4481749"/>
            <a:ext cx="259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B77DB7-9065-3248-81A0-AE4EC24DD8FC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042744-970D-6441-AB8A-515B8727D2BE}"/>
              </a:ext>
            </a:extLst>
          </p:cNvPr>
          <p:cNvSpPr txBox="1"/>
          <p:nvPr/>
        </p:nvSpPr>
        <p:spPr>
          <a:xfrm>
            <a:off x="4644964" y="2085287"/>
            <a:ext cx="259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CURRICULO Y EDUCACIÓN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B4F942E-B78A-4A48-95E7-167D31D7339D}"/>
              </a:ext>
            </a:extLst>
          </p:cNvPr>
          <p:cNvSpPr/>
          <p:nvPr/>
        </p:nvSpPr>
        <p:spPr>
          <a:xfrm>
            <a:off x="8589700" y="1276113"/>
            <a:ext cx="2200275" cy="2200275"/>
          </a:xfrm>
          <a:prstGeom prst="ellipse">
            <a:avLst/>
          </a:prstGeom>
          <a:solidFill>
            <a:srgbClr val="D9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518B1C-3878-1E49-A6D2-4D2BA045D110}"/>
              </a:ext>
            </a:extLst>
          </p:cNvPr>
          <p:cNvSpPr txBox="1"/>
          <p:nvPr/>
        </p:nvSpPr>
        <p:spPr>
          <a:xfrm>
            <a:off x="8366405" y="2041497"/>
            <a:ext cx="259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ENCUENTRO</a:t>
            </a:r>
            <a:endParaRPr lang="es-CL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C894C6-1C5A-3148-B838-173E950E3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66" y="609600"/>
            <a:ext cx="10875433" cy="54525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D0C628-E23C-3E4C-80DB-B714F97C7DC7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CC202D-3545-6C43-9DBB-053EED0E3BFD}"/>
              </a:ext>
            </a:extLst>
          </p:cNvPr>
          <p:cNvSpPr txBox="1"/>
          <p:nvPr/>
        </p:nvSpPr>
        <p:spPr>
          <a:xfrm>
            <a:off x="2654072" y="3044279"/>
            <a:ext cx="7861528" cy="144655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SOBRE LA SOCIEDAD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1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215EDA-738B-614E-B82D-C28E6C89B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83" y="529168"/>
            <a:ext cx="10926233" cy="56557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3793F32-E353-FF48-9FE9-662B3FC4C042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CB122A-682E-8E44-8451-9A3FAD036BC3}"/>
              </a:ext>
            </a:extLst>
          </p:cNvPr>
          <p:cNvSpPr txBox="1"/>
          <p:nvPr/>
        </p:nvSpPr>
        <p:spPr>
          <a:xfrm>
            <a:off x="1892607" y="2972314"/>
            <a:ext cx="10065885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CURRICULO Y EDUCACIÓN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4866DC5-58AE-2749-A5DC-61A0CB6063EA}"/>
              </a:ext>
            </a:extLst>
          </p:cNvPr>
          <p:cNvSpPr txBox="1"/>
          <p:nvPr/>
        </p:nvSpPr>
        <p:spPr>
          <a:xfrm>
            <a:off x="516330" y="6386211"/>
            <a:ext cx="723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UNIVERSIDAD DE LOS ANDES </a:t>
            </a:r>
            <a:r>
              <a:rPr lang="es-ES" sz="800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CHILE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D27E5F-70A2-664D-AF06-F2C9406E24CD}"/>
              </a:ext>
            </a:extLst>
          </p:cNvPr>
          <p:cNvSpPr/>
          <p:nvPr/>
        </p:nvSpPr>
        <p:spPr>
          <a:xfrm>
            <a:off x="2167467" y="364067"/>
            <a:ext cx="626533" cy="24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E171EE-2B81-4A41-B705-4A5CC5414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28" y="609600"/>
            <a:ext cx="10947605" cy="5435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5599E2-B876-E744-BAB6-D063D26FDD16}"/>
              </a:ext>
            </a:extLst>
          </p:cNvPr>
          <p:cNvSpPr txBox="1"/>
          <p:nvPr/>
        </p:nvSpPr>
        <p:spPr>
          <a:xfrm>
            <a:off x="11031790" y="6399986"/>
            <a:ext cx="747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38454A"/>
                </a:solidFill>
                <a:latin typeface="Arial" charset="0"/>
                <a:ea typeface="Arial" charset="0"/>
                <a:cs typeface="Arial" charset="0"/>
              </a:rPr>
              <a:t>UANDES</a:t>
            </a:r>
            <a:endParaRPr lang="es-ES_tradnl" sz="800" dirty="0">
              <a:solidFill>
                <a:srgbClr val="384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EFA63C-A6F8-6C42-A3B3-BF077834A64D}"/>
              </a:ext>
            </a:extLst>
          </p:cNvPr>
          <p:cNvSpPr txBox="1"/>
          <p:nvPr/>
        </p:nvSpPr>
        <p:spPr>
          <a:xfrm>
            <a:off x="2654072" y="3044279"/>
            <a:ext cx="7861528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INVESTIGACION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76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169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Tema de Office</vt:lpstr>
      <vt:lpstr>LA MAYOR TRANSFORMACIÓN DE LA EDUCACIÓN SUPERIOR EN SU HISTORIA:   ¿CÓMO SE PROYECTA EL FUTURO?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Hernández Domínguez</dc:creator>
  <cp:lastModifiedBy>Usuario</cp:lastModifiedBy>
  <cp:revision>142</cp:revision>
  <cp:lastPrinted>2018-11-07T16:21:28Z</cp:lastPrinted>
  <dcterms:created xsi:type="dcterms:W3CDTF">2018-11-06T12:49:26Z</dcterms:created>
  <dcterms:modified xsi:type="dcterms:W3CDTF">2020-07-08T19:26:41Z</dcterms:modified>
</cp:coreProperties>
</file>