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7016-86C2-4DBC-B1EB-F2C44556859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8585-B102-48C5-9D8F-8C099A1272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59770-36D7-44EB-9F75-71E5FCAEAA6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59770-36D7-44EB-9F75-71E5FCAEAA6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74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59770-36D7-44EB-9F75-71E5FCAEAA6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8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0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4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377384" y="980729"/>
            <a:ext cx="11479257" cy="5616624"/>
          </a:xfrm>
          <a:prstGeom prst="rect">
            <a:avLst/>
          </a:prstGeom>
          <a:solidFill>
            <a:srgbClr val="0E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143339" y="175612"/>
            <a:ext cx="11952651" cy="6545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9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7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6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89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76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3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6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7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0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06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7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8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6F9E0-9D26-4917-AE24-67A70BAB4634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0E0FD-EAF5-49C6-95BB-C71368289FA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CD9-AA5F-4DC1-8874-F20349517D4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20-05-2020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C94E9-84A5-45AD-8B33-D9CFC79AE8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mvelasquez@centrossercotec.c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8.png"/><Relationship Id="rId7" Type="http://schemas.openxmlformats.org/officeDocument/2006/relationships/image" Target="../media/image1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3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14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8.png"/><Relationship Id="rId39" Type="http://schemas.openxmlformats.org/officeDocument/2006/relationships/image" Target="../media/image90.pn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34" Type="http://schemas.openxmlformats.org/officeDocument/2006/relationships/image" Target="../media/image86.gif"/><Relationship Id="rId42" Type="http://schemas.openxmlformats.org/officeDocument/2006/relationships/image" Target="../media/image93.pn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7.png"/><Relationship Id="rId33" Type="http://schemas.openxmlformats.org/officeDocument/2006/relationships/image" Target="../media/image85.jpeg"/><Relationship Id="rId38" Type="http://schemas.openxmlformats.org/officeDocument/2006/relationships/image" Target="../media/image89.png"/><Relationship Id="rId2" Type="http://schemas.openxmlformats.org/officeDocument/2006/relationships/image" Target="../media/image55.jpe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1.png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24" Type="http://schemas.openxmlformats.org/officeDocument/2006/relationships/image" Target="../media/image76.png"/><Relationship Id="rId32" Type="http://schemas.openxmlformats.org/officeDocument/2006/relationships/image" Target="../media/image84.jpe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5.jpeg"/><Relationship Id="rId28" Type="http://schemas.openxmlformats.org/officeDocument/2006/relationships/image" Target="../media/image80.jpeg"/><Relationship Id="rId36" Type="http://schemas.openxmlformats.org/officeDocument/2006/relationships/image" Target="../media/image7.gif"/><Relationship Id="rId10" Type="http://schemas.openxmlformats.org/officeDocument/2006/relationships/image" Target="../media/image63.png"/><Relationship Id="rId19" Type="http://schemas.openxmlformats.org/officeDocument/2006/relationships/image" Target="../media/image72.jpeg"/><Relationship Id="rId31" Type="http://schemas.openxmlformats.org/officeDocument/2006/relationships/image" Target="../media/image8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8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9" y="306131"/>
            <a:ext cx="54864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Centros de Negocios Sercotec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pic>
        <p:nvPicPr>
          <p:cNvPr id="6" name="Picture 2" descr="http://www.udec.cl/normasgraficas/sites/default/files/escudo.gif">
            <a:extLst>
              <a:ext uri="{FF2B5EF4-FFF2-40B4-BE49-F238E27FC236}">
                <a16:creationId xmlns:a16="http://schemas.microsoft.com/office/drawing/2014/main" id="{ACA36E0B-8787-451E-AFEC-6C5EEDC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62" y="2572939"/>
            <a:ext cx="897053" cy="11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9BE957-B897-451B-97AB-42D11EB14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24" y="2288891"/>
            <a:ext cx="2471238" cy="13838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801BFD-2EA2-4118-AF0A-20B1765E94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7" y="2572938"/>
            <a:ext cx="1237538" cy="110544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E055C47-2BE1-4F31-A582-AFB681DB51E6}"/>
              </a:ext>
            </a:extLst>
          </p:cNvPr>
          <p:cNvSpPr txBox="1">
            <a:spLocks/>
          </p:cNvSpPr>
          <p:nvPr/>
        </p:nvSpPr>
        <p:spPr>
          <a:xfrm>
            <a:off x="6119486" y="4895813"/>
            <a:ext cx="5486400" cy="1105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Manuel Velásquez Vera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Director CNS Los Ángeles –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UdeC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7"/>
              </a:rPr>
              <a:t>mvelasquez@centrossercotec.cl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98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85ED9DB-F143-459F-840C-121556424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1123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9" name="Imagen 8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1E4C08A9-6E27-4C45-BB67-281B3E960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1074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29" name="Imagen 28" descr="Un grupo de personas paradas en la noche&#10;&#10;Descripción generada automáticamente">
            <a:extLst>
              <a:ext uri="{FF2B5EF4-FFF2-40B4-BE49-F238E27FC236}">
                <a16:creationId xmlns:a16="http://schemas.microsoft.com/office/drawing/2014/main" id="{F344CC70-0CCF-4AD7-BE7E-FA46B33452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 r="17822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27" name="Imagen 26" descr="Un grupo de personas junto a una laptop&#10;&#10;Descripción generada automáticamente">
            <a:extLst>
              <a:ext uri="{FF2B5EF4-FFF2-40B4-BE49-F238E27FC236}">
                <a16:creationId xmlns:a16="http://schemas.microsoft.com/office/drawing/2014/main" id="{85CBD28B-5746-4B44-898C-F32E25DE94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4" b="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0" name="Imagen 9" descr="Imagen que contiene persona, tabla, hombre, parado&#10;&#10;Descripción generada automáticamente">
            <a:extLst>
              <a:ext uri="{FF2B5EF4-FFF2-40B4-BE49-F238E27FC236}">
                <a16:creationId xmlns:a16="http://schemas.microsoft.com/office/drawing/2014/main" id="{9B7EF2E4-3B9C-45DC-9D8C-214CACF289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r="3" b="10438"/>
          <a:stretch/>
        </p:blipFill>
        <p:spPr>
          <a:xfrm>
            <a:off x="8199966" y="3469102"/>
            <a:ext cx="3992014" cy="33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3A124AAB-0EF9-4FE9-8974-1166CA1C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r="4112" b="1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7" name="Imagen 6" descr="Imagen que contiene persona, parado, interior, hombre&#10;&#10;Descripción generada automáticamente">
            <a:extLst>
              <a:ext uri="{FF2B5EF4-FFF2-40B4-BE49-F238E27FC236}">
                <a16:creationId xmlns:a16="http://schemas.microsoft.com/office/drawing/2014/main" id="{AD13BE75-D941-4A58-A868-31BD197A0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3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3" name="Imagen 2" descr="Un grupo de jóvenes posando para una foto&#10;&#10;Descripción generada automáticamente">
            <a:extLst>
              <a:ext uri="{FF2B5EF4-FFF2-40B4-BE49-F238E27FC236}">
                <a16:creationId xmlns:a16="http://schemas.microsoft.com/office/drawing/2014/main" id="{E8504FDE-3EA0-4374-BCDE-726D525FB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5" name="Imagen 4" descr="Un grupo de personas posando para la cámara con un texto en blanco&#10;&#10;Descripción generada automáticamente">
            <a:extLst>
              <a:ext uri="{FF2B5EF4-FFF2-40B4-BE49-F238E27FC236}">
                <a16:creationId xmlns:a16="http://schemas.microsoft.com/office/drawing/2014/main" id="{8E0AA861-A455-408B-8E16-D3B930910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33885" b="-1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interior, techo, posando&#10;&#10;Descripción generada automáticamente">
            <a:extLst>
              <a:ext uri="{FF2B5EF4-FFF2-40B4-BE49-F238E27FC236}">
                <a16:creationId xmlns:a16="http://schemas.microsoft.com/office/drawing/2014/main" id="{D1D1731D-B3A1-4448-BC55-49F9241D8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r="10794" b="1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3" name="Imagen 2" descr="Un grupo de personas sentadas en un restaurante&#10;&#10;Descripción generada automáticamente">
            <a:extLst>
              <a:ext uri="{FF2B5EF4-FFF2-40B4-BE49-F238E27FC236}">
                <a16:creationId xmlns:a16="http://schemas.microsoft.com/office/drawing/2014/main" id="{A237BFE3-DFD3-465B-A1C1-E061F403F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r="-1" b="11871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9" name="Imagen 8" descr="Imagen que contiene mujer, persona, interior, tabla&#10;&#10;Descripción generada automáticamente">
            <a:extLst>
              <a:ext uri="{FF2B5EF4-FFF2-40B4-BE49-F238E27FC236}">
                <a16:creationId xmlns:a16="http://schemas.microsoft.com/office/drawing/2014/main" id="{4A51641A-ED35-49B4-A743-4E17516E9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r="1657" b="-2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5" name="Imagen 4" descr="Imagen que contiene exterior, grande, frente, gente&#10;&#10;Descripción generada automáticamente">
            <a:extLst>
              <a:ext uri="{FF2B5EF4-FFF2-40B4-BE49-F238E27FC236}">
                <a16:creationId xmlns:a16="http://schemas.microsoft.com/office/drawing/2014/main" id="{7BF599C9-8AFE-4EDD-8578-21037005B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19019" b="-2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16959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/>
              <a:t>¡Muchas Gracias!</a:t>
            </a:r>
            <a:endParaRPr lang="en-US" sz="5400" dirty="0"/>
          </a:p>
        </p:txBody>
      </p:sp>
      <p:pic>
        <p:nvPicPr>
          <p:cNvPr id="5" name="Picture 2" descr="http://www.udec.cl/normasgraficas/sites/default/files/escud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27" y="838575"/>
            <a:ext cx="1341032" cy="16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70" y="732266"/>
            <a:ext cx="2988455" cy="1673535"/>
          </a:xfrm>
          <a:prstGeom prst="rect">
            <a:avLst/>
          </a:prstGeom>
        </p:spPr>
      </p:pic>
      <p:pic>
        <p:nvPicPr>
          <p:cNvPr id="10" name="Imagen 9" descr="Imagen que contiene persona, interior, hombre, cocina&#10;&#10;Descripción generada automáticamente">
            <a:extLst>
              <a:ext uri="{FF2B5EF4-FFF2-40B4-BE49-F238E27FC236}">
                <a16:creationId xmlns:a16="http://schemas.microsoft.com/office/drawing/2014/main" id="{19468DD8-C745-48EC-BE4D-F6DDB5199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93" y="4922728"/>
            <a:ext cx="2555543" cy="1916657"/>
          </a:xfrm>
          <a:prstGeom prst="rect">
            <a:avLst/>
          </a:prstGeom>
        </p:spPr>
      </p:pic>
      <p:pic>
        <p:nvPicPr>
          <p:cNvPr id="15" name="Imagen 14" descr="Imagen que contiene mujer, parado, hombre, joven&#10;&#10;Descripción generada automáticamente">
            <a:extLst>
              <a:ext uri="{FF2B5EF4-FFF2-40B4-BE49-F238E27FC236}">
                <a16:creationId xmlns:a16="http://schemas.microsoft.com/office/drawing/2014/main" id="{72A83FDC-8CEE-430A-AB78-F8D737D5F2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35080" r="1662"/>
          <a:stretch/>
        </p:blipFill>
        <p:spPr>
          <a:xfrm>
            <a:off x="3281984" y="4904733"/>
            <a:ext cx="3494597" cy="1943914"/>
          </a:xfrm>
          <a:prstGeom prst="rect">
            <a:avLst/>
          </a:prstGeom>
        </p:spPr>
      </p:pic>
      <p:pic>
        <p:nvPicPr>
          <p:cNvPr id="12" name="Imagen 11" descr="Un grupo de personas posando delante de un edificio&#10;&#10;Descripción generada automáticamente">
            <a:extLst>
              <a:ext uri="{FF2B5EF4-FFF2-40B4-BE49-F238E27FC236}">
                <a16:creationId xmlns:a16="http://schemas.microsoft.com/office/drawing/2014/main" id="{6914A649-1D5B-4467-879C-73B4FA3CE9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0"/>
          <a:stretch/>
        </p:blipFill>
        <p:spPr>
          <a:xfrm>
            <a:off x="839245" y="4922728"/>
            <a:ext cx="3019549" cy="193527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2AB7174-26AD-4A0E-8F8E-DA20ABCC62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575"/>
            <a:ext cx="1578473" cy="1567226"/>
          </a:xfrm>
          <a:prstGeom prst="rect">
            <a:avLst/>
          </a:prstGeom>
        </p:spPr>
      </p:pic>
      <p:pic>
        <p:nvPicPr>
          <p:cNvPr id="9" name="Imagen 8" descr="Un grupo de hombres posando para una foto&#10;&#10;Descripción generada automáticamente">
            <a:extLst>
              <a:ext uri="{FF2B5EF4-FFF2-40B4-BE49-F238E27FC236}">
                <a16:creationId xmlns:a16="http://schemas.microsoft.com/office/drawing/2014/main" id="{C38121AA-46D2-4385-885C-2C223DE30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36" y="4905417"/>
            <a:ext cx="2900953" cy="19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50283" y="1412776"/>
            <a:ext cx="12239191" cy="3476655"/>
            <a:chOff x="-50283" y="1412776"/>
            <a:chExt cx="12239191" cy="3476655"/>
          </a:xfrm>
        </p:grpSpPr>
        <p:sp>
          <p:nvSpPr>
            <p:cNvPr id="5" name="Rectángulo 4"/>
            <p:cNvSpPr/>
            <p:nvPr/>
          </p:nvSpPr>
          <p:spPr>
            <a:xfrm>
              <a:off x="-50283" y="4514795"/>
              <a:ext cx="12239191" cy="374636"/>
            </a:xfrm>
            <a:prstGeom prst="rect">
              <a:avLst/>
            </a:prstGeom>
            <a:solidFill>
              <a:srgbClr val="FF2929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3" t="64565" r="11543" b="15737"/>
            <a:stretch/>
          </p:blipFill>
          <p:spPr>
            <a:xfrm>
              <a:off x="2999656" y="2057285"/>
              <a:ext cx="6747163" cy="1659747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44" y="1412776"/>
              <a:ext cx="2567935" cy="2567935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9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9DD4298-0252-4DAE-AE18-22DBB02AB595}"/>
              </a:ext>
            </a:extLst>
          </p:cNvPr>
          <p:cNvSpPr txBox="1">
            <a:spLocks/>
          </p:cNvSpPr>
          <p:nvPr/>
        </p:nvSpPr>
        <p:spPr>
          <a:xfrm>
            <a:off x="1876667" y="200416"/>
            <a:ext cx="8194259" cy="1024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Centros de Negocios Sercotec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www.sercotec.cl/centros-de-negocios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800F1B0-3F13-4A76-A4F6-6B6071DA9C61}"/>
              </a:ext>
            </a:extLst>
          </p:cNvPr>
          <p:cNvSpPr txBox="1">
            <a:spLocks/>
          </p:cNvSpPr>
          <p:nvPr/>
        </p:nvSpPr>
        <p:spPr>
          <a:xfrm>
            <a:off x="1775520" y="1376772"/>
            <a:ext cx="8295406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CNS: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“Espacio donde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pequeños empresarios y emprendedores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encuentran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especializado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fortalecer sus capacidades de gestión y desarrollar su actividad empresarial”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s-CL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s-CL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Origen	: Acuerdo EEUU – Chile, 2014 / 1er. Centro en 2015 / 50 al 2020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 SBDC	: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 de Texas – Red Internacional de SBDC</a:t>
            </a:r>
          </a:p>
          <a:p>
            <a:pPr marL="174625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(Foco: Medición de Resultados – Redes –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Económico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Clientes	: EMT,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Empresas de Menor Tamaño y Emprendedores.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(Ventas anuales de hasta UF 25.000)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Resultados	: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Profesionalizar la gestión empresarial.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Servicios 	: Asesorías, Capacitaciones, Acceso Financiamiento Privado</a:t>
            </a:r>
          </a:p>
          <a:p>
            <a:pPr marL="1746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Vinculación con Ecosistema, Investigación.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EB9CB3-8ED1-4C7D-BF2B-086D5626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99" y="5183508"/>
            <a:ext cx="2471238" cy="1383894"/>
          </a:xfrm>
          <a:prstGeom prst="rect">
            <a:avLst/>
          </a:prstGeom>
        </p:spPr>
      </p:pic>
      <p:pic>
        <p:nvPicPr>
          <p:cNvPr id="11" name="Picture 2" descr="http://marylandsbdc.org/images/mayland_small_business_and_technology_development_center.gif">
            <a:extLst>
              <a:ext uri="{FF2B5EF4-FFF2-40B4-BE49-F238E27FC236}">
                <a16:creationId xmlns:a16="http://schemas.microsoft.com/office/drawing/2014/main" id="{3A1802E6-33F6-47F9-A0F8-8FA712D25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8" b="18142"/>
          <a:stretch/>
        </p:blipFill>
        <p:spPr bwMode="auto">
          <a:xfrm>
            <a:off x="3991742" y="5456175"/>
            <a:ext cx="1660501" cy="8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er LLamado a concurso operadores Centros de Negocios Sercotec ...">
            <a:extLst>
              <a:ext uri="{FF2B5EF4-FFF2-40B4-BE49-F238E27FC236}">
                <a16:creationId xmlns:a16="http://schemas.microsoft.com/office/drawing/2014/main" id="{E21FED79-CF0B-44FD-BED1-8D60BEF4C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9" t="11873" r="21107" b="26758"/>
          <a:stretch/>
        </p:blipFill>
        <p:spPr bwMode="auto">
          <a:xfrm>
            <a:off x="10366650" y="1490597"/>
            <a:ext cx="1735919" cy="48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C145D1-9DEB-42BA-81E2-D5411050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9" y="329404"/>
            <a:ext cx="1837340" cy="7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F89F805-0D3F-4AAB-8C34-79DF8738412A}"/>
              </a:ext>
            </a:extLst>
          </p:cNvPr>
          <p:cNvSpPr/>
          <p:nvPr/>
        </p:nvSpPr>
        <p:spPr>
          <a:xfrm>
            <a:off x="1187413" y="4580945"/>
            <a:ext cx="1077888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redondeado 4">
            <a:extLst>
              <a:ext uri="{FF2B5EF4-FFF2-40B4-BE49-F238E27FC236}">
                <a16:creationId xmlns:a16="http://schemas.microsoft.com/office/drawing/2014/main" id="{46FE6705-7D12-4D14-91DB-F9D95315B727}"/>
              </a:ext>
            </a:extLst>
          </p:cNvPr>
          <p:cNvSpPr/>
          <p:nvPr/>
        </p:nvSpPr>
        <p:spPr>
          <a:xfrm>
            <a:off x="4054601" y="1951378"/>
            <a:ext cx="2534568" cy="2433033"/>
          </a:xfrm>
          <a:prstGeom prst="roundRect">
            <a:avLst/>
          </a:prstGeom>
          <a:solidFill>
            <a:srgbClr val="25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E587A9D-711B-4A1F-90B0-D9966073C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54" y="2193356"/>
            <a:ext cx="1007674" cy="1007674"/>
          </a:xfrm>
          <a:prstGeom prst="rect">
            <a:avLst/>
          </a:prstGeom>
        </p:spPr>
      </p:pic>
      <p:sp>
        <p:nvSpPr>
          <p:cNvPr id="14" name="Rectángulo redondeado 6">
            <a:extLst>
              <a:ext uri="{FF2B5EF4-FFF2-40B4-BE49-F238E27FC236}">
                <a16:creationId xmlns:a16="http://schemas.microsoft.com/office/drawing/2014/main" id="{7760C9D5-26D5-4A29-BFFC-7FB44844D64E}"/>
              </a:ext>
            </a:extLst>
          </p:cNvPr>
          <p:cNvSpPr/>
          <p:nvPr/>
        </p:nvSpPr>
        <p:spPr>
          <a:xfrm>
            <a:off x="6937481" y="1957642"/>
            <a:ext cx="2396351" cy="2478659"/>
          </a:xfrm>
          <a:prstGeom prst="roundRect">
            <a:avLst/>
          </a:prstGeom>
          <a:solidFill>
            <a:srgbClr val="25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ángulo redondeado 7">
            <a:extLst>
              <a:ext uri="{FF2B5EF4-FFF2-40B4-BE49-F238E27FC236}">
                <a16:creationId xmlns:a16="http://schemas.microsoft.com/office/drawing/2014/main" id="{FD08F7F7-2FA9-4D76-96D7-BBAE04FFBF58}"/>
              </a:ext>
            </a:extLst>
          </p:cNvPr>
          <p:cNvSpPr/>
          <p:nvPr/>
        </p:nvSpPr>
        <p:spPr>
          <a:xfrm>
            <a:off x="9676200" y="1919252"/>
            <a:ext cx="2290098" cy="2478659"/>
          </a:xfrm>
          <a:prstGeom prst="roundRect">
            <a:avLst/>
          </a:prstGeom>
          <a:solidFill>
            <a:srgbClr val="25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6DD224-49A3-4352-8433-31C63603ADC7}"/>
              </a:ext>
            </a:extLst>
          </p:cNvPr>
          <p:cNvSpPr txBox="1"/>
          <p:nvPr/>
        </p:nvSpPr>
        <p:spPr>
          <a:xfrm>
            <a:off x="4054601" y="4638095"/>
            <a:ext cx="29410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MM$151.095 / 20.176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MM$2.665 / 203 c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7BB6E0-D2FF-4CFC-B97D-25F1D0DEFD67}"/>
              </a:ext>
            </a:extLst>
          </p:cNvPr>
          <p:cNvSpPr txBox="1"/>
          <p:nvPr/>
        </p:nvSpPr>
        <p:spPr>
          <a:xfrm>
            <a:off x="6545060" y="4600051"/>
            <a:ext cx="3218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10.249 personas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personas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08376B-0ABF-4136-ADE8-53BB9C800F7E}"/>
              </a:ext>
            </a:extLst>
          </p:cNvPr>
          <p:cNvSpPr txBox="1"/>
          <p:nvPr/>
        </p:nvSpPr>
        <p:spPr>
          <a:xfrm>
            <a:off x="9924298" y="3183252"/>
            <a:ext cx="204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INVERSIÓN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41B1D7C-0671-4C0B-AF6A-F4915B507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90" y="2184430"/>
            <a:ext cx="1010643" cy="101064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18DB67-6944-48DD-8693-A104D7AD6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2" y="2115546"/>
            <a:ext cx="968519" cy="101064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46A021C-218A-41F5-B97E-E84590E340EE}"/>
              </a:ext>
            </a:extLst>
          </p:cNvPr>
          <p:cNvSpPr txBox="1"/>
          <p:nvPr/>
        </p:nvSpPr>
        <p:spPr>
          <a:xfrm>
            <a:off x="678957" y="62630"/>
            <a:ext cx="103431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Resultados Acumulados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Negocios Sercotec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www.sercotec.cl/centros-de-negocios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7691AB-838E-4616-86E6-9DC1D45B6D58}"/>
              </a:ext>
            </a:extLst>
          </p:cNvPr>
          <p:cNvSpPr txBox="1"/>
          <p:nvPr/>
        </p:nvSpPr>
        <p:spPr>
          <a:xfrm>
            <a:off x="9210431" y="4580945"/>
            <a:ext cx="294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MM$36.785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MM$1.298 / 107c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3785FE3-F44A-4811-B19F-5204BA7D6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8" y="421278"/>
            <a:ext cx="1913291" cy="10714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348ADC1-2A5F-4B04-91A6-94F740F9F6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03" y="421278"/>
            <a:ext cx="1260518" cy="112596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3795693-F42E-41AC-8780-FC87FF7CCAD7}"/>
              </a:ext>
            </a:extLst>
          </p:cNvPr>
          <p:cNvSpPr txBox="1"/>
          <p:nvPr/>
        </p:nvSpPr>
        <p:spPr>
          <a:xfrm>
            <a:off x="4359669" y="3188691"/>
            <a:ext cx="204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1A43371-E9DC-4FBD-9640-B17455644294}"/>
              </a:ext>
            </a:extLst>
          </p:cNvPr>
          <p:cNvSpPr txBox="1"/>
          <p:nvPr/>
        </p:nvSpPr>
        <p:spPr>
          <a:xfrm>
            <a:off x="7063506" y="3188692"/>
            <a:ext cx="204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EMPLEO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redondeado 4">
            <a:extLst>
              <a:ext uri="{FF2B5EF4-FFF2-40B4-BE49-F238E27FC236}">
                <a16:creationId xmlns:a16="http://schemas.microsoft.com/office/drawing/2014/main" id="{00946F6F-77A8-437E-810C-84CB31E38AF4}"/>
              </a:ext>
            </a:extLst>
          </p:cNvPr>
          <p:cNvSpPr/>
          <p:nvPr/>
        </p:nvSpPr>
        <p:spPr>
          <a:xfrm>
            <a:off x="1187413" y="1991044"/>
            <a:ext cx="2497067" cy="2393367"/>
          </a:xfrm>
          <a:prstGeom prst="roundRect">
            <a:avLst/>
          </a:prstGeom>
          <a:solidFill>
            <a:srgbClr val="25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425386-1058-46D0-98A9-06FF70F9B34D}"/>
              </a:ext>
            </a:extLst>
          </p:cNvPr>
          <p:cNvSpPr txBox="1"/>
          <p:nvPr/>
        </p:nvSpPr>
        <p:spPr>
          <a:xfrm>
            <a:off x="1190755" y="4615131"/>
            <a:ext cx="25438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48.981 clientes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654 asesorados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9.011 capacitados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808163F-B03B-44B1-89D0-2F67D44542B8}"/>
              </a:ext>
            </a:extLst>
          </p:cNvPr>
          <p:cNvSpPr txBox="1"/>
          <p:nvPr/>
        </p:nvSpPr>
        <p:spPr>
          <a:xfrm>
            <a:off x="1330465" y="3228357"/>
            <a:ext cx="204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3B6F7DA-382E-4035-ABB2-C8B89142DB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7" y="2184430"/>
            <a:ext cx="1004036" cy="10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hay texto alternativo automÃ¡tic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2" y="157656"/>
            <a:ext cx="1686910" cy="16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r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5918" r="35976" b="68754"/>
          <a:stretch/>
        </p:blipFill>
        <p:spPr bwMode="auto">
          <a:xfrm>
            <a:off x="103015" y="1853262"/>
            <a:ext cx="1823563" cy="20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 hay texto alternativo automÃ¡tico disponi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31" y="3948675"/>
            <a:ext cx="1650660" cy="16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/>
          <a:stretch/>
        </p:blipFill>
        <p:spPr>
          <a:xfrm>
            <a:off x="3728742" y="1902390"/>
            <a:ext cx="2184690" cy="18969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1" y="2031342"/>
            <a:ext cx="1702078" cy="1702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3412" r="14385" b="13233"/>
          <a:stretch/>
        </p:blipFill>
        <p:spPr>
          <a:xfrm>
            <a:off x="8613146" y="3326017"/>
            <a:ext cx="1468243" cy="13797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405" y="1423800"/>
            <a:ext cx="1796598" cy="1759003"/>
          </a:xfrm>
          <a:prstGeom prst="rect">
            <a:avLst/>
          </a:prstGeom>
        </p:spPr>
      </p:pic>
      <p:pic>
        <p:nvPicPr>
          <p:cNvPr id="1040" name="Picture 16" descr="No hay texto alternativo automÃ¡tico disponible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7514" r="14269" b="17241"/>
          <a:stretch/>
        </p:blipFill>
        <p:spPr bwMode="auto">
          <a:xfrm>
            <a:off x="1908761" y="139004"/>
            <a:ext cx="1791830" cy="16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o hay texto alternativo automÃ¡tico disponible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8" y="3964497"/>
            <a:ext cx="1697954" cy="16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/>
          <a:srcRect l="40638" t="26822" r="41823" b="63026"/>
          <a:stretch/>
        </p:blipFill>
        <p:spPr>
          <a:xfrm>
            <a:off x="5900755" y="5699180"/>
            <a:ext cx="2391206" cy="8707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5" y="3283293"/>
            <a:ext cx="1680571" cy="16805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88" y="796731"/>
            <a:ext cx="2357174" cy="7793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03" y="4878521"/>
            <a:ext cx="1786601" cy="15960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5"/>
          <a:srcRect l="34531" t="27478" r="29845" b="23383"/>
          <a:stretch/>
        </p:blipFill>
        <p:spPr>
          <a:xfrm>
            <a:off x="10296244" y="54186"/>
            <a:ext cx="1876380" cy="1369614"/>
          </a:xfrm>
          <a:prstGeom prst="rect">
            <a:avLst/>
          </a:prstGeom>
        </p:spPr>
      </p:pic>
      <p:pic>
        <p:nvPicPr>
          <p:cNvPr id="1048" name="Picture 24" descr="No hay texto alternativo automÃ¡tico disponible.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36121"/>
          <a:stretch/>
        </p:blipFill>
        <p:spPr bwMode="auto">
          <a:xfrm>
            <a:off x="5925837" y="3599026"/>
            <a:ext cx="2368398" cy="8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0" y="5692584"/>
            <a:ext cx="3514331" cy="8610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52" name="Picture 28" descr="No hay texto alternativo automÃ¡tico disponible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244" y="4957698"/>
            <a:ext cx="1594362" cy="15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peria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98" y="1616154"/>
            <a:ext cx="2179347" cy="15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21" y="3964498"/>
            <a:ext cx="1945531" cy="26053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1"/>
          <a:srcRect l="23141" t="30711" r="23181" b="38470"/>
          <a:stretch/>
        </p:blipFill>
        <p:spPr>
          <a:xfrm>
            <a:off x="5864569" y="1626754"/>
            <a:ext cx="2469723" cy="729535"/>
          </a:xfrm>
          <a:prstGeom prst="rect">
            <a:avLst/>
          </a:prstGeom>
        </p:spPr>
      </p:pic>
      <p:pic>
        <p:nvPicPr>
          <p:cNvPr id="1056" name="Picture 32" descr="No hay texto alternativo automÃ¡tico disponible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10" y="168070"/>
            <a:ext cx="2261459" cy="5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o hay texto alternativo automÃ¡tico disponible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06" y="139004"/>
            <a:ext cx="1352831" cy="13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4"/>
          <a:srcRect l="18415" t="35237" r="16880" b="40410"/>
          <a:stretch/>
        </p:blipFill>
        <p:spPr>
          <a:xfrm>
            <a:off x="5916756" y="4459306"/>
            <a:ext cx="2377479" cy="5304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5"/>
          <a:srcRect l="25564" t="30927" r="24635" b="34375"/>
          <a:stretch/>
        </p:blipFill>
        <p:spPr>
          <a:xfrm>
            <a:off x="5907122" y="5067897"/>
            <a:ext cx="2353673" cy="574453"/>
          </a:xfrm>
          <a:prstGeom prst="rect">
            <a:avLst/>
          </a:prstGeom>
        </p:spPr>
      </p:pic>
      <p:pic>
        <p:nvPicPr>
          <p:cNvPr id="3074" name="Picture 2" descr="No hay ninguna descripción de la foto disponible.">
            <a:extLst>
              <a:ext uri="{FF2B5EF4-FFF2-40B4-BE49-F238E27FC236}">
                <a16:creationId xmlns:a16="http://schemas.microsoft.com/office/drawing/2014/main" id="{6DA700B0-FAC2-4D08-A5BE-D5FA158A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4" y="131456"/>
            <a:ext cx="1813096" cy="18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36194D4-56AD-4D5C-9EEE-BF0A865B5F5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47" y="2410974"/>
            <a:ext cx="2334147" cy="11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9DD4298-0252-4DAE-AE18-22DBB02AB595}"/>
              </a:ext>
            </a:extLst>
          </p:cNvPr>
          <p:cNvSpPr txBox="1">
            <a:spLocks/>
          </p:cNvSpPr>
          <p:nvPr/>
        </p:nvSpPr>
        <p:spPr>
          <a:xfrm>
            <a:off x="1926771" y="438410"/>
            <a:ext cx="8489709" cy="786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Apoyo para Pymes frente a la crisis sanitaria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www.sercotec.cl/centros-de-negocios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6" name="Picture 2" descr="1er LLamado a concurso operadores Centros de Negocios Sercotec ...">
            <a:extLst>
              <a:ext uri="{FF2B5EF4-FFF2-40B4-BE49-F238E27FC236}">
                <a16:creationId xmlns:a16="http://schemas.microsoft.com/office/drawing/2014/main" id="{E21FED79-CF0B-44FD-BED1-8D60BEF4C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9" t="11873" r="21107" b="26758"/>
          <a:stretch/>
        </p:blipFill>
        <p:spPr bwMode="auto">
          <a:xfrm>
            <a:off x="10366650" y="2918563"/>
            <a:ext cx="1735919" cy="33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C145D1-9DEB-42BA-81E2-D5411050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9" y="329404"/>
            <a:ext cx="1837340" cy="7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7ADF2EB5-1AD3-474E-ADBE-F1AFF643E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8" y="2617940"/>
            <a:ext cx="4804133" cy="31941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9E8D01-D53E-4B40-B8A7-61A9CEB15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048" y="1490598"/>
            <a:ext cx="4460334" cy="4321480"/>
          </a:xfrm>
          <a:prstGeom prst="rect">
            <a:avLst/>
          </a:prstGeom>
        </p:spPr>
      </p:pic>
      <p:pic>
        <p:nvPicPr>
          <p:cNvPr id="21" name="Picture 4" descr="Zoom Logo">
            <a:extLst>
              <a:ext uri="{FF2B5EF4-FFF2-40B4-BE49-F238E27FC236}">
                <a16:creationId xmlns:a16="http://schemas.microsoft.com/office/drawing/2014/main" id="{74BDE18F-593A-4D42-90C2-55F49AC60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5" y="2070656"/>
            <a:ext cx="1282920" cy="3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angouts Meet cambia de nombre y presenta sus credenciales ...">
            <a:extLst>
              <a:ext uri="{FF2B5EF4-FFF2-40B4-BE49-F238E27FC236}">
                <a16:creationId xmlns:a16="http://schemas.microsoft.com/office/drawing/2014/main" id="{A16557EE-A108-443E-B640-48A822EE4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31872" r="51556" b="28566"/>
          <a:stretch/>
        </p:blipFill>
        <p:spPr bwMode="auto">
          <a:xfrm>
            <a:off x="2483600" y="1980187"/>
            <a:ext cx="738205" cy="6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dn3.iconfinder.com/data/icons/social-media-cha...">
            <a:extLst>
              <a:ext uri="{FF2B5EF4-FFF2-40B4-BE49-F238E27FC236}">
                <a16:creationId xmlns:a16="http://schemas.microsoft.com/office/drawing/2014/main" id="{B0C86697-5BB7-4E69-A988-3AC3AC8A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88" y="2006707"/>
            <a:ext cx="599877" cy="5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14 Ventajas y Desventajas de Facebook - Lifeder">
            <a:extLst>
              <a:ext uri="{FF2B5EF4-FFF2-40B4-BE49-F238E27FC236}">
                <a16:creationId xmlns:a16="http://schemas.microsoft.com/office/drawing/2014/main" id="{799A5905-D4D6-4345-8ECF-9D40A932F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9233" r="7802" b="12013"/>
          <a:stretch/>
        </p:blipFill>
        <p:spPr bwMode="auto">
          <a:xfrm>
            <a:off x="5085836" y="2006707"/>
            <a:ext cx="656085" cy="5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nstagram: con este truco podrás volver a ver los &quot;me gusta ...">
            <a:extLst>
              <a:ext uri="{FF2B5EF4-FFF2-40B4-BE49-F238E27FC236}">
                <a16:creationId xmlns:a16="http://schemas.microsoft.com/office/drawing/2014/main" id="{94ED6BC4-CEBA-47D9-B6A5-846CFF3B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4049" r="19259" b="6860"/>
          <a:stretch/>
        </p:blipFill>
        <p:spPr bwMode="auto">
          <a:xfrm>
            <a:off x="4184793" y="1996479"/>
            <a:ext cx="738205" cy="5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23D941E6-70C2-4E18-820A-30A2A329492B}"/>
              </a:ext>
            </a:extLst>
          </p:cNvPr>
          <p:cNvSpPr txBox="1">
            <a:spLocks/>
          </p:cNvSpPr>
          <p:nvPr/>
        </p:nvSpPr>
        <p:spPr>
          <a:xfrm>
            <a:off x="893649" y="1484453"/>
            <a:ext cx="4848272" cy="494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Asesorías &amp; Capacitaciones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8" name="Picture 2" descr="Resultado de imagen para mapa comunas provincia biobio">
            <a:extLst>
              <a:ext uri="{FF2B5EF4-FFF2-40B4-BE49-F238E27FC236}">
                <a16:creationId xmlns:a16="http://schemas.microsoft.com/office/drawing/2014/main" id="{89120B4A-BBB9-4856-AB45-AE1CF230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2910" y="1441840"/>
            <a:ext cx="1735919" cy="14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086C510-A9A7-4E58-9522-DAA09B06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3" b="4454"/>
          <a:stretch/>
        </p:blipFill>
        <p:spPr bwMode="auto">
          <a:xfrm>
            <a:off x="893648" y="5929291"/>
            <a:ext cx="9368733" cy="7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Resultado de imagen para municipalidad de los ange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11140" r="9902" b="13488"/>
          <a:stretch/>
        </p:blipFill>
        <p:spPr bwMode="auto">
          <a:xfrm>
            <a:off x="2426022" y="5284553"/>
            <a:ext cx="1415572" cy="1372239"/>
          </a:xfrm>
          <a:prstGeom prst="rect">
            <a:avLst/>
          </a:prstGeom>
          <a:noFill/>
        </p:spPr>
      </p:pic>
      <p:pic>
        <p:nvPicPr>
          <p:cNvPr id="7" name="Picture 6" descr="Resultado de imagen para servicio de impuestos inter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09" y="1327599"/>
            <a:ext cx="864968" cy="78363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8" y="4483275"/>
            <a:ext cx="3167603" cy="601843"/>
          </a:xfrm>
          <a:prstGeom prst="rect">
            <a:avLst/>
          </a:prstGeom>
          <a:noFill/>
        </p:spPr>
      </p:pic>
      <p:pic>
        <p:nvPicPr>
          <p:cNvPr id="2054" name="Picture 6" descr="Resultado de imagen para inaca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30506" r="16697" b="32834"/>
          <a:stretch/>
        </p:blipFill>
        <p:spPr bwMode="auto">
          <a:xfrm>
            <a:off x="8103496" y="2539323"/>
            <a:ext cx="1851469" cy="723065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7D83A7-16CC-425D-866A-108ED2825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58" y="3801488"/>
            <a:ext cx="1149699" cy="1149699"/>
          </a:xfrm>
          <a:prstGeom prst="rect">
            <a:avLst/>
          </a:prstGeom>
          <a:noFill/>
        </p:spPr>
      </p:pic>
      <p:pic>
        <p:nvPicPr>
          <p:cNvPr id="12" name="Picture 2" descr="https://storage.googleapis.com/bci-firmas.appspot.com/BCI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11" y="5227922"/>
            <a:ext cx="1347767" cy="572166"/>
          </a:xfrm>
          <a:prstGeom prst="rect">
            <a:avLst/>
          </a:prstGeom>
          <a:noFill/>
        </p:spPr>
      </p:pic>
      <p:pic>
        <p:nvPicPr>
          <p:cNvPr id="2050" name="Picture 2" descr="Resultado de imagen para universidad santo tomas chil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r="11725"/>
          <a:stretch/>
        </p:blipFill>
        <p:spPr bwMode="auto">
          <a:xfrm>
            <a:off x="6798565" y="2378752"/>
            <a:ext cx="1053249" cy="10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mara Comercio de los Angel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4167" b="7939"/>
          <a:stretch/>
        </p:blipFill>
        <p:spPr bwMode="auto">
          <a:xfrm>
            <a:off x="4112390" y="5800088"/>
            <a:ext cx="2333277" cy="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n para banco credichile">
            <a:extLst>
              <a:ext uri="{FF2B5EF4-FFF2-40B4-BE49-F238E27FC236}">
                <a16:creationId xmlns:a16="http://schemas.microsoft.com/office/drawing/2014/main" id="{A3A33608-CAFB-4FE2-8EE6-C4F044144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34091"/>
          <a:stretch/>
        </p:blipFill>
        <p:spPr bwMode="auto">
          <a:xfrm>
            <a:off x="7722489" y="3689181"/>
            <a:ext cx="2052483" cy="6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otel four point los ange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75" y="3797000"/>
            <a:ext cx="1009055" cy="1122656"/>
          </a:xfrm>
          <a:prstGeom prst="rect">
            <a:avLst/>
          </a:prstGeom>
          <a:noFill/>
        </p:spPr>
      </p:pic>
      <p:pic>
        <p:nvPicPr>
          <p:cNvPr id="2058" name="Picture 10" descr="Resultado de imagen para incuba ude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" y="2551406"/>
            <a:ext cx="1708290" cy="6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avl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31385" r="6328" b="41076"/>
          <a:stretch/>
        </p:blipFill>
        <p:spPr bwMode="auto">
          <a:xfrm>
            <a:off x="10562895" y="6050206"/>
            <a:ext cx="1497732" cy="476721"/>
          </a:xfrm>
          <a:prstGeom prst="rect">
            <a:avLst/>
          </a:prstGeom>
          <a:noFill/>
        </p:spPr>
      </p:pic>
      <p:pic>
        <p:nvPicPr>
          <p:cNvPr id="4" name="Picture 4" descr="pagina principal Chilecompr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44" y="1384779"/>
            <a:ext cx="2095588" cy="6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 descr="Resultado de imagen para cet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80" name="Picture 32" descr="Imagen relacionada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23914"/>
          <a:stretch/>
        </p:blipFill>
        <p:spPr bwMode="auto">
          <a:xfrm>
            <a:off x="5188150" y="3542226"/>
            <a:ext cx="2470559" cy="840431"/>
          </a:xfrm>
          <a:prstGeom prst="rect">
            <a:avLst/>
          </a:prstGeom>
          <a:noFill/>
        </p:spPr>
      </p:pic>
      <p:pic>
        <p:nvPicPr>
          <p:cNvPr id="2084" name="Picture 36" descr="Imagen relacionada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1"/>
          <a:stretch/>
        </p:blipFill>
        <p:spPr bwMode="auto">
          <a:xfrm>
            <a:off x="1748031" y="5278772"/>
            <a:ext cx="853274" cy="1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Imagen relacionada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5"/>
          <a:stretch/>
        </p:blipFill>
        <p:spPr bwMode="auto">
          <a:xfrm>
            <a:off x="3686" y="5421828"/>
            <a:ext cx="1236333" cy="1057810"/>
          </a:xfrm>
          <a:prstGeom prst="rect">
            <a:avLst/>
          </a:prstGeom>
          <a:noFill/>
        </p:spPr>
      </p:pic>
      <p:pic>
        <p:nvPicPr>
          <p:cNvPr id="2066" name="Picture 18" descr="Resultado de imagen para pro chil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78" y="1069564"/>
            <a:ext cx="2006088" cy="9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corfo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20317" r="28034" b="25836"/>
          <a:stretch/>
        </p:blipFill>
        <p:spPr bwMode="auto">
          <a:xfrm>
            <a:off x="2129463" y="1327599"/>
            <a:ext cx="1267545" cy="715549"/>
          </a:xfrm>
          <a:prstGeom prst="rect">
            <a:avLst/>
          </a:prstGeom>
          <a:noFill/>
        </p:spPr>
      </p:pic>
      <p:pic>
        <p:nvPicPr>
          <p:cNvPr id="2068" name="Picture 20" descr="Resultado de imagen para cidere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8141" r="15836" b="10841"/>
          <a:stretch/>
        </p:blipFill>
        <p:spPr bwMode="auto">
          <a:xfrm>
            <a:off x="141883" y="3844074"/>
            <a:ext cx="1257447" cy="10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n relacionada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4154" r="18943" b="12821"/>
          <a:stretch/>
        </p:blipFill>
        <p:spPr bwMode="auto">
          <a:xfrm>
            <a:off x="2169641" y="2378752"/>
            <a:ext cx="984790" cy="11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52" y="-175492"/>
            <a:ext cx="2297922" cy="1286836"/>
          </a:xfrm>
          <a:prstGeom prst="rect">
            <a:avLst/>
          </a:prstGeom>
        </p:spPr>
      </p:pic>
      <p:pic>
        <p:nvPicPr>
          <p:cNvPr id="59" name="Picture 14" descr="Resultado de imagen para servicio nacional de turismo chile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191" b="33446"/>
          <a:stretch/>
        </p:blipFill>
        <p:spPr bwMode="auto">
          <a:xfrm>
            <a:off x="307975" y="1308060"/>
            <a:ext cx="1577427" cy="662510"/>
          </a:xfrm>
          <a:prstGeom prst="rect">
            <a:avLst/>
          </a:prstGeom>
          <a:noFill/>
        </p:spPr>
      </p:pic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99" y="1337505"/>
            <a:ext cx="12763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maritano y ebensperger los angele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04" y="3837396"/>
            <a:ext cx="1295865" cy="10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cetlo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56" y="2406501"/>
            <a:ext cx="2122965" cy="10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rodemu.cl/wp-content/uploads/2018/05/PERFIL-FACEBOOK.png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b="12097"/>
          <a:stretch/>
        </p:blipFill>
        <p:spPr bwMode="auto">
          <a:xfrm>
            <a:off x="10897882" y="1099303"/>
            <a:ext cx="1121432" cy="8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municipalidad de quilac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4" y="5357602"/>
            <a:ext cx="702884" cy="11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www.factochile.cl/fileadmin/template_factochile/imagenes/logo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-7819" r="68750" b="15663"/>
          <a:stretch/>
        </p:blipFill>
        <p:spPr bwMode="auto">
          <a:xfrm>
            <a:off x="9880278" y="4331781"/>
            <a:ext cx="2131739" cy="6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mprende Microfinanzas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7" y="5212831"/>
            <a:ext cx="1913288" cy="7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Imagen relacionada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11292" r="46100" b="18898"/>
          <a:stretch/>
        </p:blipFill>
        <p:spPr bwMode="auto">
          <a:xfrm>
            <a:off x="6744392" y="6070210"/>
            <a:ext cx="1874337" cy="5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Resultado de imagen para oriencoop los angeles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35500" r="1583" b="38000"/>
          <a:stretch/>
        </p:blipFill>
        <p:spPr bwMode="auto">
          <a:xfrm>
            <a:off x="10200289" y="5231312"/>
            <a:ext cx="1773205" cy="5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sultado de imagen para transbank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23198" r="10374" b="27382"/>
          <a:stretch/>
        </p:blipFill>
        <p:spPr bwMode="auto">
          <a:xfrm>
            <a:off x="8674196" y="6109812"/>
            <a:ext cx="1809750" cy="5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sultado de imagen para apialan ag"/>
          <p:cNvPicPr preferRelativeResize="0">
            <a:picLocks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7909" r="10466" b="16650"/>
          <a:stretch/>
        </p:blipFill>
        <p:spPr bwMode="auto">
          <a:xfrm>
            <a:off x="4153041" y="5045347"/>
            <a:ext cx="1832423" cy="803001"/>
          </a:xfrm>
          <a:prstGeom prst="rect">
            <a:avLst/>
          </a:prstGeom>
          <a:noFill/>
        </p:spPr>
      </p:pic>
      <p:pic>
        <p:nvPicPr>
          <p:cNvPr id="68" name="Picture 2" descr="Resultado de imagen para cmpc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30559" r="5907" b="29061"/>
          <a:stretch/>
        </p:blipFill>
        <p:spPr bwMode="auto">
          <a:xfrm>
            <a:off x="10118479" y="2314777"/>
            <a:ext cx="1855015" cy="899371"/>
          </a:xfrm>
          <a:prstGeom prst="rect">
            <a:avLst/>
          </a:prstGeom>
          <a:noFill/>
        </p:spPr>
      </p:pic>
      <p:pic>
        <p:nvPicPr>
          <p:cNvPr id="69" name="Picture 2" descr="http://www.udec.cl/normasgraficas/sites/default/files/escudo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86" y="2402088"/>
            <a:ext cx="923814" cy="11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Resultado de imagen para colbun sa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39" y="3237031"/>
            <a:ext cx="1939445" cy="100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sistemab.org/baliente/img/logo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98" y="4329801"/>
            <a:ext cx="648925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/>
          <p:cNvSpPr txBox="1"/>
          <p:nvPr/>
        </p:nvSpPr>
        <p:spPr>
          <a:xfrm>
            <a:off x="220441" y="159498"/>
            <a:ext cx="31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Vinculación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1A22B17D-EC3C-46D4-94F3-9BADF018AF1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04" y="100774"/>
            <a:ext cx="1260518" cy="102498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EE74EDD-7FB5-49F1-B69E-57873055C09A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0719" t="13498" r="12260" b="73893"/>
          <a:stretch/>
        </p:blipFill>
        <p:spPr>
          <a:xfrm>
            <a:off x="8268475" y="100774"/>
            <a:ext cx="2428752" cy="656769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0721A6CC-872D-446F-9A29-E4D63F0DC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17962" b="5015"/>
          <a:stretch/>
        </p:blipFill>
        <p:spPr bwMode="auto">
          <a:xfrm>
            <a:off x="10835013" y="44073"/>
            <a:ext cx="1156497" cy="9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olau Logo">
            <a:extLst>
              <a:ext uri="{FF2B5EF4-FFF2-40B4-BE49-F238E27FC236}">
                <a16:creationId xmlns:a16="http://schemas.microsoft.com/office/drawing/2014/main" id="{2DCC0A35-4202-4BAF-B149-6533E10C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54" y="872851"/>
            <a:ext cx="2428753" cy="6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28158" y="201629"/>
            <a:ext cx="9060873" cy="1128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Apoyo para Pymes frente a la crisis sanitaria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www.sercotec.cl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2FF4BE-3597-4CE7-85EB-BE28E0F1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62" y="73886"/>
            <a:ext cx="2471238" cy="1383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E414E3-DB63-4637-8C60-F8A2B177C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" t="5295" b="12645"/>
          <a:stretch/>
        </p:blipFill>
        <p:spPr>
          <a:xfrm>
            <a:off x="1128158" y="1330037"/>
            <a:ext cx="6976182" cy="48952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C5A102-0A86-4694-B578-7FE07EF30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82" t="24828" r="50993" b="31863"/>
          <a:stretch/>
        </p:blipFill>
        <p:spPr>
          <a:xfrm>
            <a:off x="8242125" y="1339525"/>
            <a:ext cx="2141249" cy="22352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6C52B5-83E0-425E-801D-8D12128F94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4646" r="25682" b="19619"/>
          <a:stretch/>
        </p:blipFill>
        <p:spPr>
          <a:xfrm>
            <a:off x="8242125" y="3472015"/>
            <a:ext cx="2141249" cy="27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28158" y="201629"/>
            <a:ext cx="9060873" cy="1128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Apoyo para Pymes frente a la crisis sanitaria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www.sercotec.cl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2FF4BE-3597-4CE7-85EB-BE28E0F1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62" y="73886"/>
            <a:ext cx="2471238" cy="1383894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5F24F2C-18E1-497A-9B11-DBC3E377D658}"/>
              </a:ext>
            </a:extLst>
          </p:cNvPr>
          <p:cNvGrpSpPr/>
          <p:nvPr/>
        </p:nvGrpSpPr>
        <p:grpSpPr>
          <a:xfrm>
            <a:off x="1331935" y="1479328"/>
            <a:ext cx="4642980" cy="4670952"/>
            <a:chOff x="1219201" y="1479327"/>
            <a:chExt cx="6065054" cy="537867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17E9483-7789-4765-853C-9FC08F7E5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7" t="3499" r="1584" b="21509"/>
            <a:stretch/>
          </p:blipFill>
          <p:spPr>
            <a:xfrm>
              <a:off x="1219201" y="1479327"/>
              <a:ext cx="6065054" cy="266678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76909E7-2609-4431-AB52-91D22FF7E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37" t="11930" r="14091" b="10457"/>
            <a:stretch/>
          </p:blipFill>
          <p:spPr>
            <a:xfrm>
              <a:off x="1219201" y="4029384"/>
              <a:ext cx="6065054" cy="2828616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21FD819-BDA1-46C3-B356-B910774D4989}"/>
              </a:ext>
            </a:extLst>
          </p:cNvPr>
          <p:cNvGrpSpPr/>
          <p:nvPr/>
        </p:nvGrpSpPr>
        <p:grpSpPr>
          <a:xfrm>
            <a:off x="6216601" y="1457780"/>
            <a:ext cx="5110619" cy="4306696"/>
            <a:chOff x="6216601" y="1457780"/>
            <a:chExt cx="5110619" cy="430669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78B1489-C3CA-4179-96AA-4F3E2C61C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1" t="13662" r="1136" b="12709"/>
            <a:stretch/>
          </p:blipFill>
          <p:spPr>
            <a:xfrm>
              <a:off x="6216601" y="3609701"/>
              <a:ext cx="5110619" cy="215477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A290E95-70F7-4D19-A0DE-8EC239CED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0" t="4727" r="1370" b="21557"/>
            <a:stretch/>
          </p:blipFill>
          <p:spPr>
            <a:xfrm>
              <a:off x="6216601" y="1457780"/>
              <a:ext cx="5110619" cy="2163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0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Panorámica</PresentationFormat>
  <Paragraphs>54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Courier New</vt:lpstr>
      <vt:lpstr>1_TemaWebinar</vt:lpstr>
      <vt:lpstr>1_Tema de Office</vt:lpstr>
      <vt:lpstr>Centros de Negocios Sercotec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Centros de Negocios Sercotec</dc:title>
  <dc:creator>Usuario</dc:creator>
  <cp:lastModifiedBy>Usuario</cp:lastModifiedBy>
  <cp:revision>1</cp:revision>
  <dcterms:created xsi:type="dcterms:W3CDTF">2020-05-20T23:47:56Z</dcterms:created>
  <dcterms:modified xsi:type="dcterms:W3CDTF">2020-05-20T23:48:25Z</dcterms:modified>
</cp:coreProperties>
</file>